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59" r:id="rId3"/>
    <p:sldId id="260" r:id="rId4"/>
    <p:sldId id="261" r:id="rId5"/>
    <p:sldId id="262" r:id="rId6"/>
    <p:sldId id="263" r:id="rId7"/>
    <p:sldId id="264" r:id="rId8"/>
    <p:sldId id="265" r:id="rId9"/>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1398"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D65031E1-8935-4167-A819-85AE5E867EE6}" type="datetimeFigureOut">
              <a:rPr lang="id-ID" smtClean="0"/>
              <a:t>09/07/2020</a:t>
            </a:fld>
            <a:endParaRPr lang="id-ID"/>
          </a:p>
        </p:txBody>
      </p:sp>
      <p:sp>
        <p:nvSpPr>
          <p:cNvPr id="17" name="Footer Placeholder 16"/>
          <p:cNvSpPr>
            <a:spLocks noGrp="1"/>
          </p:cNvSpPr>
          <p:nvPr>
            <p:ph type="ftr" sz="quarter" idx="11"/>
          </p:nvPr>
        </p:nvSpPr>
        <p:spPr/>
        <p:txBody>
          <a:bodyPr/>
          <a:lstStyle>
            <a:extLst/>
          </a:lstStyle>
          <a:p>
            <a:endParaRPr lang="id-ID"/>
          </a:p>
        </p:txBody>
      </p:sp>
      <p:sp>
        <p:nvSpPr>
          <p:cNvPr id="29" name="Slide Number Placeholder 28"/>
          <p:cNvSpPr>
            <a:spLocks noGrp="1"/>
          </p:cNvSpPr>
          <p:nvPr>
            <p:ph type="sldNum" sz="quarter" idx="12"/>
          </p:nvPr>
        </p:nvSpPr>
        <p:spPr/>
        <p:txBody>
          <a:bodyPr/>
          <a:lstStyle>
            <a:extLst/>
          </a:lstStyle>
          <a:p>
            <a:fld id="{87960B01-6B9E-4599-81C5-A9A32ABC5FC5}" type="slidenum">
              <a:rPr lang="id-ID" smtClean="0"/>
              <a:t>‹#›</a:t>
            </a:fld>
            <a:endParaRPr lang="id-ID"/>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65031E1-8935-4167-A819-85AE5E867EE6}" type="datetimeFigureOut">
              <a:rPr lang="id-ID" smtClean="0"/>
              <a:t>09/07/2020</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87960B01-6B9E-4599-81C5-A9A32ABC5FC5}"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65031E1-8935-4167-A819-85AE5E867EE6}" type="datetimeFigureOut">
              <a:rPr lang="id-ID" smtClean="0"/>
              <a:t>09/07/2020</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87960B01-6B9E-4599-81C5-A9A32ABC5FC5}"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65031E1-8935-4167-A819-85AE5E867EE6}" type="datetimeFigureOut">
              <a:rPr lang="id-ID" smtClean="0"/>
              <a:t>09/07/2020</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87960B01-6B9E-4599-81C5-A9A32ABC5FC5}"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65031E1-8935-4167-A819-85AE5E867EE6}" type="datetimeFigureOut">
              <a:rPr lang="id-ID" smtClean="0"/>
              <a:t>09/07/2020</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87960B01-6B9E-4599-81C5-A9A32ABC5FC5}" type="slidenum">
              <a:rPr lang="id-ID" smtClean="0"/>
              <a:t>‹#›</a:t>
            </a:fld>
            <a:endParaRPr lang="id-ID"/>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65031E1-8935-4167-A819-85AE5E867EE6}" type="datetimeFigureOut">
              <a:rPr lang="id-ID" smtClean="0"/>
              <a:t>09/07/2020</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87960B01-6B9E-4599-81C5-A9A32ABC5FC5}"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65031E1-8935-4167-A819-85AE5E867EE6}" type="datetimeFigureOut">
              <a:rPr lang="id-ID" smtClean="0"/>
              <a:t>09/07/2020</a:t>
            </a:fld>
            <a:endParaRPr lang="id-ID"/>
          </a:p>
        </p:txBody>
      </p:sp>
      <p:sp>
        <p:nvSpPr>
          <p:cNvPr id="8" name="Footer Placeholder 7"/>
          <p:cNvSpPr>
            <a:spLocks noGrp="1"/>
          </p:cNvSpPr>
          <p:nvPr>
            <p:ph type="ftr" sz="quarter" idx="11"/>
          </p:nvPr>
        </p:nvSpPr>
        <p:spPr/>
        <p:txBody>
          <a:bodyPr/>
          <a:lstStyle>
            <a:extLst/>
          </a:lstStyle>
          <a:p>
            <a:endParaRPr lang="id-ID"/>
          </a:p>
        </p:txBody>
      </p:sp>
      <p:sp>
        <p:nvSpPr>
          <p:cNvPr id="9" name="Slide Number Placeholder 8"/>
          <p:cNvSpPr>
            <a:spLocks noGrp="1"/>
          </p:cNvSpPr>
          <p:nvPr>
            <p:ph type="sldNum" sz="quarter" idx="12"/>
          </p:nvPr>
        </p:nvSpPr>
        <p:spPr/>
        <p:txBody>
          <a:bodyPr/>
          <a:lstStyle>
            <a:extLst/>
          </a:lstStyle>
          <a:p>
            <a:fld id="{87960B01-6B9E-4599-81C5-A9A32ABC5FC5}" type="slidenum">
              <a:rPr lang="id-ID" smtClean="0"/>
              <a:t>‹#›</a:t>
            </a:fld>
            <a:endParaRPr lang="id-ID"/>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65031E1-8935-4167-A819-85AE5E867EE6}" type="datetimeFigureOut">
              <a:rPr lang="id-ID" smtClean="0"/>
              <a:t>09/07/2020</a:t>
            </a:fld>
            <a:endParaRPr lang="id-ID"/>
          </a:p>
        </p:txBody>
      </p:sp>
      <p:sp>
        <p:nvSpPr>
          <p:cNvPr id="4" name="Footer Placeholder 3"/>
          <p:cNvSpPr>
            <a:spLocks noGrp="1"/>
          </p:cNvSpPr>
          <p:nvPr>
            <p:ph type="ftr" sz="quarter" idx="11"/>
          </p:nvPr>
        </p:nvSpPr>
        <p:spPr/>
        <p:txBody>
          <a:bodyPr/>
          <a:lstStyle>
            <a:extLst/>
          </a:lstStyle>
          <a:p>
            <a:endParaRPr lang="id-ID"/>
          </a:p>
        </p:txBody>
      </p:sp>
      <p:sp>
        <p:nvSpPr>
          <p:cNvPr id="5" name="Slide Number Placeholder 4"/>
          <p:cNvSpPr>
            <a:spLocks noGrp="1"/>
          </p:cNvSpPr>
          <p:nvPr>
            <p:ph type="sldNum" sz="quarter" idx="12"/>
          </p:nvPr>
        </p:nvSpPr>
        <p:spPr/>
        <p:txBody>
          <a:bodyPr/>
          <a:lstStyle>
            <a:extLst/>
          </a:lstStyle>
          <a:p>
            <a:fld id="{87960B01-6B9E-4599-81C5-A9A32ABC5FC5}"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65031E1-8935-4167-A819-85AE5E867EE6}" type="datetimeFigureOut">
              <a:rPr lang="id-ID" smtClean="0"/>
              <a:t>09/07/2020</a:t>
            </a:fld>
            <a:endParaRPr lang="id-ID"/>
          </a:p>
        </p:txBody>
      </p:sp>
      <p:sp>
        <p:nvSpPr>
          <p:cNvPr id="3" name="Footer Placeholder 2"/>
          <p:cNvSpPr>
            <a:spLocks noGrp="1"/>
          </p:cNvSpPr>
          <p:nvPr>
            <p:ph type="ftr" sz="quarter" idx="11"/>
          </p:nvPr>
        </p:nvSpPr>
        <p:spPr/>
        <p:txBody>
          <a:bodyPr/>
          <a:lstStyle>
            <a:extLst/>
          </a:lstStyle>
          <a:p>
            <a:endParaRPr lang="id-ID"/>
          </a:p>
        </p:txBody>
      </p:sp>
      <p:sp>
        <p:nvSpPr>
          <p:cNvPr id="4" name="Slide Number Placeholder 3"/>
          <p:cNvSpPr>
            <a:spLocks noGrp="1"/>
          </p:cNvSpPr>
          <p:nvPr>
            <p:ph type="sldNum" sz="quarter" idx="12"/>
          </p:nvPr>
        </p:nvSpPr>
        <p:spPr/>
        <p:txBody>
          <a:bodyPr/>
          <a:lstStyle>
            <a:extLst/>
          </a:lstStyle>
          <a:p>
            <a:fld id="{87960B01-6B9E-4599-81C5-A9A32ABC5FC5}"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65031E1-8935-4167-A819-85AE5E867EE6}" type="datetimeFigureOut">
              <a:rPr lang="id-ID" smtClean="0"/>
              <a:t>09/07/2020</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87960B01-6B9E-4599-81C5-A9A32ABC5FC5}" type="slidenum">
              <a:rPr lang="id-ID" smtClean="0"/>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D65031E1-8935-4167-A819-85AE5E867EE6}" type="datetimeFigureOut">
              <a:rPr lang="id-ID" smtClean="0"/>
              <a:t>09/07/2020</a:t>
            </a:fld>
            <a:endParaRPr lang="id-ID"/>
          </a:p>
        </p:txBody>
      </p:sp>
      <p:sp>
        <p:nvSpPr>
          <p:cNvPr id="6" name="Footer Placeholder 5"/>
          <p:cNvSpPr>
            <a:spLocks noGrp="1"/>
          </p:cNvSpPr>
          <p:nvPr>
            <p:ph type="ftr" sz="quarter" idx="11"/>
          </p:nvPr>
        </p:nvSpPr>
        <p:spPr>
          <a:xfrm>
            <a:off x="914400" y="55499"/>
            <a:ext cx="5562600" cy="365125"/>
          </a:xfrm>
        </p:spPr>
        <p:txBody>
          <a:bodyPr/>
          <a:lstStyle>
            <a:extLst/>
          </a:lstStyle>
          <a:p>
            <a:endParaRPr lang="id-ID"/>
          </a:p>
        </p:txBody>
      </p:sp>
      <p:sp>
        <p:nvSpPr>
          <p:cNvPr id="7" name="Slide Number Placeholder 6"/>
          <p:cNvSpPr>
            <a:spLocks noGrp="1"/>
          </p:cNvSpPr>
          <p:nvPr>
            <p:ph type="sldNum" sz="quarter" idx="12"/>
          </p:nvPr>
        </p:nvSpPr>
        <p:spPr>
          <a:xfrm>
            <a:off x="8610600" y="55499"/>
            <a:ext cx="457200" cy="365125"/>
          </a:xfrm>
        </p:spPr>
        <p:txBody>
          <a:bodyPr/>
          <a:lstStyle>
            <a:extLst/>
          </a:lstStyle>
          <a:p>
            <a:fld id="{87960B01-6B9E-4599-81C5-A9A32ABC5FC5}" type="slidenum">
              <a:rPr lang="id-ID" smtClean="0"/>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D65031E1-8935-4167-A819-85AE5E867EE6}" type="datetimeFigureOut">
              <a:rPr lang="id-ID" smtClean="0"/>
              <a:t>09/07/2020</a:t>
            </a:fld>
            <a:endParaRPr lang="id-ID"/>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id-ID"/>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87960B01-6B9E-4599-81C5-A9A32ABC5FC5}" type="slidenum">
              <a:rPr lang="id-ID" smtClean="0"/>
              <a:t>‹#›</a:t>
            </a:fld>
            <a:endParaRPr lang="id-ID"/>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SENI RUPA MURNI</a:t>
            </a:r>
            <a:endParaRPr lang="id-ID" dirty="0"/>
          </a:p>
        </p:txBody>
      </p:sp>
      <p:sp>
        <p:nvSpPr>
          <p:cNvPr id="3" name="Content Placeholder 2"/>
          <p:cNvSpPr>
            <a:spLocks noGrp="1"/>
          </p:cNvSpPr>
          <p:nvPr>
            <p:ph idx="1"/>
          </p:nvPr>
        </p:nvSpPr>
        <p:spPr/>
        <p:txBody>
          <a:bodyPr/>
          <a:lstStyle/>
          <a:p>
            <a:pPr>
              <a:buNone/>
            </a:pPr>
            <a:r>
              <a:rPr lang="id-ID" dirty="0" smtClean="0"/>
              <a:t>	Seni </a:t>
            </a:r>
            <a:r>
              <a:rPr lang="id-ID" dirty="0"/>
              <a:t>rupa murni adalah sebuah cabang seni yang menghasilkan karya yang lebih menitik beratkan pada keindahan untuk dinikmati saja, atau ekspresi jiwa seperti lukisan. Dalam pembuatannya, seni rupa murni berfokus pada nilai keindahan atau estetisnya saja, dan tidak memperdulikan nilai-nilai praktis dari karya yang dibuat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CONTOH SENI RUPA MURNI</a:t>
            </a:r>
            <a:endParaRPr lang="id-ID" dirty="0"/>
          </a:p>
        </p:txBody>
      </p:sp>
      <p:sp>
        <p:nvSpPr>
          <p:cNvPr id="3" name="Text Placeholder 2"/>
          <p:cNvSpPr>
            <a:spLocks noGrp="1"/>
          </p:cNvSpPr>
          <p:nvPr>
            <p:ph type="body" idx="1"/>
          </p:nvPr>
        </p:nvSpPr>
        <p:spPr/>
        <p:txBody>
          <a:bodyPr/>
          <a:lstStyle/>
          <a:p>
            <a:r>
              <a:rPr lang="id-ID" dirty="0" smtClean="0"/>
              <a:t>SENI RUPA MURNI 2D</a:t>
            </a:r>
            <a:endParaRPr lang="id-ID" dirty="0"/>
          </a:p>
        </p:txBody>
      </p:sp>
      <p:sp>
        <p:nvSpPr>
          <p:cNvPr id="5" name="Text Placeholder 4"/>
          <p:cNvSpPr>
            <a:spLocks noGrp="1"/>
          </p:cNvSpPr>
          <p:nvPr>
            <p:ph type="body" sz="half" idx="3"/>
          </p:nvPr>
        </p:nvSpPr>
        <p:spPr/>
        <p:txBody>
          <a:bodyPr/>
          <a:lstStyle/>
          <a:p>
            <a:r>
              <a:rPr lang="id-ID" dirty="0" smtClean="0"/>
              <a:t>SENI RUPA MURNI 3D</a:t>
            </a:r>
            <a:endParaRPr lang="id-ID" dirty="0"/>
          </a:p>
        </p:txBody>
      </p:sp>
      <p:pic>
        <p:nvPicPr>
          <p:cNvPr id="7" name="Content Placeholder 6" descr="Unsur-seni-rupa-2d.jpg"/>
          <p:cNvPicPr>
            <a:picLocks noGrp="1" noChangeAspect="1"/>
          </p:cNvPicPr>
          <p:nvPr>
            <p:ph sz="quarter" idx="2"/>
          </p:nvPr>
        </p:nvPicPr>
        <p:blipFill>
          <a:blip r:embed="rId2"/>
          <a:stretch>
            <a:fillRect/>
          </a:stretch>
        </p:blipFill>
        <p:spPr>
          <a:xfrm>
            <a:off x="457200" y="3286008"/>
            <a:ext cx="4040188" cy="2305284"/>
          </a:xfrm>
        </p:spPr>
      </p:pic>
      <p:pic>
        <p:nvPicPr>
          <p:cNvPr id="8" name="Content Placeholder 7" descr="edit-5-1280x720.jpg"/>
          <p:cNvPicPr>
            <a:picLocks noGrp="1" noChangeAspect="1"/>
          </p:cNvPicPr>
          <p:nvPr>
            <p:ph sz="quarter" idx="4"/>
          </p:nvPr>
        </p:nvPicPr>
        <p:blipFill>
          <a:blip r:embed="rId3"/>
          <a:stretch>
            <a:fillRect/>
          </a:stretch>
        </p:blipFill>
        <p:spPr>
          <a:xfrm>
            <a:off x="4645025" y="3301901"/>
            <a:ext cx="4041775" cy="2273498"/>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FUNGSI SENI RUPA MURNI</a:t>
            </a:r>
            <a:endParaRPr lang="id-ID" dirty="0"/>
          </a:p>
        </p:txBody>
      </p:sp>
      <p:sp>
        <p:nvSpPr>
          <p:cNvPr id="3" name="Content Placeholder 2"/>
          <p:cNvSpPr>
            <a:spLocks noGrp="1"/>
          </p:cNvSpPr>
          <p:nvPr>
            <p:ph idx="1"/>
          </p:nvPr>
        </p:nvSpPr>
        <p:spPr/>
        <p:txBody>
          <a:bodyPr/>
          <a:lstStyle/>
          <a:p>
            <a:pPr>
              <a:buNone/>
            </a:pPr>
            <a:r>
              <a:rPr lang="id-ID" dirty="0" smtClean="0"/>
              <a:t>	Dari </a:t>
            </a:r>
            <a:r>
              <a:rPr lang="id-ID" dirty="0"/>
              <a:t>pengertian seni rupa murni diatas, maka fungsi dari seni rupa murni adalah hanya sebagai hiasan atau pajangan saja. Fungsi seni rupa murni hanya berpaku pada pengindah belaka dan tidak bisa digunakan dalam mempermudah kehidupan kita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smtClean="0"/>
              <a:t>Relief</a:t>
            </a:r>
            <a:endParaRPr lang="id-ID" dirty="0"/>
          </a:p>
        </p:txBody>
      </p:sp>
      <p:sp>
        <p:nvSpPr>
          <p:cNvPr id="3" name="Content Placeholder 2"/>
          <p:cNvSpPr>
            <a:spLocks noGrp="1"/>
          </p:cNvSpPr>
          <p:nvPr>
            <p:ph sz="half" idx="1"/>
          </p:nvPr>
        </p:nvSpPr>
        <p:spPr/>
        <p:txBody>
          <a:bodyPr/>
          <a:lstStyle/>
          <a:p>
            <a:r>
              <a:rPr lang="id-ID" dirty="0"/>
              <a:t>Relief adalah gambar atau lukisan yang ditampilkan dalam </a:t>
            </a:r>
            <a:r>
              <a:rPr lang="id-ID" dirty="0" smtClean="0"/>
              <a:t>ben</a:t>
            </a:r>
            <a:r>
              <a:rPr lang="id-ID" dirty="0"/>
              <a:t> Relief biasanya terdapat pada tugu-tugu peringatan serta terdapat pada candi </a:t>
            </a:r>
            <a:r>
              <a:rPr lang="id-ID" dirty="0" smtClean="0"/>
              <a:t>tuk </a:t>
            </a:r>
            <a:r>
              <a:rPr lang="id-ID" dirty="0"/>
              <a:t>tiga dimensi</a:t>
            </a:r>
          </a:p>
        </p:txBody>
      </p:sp>
      <p:pic>
        <p:nvPicPr>
          <p:cNvPr id="5" name="Content Placeholder 4" descr="20181215_0941411.jpg"/>
          <p:cNvPicPr>
            <a:picLocks noGrp="1" noChangeAspect="1"/>
          </p:cNvPicPr>
          <p:nvPr>
            <p:ph sz="half" idx="2"/>
          </p:nvPr>
        </p:nvPicPr>
        <p:blipFill>
          <a:blip r:embed="rId2"/>
          <a:stretch>
            <a:fillRect/>
          </a:stretch>
        </p:blipFill>
        <p:spPr>
          <a:xfrm>
            <a:off x="4656138" y="2013744"/>
            <a:ext cx="4038600" cy="4038600"/>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a:t>Patung</a:t>
            </a:r>
            <a:br>
              <a:rPr lang="id-ID" b="1" dirty="0"/>
            </a:br>
            <a:endParaRPr lang="id-ID" dirty="0"/>
          </a:p>
        </p:txBody>
      </p:sp>
      <p:sp>
        <p:nvSpPr>
          <p:cNvPr id="3" name="Content Placeholder 2"/>
          <p:cNvSpPr>
            <a:spLocks noGrp="1"/>
          </p:cNvSpPr>
          <p:nvPr>
            <p:ph sz="half" idx="1"/>
          </p:nvPr>
        </p:nvSpPr>
        <p:spPr/>
        <p:txBody>
          <a:bodyPr>
            <a:normAutofit lnSpcReduction="10000"/>
          </a:bodyPr>
          <a:lstStyle/>
          <a:p>
            <a:r>
              <a:rPr lang="id-ID" dirty="0"/>
              <a:t>Patung merupakan ekspresi dari jiwa manusia. Orang yang membuat patung biasanya berbentuk visual yang membentuk tiga dimensi. Tujuang utama dari membuat patung adalah keindahan</a:t>
            </a:r>
          </a:p>
        </p:txBody>
      </p:sp>
      <p:pic>
        <p:nvPicPr>
          <p:cNvPr id="5" name="Content Placeholder 4" descr="829321_720.jpg"/>
          <p:cNvPicPr>
            <a:picLocks noGrp="1" noChangeAspect="1"/>
          </p:cNvPicPr>
          <p:nvPr>
            <p:ph sz="half" idx="2"/>
          </p:nvPr>
        </p:nvPicPr>
        <p:blipFill>
          <a:blip r:embed="rId2"/>
          <a:stretch>
            <a:fillRect/>
          </a:stretch>
        </p:blipFill>
        <p:spPr>
          <a:xfrm>
            <a:off x="4656138" y="2897187"/>
            <a:ext cx="4038600" cy="2271713"/>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a:t>Lukisan</a:t>
            </a:r>
            <a:br>
              <a:rPr lang="id-ID" b="1" dirty="0"/>
            </a:br>
            <a:endParaRPr lang="id-ID" dirty="0"/>
          </a:p>
        </p:txBody>
      </p:sp>
      <p:sp>
        <p:nvSpPr>
          <p:cNvPr id="3" name="Content Placeholder 2"/>
          <p:cNvSpPr>
            <a:spLocks noGrp="1"/>
          </p:cNvSpPr>
          <p:nvPr>
            <p:ph sz="half" idx="1"/>
          </p:nvPr>
        </p:nvSpPr>
        <p:spPr/>
        <p:txBody>
          <a:bodyPr/>
          <a:lstStyle/>
          <a:p>
            <a:r>
              <a:rPr lang="id-ID" dirty="0"/>
              <a:t>Lukisan adalah sebuah seni yang sengaja dibuat dengan cara menggoreskan cat dengna kuas, atau dengan peralatan lain</a:t>
            </a:r>
          </a:p>
        </p:txBody>
      </p:sp>
      <p:pic>
        <p:nvPicPr>
          <p:cNvPr id="5" name="Content Placeholder 4" descr="00-masirul.com_.jpg"/>
          <p:cNvPicPr>
            <a:picLocks noGrp="1" noChangeAspect="1"/>
          </p:cNvPicPr>
          <p:nvPr>
            <p:ph sz="half" idx="2"/>
          </p:nvPr>
        </p:nvPicPr>
        <p:blipFill>
          <a:blip r:embed="rId2"/>
          <a:stretch>
            <a:fillRect/>
          </a:stretch>
        </p:blipFill>
        <p:spPr>
          <a:xfrm>
            <a:off x="4656138" y="2808843"/>
            <a:ext cx="4038600" cy="2448401"/>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smtClean="0"/>
              <a:t/>
            </a:r>
            <a:br>
              <a:rPr lang="id-ID" b="1" dirty="0" smtClean="0"/>
            </a:br>
            <a:r>
              <a:rPr lang="id-ID" b="1" dirty="0"/>
              <a:t/>
            </a:r>
            <a:br>
              <a:rPr lang="id-ID" b="1" dirty="0"/>
            </a:br>
            <a:r>
              <a:rPr lang="id-ID" b="1" dirty="0" smtClean="0"/>
              <a:t>Seni </a:t>
            </a:r>
            <a:r>
              <a:rPr lang="id-ID" b="1" dirty="0"/>
              <a:t>Fotografi</a:t>
            </a:r>
            <a:br>
              <a:rPr lang="id-ID" b="1" dirty="0"/>
            </a:br>
            <a:r>
              <a:rPr lang="id-ID" b="1" dirty="0"/>
              <a:t/>
            </a:r>
            <a:br>
              <a:rPr lang="id-ID" b="1" dirty="0"/>
            </a:br>
            <a:endParaRPr lang="id-ID" dirty="0"/>
          </a:p>
        </p:txBody>
      </p:sp>
      <p:sp>
        <p:nvSpPr>
          <p:cNvPr id="3" name="Content Placeholder 2"/>
          <p:cNvSpPr>
            <a:spLocks noGrp="1"/>
          </p:cNvSpPr>
          <p:nvPr>
            <p:ph sz="half" idx="1"/>
          </p:nvPr>
        </p:nvSpPr>
        <p:spPr/>
        <p:txBody>
          <a:bodyPr/>
          <a:lstStyle/>
          <a:p>
            <a:r>
              <a:rPr lang="nn-NO" dirty="0"/>
              <a:t>Seni fotografi adalah jenis seni rupa murni yang berkembang karena kemajuan teknologi kamera</a:t>
            </a:r>
            <a:endParaRPr lang="id-ID" dirty="0"/>
          </a:p>
        </p:txBody>
      </p:sp>
      <p:pic>
        <p:nvPicPr>
          <p:cNvPr id="7" name="Content Placeholder 6" descr="tempat-pelatihan-fotografi-terkenal-1.jpg"/>
          <p:cNvPicPr>
            <a:picLocks noGrp="1" noChangeAspect="1"/>
          </p:cNvPicPr>
          <p:nvPr>
            <p:ph sz="half" idx="2"/>
          </p:nvPr>
        </p:nvPicPr>
        <p:blipFill>
          <a:blip r:embed="rId2"/>
          <a:stretch>
            <a:fillRect/>
          </a:stretch>
        </p:blipFill>
        <p:spPr>
          <a:xfrm>
            <a:off x="4656138" y="2686844"/>
            <a:ext cx="4038600" cy="2692400"/>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a:t>Mozaik</a:t>
            </a:r>
            <a:br>
              <a:rPr lang="id-ID" b="1" dirty="0"/>
            </a:br>
            <a:endParaRPr lang="id-ID" dirty="0"/>
          </a:p>
        </p:txBody>
      </p:sp>
      <p:sp>
        <p:nvSpPr>
          <p:cNvPr id="3" name="Content Placeholder 2"/>
          <p:cNvSpPr>
            <a:spLocks noGrp="1"/>
          </p:cNvSpPr>
          <p:nvPr>
            <p:ph sz="half" idx="1"/>
          </p:nvPr>
        </p:nvSpPr>
        <p:spPr/>
        <p:txBody>
          <a:bodyPr>
            <a:normAutofit fontScale="92500"/>
          </a:bodyPr>
          <a:lstStyle/>
          <a:p>
            <a:r>
              <a:rPr lang="id-ID" dirty="0"/>
              <a:t>Mozaik adalah seni merangkai pecahan atau potongan kecil batu, keramik atau kaca untuk dijadikan sebuah karya baru yang indah dilihat. Mozaik bisa menjadi sebuah karya seni rupa murni karena ketika dipajang di dinding akan lebih indah.</a:t>
            </a:r>
          </a:p>
        </p:txBody>
      </p:sp>
      <p:pic>
        <p:nvPicPr>
          <p:cNvPr id="5" name="Content Placeholder 4" descr="l-mosaic-33943751920de8ca50c10a29b80a916f6be08b1988520191213150717-bimacms.jpg"/>
          <p:cNvPicPr>
            <a:picLocks noGrp="1" noChangeAspect="1"/>
          </p:cNvPicPr>
          <p:nvPr>
            <p:ph sz="half" idx="2"/>
          </p:nvPr>
        </p:nvPicPr>
        <p:blipFill>
          <a:blip r:embed="rId2" cstate="print"/>
          <a:stretch>
            <a:fillRect/>
          </a:stretch>
        </p:blipFill>
        <p:spPr>
          <a:xfrm>
            <a:off x="4656138" y="2687456"/>
            <a:ext cx="4038600" cy="2691176"/>
          </a:xfr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17</TotalTime>
  <Words>141</Words>
  <Application>Microsoft Office PowerPoint</Application>
  <PresentationFormat>On-screen Show (4:3)</PresentationFormat>
  <Paragraphs>17</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Metro</vt:lpstr>
      <vt:lpstr>SENI RUPA MURNI</vt:lpstr>
      <vt:lpstr>CONTOH SENI RUPA MURNI</vt:lpstr>
      <vt:lpstr>FUNGSI SENI RUPA MURNI</vt:lpstr>
      <vt:lpstr>Relief</vt:lpstr>
      <vt:lpstr>Patung </vt:lpstr>
      <vt:lpstr>Lukisan </vt:lpstr>
      <vt:lpstr>  Seni Fotografi  </vt:lpstr>
      <vt:lpstr>Mozaik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SENI RUPA MURNI</dc:title>
  <dc:creator>DELL</dc:creator>
  <cp:lastModifiedBy>DELL</cp:lastModifiedBy>
  <cp:revision>2</cp:revision>
  <dcterms:created xsi:type="dcterms:W3CDTF">2020-07-09T13:05:03Z</dcterms:created>
  <dcterms:modified xsi:type="dcterms:W3CDTF">2020-07-09T13:22:58Z</dcterms:modified>
</cp:coreProperties>
</file>