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4872-D7BF-45CE-BB98-F31AEAAA29F3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A9B42-D651-4483-8AB5-14ED8DFA074E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4872-D7BF-45CE-BB98-F31AEAAA29F3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A9B42-D651-4483-8AB5-14ED8DFA074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4872-D7BF-45CE-BB98-F31AEAAA29F3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A9B42-D651-4483-8AB5-14ED8DFA074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4872-D7BF-45CE-BB98-F31AEAAA29F3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A9B42-D651-4483-8AB5-14ED8DFA074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4872-D7BF-45CE-BB98-F31AEAAA29F3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A9B42-D651-4483-8AB5-14ED8DFA074E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4872-D7BF-45CE-BB98-F31AEAAA29F3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A9B42-D651-4483-8AB5-14ED8DFA074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4872-D7BF-45CE-BB98-F31AEAAA29F3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A9B42-D651-4483-8AB5-14ED8DFA074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4872-D7BF-45CE-BB98-F31AEAAA29F3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A9B42-D651-4483-8AB5-14ED8DFA074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4872-D7BF-45CE-BB98-F31AEAAA29F3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A9B42-D651-4483-8AB5-14ED8DFA074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4872-D7BF-45CE-BB98-F31AEAAA29F3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A9B42-D651-4483-8AB5-14ED8DFA074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4872-D7BF-45CE-BB98-F31AEAAA29F3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F7A9B42-D651-4483-8AB5-14ED8DFA074E}" type="slidenum">
              <a:rPr lang="id-ID" smtClean="0"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F34872-D7BF-45CE-BB98-F31AEAAA29F3}" type="datetimeFigureOut">
              <a:rPr lang="id-ID" smtClean="0"/>
              <a:t>09/07/2020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7A9B42-D651-4483-8AB5-14ED8DFA074E}" type="slidenum">
              <a:rPr lang="id-ID" smtClean="0"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ni-Ru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1214422"/>
            <a:ext cx="7457057" cy="43577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SENI RUPA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/>
              <a:t>Seni rupa</a:t>
            </a:r>
            <a:r>
              <a:rPr lang="id-ID" dirty="0"/>
              <a:t> adalah cabang </a:t>
            </a:r>
            <a:r>
              <a:rPr lang="id-ID" b="1" dirty="0"/>
              <a:t>seni</a:t>
            </a:r>
            <a:r>
              <a:rPr lang="id-ID" dirty="0"/>
              <a:t> yang membentuk karya </a:t>
            </a:r>
            <a:r>
              <a:rPr lang="id-ID" b="1" dirty="0"/>
              <a:t>seni</a:t>
            </a:r>
            <a:r>
              <a:rPr lang="id-ID" dirty="0"/>
              <a:t> dengan media yang bisa ditangkap mata dan dirasakan dengan rabaan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SENI RUPA BERDASARKAN FUNGSI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SENI RUPA MURNI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d-ID" dirty="0" smtClean="0"/>
              <a:t>SENI RUPA TERAPAN</a:t>
            </a:r>
            <a:endParaRPr lang="id-ID" dirty="0"/>
          </a:p>
        </p:txBody>
      </p:sp>
      <p:pic>
        <p:nvPicPr>
          <p:cNvPr id="7" name="Content Placeholder 6" descr="00-masirul.com_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57200" y="3213174"/>
            <a:ext cx="4040188" cy="2449364"/>
          </a:xfrm>
        </p:spPr>
      </p:pic>
      <p:pic>
        <p:nvPicPr>
          <p:cNvPr id="8" name="Content Placeholder 7" descr="Seni-Rupa-Terapan-Berdasarkan-Fungsi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568632" y="3614896"/>
            <a:ext cx="2194560" cy="164592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SENI RUPA MURNI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b="1" dirty="0" smtClean="0"/>
              <a:t>	Seni </a:t>
            </a:r>
            <a:r>
              <a:rPr lang="id-ID" b="1" dirty="0"/>
              <a:t>murni</a:t>
            </a:r>
            <a:r>
              <a:rPr lang="id-ID" dirty="0"/>
              <a:t> adalah </a:t>
            </a:r>
            <a:r>
              <a:rPr lang="id-ID" b="1" dirty="0"/>
              <a:t>seni</a:t>
            </a:r>
            <a:r>
              <a:rPr lang="id-ID" dirty="0"/>
              <a:t> yang dikembangkan untuk dinikmati keindahannya. </a:t>
            </a:r>
            <a:r>
              <a:rPr lang="id-ID" b="1" dirty="0"/>
              <a:t>Seni murni</a:t>
            </a:r>
            <a:r>
              <a:rPr lang="id-ID" dirty="0"/>
              <a:t> mengutamakan sifat estetikanya dibandingkan kegunaannya dalam kehidupan sehari-hari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SENI RUPA TERAPAN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b="1" dirty="0" smtClean="0"/>
              <a:t>	Seni </a:t>
            </a:r>
            <a:r>
              <a:rPr lang="id-ID" b="1" dirty="0"/>
              <a:t>rupa terapan</a:t>
            </a:r>
            <a:r>
              <a:rPr lang="id-ID" dirty="0"/>
              <a:t> (bahasa Inggris: applied art) adalah karya </a:t>
            </a:r>
            <a:r>
              <a:rPr lang="id-ID" b="1" dirty="0"/>
              <a:t>seni rupa</a:t>
            </a:r>
            <a:r>
              <a:rPr lang="id-ID" dirty="0"/>
              <a:t> yang digunakan dalam kehidupan sehari-hari yang mana mengandung nilai fungsi tertentu di samping nilai </a:t>
            </a:r>
            <a:r>
              <a:rPr lang="id-ID" b="1" dirty="0"/>
              <a:t>seni</a:t>
            </a:r>
            <a:r>
              <a:rPr lang="id-ID" dirty="0"/>
              <a:t> yang dimilikinya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SENI RUPA BERDASARKAN BENTUK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SENI RUPA 2D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d-ID" dirty="0" smtClean="0"/>
              <a:t>SENI RUPA 3D</a:t>
            </a:r>
            <a:endParaRPr lang="id-ID" dirty="0"/>
          </a:p>
        </p:txBody>
      </p:sp>
      <p:pic>
        <p:nvPicPr>
          <p:cNvPr id="7" name="Content Placeholder 6" descr="Unsur-seni-rupa-2d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57200" y="3285214"/>
            <a:ext cx="4040188" cy="2305284"/>
          </a:xfrm>
        </p:spPr>
      </p:pic>
      <p:pic>
        <p:nvPicPr>
          <p:cNvPr id="8" name="Content Placeholder 7" descr="edit-5-1280x720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5025" y="3301107"/>
            <a:ext cx="4041775" cy="227349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SENI RUPA 2D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b="1" dirty="0" smtClean="0"/>
              <a:t>	Seni </a:t>
            </a:r>
            <a:r>
              <a:rPr lang="id-ID" b="1" dirty="0"/>
              <a:t>rupa</a:t>
            </a:r>
            <a:r>
              <a:rPr lang="id-ID" dirty="0"/>
              <a:t> dua dimensi adalah suatu karya </a:t>
            </a:r>
            <a:r>
              <a:rPr lang="id-ID" b="1" dirty="0"/>
              <a:t>seni rupa</a:t>
            </a:r>
            <a:r>
              <a:rPr lang="id-ID" dirty="0"/>
              <a:t> yang memiliki dua sisi saja, yaitu sisi panjang dan lebar, sehingga tidak mempunyai ruang karena tidak mempunyai unsur ketebalan.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SENI RUPA 3D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	Seni </a:t>
            </a:r>
            <a:r>
              <a:rPr lang="id-ID" dirty="0"/>
              <a:t>rupa 3 dimensi atau yang sering kita sebut dengan seni rupa 3D ialah jenis seni rupa yang terdiri atas 3 sisi, yakni sisi panjang, lebar, dan tinggi, atau seni rupa berbentuk sebuah bangun ruang yang memiliki volume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</TotalTime>
  <Words>36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Slide 1</vt:lpstr>
      <vt:lpstr>SENI RUPA</vt:lpstr>
      <vt:lpstr>SENI RUPA BERDASARKAN FUNGSI</vt:lpstr>
      <vt:lpstr>SENI RUPA MURNI</vt:lpstr>
      <vt:lpstr>SENI RUPA TERAPAN</vt:lpstr>
      <vt:lpstr>SENI RUPA BERDASARKAN BENTUK</vt:lpstr>
      <vt:lpstr>SENI RUPA 2D</vt:lpstr>
      <vt:lpstr>SENI RUPA 3D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</cp:revision>
  <dcterms:created xsi:type="dcterms:W3CDTF">2020-07-09T12:27:22Z</dcterms:created>
  <dcterms:modified xsi:type="dcterms:W3CDTF">2020-07-09T12:42:54Z</dcterms:modified>
</cp:coreProperties>
</file>