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0973-71EB-4BDF-9DE5-42D24DDAA07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0856-7582-4D91-8019-0E297FB2E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525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0973-71EB-4BDF-9DE5-42D24DDAA07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0856-7582-4D91-8019-0E297FB2E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770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0973-71EB-4BDF-9DE5-42D24DDAA07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0856-7582-4D91-8019-0E297FB2E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708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0973-71EB-4BDF-9DE5-42D24DDAA07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0856-7582-4D91-8019-0E297FB2E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399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0973-71EB-4BDF-9DE5-42D24DDAA07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0856-7582-4D91-8019-0E297FB2E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929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0973-71EB-4BDF-9DE5-42D24DDAA07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0856-7582-4D91-8019-0E297FB2E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129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0973-71EB-4BDF-9DE5-42D24DDAA07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0856-7582-4D91-8019-0E297FB2E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370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0973-71EB-4BDF-9DE5-42D24DDAA07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0856-7582-4D91-8019-0E297FB2E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448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0973-71EB-4BDF-9DE5-42D24DDAA07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0856-7582-4D91-8019-0E297FB2E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902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0973-71EB-4BDF-9DE5-42D24DDAA07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0856-7582-4D91-8019-0E297FB2E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62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0973-71EB-4BDF-9DE5-42D24DDAA07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0856-7582-4D91-8019-0E297FB2E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812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0973-71EB-4BDF-9DE5-42D24DDAA07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D0856-7582-4D91-8019-0E297FB2E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7030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60649"/>
            <a:ext cx="777686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49694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32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56895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717032"/>
            <a:ext cx="4500500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4032448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47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3"/>
            <a:ext cx="475252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3645024"/>
            <a:ext cx="47525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3"/>
            <a:ext cx="3816423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3" y="4869160"/>
            <a:ext cx="453650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28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9"/>
            <a:ext cx="4608512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3"/>
            <a:ext cx="38884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768751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11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9036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</cp:revision>
  <dcterms:created xsi:type="dcterms:W3CDTF">2021-10-30T10:08:10Z</dcterms:created>
  <dcterms:modified xsi:type="dcterms:W3CDTF">2022-05-17T11:22:40Z</dcterms:modified>
</cp:coreProperties>
</file>