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7" r:id="rId10"/>
    <p:sldId id="268" r:id="rId11"/>
    <p:sldId id="263" r:id="rId12"/>
    <p:sldId id="261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E46E9-0B7B-4831-9B19-247DA2A87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8FE16-C00B-475F-94C6-16743CB1B6EF}" type="datetimeFigureOut">
              <a:rPr lang="en-ID" smtClean="0"/>
              <a:t>21/11/2020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6374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8C2-6AB8-43B7-A814-1C636575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D5720-E693-45D5-BFFF-0C7CA6E81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B3CEC-AB25-4440-AEB3-227B64F880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8FE16-C00B-475F-94C6-16743CB1B6EF}" type="datetimeFigureOut">
              <a:rPr lang="en-ID" smtClean="0"/>
              <a:t>21/11/2020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958BC-AC74-41C8-9D65-73FED8EF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E64AA-8BB7-4808-A633-B31E4902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120E71-AF97-4A62-AC11-9B63FC43CE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8347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C1B9F9-EA1F-47B4-9BC0-214294204C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3A19D-7062-463E-8768-24849585C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7868E-1818-4218-B38D-1ECFE89D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8FE16-C00B-475F-94C6-16743CB1B6EF}" type="datetimeFigureOut">
              <a:rPr lang="en-ID" smtClean="0"/>
              <a:t>21/11/2020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D25AE-0DD1-4FDA-AE25-C230B1FB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01E29-3713-4FF7-BB04-942C4F6E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120E71-AF97-4A62-AC11-9B63FC43CE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2440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4D020-D90D-4AFF-9F49-98E5A190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A9FB3-2E2C-4FF9-AC2E-26D907F5A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709CD-4F00-440F-BE9C-94795A7D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8FE16-C00B-475F-94C6-16743CB1B6EF}" type="datetimeFigureOut">
              <a:rPr lang="en-ID" smtClean="0"/>
              <a:t>21/11/2020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53417-540D-4476-81D6-38C900A9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296A0-02C7-40EF-87BF-F9E606C3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120E71-AF97-4A62-AC11-9B63FC43CE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5224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E538A-C348-4ED3-A86C-2A2F0161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4E3A1-F4B4-419F-A66F-06F4369DB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258D6-E796-4691-BC4C-E2E7B409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8FE16-C00B-475F-94C6-16743CB1B6EF}" type="datetimeFigureOut">
              <a:rPr lang="en-ID" smtClean="0"/>
              <a:t>21/11/2020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4B04C-73D2-4D9D-99B2-B97C6682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4AB30-0232-4BE5-9ECB-1CEC49FDA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120E71-AF97-4A62-AC11-9B63FC43CE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56789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B9B2B-582D-4A5E-957D-1C45B8CF1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AC6F1-C64D-48E9-96D3-4479A9BD0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6529B-7260-4FC1-8F99-67C00C9ED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1E144-94D8-4A5D-9C64-C0D401BF2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8FE16-C00B-475F-94C6-16743CB1B6EF}" type="datetimeFigureOut">
              <a:rPr lang="en-ID" smtClean="0"/>
              <a:t>21/11/2020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C94D2-2A01-4226-8A02-3DCE07FF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EBE5A-56CD-4112-98E6-8680FC9D5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120E71-AF97-4A62-AC11-9B63FC43CE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0424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A2DA1-D9A1-4B58-802C-88AD28097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81FBC-A01D-492A-B3CD-6DA1B9612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7D71F-849D-4BF5-BA19-90C71E39B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73B3A8-3DBF-430B-ABF9-DCAF9C4FB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6DDB8-2708-4048-A2CC-E22C0662C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51FCA-D9A2-4B7F-8E1B-A2C62F69B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8FE16-C00B-475F-94C6-16743CB1B6EF}" type="datetimeFigureOut">
              <a:rPr lang="en-ID" smtClean="0"/>
              <a:t>21/11/2020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952EFF-EB05-45E1-B94A-52849A52A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D2BA84-06EF-4914-BF75-433416AFD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120E71-AF97-4A62-AC11-9B63FC43CE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2294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5355A-4E7A-4E60-A226-192D63B78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88B231-4996-4070-9258-7C4660A4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8FE16-C00B-475F-94C6-16743CB1B6EF}" type="datetimeFigureOut">
              <a:rPr lang="en-ID" smtClean="0"/>
              <a:t>21/11/2020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3542F4-7E88-4309-899B-150C5BDA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6ACA9A-10D6-4692-A76F-A8383B8E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120E71-AF97-4A62-AC11-9B63FC43CE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0516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2A190-64D0-464B-91C4-0789F5CD0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8FE16-C00B-475F-94C6-16743CB1B6EF}" type="datetimeFigureOut">
              <a:rPr lang="en-ID" smtClean="0"/>
              <a:t>21/11/2020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24CB9-D0E1-424C-9101-CEF7DB47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B5832-0963-4F2A-994F-D02A1357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120E71-AF97-4A62-AC11-9B63FC43CE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4735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8EC86-686A-4661-BB5A-80C34F209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54A2D-6CAD-43F1-A015-0153F1D9F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65B59-7A19-413F-B906-9655B8DC2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DDA05-2B8B-4AAA-8C78-CF2AED33E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8FE16-C00B-475F-94C6-16743CB1B6EF}" type="datetimeFigureOut">
              <a:rPr lang="en-ID" smtClean="0"/>
              <a:t>21/11/2020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F51F4-72C3-4444-98C4-9FB01267C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34C12-5A7B-43D2-8B93-9BEEC1D3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120E71-AF97-4A62-AC11-9B63FC43CE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6783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555A-55A7-4E64-A1F2-7B17465A9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AC104-8067-4BD9-8B15-D5BC23E60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77796-474A-40D4-8025-85616EAF8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A53C0-3FAD-4A15-8F13-E066A796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8FE16-C00B-475F-94C6-16743CB1B6EF}" type="datetimeFigureOut">
              <a:rPr lang="en-ID" smtClean="0"/>
              <a:t>21/11/2020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41345-2AED-4EED-A2B6-60D1BAE4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8AAB1-D6E9-4469-8545-4A04BA87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120E71-AF97-4A62-AC11-9B63FC43CE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278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30627E-65ED-4C2B-895F-F738F8441F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88" y="0"/>
            <a:ext cx="11918262" cy="6858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69097D7-75EF-4581-A2AD-7964DEB9F732}"/>
              </a:ext>
            </a:extLst>
          </p:cNvPr>
          <p:cNvGrpSpPr/>
          <p:nvPr userDrawn="1"/>
        </p:nvGrpSpPr>
        <p:grpSpPr>
          <a:xfrm>
            <a:off x="-78224" y="-146865"/>
            <a:ext cx="869248" cy="7582158"/>
            <a:chOff x="-738619" y="-86158"/>
            <a:chExt cx="869248" cy="758215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444016-CD66-4187-A000-DACEB851E5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5290" y="5853592"/>
              <a:ext cx="805919" cy="16424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1CB27CD-5E4C-49CF-879B-6A82A909F0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5290" y="4843398"/>
              <a:ext cx="805919" cy="164240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F6324BD-3805-4ADB-8B86-571772D882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5291" y="3833204"/>
              <a:ext cx="805919" cy="164240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3137479-CED9-455E-A9CE-5DA4F8E97E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8618" y="2884883"/>
              <a:ext cx="805919" cy="164240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86E5126-939A-4E95-A048-D00E722548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08517" y="1873523"/>
              <a:ext cx="805919" cy="164240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5D20CE9-9BDA-49D8-937E-112076FC6E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8619" y="925202"/>
              <a:ext cx="805919" cy="164240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E4A9E4F-D00F-4973-8965-88B73AC507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08518" y="-86158"/>
              <a:ext cx="805919" cy="1642408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0686468-D4FE-406B-B0C7-A64C7D9902BB}"/>
              </a:ext>
            </a:extLst>
          </p:cNvPr>
          <p:cNvGrpSpPr/>
          <p:nvPr userDrawn="1"/>
        </p:nvGrpSpPr>
        <p:grpSpPr>
          <a:xfrm>
            <a:off x="11561670" y="-145699"/>
            <a:ext cx="704380" cy="7582158"/>
            <a:chOff x="-738619" y="-86158"/>
            <a:chExt cx="869248" cy="758215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D1E01BC-8E01-4FAA-BBB3-F3E4EDE928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5290" y="5853592"/>
              <a:ext cx="805919" cy="164240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C93E192-96F0-4DC0-8F0B-55F9EB58A2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5290" y="4843398"/>
              <a:ext cx="805919" cy="164240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2DBBDC4-3B07-4A41-893A-93CAC6C2A7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5291" y="3833204"/>
              <a:ext cx="805919" cy="164240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11D444B-7B72-48FC-882A-5DBAD8961F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8618" y="2884883"/>
              <a:ext cx="805919" cy="164240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2F28E3C-9BF7-40A1-9885-C1D942E7D9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08517" y="1873523"/>
              <a:ext cx="805919" cy="164240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B6B2BCD-E4D2-426E-9790-ABA41BCA19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8619" y="925202"/>
              <a:ext cx="805919" cy="164240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4D2529D-D4DF-4D1F-AE5C-2EA5C50A14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08518" y="-86158"/>
              <a:ext cx="805919" cy="1642408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7723E90-C3B4-4D80-99E0-2F6FAA50EDFD}"/>
              </a:ext>
            </a:extLst>
          </p:cNvPr>
          <p:cNvSpPr/>
          <p:nvPr userDrawn="1"/>
        </p:nvSpPr>
        <p:spPr>
          <a:xfrm>
            <a:off x="3957403" y="6490130"/>
            <a:ext cx="343230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  y   :  L I d  I a   D a m a n I k</a:t>
            </a:r>
          </a:p>
        </p:txBody>
      </p:sp>
    </p:spTree>
    <p:extLst>
      <p:ext uri="{BB962C8B-B14F-4D97-AF65-F5344CB8AC3E}">
        <p14:creationId xmlns:p14="http://schemas.microsoft.com/office/powerpoint/2010/main" val="321762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1.85185E-6 L -4.58333E-6 -0.07222 " pathEditMode="relative" rAng="0" ptsTypes="AA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B53E00-3C18-4DAA-BC9B-0A9AD9AEB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1243"/>
            <a:ext cx="9326217" cy="1977749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Masking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ID" dirty="0" err="1"/>
              <a:t>mengubah</a:t>
            </a:r>
            <a:r>
              <a:rPr lang="en-ID" dirty="0"/>
              <a:t> </a:t>
            </a:r>
            <a:r>
              <a:rPr lang="en-ID" dirty="0" err="1"/>
              <a:t>penampakan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gambar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objek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sebenarnya</a:t>
            </a:r>
            <a:r>
              <a:rPr lang="en-ID" dirty="0"/>
              <a:t> </a:t>
            </a:r>
            <a:r>
              <a:rPr lang="en-ID" dirty="0" err="1"/>
              <a:t>objek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gambar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utuh</a:t>
            </a:r>
            <a:r>
              <a:rPr lang="en-ID" dirty="0"/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AF2E9D-B869-4DF3-B5C1-B75D7F098502}"/>
              </a:ext>
            </a:extLst>
          </p:cNvPr>
          <p:cNvSpPr/>
          <p:nvPr/>
        </p:nvSpPr>
        <p:spPr>
          <a:xfrm>
            <a:off x="838200" y="703513"/>
            <a:ext cx="94750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Memahami</a:t>
            </a:r>
            <a:r>
              <a:rPr lang="en-US" sz="44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dan </a:t>
            </a:r>
            <a:r>
              <a:rPr lang="en-US" sz="4400" b="1" dirty="0" err="1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Menggunakan</a:t>
            </a:r>
            <a:r>
              <a:rPr lang="en-US" sz="44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Masking</a:t>
            </a:r>
            <a:endParaRPr lang="en-ID" sz="4400" b="1" cap="none" spc="0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095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1081D-78E7-4DB8-91CB-FA4742EC9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809"/>
            <a:ext cx="9273209" cy="5819154"/>
          </a:xfrm>
        </p:spPr>
        <p:txBody>
          <a:bodyPr/>
          <a:lstStyle/>
          <a:p>
            <a:pPr marL="0" indent="0">
              <a:buNone/>
            </a:pPr>
            <a:r>
              <a:rPr lang="en-ID" dirty="0"/>
              <a:t>7. </a:t>
            </a:r>
            <a:r>
              <a:rPr lang="en-ID" sz="2400" dirty="0" err="1"/>
              <a:t>Klik</a:t>
            </a:r>
            <a:r>
              <a:rPr lang="en-ID" sz="2400" dirty="0"/>
              <a:t> </a:t>
            </a:r>
            <a:r>
              <a:rPr lang="en-ID" sz="2400" dirty="0" err="1"/>
              <a:t>panah</a:t>
            </a:r>
            <a:r>
              <a:rPr lang="en-ID" sz="2400" dirty="0"/>
              <a:t> </a:t>
            </a:r>
            <a:r>
              <a:rPr lang="en-ID" sz="2400" dirty="0" err="1"/>
              <a:t>segitiga</a:t>
            </a:r>
            <a:r>
              <a:rPr lang="en-ID" sz="2400" dirty="0"/>
              <a:t> </a:t>
            </a:r>
            <a:r>
              <a:rPr lang="en-ID" sz="2400" dirty="0" err="1"/>
              <a:t>kecil</a:t>
            </a:r>
            <a:r>
              <a:rPr lang="en-ID" sz="2400" dirty="0"/>
              <a:t> </a:t>
            </a:r>
            <a:r>
              <a:rPr lang="en-ID" sz="2400" dirty="0" err="1"/>
              <a:t>dekat</a:t>
            </a:r>
            <a:r>
              <a:rPr lang="en-ID" sz="2400" dirty="0"/>
              <a:t> brush</a:t>
            </a:r>
            <a:br>
              <a:rPr lang="en-ID" sz="2400" dirty="0"/>
            </a:br>
            <a:r>
              <a:rPr lang="en-ID" sz="2400" dirty="0" err="1"/>
              <a:t>kita</a:t>
            </a:r>
            <a:r>
              <a:rPr lang="en-ID" sz="2400" dirty="0"/>
              <a:t> </a:t>
            </a:r>
            <a:r>
              <a:rPr lang="en-ID" sz="2400" dirty="0" err="1"/>
              <a:t>bisa</a:t>
            </a:r>
            <a:r>
              <a:rPr lang="en-ID" sz="2400" dirty="0"/>
              <a:t> men Set Hardness brush </a:t>
            </a:r>
            <a:r>
              <a:rPr lang="en-ID" sz="2400" dirty="0" err="1"/>
              <a:t>ke</a:t>
            </a:r>
            <a:r>
              <a:rPr lang="en-ID" sz="2400" dirty="0"/>
              <a:t> 50%, </a:t>
            </a:r>
            <a:r>
              <a:rPr lang="en-ID" sz="2400" dirty="0" err="1"/>
              <a:t>sapukan</a:t>
            </a:r>
            <a:r>
              <a:rPr lang="en-ID" sz="2400" dirty="0"/>
              <a:t> brush pada </a:t>
            </a:r>
            <a:r>
              <a:rPr lang="en-ID" sz="2400" dirty="0" err="1"/>
              <a:t>foto</a:t>
            </a:r>
            <a:br>
              <a:rPr lang="en-ID" sz="2400" dirty="0"/>
            </a:br>
            <a:endParaRPr lang="en-ID" sz="2400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DB850-0F30-41DE-8F75-C1D8B835C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6" t="31295" r="43261" b="28685"/>
          <a:stretch/>
        </p:blipFill>
        <p:spPr>
          <a:xfrm>
            <a:off x="1141343" y="1431959"/>
            <a:ext cx="433346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65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4B04E0-507F-44C7-A804-4AE1A86BF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72" b="10695"/>
          <a:stretch/>
        </p:blipFill>
        <p:spPr>
          <a:xfrm>
            <a:off x="841710" y="1166191"/>
            <a:ext cx="7268622" cy="389614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DA93F2-853F-4EFE-9663-C2F33D888410}"/>
              </a:ext>
            </a:extLst>
          </p:cNvPr>
          <p:cNvSpPr txBox="1"/>
          <p:nvPr/>
        </p:nvSpPr>
        <p:spPr>
          <a:xfrm>
            <a:off x="669431" y="384314"/>
            <a:ext cx="7268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2400" dirty="0"/>
              <a:t>8. Maka hasilnya akan seperti gambar dibawah ini 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26810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7C90BC-7BA1-4A98-BAD4-A77405FA7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0223" r="-1087" b="5485"/>
          <a:stretch/>
        </p:blipFill>
        <p:spPr>
          <a:xfrm>
            <a:off x="748749" y="408627"/>
            <a:ext cx="7938051" cy="41518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524BD4-60DC-4315-AB8F-ACBA3F035F6F}"/>
              </a:ext>
            </a:extLst>
          </p:cNvPr>
          <p:cNvSpPr txBox="1"/>
          <p:nvPr/>
        </p:nvSpPr>
        <p:spPr>
          <a:xfrm>
            <a:off x="1245704" y="4717775"/>
            <a:ext cx="3935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Penggunaan</a:t>
            </a:r>
            <a:r>
              <a:rPr lang="en-US" sz="2000" dirty="0"/>
              <a:t> Masking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3952894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82310A-6FA7-4193-A03D-7140F0E78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-1176" b="4978"/>
          <a:stretch/>
        </p:blipFill>
        <p:spPr>
          <a:xfrm>
            <a:off x="647654" y="225908"/>
            <a:ext cx="8695130" cy="53400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3BE3A0-55B4-4334-953A-53317ADC2E39}"/>
              </a:ext>
            </a:extLst>
          </p:cNvPr>
          <p:cNvSpPr txBox="1"/>
          <p:nvPr/>
        </p:nvSpPr>
        <p:spPr>
          <a:xfrm>
            <a:off x="1749287" y="5724938"/>
            <a:ext cx="5221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Masking pada  Adobe Photoshop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7196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5896-CEF1-45C1-8E87-5DB4598BC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61174" cy="933588"/>
          </a:xfrm>
        </p:spPr>
        <p:txBody>
          <a:bodyPr/>
          <a:lstStyle/>
          <a:p>
            <a:pPr algn="ctr"/>
            <a:r>
              <a:rPr lang="id-ID" sz="2400" b="1" dirty="0">
                <a:solidFill>
                  <a:srgbClr val="000000"/>
                </a:solidFill>
                <a:latin typeface="Arial" panose="020B0604020202020204" pitchFamily="34" charset="0"/>
              </a:rPr>
              <a:t>TEKNIK MASKING</a:t>
            </a:r>
            <a:br>
              <a:rPr lang="id-ID" sz="4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7D0F4-3FF3-473D-8E00-34284E99B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53939" cy="3210201"/>
          </a:xfrm>
        </p:spPr>
        <p:txBody>
          <a:bodyPr/>
          <a:lstStyle/>
          <a:p>
            <a:pPr marL="0" indent="0" algn="just">
              <a:buNone/>
            </a:pPr>
            <a:r>
              <a:rPr lang="id-ID" sz="2800" dirty="0">
                <a:solidFill>
                  <a:srgbClr val="000000"/>
                </a:solidFill>
                <a:latin typeface="Arial" panose="020B0604020202020204" pitchFamily="34" charset="0"/>
              </a:rPr>
              <a:t>Pada dasarnya fungsi </a:t>
            </a:r>
            <a:r>
              <a:rPr lang="id-ID" sz="2800" dirty="0">
                <a:solidFill>
                  <a:srgbClr val="FF0000"/>
                </a:solidFill>
                <a:latin typeface="Arial" panose="020B0604020202020204" pitchFamily="34" charset="0"/>
              </a:rPr>
              <a:t>masking</a:t>
            </a:r>
            <a:r>
              <a:rPr lang="id-ID" sz="2800" dirty="0">
                <a:solidFill>
                  <a:srgbClr val="000000"/>
                </a:solidFill>
                <a:latin typeface="Arial" panose="020B0604020202020204" pitchFamily="34" charset="0"/>
              </a:rPr>
              <a:t> dan </a:t>
            </a:r>
            <a:r>
              <a:rPr lang="id-ID" sz="2800" dirty="0">
                <a:solidFill>
                  <a:srgbClr val="FF0000"/>
                </a:solidFill>
                <a:latin typeface="Arial" panose="020B0604020202020204" pitchFamily="34" charset="0"/>
              </a:rPr>
              <a:t>eraser tool</a:t>
            </a:r>
            <a:r>
              <a:rPr lang="id-ID" sz="2800" dirty="0">
                <a:solidFill>
                  <a:srgbClr val="000000"/>
                </a:solidFill>
                <a:latin typeface="Arial" panose="020B0604020202020204" pitchFamily="34" charset="0"/>
              </a:rPr>
              <a:t> itu sama namun ada perbedaan yang sangat mencolok, kalau masking menyembunyikan gambar sehingga gambar asli tetap utuh kalau eraser tool menghapus gambar</a:t>
            </a:r>
            <a:endParaRPr lang="id-ID" sz="2800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56250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C7360-EE8E-4497-B917-3DF9F90A2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9113"/>
            <a:ext cx="9206948" cy="4320209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/>
              <a:t>Yang</a:t>
            </a:r>
            <a:r>
              <a:rPr lang="id-ID" sz="2800" dirty="0"/>
              <a:t> paling penting dalam melakukan masking adalah </a:t>
            </a:r>
            <a:r>
              <a:rPr lang="id-ID" sz="2800" b="1" dirty="0"/>
              <a:t>Add Vector Mask</a:t>
            </a:r>
            <a:r>
              <a:rPr lang="id-ID" sz="2800" dirty="0"/>
              <a:t>, jangan lupa atur warna foreground dan background menjadi </a:t>
            </a:r>
            <a:r>
              <a:rPr lang="id-ID" sz="2800" dirty="0">
                <a:solidFill>
                  <a:srgbClr val="FF0000"/>
                </a:solidFill>
              </a:rPr>
              <a:t>hitam putih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  <a:r>
              <a:rPr lang="id-ID" sz="2800" dirty="0"/>
              <a:t>Gunakan </a:t>
            </a:r>
            <a:r>
              <a:rPr lang="id-ID" sz="2800" b="1" dirty="0"/>
              <a:t>Brush Tool</a:t>
            </a:r>
            <a:r>
              <a:rPr lang="en-US" sz="2800" b="1" dirty="0"/>
              <a:t> </a:t>
            </a:r>
            <a:r>
              <a:rPr lang="id-ID" sz="2800" dirty="0"/>
              <a:t>( tool seleksi juga bisa) untuk menghapus atau menimbulkan warna pada gambar, </a:t>
            </a:r>
            <a:r>
              <a:rPr lang="en-US" sz="2800" dirty="0" err="1"/>
              <a:t>kita</a:t>
            </a:r>
            <a:r>
              <a:rPr lang="id-ID" sz="2800" dirty="0"/>
              <a:t> tinggal membolak balik foreground dan background, hitam untuk menghapus dan putih untuk mengembalikan seperti semula, jadi tinggal dibalik saja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48504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19EBF-35BE-4958-87F4-BA658A599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556591"/>
            <a:ext cx="9246704" cy="2872409"/>
          </a:xfrm>
        </p:spPr>
        <p:txBody>
          <a:bodyPr/>
          <a:lstStyle/>
          <a:p>
            <a:pPr marL="0" indent="0" algn="just">
              <a:buNone/>
            </a:pPr>
            <a:r>
              <a:rPr lang="id-ID" sz="2800" dirty="0"/>
              <a:t>Cara membuat foreground dan background, hita</a:t>
            </a:r>
            <a:r>
              <a:rPr lang="en-US" sz="2800" dirty="0"/>
              <a:t>m</a:t>
            </a:r>
            <a:r>
              <a:rPr lang="id-ID" sz="2800" dirty="0"/>
              <a:t> dan putih, cukup </a:t>
            </a:r>
            <a:r>
              <a:rPr lang="en-ID" dirty="0" err="1"/>
              <a:t>tombol</a:t>
            </a:r>
            <a:r>
              <a:rPr lang="en-ID" dirty="0"/>
              <a:t> D ,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kebalik</a:t>
            </a:r>
            <a:r>
              <a:rPr lang="en-ID" dirty="0"/>
              <a:t> </a:t>
            </a:r>
            <a:r>
              <a:rPr lang="en-ID" dirty="0" err="1"/>
              <a:t>tekan</a:t>
            </a:r>
            <a:r>
              <a:rPr lang="en-ID" dirty="0"/>
              <a:t> </a:t>
            </a:r>
            <a:r>
              <a:rPr lang="en-ID" dirty="0" err="1"/>
              <a:t>tombol</a:t>
            </a:r>
            <a:r>
              <a:rPr lang="en-ID" dirty="0"/>
              <a:t> X </a:t>
            </a:r>
            <a:r>
              <a:rPr lang="id-ID" sz="2800" dirty="0"/>
              <a:t>keyboard</a:t>
            </a:r>
            <a:r>
              <a:rPr lang="en-US" sz="2800" dirty="0"/>
              <a:t>.</a:t>
            </a:r>
            <a:endParaRPr lang="id-ID" sz="28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d-ID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Jangan lupa atur jenis dan ukuran brush sesuai dengan kebutuhan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d-ID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Gosokan brush tersebut pada gambar yang akan ditimbulkan warnanya, ingat yang digosok adalah layer 1</a:t>
            </a:r>
            <a:endParaRPr lang="id-ID" sz="4000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id-ID" sz="2800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58065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33B9-22BD-4586-8887-37772E1EA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9087678" cy="655292"/>
          </a:xfrm>
        </p:spPr>
        <p:txBody>
          <a:bodyPr/>
          <a:lstStyle/>
          <a:p>
            <a:r>
              <a:rPr lang="en-US" sz="2800" dirty="0"/>
              <a:t>Langkah-Langkah </a:t>
            </a:r>
            <a:r>
              <a:rPr lang="en-US" sz="2800" dirty="0" err="1"/>
              <a:t>Membuat</a:t>
            </a:r>
            <a:r>
              <a:rPr lang="en-US" sz="2800" dirty="0"/>
              <a:t> Masking</a:t>
            </a:r>
            <a:endParaRPr lang="en-ID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D85FE-11D8-4BF3-B1BC-DA057EA79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09" y="1020418"/>
            <a:ext cx="9587948" cy="503727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Buka Photoshop </a:t>
            </a:r>
            <a:r>
              <a:rPr lang="en-US" sz="2400" dirty="0" err="1"/>
              <a:t>anda</a:t>
            </a:r>
            <a:r>
              <a:rPr lang="en-US" sz="2400" dirty="0"/>
              <a:t>, di Start &gt; All Program &gt; Adobe Photoshop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400" dirty="0"/>
              <a:t>Masukkan </a:t>
            </a:r>
            <a:r>
              <a:rPr lang="en-ID" sz="2400" dirty="0" err="1"/>
              <a:t>foto</a:t>
            </a:r>
            <a:r>
              <a:rPr lang="en-ID" sz="2400" dirty="0"/>
              <a:t> </a:t>
            </a:r>
            <a:r>
              <a:rPr lang="en-ID" sz="2400" dirty="0" err="1"/>
              <a:t>ke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photoshop, </a:t>
            </a:r>
            <a:r>
              <a:rPr lang="en-ID" sz="2400" dirty="0" err="1"/>
              <a:t>Caranya</a:t>
            </a:r>
            <a:r>
              <a:rPr lang="en-ID" sz="2400" dirty="0"/>
              <a:t> : </a:t>
            </a:r>
            <a:r>
              <a:rPr lang="en-ID" sz="2400" dirty="0" err="1"/>
              <a:t>klik</a:t>
            </a:r>
            <a:r>
              <a:rPr lang="en-ID" sz="2400" dirty="0"/>
              <a:t> File &gt; Open</a:t>
            </a:r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22FADC-65D3-40C1-A36C-365DA1B0EA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03"/>
          <a:stretch/>
        </p:blipFill>
        <p:spPr>
          <a:xfrm>
            <a:off x="1182675" y="2277002"/>
            <a:ext cx="5642195" cy="300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43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51C012-1C1A-44E7-9D9A-0D254A3709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88" r="21087" b="8579"/>
          <a:stretch/>
        </p:blipFill>
        <p:spPr>
          <a:xfrm>
            <a:off x="781879" y="1431236"/>
            <a:ext cx="7646504" cy="4532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27F279-D666-401D-8481-E133C59765A9}"/>
              </a:ext>
            </a:extLst>
          </p:cNvPr>
          <p:cNvSpPr txBox="1"/>
          <p:nvPr/>
        </p:nvSpPr>
        <p:spPr>
          <a:xfrm>
            <a:off x="636104" y="371300"/>
            <a:ext cx="7646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2800" dirty="0"/>
              <a:t>3. Ok, sekarang gunakan Move Tool drag foto </a:t>
            </a:r>
          </a:p>
        </p:txBody>
      </p:sp>
    </p:spTree>
    <p:extLst>
      <p:ext uri="{BB962C8B-B14F-4D97-AF65-F5344CB8AC3E}">
        <p14:creationId xmlns:p14="http://schemas.microsoft.com/office/powerpoint/2010/main" val="2656106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5C6D91-9FF1-41F0-ADBC-FCCD8AB6A574}"/>
              </a:ext>
            </a:extLst>
          </p:cNvPr>
          <p:cNvSpPr txBox="1"/>
          <p:nvPr/>
        </p:nvSpPr>
        <p:spPr>
          <a:xfrm>
            <a:off x="848140" y="438187"/>
            <a:ext cx="82693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/>
              <a:t>4. </a:t>
            </a:r>
            <a:r>
              <a:rPr lang="en-ID" sz="2400" dirty="0" err="1"/>
              <a:t>Sekarang</a:t>
            </a:r>
            <a:r>
              <a:rPr lang="en-ID" sz="2400" dirty="0"/>
              <a:t> </a:t>
            </a:r>
            <a:r>
              <a:rPr lang="en-ID" sz="2400" dirty="0" err="1"/>
              <a:t>tambahkan</a:t>
            </a:r>
            <a:r>
              <a:rPr lang="en-ID" sz="2400" dirty="0"/>
              <a:t> masking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klik</a:t>
            </a:r>
            <a:r>
              <a:rPr lang="en-ID" sz="2400" dirty="0"/>
              <a:t> add vector mask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F552F1-E89F-4CD4-85A7-E093D7480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99"/>
          <a:stretch/>
        </p:blipFill>
        <p:spPr>
          <a:xfrm>
            <a:off x="993914" y="1307889"/>
            <a:ext cx="7580243" cy="404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47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AE6CFB-000C-42FF-8E3B-86C9BE463429}"/>
              </a:ext>
            </a:extLst>
          </p:cNvPr>
          <p:cNvSpPr txBox="1"/>
          <p:nvPr/>
        </p:nvSpPr>
        <p:spPr>
          <a:xfrm>
            <a:off x="715618" y="208219"/>
            <a:ext cx="8839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/>
              <a:t>5. Ok, set foreground dan background </a:t>
            </a:r>
            <a:r>
              <a:rPr lang="en-ID" sz="2400" dirty="0" err="1"/>
              <a:t>menjadi</a:t>
            </a:r>
            <a:r>
              <a:rPr lang="en-ID" sz="2400" dirty="0"/>
              <a:t> </a:t>
            </a:r>
            <a:r>
              <a:rPr lang="en-ID" sz="2400" dirty="0" err="1"/>
              <a:t>hitam</a:t>
            </a:r>
            <a:r>
              <a:rPr lang="en-ID" sz="2400" dirty="0"/>
              <a:t> dan </a:t>
            </a:r>
            <a:r>
              <a:rPr lang="en-ID" sz="2400" dirty="0" err="1"/>
              <a:t>putih</a:t>
            </a:r>
            <a:r>
              <a:rPr lang="en-ID" sz="2400" dirty="0"/>
              <a:t>,</a:t>
            </a:r>
          </a:p>
          <a:p>
            <a:pPr algn="just"/>
            <a:r>
              <a:rPr lang="en-ID" sz="2400" dirty="0" err="1"/>
              <a:t>caranya</a:t>
            </a:r>
            <a:r>
              <a:rPr lang="en-ID" sz="2400" dirty="0"/>
              <a:t> : (</a:t>
            </a:r>
            <a:r>
              <a:rPr lang="en-ID" sz="2400" dirty="0" err="1"/>
              <a:t>tekan</a:t>
            </a:r>
            <a:r>
              <a:rPr lang="en-ID" sz="2400" dirty="0"/>
              <a:t> </a:t>
            </a:r>
            <a:r>
              <a:rPr lang="en-ID" sz="2400" dirty="0" err="1"/>
              <a:t>tombol</a:t>
            </a:r>
            <a:r>
              <a:rPr lang="en-ID" sz="2400" dirty="0"/>
              <a:t> D pada keyboard, </a:t>
            </a:r>
            <a:r>
              <a:rPr lang="en-ID" sz="2400" dirty="0" err="1"/>
              <a:t>jika</a:t>
            </a:r>
            <a:r>
              <a:rPr lang="en-ID" sz="2400" dirty="0"/>
              <a:t> </a:t>
            </a:r>
            <a:r>
              <a:rPr lang="en-ID" sz="2400" dirty="0" err="1"/>
              <a:t>kebalik</a:t>
            </a:r>
            <a:r>
              <a:rPr lang="en-ID" sz="2400" dirty="0"/>
              <a:t> </a:t>
            </a:r>
            <a:r>
              <a:rPr lang="en-ID" sz="2400" dirty="0" err="1"/>
              <a:t>tekan</a:t>
            </a:r>
            <a:r>
              <a:rPr lang="en-ID" sz="2400" dirty="0"/>
              <a:t> </a:t>
            </a:r>
            <a:r>
              <a:rPr lang="en-ID" sz="2400" dirty="0" err="1"/>
              <a:t>tombol</a:t>
            </a:r>
            <a:r>
              <a:rPr lang="en-ID" sz="2400" dirty="0"/>
              <a:t> X)  </a:t>
            </a:r>
            <a:r>
              <a:rPr lang="en-ID" sz="2400" dirty="0" err="1"/>
              <a:t>jadi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sangat</a:t>
            </a:r>
            <a:r>
              <a:rPr lang="en-ID" sz="2400" dirty="0"/>
              <a:t> </a:t>
            </a:r>
            <a:r>
              <a:rPr lang="en-ID" sz="2400" dirty="0" err="1"/>
              <a:t>penting</a:t>
            </a:r>
            <a:r>
              <a:rPr lang="en-ID" sz="2400" dirty="0"/>
              <a:t>. Foreground = </a:t>
            </a:r>
            <a:r>
              <a:rPr lang="en-ID" sz="2400" dirty="0" err="1"/>
              <a:t>Hitam</a:t>
            </a:r>
            <a:r>
              <a:rPr lang="en-ID" sz="2400" dirty="0"/>
              <a:t>, Background = </a:t>
            </a:r>
            <a:r>
              <a:rPr lang="en-ID" sz="2400" dirty="0" err="1"/>
              <a:t>Putih</a:t>
            </a:r>
            <a:r>
              <a:rPr lang="en-ID" sz="2400" dirty="0"/>
              <a:t>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84828F-F32D-461D-BA55-EEAD7B984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61" t="30249" r="73913" b="20259"/>
          <a:stretch/>
        </p:blipFill>
        <p:spPr>
          <a:xfrm>
            <a:off x="901148" y="1732722"/>
            <a:ext cx="1179445" cy="339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97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7836CA-7C0F-4EB5-9EAC-DA5379EB8531}"/>
              </a:ext>
            </a:extLst>
          </p:cNvPr>
          <p:cNvSpPr txBox="1"/>
          <p:nvPr/>
        </p:nvSpPr>
        <p:spPr>
          <a:xfrm>
            <a:off x="715617" y="504447"/>
            <a:ext cx="6175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/>
              <a:t>6. Ok </a:t>
            </a:r>
            <a:r>
              <a:rPr lang="en-ID" sz="2400" dirty="0" err="1"/>
              <a:t>sekarang</a:t>
            </a:r>
            <a:r>
              <a:rPr lang="en-ID" sz="2400" dirty="0"/>
              <a:t> </a:t>
            </a:r>
            <a:r>
              <a:rPr lang="en-ID" sz="2400" dirty="0" err="1"/>
              <a:t>klik</a:t>
            </a:r>
            <a:r>
              <a:rPr lang="en-ID" sz="2400" dirty="0"/>
              <a:t> Brush Tool,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6D783A-2221-4531-A2CF-798D62277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03" t="12173" r="92608" b="49815"/>
          <a:stretch/>
        </p:blipFill>
        <p:spPr>
          <a:xfrm>
            <a:off x="1338469" y="1183910"/>
            <a:ext cx="1166192" cy="54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36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303</Words>
  <Application>Microsoft Office PowerPoint</Application>
  <PresentationFormat>Widescreen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TEKNIK MASKING </vt:lpstr>
      <vt:lpstr>PowerPoint Presentation</vt:lpstr>
      <vt:lpstr>PowerPoint Presentation</vt:lpstr>
      <vt:lpstr>Langkah-Langkah Membuat Masking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48</cp:revision>
  <dcterms:created xsi:type="dcterms:W3CDTF">2020-11-18T10:25:21Z</dcterms:created>
  <dcterms:modified xsi:type="dcterms:W3CDTF">2020-11-20T17:29:19Z</dcterms:modified>
</cp:coreProperties>
</file>