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2"/>
  </p:notesMasterIdLst>
  <p:sldIdLst>
    <p:sldId id="257" r:id="rId2"/>
    <p:sldId id="360" r:id="rId3"/>
    <p:sldId id="361" r:id="rId4"/>
    <p:sldId id="362" r:id="rId5"/>
    <p:sldId id="363" r:id="rId6"/>
    <p:sldId id="280" r:id="rId7"/>
    <p:sldId id="281" r:id="rId8"/>
    <p:sldId id="282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585AC-C000-4311-8B27-CDCFB24081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041B7-5821-4EF4-B4AB-7A1EE92C0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10C75-AD2E-4860-84E4-C8B036E3F2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6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89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00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043" y="94321"/>
            <a:ext cx="968424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5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043" y="94321"/>
            <a:ext cx="968424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7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043" y="94321"/>
            <a:ext cx="968424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23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043" y="94321"/>
            <a:ext cx="968424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3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043" y="94321"/>
            <a:ext cx="968424" cy="360039"/>
          </a:xfrm>
          <a:prstGeom prst="rect">
            <a:avLst/>
          </a:prstGeom>
        </p:spPr>
        <p:txBody>
          <a:bodyPr/>
          <a:lstStyle/>
          <a:p>
            <a:fld id="{2FB73ACD-B2A5-480B-92AA-4B1B647B6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0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0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9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3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0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1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3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19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6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DEEA0-55B1-4E6E-8609-497A8AD72C4D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247548D-E2E0-41EA-A5F1-D11A2ED3E37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43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5CE2-B7F5-485B-BDE8-C81F3A00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391"/>
            <a:ext cx="10515600" cy="82929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/>
              <a:t>Masalah</a:t>
            </a:r>
            <a:r>
              <a:rPr lang="en-US" sz="4000" b="1" dirty="0"/>
              <a:t> </a:t>
            </a:r>
            <a:r>
              <a:rPr lang="en-US" sz="4000" b="1" dirty="0" err="1"/>
              <a:t>Pokok</a:t>
            </a:r>
            <a:r>
              <a:rPr lang="en-US" sz="4000" b="1" dirty="0"/>
              <a:t> </a:t>
            </a:r>
            <a:r>
              <a:rPr lang="en-US" sz="4000" b="1" dirty="0" err="1"/>
              <a:t>Ekonomi</a:t>
            </a:r>
            <a:r>
              <a:rPr lang="en-US" sz="4000" b="1" dirty="0"/>
              <a:t> (Bag.2)</a:t>
            </a:r>
            <a:br>
              <a:rPr lang="en-US" sz="4000" b="1" dirty="0"/>
            </a:br>
            <a:endParaRPr lang="en-US" sz="4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F2B4B2-80E2-481C-9AF1-6DD42410E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390" t="49106" r="2399" b="21048"/>
          <a:stretch/>
        </p:blipFill>
        <p:spPr>
          <a:xfrm>
            <a:off x="1219200" y="1828800"/>
            <a:ext cx="9395791" cy="41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3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548680"/>
            <a:ext cx="9259537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9456" y="548680"/>
            <a:ext cx="9547570" cy="6912768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54028" y="1204704"/>
            <a:ext cx="8434461" cy="496104"/>
            <a:chOff x="530027" y="980728"/>
            <a:chExt cx="8434461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8434461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28816" y="980728"/>
              <a:ext cx="7587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E.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Masalah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dalam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Konteks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Ekonomi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Makro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79576" y="2068974"/>
            <a:ext cx="676875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Pertumbuhan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endParaRPr lang="en-US" sz="2500" b="1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500" b="1" dirty="0" err="1"/>
              <a:t>Masalah</a:t>
            </a:r>
            <a:r>
              <a:rPr lang="en-US" sz="2500" b="1" dirty="0"/>
              <a:t> </a:t>
            </a:r>
            <a:r>
              <a:rPr lang="en-US" sz="2500" b="1" dirty="0" err="1"/>
              <a:t>Ketidakstabilan</a:t>
            </a:r>
            <a:r>
              <a:rPr lang="en-US" sz="2500" b="1" dirty="0"/>
              <a:t> </a:t>
            </a:r>
            <a:r>
              <a:rPr lang="en-US" sz="2500" b="1" dirty="0" err="1"/>
              <a:t>Kegiatan</a:t>
            </a:r>
            <a:r>
              <a:rPr lang="en-US" sz="2500" b="1" dirty="0"/>
              <a:t> </a:t>
            </a:r>
            <a:r>
              <a:rPr lang="en-US" sz="2500" b="1" dirty="0" err="1"/>
              <a:t>Ekonomi</a:t>
            </a:r>
            <a:endParaRPr lang="en-US" sz="2500" b="1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500" b="1" dirty="0" err="1"/>
              <a:t>Masalah</a:t>
            </a:r>
            <a:r>
              <a:rPr lang="en-US" sz="2500" b="1" dirty="0"/>
              <a:t> </a:t>
            </a:r>
            <a:r>
              <a:rPr lang="en-US" sz="2500" b="1" dirty="0" err="1"/>
              <a:t>Pengangguran</a:t>
            </a:r>
            <a:endParaRPr lang="en-US" sz="2500" b="1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500" b="1" dirty="0" err="1"/>
              <a:t>Masalah</a:t>
            </a:r>
            <a:r>
              <a:rPr lang="en-US" sz="2500" b="1" dirty="0"/>
              <a:t> </a:t>
            </a:r>
            <a:r>
              <a:rPr lang="en-US" sz="2500" b="1" dirty="0" err="1"/>
              <a:t>Inflasi</a:t>
            </a:r>
            <a:endParaRPr lang="en-US" sz="2500" b="1" dirty="0"/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500" b="1" dirty="0" err="1"/>
              <a:t>Masalah</a:t>
            </a:r>
            <a:r>
              <a:rPr lang="en-US" sz="2500" b="1" dirty="0"/>
              <a:t> </a:t>
            </a:r>
            <a:r>
              <a:rPr lang="en-US" sz="2500" b="1" dirty="0" err="1"/>
              <a:t>Neraca</a:t>
            </a:r>
            <a:r>
              <a:rPr lang="en-US" sz="2500" b="1" dirty="0"/>
              <a:t> </a:t>
            </a:r>
            <a:r>
              <a:rPr lang="en-US" sz="2500" b="1" dirty="0" err="1"/>
              <a:t>Perdagangan</a:t>
            </a:r>
            <a:r>
              <a:rPr lang="en-US" sz="2500" b="1" dirty="0"/>
              <a:t> </a:t>
            </a:r>
            <a:r>
              <a:rPr lang="en-US" sz="2500" b="1" dirty="0" err="1"/>
              <a:t>dan</a:t>
            </a:r>
            <a:r>
              <a:rPr lang="en-US" sz="2500" b="1" dirty="0"/>
              <a:t> </a:t>
            </a:r>
            <a:r>
              <a:rPr lang="en-US" sz="2500" b="1" dirty="0" err="1"/>
              <a:t>Neraca</a:t>
            </a:r>
            <a:r>
              <a:rPr lang="en-US" sz="2500" b="1" dirty="0"/>
              <a:t> </a:t>
            </a:r>
            <a:r>
              <a:rPr lang="en-US" sz="2500" b="1" dirty="0" err="1"/>
              <a:t>Pembayaran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78987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600" y="457201"/>
            <a:ext cx="7696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Masalah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Pokok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Ekonomi</a:t>
            </a:r>
            <a:endParaRPr lang="en-US" sz="3600" b="1" dirty="0">
              <a:solidFill>
                <a:srgbClr val="FF0000"/>
              </a:solidFill>
            </a:endParaRP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/>
              <a:t>Masalah</a:t>
            </a:r>
            <a:r>
              <a:rPr lang="en-US" sz="2400" b="1" dirty="0"/>
              <a:t> </a:t>
            </a:r>
            <a:r>
              <a:rPr lang="en-US" sz="2400" b="1" dirty="0" err="1"/>
              <a:t>pokok</a:t>
            </a:r>
            <a:r>
              <a:rPr lang="en-US" sz="2400" b="1" dirty="0"/>
              <a:t> </a:t>
            </a:r>
            <a:r>
              <a:rPr lang="en-US" sz="2400" b="1" dirty="0" err="1"/>
              <a:t>ekonomi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adanya</a:t>
            </a:r>
            <a:r>
              <a:rPr lang="en-US" sz="2400" b="1" dirty="0"/>
              <a:t> </a:t>
            </a:r>
            <a:r>
              <a:rPr lang="en-US" sz="2400" b="1" dirty="0" err="1"/>
              <a:t>kelangkaan</a:t>
            </a:r>
            <a:r>
              <a:rPr lang="en-US" sz="2400" b="1" dirty="0"/>
              <a:t> </a:t>
            </a:r>
            <a:r>
              <a:rPr lang="en-US" sz="2400" b="1" dirty="0" err="1"/>
              <a:t>sumber</a:t>
            </a:r>
            <a:r>
              <a:rPr lang="en-US" sz="2400" b="1" dirty="0"/>
              <a:t> </a:t>
            </a:r>
            <a:r>
              <a:rPr lang="en-US" sz="2400" b="1" dirty="0" err="1"/>
              <a:t>daya</a:t>
            </a:r>
            <a:r>
              <a:rPr lang="en-US" sz="2400" b="1" dirty="0"/>
              <a:t> yang </a:t>
            </a:r>
            <a:r>
              <a:rPr lang="en-US" sz="2400" b="1" dirty="0" err="1"/>
              <a:t>kita</a:t>
            </a:r>
            <a:r>
              <a:rPr lang="en-US" sz="2400" b="1" dirty="0"/>
              <a:t> </a:t>
            </a:r>
            <a:r>
              <a:rPr lang="en-US" sz="2400" b="1" dirty="0" err="1"/>
              <a:t>perlukan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memenuhi</a:t>
            </a:r>
            <a:r>
              <a:rPr lang="en-US" sz="2400" b="1" dirty="0"/>
              <a:t> </a:t>
            </a:r>
            <a:r>
              <a:rPr lang="en-US" sz="2400" b="1" dirty="0" err="1"/>
              <a:t>kebutuhan</a:t>
            </a:r>
            <a:r>
              <a:rPr lang="en-US" sz="2400" b="1" dirty="0"/>
              <a:t>. </a:t>
            </a:r>
            <a:r>
              <a:rPr lang="en-US" sz="2400" b="1" dirty="0" err="1"/>
              <a:t>Jumlah</a:t>
            </a:r>
            <a:r>
              <a:rPr lang="en-US" sz="2400" b="1" dirty="0"/>
              <a:t> </a:t>
            </a:r>
            <a:r>
              <a:rPr lang="en-US" sz="2400" b="1" dirty="0" err="1"/>
              <a:t>alat</a:t>
            </a:r>
            <a:r>
              <a:rPr lang="en-US" sz="2400" b="1" dirty="0"/>
              <a:t> yang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digunakan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memenuhi</a:t>
            </a:r>
            <a:r>
              <a:rPr lang="en-US" sz="2400" b="1" dirty="0"/>
              <a:t> </a:t>
            </a:r>
            <a:r>
              <a:rPr lang="en-US" sz="2400" b="1" dirty="0" err="1"/>
              <a:t>kebutuhan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seimbang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banyaknya</a:t>
            </a:r>
            <a:r>
              <a:rPr lang="en-US" sz="2400" b="1" dirty="0"/>
              <a:t> </a:t>
            </a:r>
            <a:r>
              <a:rPr lang="en-US" sz="2400" b="1" dirty="0" err="1"/>
              <a:t>kebutuhan</a:t>
            </a:r>
            <a:r>
              <a:rPr lang="en-US" sz="2400" b="1" dirty="0"/>
              <a:t>. </a:t>
            </a:r>
            <a:r>
              <a:rPr lang="en-US" sz="2400" b="1" dirty="0" err="1"/>
              <a:t>Masalah</a:t>
            </a:r>
            <a:r>
              <a:rPr lang="en-US" sz="2400" b="1" dirty="0"/>
              <a:t> </a:t>
            </a:r>
            <a:r>
              <a:rPr lang="en-US" sz="2400" b="1" dirty="0" err="1"/>
              <a:t>pokok</a:t>
            </a:r>
            <a:r>
              <a:rPr lang="en-US" sz="2400" b="1" dirty="0"/>
              <a:t> </a:t>
            </a:r>
            <a:r>
              <a:rPr lang="en-US" sz="2400" b="1" dirty="0" err="1"/>
              <a:t>ekonomi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berkaitan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tiga</a:t>
            </a:r>
            <a:r>
              <a:rPr lang="en-US" sz="2400" b="1" dirty="0"/>
              <a:t> </a:t>
            </a:r>
            <a:r>
              <a:rPr lang="en-US" sz="2400" b="1" dirty="0" err="1"/>
              <a:t>pertanyaan</a:t>
            </a:r>
            <a:r>
              <a:rPr lang="en-US" sz="2400" b="1" dirty="0"/>
              <a:t> </a:t>
            </a:r>
            <a:r>
              <a:rPr lang="en-US" sz="2400" b="1" dirty="0" err="1"/>
              <a:t>yaitu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diproduksi</a:t>
            </a:r>
            <a:r>
              <a:rPr lang="en-US" sz="2400" b="1" dirty="0"/>
              <a:t>, </a:t>
            </a:r>
            <a:r>
              <a:rPr lang="es-ES" sz="2400" b="1" dirty="0" err="1"/>
              <a:t>bagaimana</a:t>
            </a:r>
            <a:r>
              <a:rPr lang="es-ES" sz="2400" b="1" dirty="0"/>
              <a:t> cara </a:t>
            </a:r>
            <a:r>
              <a:rPr lang="es-ES" sz="2400" b="1" dirty="0" err="1"/>
              <a:t>memproduksinya</a:t>
            </a:r>
            <a:r>
              <a:rPr lang="es-ES" sz="2400" b="1" dirty="0"/>
              <a:t>, dan </a:t>
            </a:r>
            <a:r>
              <a:rPr lang="es-ES" sz="2400" b="1" dirty="0" err="1"/>
              <a:t>untuk</a:t>
            </a:r>
            <a:r>
              <a:rPr lang="es-ES" sz="2400" b="1" dirty="0"/>
              <a:t> </a:t>
            </a:r>
            <a:r>
              <a:rPr lang="es-ES" sz="2400" b="1" dirty="0" err="1"/>
              <a:t>siapa</a:t>
            </a:r>
            <a:r>
              <a:rPr lang="es-ES" sz="2400" b="1" dirty="0"/>
              <a:t> </a:t>
            </a:r>
            <a:r>
              <a:rPr lang="es-ES" sz="2400" b="1" dirty="0" err="1"/>
              <a:t>diproduksi</a:t>
            </a:r>
            <a:r>
              <a:rPr lang="es-ES" sz="2400" b="1" dirty="0"/>
              <a:t>. </a:t>
            </a:r>
            <a:endParaRPr lang="en-US" sz="2400" b="1" dirty="0"/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5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</a:rPr>
              <a:t>Barang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Apa</a:t>
            </a:r>
            <a:r>
              <a:rPr lang="en-US" sz="3200" b="1" dirty="0">
                <a:solidFill>
                  <a:srgbClr val="FF0000"/>
                </a:solidFill>
              </a:rPr>
              <a:t> yang Akan </a:t>
            </a:r>
            <a:r>
              <a:rPr lang="en-US" sz="3200" b="1" dirty="0" err="1">
                <a:solidFill>
                  <a:srgbClr val="FF0000"/>
                </a:solidFill>
              </a:rPr>
              <a:t>Diproduksi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Masalah</a:t>
            </a:r>
            <a:r>
              <a:rPr lang="en-US" sz="2400" b="1" dirty="0"/>
              <a:t> </a:t>
            </a:r>
            <a:r>
              <a:rPr lang="en-US" sz="2400" b="1" dirty="0" err="1"/>
              <a:t>ekonomi</a:t>
            </a:r>
            <a:r>
              <a:rPr lang="en-US" sz="2400" b="1" dirty="0"/>
              <a:t> yang </a:t>
            </a:r>
            <a:r>
              <a:rPr lang="en-US" sz="2400" b="1" dirty="0" err="1"/>
              <a:t>pertama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menyangkut</a:t>
            </a:r>
            <a:r>
              <a:rPr lang="en-US" sz="2400" b="1" dirty="0"/>
              <a:t> </a:t>
            </a:r>
            <a:r>
              <a:rPr lang="en-US" sz="2400" b="1" dirty="0" err="1"/>
              <a:t>tentang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diproduksi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berapa</a:t>
            </a:r>
            <a:r>
              <a:rPr lang="en-US" sz="2400" b="1" dirty="0"/>
              <a:t> </a:t>
            </a:r>
            <a:r>
              <a:rPr lang="en-US" sz="2400" b="1" dirty="0" err="1"/>
              <a:t>jumlahnya</a:t>
            </a:r>
            <a:r>
              <a:rPr lang="en-US" sz="2400" b="1" dirty="0"/>
              <a:t>. </a:t>
            </a:r>
            <a:r>
              <a:rPr lang="en-US" sz="2400" b="1" dirty="0" err="1"/>
              <a:t>Masyarakat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menentukan</a:t>
            </a:r>
            <a:r>
              <a:rPr lang="en-US" sz="2400" b="1" dirty="0"/>
              <a:t> </a:t>
            </a:r>
            <a:r>
              <a:rPr lang="en-US" sz="2400" b="1" dirty="0" err="1"/>
              <a:t>berapa</a:t>
            </a:r>
            <a:r>
              <a:rPr lang="en-US" sz="2400" b="1" dirty="0"/>
              <a:t> </a:t>
            </a:r>
            <a:r>
              <a:rPr lang="en-US" sz="2400" b="1" dirty="0" err="1"/>
              <a:t>banyak</a:t>
            </a:r>
            <a:r>
              <a:rPr lang="en-US" sz="2400" b="1" dirty="0"/>
              <a:t> </a:t>
            </a:r>
            <a:r>
              <a:rPr lang="en-US" sz="2400" b="1" dirty="0" err="1"/>
              <a:t>masing-masing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jasa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diproduksi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kapan</a:t>
            </a:r>
            <a:r>
              <a:rPr lang="en-US" sz="2400" b="1" dirty="0"/>
              <a:t> </a:t>
            </a:r>
            <a:r>
              <a:rPr lang="en-US" sz="2400" b="1" dirty="0" err="1"/>
              <a:t>diproduksinya</a:t>
            </a:r>
            <a:r>
              <a:rPr lang="en-US" sz="2400" b="1" dirty="0"/>
              <a:t>.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menentukan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diproduksi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berapa</a:t>
            </a:r>
            <a:r>
              <a:rPr lang="en-US" sz="2400" b="1" dirty="0"/>
              <a:t> </a:t>
            </a:r>
            <a:r>
              <a:rPr lang="en-US" sz="2400" b="1" dirty="0" err="1"/>
              <a:t>jumlahnya</a:t>
            </a:r>
            <a:r>
              <a:rPr lang="en-US" sz="2400" b="1" dirty="0"/>
              <a:t>, </a:t>
            </a:r>
            <a:r>
              <a:rPr lang="en-US" sz="2400" b="1" dirty="0" err="1"/>
              <a:t>tentu</a:t>
            </a:r>
            <a:r>
              <a:rPr lang="en-US" sz="2400" b="1" dirty="0"/>
              <a:t> </a:t>
            </a:r>
            <a:r>
              <a:rPr lang="en-US" sz="2400" b="1" dirty="0" err="1"/>
              <a:t>saja</a:t>
            </a:r>
            <a:r>
              <a:rPr lang="en-US" sz="2400" b="1" dirty="0"/>
              <a:t> </a:t>
            </a:r>
            <a:r>
              <a:rPr lang="en-US" sz="2400" b="1" dirty="0" err="1"/>
              <a:t>hal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berhubungan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keinginan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kebutuhan</a:t>
            </a:r>
            <a:r>
              <a:rPr lang="en-US" sz="2400" b="1" dirty="0"/>
              <a:t> </a:t>
            </a:r>
            <a:r>
              <a:rPr lang="en-US" sz="2400" b="1" dirty="0" err="1"/>
              <a:t>konsumen</a:t>
            </a:r>
            <a:r>
              <a:rPr lang="en-US" sz="2400" b="1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3810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40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1"/>
            <a:ext cx="8229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</a:rPr>
              <a:t>Bagaimana</a:t>
            </a:r>
            <a:r>
              <a:rPr lang="en-US" sz="3200" b="1" dirty="0">
                <a:solidFill>
                  <a:srgbClr val="FF0000"/>
                </a:solidFill>
              </a:rPr>
              <a:t> Cara </a:t>
            </a:r>
            <a:r>
              <a:rPr lang="en-US" sz="3200" b="1" dirty="0" err="1">
                <a:solidFill>
                  <a:srgbClr val="FF0000"/>
                </a:solidFill>
              </a:rPr>
              <a:t>Memproduksinya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Masyarakat</a:t>
            </a:r>
            <a:r>
              <a:rPr lang="en-US" sz="2400" b="1" dirty="0"/>
              <a:t>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menentukan</a:t>
            </a:r>
            <a:r>
              <a:rPr lang="en-US" sz="2400" b="1" dirty="0"/>
              <a:t> </a:t>
            </a:r>
            <a:r>
              <a:rPr lang="en-US" sz="2400" b="1" dirty="0" err="1"/>
              <a:t>siapa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melakukan</a:t>
            </a:r>
            <a:r>
              <a:rPr lang="en-US" sz="2400" b="1" dirty="0"/>
              <a:t> </a:t>
            </a:r>
            <a:r>
              <a:rPr lang="en-US" sz="2400" b="1" dirty="0" err="1"/>
              <a:t>produksi</a:t>
            </a:r>
            <a:r>
              <a:rPr lang="en-US" sz="2400" b="1" dirty="0"/>
              <a:t>,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sumber</a:t>
            </a:r>
            <a:r>
              <a:rPr lang="en-US" sz="2400" b="1" dirty="0"/>
              <a:t> </a:t>
            </a:r>
            <a:r>
              <a:rPr lang="en-US" sz="2400" b="1" dirty="0" err="1"/>
              <a:t>daya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,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teknik</a:t>
            </a:r>
            <a:r>
              <a:rPr lang="en-US" sz="2400" b="1" dirty="0"/>
              <a:t> </a:t>
            </a:r>
            <a:r>
              <a:rPr lang="en-US" sz="2400" b="1" dirty="0" err="1"/>
              <a:t>produksi</a:t>
            </a:r>
            <a:r>
              <a:rPr lang="en-US" sz="2400" b="1" dirty="0"/>
              <a:t> </a:t>
            </a:r>
            <a:r>
              <a:rPr lang="en-US" sz="2400" b="1" dirty="0" err="1"/>
              <a:t>apa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digunakan</a:t>
            </a:r>
            <a:r>
              <a:rPr lang="en-US" sz="2400" b="1" dirty="0"/>
              <a:t>. </a:t>
            </a:r>
            <a:r>
              <a:rPr lang="en-US" sz="2400" b="1" dirty="0" err="1"/>
              <a:t>Siapa</a:t>
            </a:r>
            <a:r>
              <a:rPr lang="en-US" sz="2400" b="1" dirty="0"/>
              <a:t> yang </a:t>
            </a:r>
            <a:r>
              <a:rPr lang="en-US" sz="2400" b="1" dirty="0" err="1"/>
              <a:t>bertani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siapa</a:t>
            </a:r>
            <a:r>
              <a:rPr lang="en-US" sz="2400" b="1" dirty="0"/>
              <a:t> yang </a:t>
            </a:r>
            <a:r>
              <a:rPr lang="en-US" sz="2400" b="1" dirty="0" err="1"/>
              <a:t>mengajar</a:t>
            </a:r>
            <a:r>
              <a:rPr lang="en-US" sz="2400" b="1" dirty="0"/>
              <a:t>? </a:t>
            </a:r>
            <a:r>
              <a:rPr lang="en-US" sz="2400" b="1" dirty="0" err="1"/>
              <a:t>Apakah</a:t>
            </a:r>
            <a:r>
              <a:rPr lang="en-US" sz="2400" b="1" dirty="0"/>
              <a:t> </a:t>
            </a:r>
            <a:r>
              <a:rPr lang="en-US" sz="2400" b="1" dirty="0" err="1"/>
              <a:t>perusahaan</a:t>
            </a:r>
            <a:r>
              <a:rPr lang="en-US" sz="2400" b="1" dirty="0"/>
              <a:t> </a:t>
            </a:r>
            <a:r>
              <a:rPr lang="en-US" sz="2400" b="1" dirty="0" err="1"/>
              <a:t>dijalankan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tenaga</a:t>
            </a:r>
            <a:r>
              <a:rPr lang="en-US" sz="2400" b="1" dirty="0"/>
              <a:t> </a:t>
            </a:r>
            <a:r>
              <a:rPr lang="en-US" sz="2400" b="1" dirty="0" err="1"/>
              <a:t>manusia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mesin</a:t>
            </a:r>
            <a:r>
              <a:rPr lang="en-US" sz="2400" b="1" dirty="0"/>
              <a:t>? </a:t>
            </a:r>
            <a:r>
              <a:rPr lang="en-US" sz="2400" b="1" dirty="0" err="1"/>
              <a:t>Sebenarnya</a:t>
            </a:r>
            <a:r>
              <a:rPr lang="en-US" sz="2400" b="1" dirty="0"/>
              <a:t> </a:t>
            </a:r>
            <a:r>
              <a:rPr lang="en-US" sz="2400" b="1" dirty="0" err="1"/>
              <a:t>masalah</a:t>
            </a:r>
            <a:r>
              <a:rPr lang="en-US" sz="2400" b="1" dirty="0"/>
              <a:t> </a:t>
            </a:r>
            <a:r>
              <a:rPr lang="en-US" sz="2400" b="1" dirty="0" err="1"/>
              <a:t>bagaimana</a:t>
            </a:r>
            <a:r>
              <a:rPr lang="en-US" sz="2400" b="1" dirty="0"/>
              <a:t> </a:t>
            </a:r>
            <a:r>
              <a:rPr lang="en-US" sz="2400" b="1" dirty="0" err="1"/>
              <a:t>cara</a:t>
            </a:r>
            <a:r>
              <a:rPr lang="en-US" sz="2400" b="1" dirty="0"/>
              <a:t> </a:t>
            </a:r>
            <a:r>
              <a:rPr lang="en-US" sz="2400" b="1" dirty="0" err="1"/>
              <a:t>memproduksi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tergantung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kemajuan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yang </a:t>
            </a:r>
            <a:r>
              <a:rPr lang="it-IT" sz="2400" b="1" dirty="0"/>
              <a:t>ada di negara yang bersangkutan. </a:t>
            </a:r>
            <a:r>
              <a:rPr lang="en-US" sz="2400" b="1" dirty="0" err="1"/>
              <a:t>Perbedaan</a:t>
            </a:r>
            <a:r>
              <a:rPr lang="en-US" sz="2400" b="1" dirty="0"/>
              <a:t> </a:t>
            </a:r>
            <a:r>
              <a:rPr lang="en-US" sz="2400" b="1" dirty="0" err="1"/>
              <a:t>kemajuan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</a:t>
            </a:r>
            <a:r>
              <a:rPr lang="en-US" sz="2400" b="1" dirty="0" err="1"/>
              <a:t>mengakibatkan</a:t>
            </a:r>
            <a:r>
              <a:rPr lang="en-US" sz="2400" b="1" dirty="0"/>
              <a:t> </a:t>
            </a:r>
            <a:r>
              <a:rPr lang="en-US" sz="2400" b="1" dirty="0" err="1"/>
              <a:t>cara</a:t>
            </a:r>
            <a:r>
              <a:rPr lang="en-US" sz="2400" b="1" dirty="0"/>
              <a:t> </a:t>
            </a:r>
            <a:r>
              <a:rPr lang="en-US" sz="2400" b="1" dirty="0" err="1"/>
              <a:t>penyelesaian</a:t>
            </a:r>
            <a:r>
              <a:rPr lang="en-US" sz="2400" b="1" dirty="0"/>
              <a:t> </a:t>
            </a:r>
            <a:r>
              <a:rPr lang="en-US" sz="2400" b="1" dirty="0" err="1"/>
              <a:t>masalah</a:t>
            </a:r>
            <a:r>
              <a:rPr lang="en-US" sz="2400" b="1" dirty="0"/>
              <a:t> yang </a:t>
            </a:r>
            <a:r>
              <a:rPr lang="en-US" sz="2400" b="1" dirty="0" err="1"/>
              <a:t>berbeda</a:t>
            </a:r>
            <a:r>
              <a:rPr lang="en-US" sz="2400" b="1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103403"/>
            <a:ext cx="7487478" cy="195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83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</a:rPr>
              <a:t>Untuk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Siapa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Barang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Diproduksi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Masalah</a:t>
            </a:r>
            <a:r>
              <a:rPr lang="en-US" sz="2400" b="1" dirty="0"/>
              <a:t> </a:t>
            </a:r>
            <a:r>
              <a:rPr lang="en-US" sz="2400" b="1" dirty="0" err="1"/>
              <a:t>ketiga</a:t>
            </a:r>
            <a:r>
              <a:rPr lang="en-US" sz="2400" b="1" dirty="0"/>
              <a:t> yang </a:t>
            </a:r>
            <a:r>
              <a:rPr lang="en-US" sz="2400" b="1" dirty="0" err="1"/>
              <a:t>harus</a:t>
            </a:r>
            <a:r>
              <a:rPr lang="en-US" sz="2400" b="1" dirty="0"/>
              <a:t> </a:t>
            </a:r>
            <a:r>
              <a:rPr lang="en-US" sz="2400" b="1" dirty="0" err="1"/>
              <a:t>dihadapi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yang </a:t>
            </a:r>
            <a:r>
              <a:rPr lang="en-US" sz="2400" b="1" dirty="0" err="1"/>
              <a:t>telah</a:t>
            </a:r>
            <a:r>
              <a:rPr lang="en-US" sz="2400" b="1" dirty="0"/>
              <a:t> </a:t>
            </a:r>
            <a:r>
              <a:rPr lang="en-US" sz="2400" b="1" dirty="0" err="1"/>
              <a:t>diproduksi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ditujukan</a:t>
            </a:r>
            <a:r>
              <a:rPr lang="en-US" sz="2400" b="1" dirty="0"/>
              <a:t> </a:t>
            </a:r>
            <a:r>
              <a:rPr lang="en-US" sz="2400" b="1" dirty="0" err="1"/>
              <a:t>kepada</a:t>
            </a:r>
            <a:r>
              <a:rPr lang="en-US" sz="2400" b="1" dirty="0"/>
              <a:t> </a:t>
            </a:r>
            <a:r>
              <a:rPr lang="en-US" sz="2400" b="1" dirty="0" err="1"/>
              <a:t>siapa</a:t>
            </a:r>
            <a:r>
              <a:rPr lang="en-US" sz="2400" b="1" dirty="0"/>
              <a:t>. Hal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menyangkut</a:t>
            </a:r>
            <a:r>
              <a:rPr lang="en-US" sz="2400" b="1" dirty="0"/>
              <a:t> </a:t>
            </a:r>
            <a:r>
              <a:rPr lang="en-US" sz="2400" b="1" dirty="0" err="1"/>
              <a:t>pendistribusian</a:t>
            </a:r>
            <a:r>
              <a:rPr lang="en-US" sz="2400" b="1" dirty="0"/>
              <a:t> </a:t>
            </a:r>
            <a:r>
              <a:rPr lang="en-US" sz="2400" b="1" dirty="0" err="1"/>
              <a:t>barang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/>
              <a:t>seluruh</a:t>
            </a:r>
            <a:r>
              <a:rPr lang="en-US" sz="2400" b="1" dirty="0"/>
              <a:t> </a:t>
            </a:r>
            <a:r>
              <a:rPr lang="en-US" sz="2400" b="1" dirty="0" err="1"/>
              <a:t>lapisan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r>
              <a:rPr lang="en-US" sz="2400" b="1" dirty="0"/>
              <a:t>. </a:t>
            </a:r>
            <a:r>
              <a:rPr lang="en-US" sz="2400" b="1" dirty="0" err="1"/>
              <a:t>Siapa</a:t>
            </a:r>
            <a:r>
              <a:rPr lang="en-US" sz="2400" b="1" dirty="0"/>
              <a:t> yang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menikmati</a:t>
            </a:r>
            <a:r>
              <a:rPr lang="en-US" sz="2400" b="1" dirty="0"/>
              <a:t> </a:t>
            </a:r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aktivitas</a:t>
            </a:r>
            <a:r>
              <a:rPr lang="en-US" sz="2400" b="1" dirty="0"/>
              <a:t> </a:t>
            </a:r>
            <a:r>
              <a:rPr lang="en-US" sz="2400" b="1" dirty="0" err="1"/>
              <a:t>ekonomi</a:t>
            </a:r>
            <a:r>
              <a:rPr lang="en-US" sz="2400" b="1" dirty="0"/>
              <a:t>? </a:t>
            </a:r>
            <a:r>
              <a:rPr lang="en-US" sz="2400" b="1" dirty="0" err="1"/>
              <a:t>Apakah</a:t>
            </a:r>
            <a:r>
              <a:rPr lang="en-US" sz="2400" b="1" dirty="0"/>
              <a:t> </a:t>
            </a:r>
            <a:r>
              <a:rPr lang="en-US" sz="2400" b="1" dirty="0" err="1"/>
              <a:t>distribusi</a:t>
            </a:r>
            <a:r>
              <a:rPr lang="en-US" sz="2400" b="1" dirty="0"/>
              <a:t> </a:t>
            </a:r>
            <a:r>
              <a:rPr lang="en-US" sz="2400" b="1" dirty="0" err="1"/>
              <a:t>pendapatan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kesejahteraan</a:t>
            </a:r>
            <a:r>
              <a:rPr lang="en-US" sz="2400" b="1" dirty="0"/>
              <a:t>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cukup</a:t>
            </a:r>
            <a:r>
              <a:rPr lang="en-US" sz="2400" b="1" dirty="0"/>
              <a:t> </a:t>
            </a:r>
            <a:r>
              <a:rPr lang="en-US" sz="2400" b="1" dirty="0" err="1"/>
              <a:t>adil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merata</a:t>
            </a:r>
            <a:r>
              <a:rPr lang="en-US" sz="2400" b="1" dirty="0"/>
              <a:t>? </a:t>
            </a:r>
            <a:r>
              <a:rPr lang="en-US" sz="2400" b="1" dirty="0" err="1"/>
              <a:t>Setiap</a:t>
            </a:r>
            <a:r>
              <a:rPr lang="en-US" sz="2400" b="1" dirty="0"/>
              <a:t> </a:t>
            </a:r>
            <a:r>
              <a:rPr lang="en-US" sz="2400" b="1" dirty="0" err="1"/>
              <a:t>negara</a:t>
            </a:r>
            <a:r>
              <a:rPr lang="en-US" sz="2400" b="1" dirty="0"/>
              <a:t> </a:t>
            </a:r>
            <a:r>
              <a:rPr lang="en-US" sz="2400" b="1" dirty="0" err="1"/>
              <a:t>memiliki</a:t>
            </a:r>
            <a:r>
              <a:rPr lang="en-US" sz="2400" b="1" dirty="0"/>
              <a:t> </a:t>
            </a:r>
            <a:r>
              <a:rPr lang="en-US" sz="2400" b="1" dirty="0" err="1"/>
              <a:t>solusi</a:t>
            </a:r>
            <a:r>
              <a:rPr lang="en-US" sz="2400" b="1" dirty="0"/>
              <a:t> </a:t>
            </a:r>
            <a:r>
              <a:rPr lang="en-US" sz="2400" b="1" dirty="0" err="1"/>
              <a:t>masing-masing</a:t>
            </a:r>
            <a:r>
              <a:rPr lang="en-US" sz="2400" b="1" dirty="0"/>
              <a:t> yang </a:t>
            </a:r>
            <a:r>
              <a:rPr lang="en-US" sz="2400" b="1" dirty="0" err="1"/>
              <a:t>disesuaikan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kondisi</a:t>
            </a:r>
            <a:r>
              <a:rPr lang="en-US" sz="2400" b="1" dirty="0"/>
              <a:t> </a:t>
            </a:r>
            <a:r>
              <a:rPr lang="en-US" sz="2400" b="1" dirty="0" err="1"/>
              <a:t>perekonomiannya</a:t>
            </a:r>
            <a:r>
              <a:rPr lang="en-US" sz="2400" b="1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120" y="1066801"/>
            <a:ext cx="3698081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1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1524000" y="1628800"/>
            <a:ext cx="9144000" cy="5229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54028" y="980728"/>
            <a:ext cx="4185989" cy="496104"/>
            <a:chOff x="530027" y="980728"/>
            <a:chExt cx="4185989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4185989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28817" y="980728"/>
              <a:ext cx="2315121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C. Kelangkaan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52817" y="1628800"/>
            <a:ext cx="74435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b="1" dirty="0"/>
              <a:t>Keterbatasan </a:t>
            </a:r>
            <a:r>
              <a:rPr lang="en-US" sz="2500" b="1" dirty="0" err="1"/>
              <a:t>sumber</a:t>
            </a:r>
            <a:r>
              <a:rPr lang="en-US" sz="2500" b="1" dirty="0"/>
              <a:t> </a:t>
            </a:r>
            <a:r>
              <a:rPr lang="en-US" sz="2500" b="1" dirty="0" err="1"/>
              <a:t>daya</a:t>
            </a:r>
            <a:r>
              <a:rPr lang="en-US" sz="2500" b="1" dirty="0"/>
              <a:t> </a:t>
            </a:r>
            <a:r>
              <a:rPr lang="en-US" sz="2500" b="1" dirty="0" err="1"/>
              <a:t>untuk</a:t>
            </a:r>
            <a:r>
              <a:rPr lang="en-US" sz="2500" b="1" dirty="0"/>
              <a:t> </a:t>
            </a:r>
            <a:r>
              <a:rPr lang="en-US" sz="2500" b="1" dirty="0" err="1"/>
              <a:t>memenuhi</a:t>
            </a:r>
            <a:r>
              <a:rPr lang="en-US" sz="2500" b="1" dirty="0"/>
              <a:t> </a:t>
            </a:r>
            <a:r>
              <a:rPr lang="en-US" sz="2500" b="1" dirty="0" err="1"/>
              <a:t>kebutuhan</a:t>
            </a:r>
            <a:r>
              <a:rPr lang="en-US" sz="2500" b="1" dirty="0"/>
              <a:t> </a:t>
            </a:r>
            <a:r>
              <a:rPr lang="en-US" sz="2500" b="1" dirty="0" err="1"/>
              <a:t>manusia</a:t>
            </a:r>
            <a:r>
              <a:rPr lang="en-US" sz="2500" b="1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2945" y="2492896"/>
            <a:ext cx="17377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/>
              <a:t>Contohnya: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5920" y="5877272"/>
            <a:ext cx="5044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Tempat</a:t>
            </a:r>
            <a:r>
              <a: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r>
              <a:rPr lang="en-US" sz="25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bermain</a:t>
            </a:r>
            <a:r>
              <a: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r>
              <a:rPr lang="en-US" sz="25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untuk</a:t>
            </a:r>
            <a:r>
              <a: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r>
              <a:rPr lang="en-US" sz="25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anak-anak</a:t>
            </a:r>
            <a:r>
              <a: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di </a:t>
            </a:r>
            <a:r>
              <a:rPr lang="en-US" sz="25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kota</a:t>
            </a:r>
            <a:r>
              <a:rPr lang="en-US" sz="25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 </a:t>
            </a:r>
            <a:r>
              <a:rPr lang="en-US" sz="25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besar</a:t>
            </a:r>
            <a:endParaRPr lang="en-US" sz="2500" b="1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1418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3506" y="1108753"/>
            <a:ext cx="48340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/>
              <a:t>Penyebab</a:t>
            </a:r>
            <a:r>
              <a:rPr lang="en-US" sz="2500" b="1" dirty="0"/>
              <a:t> </a:t>
            </a:r>
            <a:r>
              <a:rPr lang="en-US" sz="2500" b="1" dirty="0" err="1"/>
              <a:t>Kelangkaan</a:t>
            </a:r>
            <a:endParaRPr lang="en-US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9102" y="1790814"/>
            <a:ext cx="7407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500" dirty="0" err="1"/>
              <a:t>Keterbatasan</a:t>
            </a:r>
            <a:r>
              <a:rPr lang="en-US" sz="2500" dirty="0"/>
              <a:t> </a:t>
            </a:r>
            <a:r>
              <a:rPr lang="en-US" sz="2500" dirty="0" err="1"/>
              <a:t>benda</a:t>
            </a:r>
            <a:r>
              <a:rPr lang="en-US" sz="2500" dirty="0"/>
              <a:t> </a:t>
            </a:r>
            <a:r>
              <a:rPr lang="en-US" sz="2500" dirty="0" err="1"/>
              <a:t>pemuas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r>
              <a:rPr lang="en-US" sz="2500" dirty="0"/>
              <a:t> di </a:t>
            </a:r>
            <a:r>
              <a:rPr lang="en-US" sz="2500" dirty="0" err="1"/>
              <a:t>alam</a:t>
            </a:r>
            <a:endParaRPr lang="en-US" sz="25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500" dirty="0" err="1"/>
              <a:t>Kerusakan</a:t>
            </a:r>
            <a:r>
              <a:rPr lang="en-US" sz="2500" dirty="0"/>
              <a:t> </a:t>
            </a:r>
            <a:r>
              <a:rPr lang="en-US" sz="2500" dirty="0" err="1"/>
              <a:t>sumber</a:t>
            </a:r>
            <a:r>
              <a:rPr lang="en-US" sz="2500" dirty="0"/>
              <a:t> </a:t>
            </a:r>
            <a:r>
              <a:rPr lang="en-US" sz="2500" dirty="0" err="1"/>
              <a:t>daya</a:t>
            </a:r>
            <a:r>
              <a:rPr lang="en-US" sz="2500" dirty="0"/>
              <a:t> </a:t>
            </a:r>
            <a:r>
              <a:rPr lang="en-US" sz="2500" dirty="0" err="1"/>
              <a:t>alam</a:t>
            </a:r>
            <a:r>
              <a:rPr lang="en-US" sz="2500" dirty="0"/>
              <a:t> </a:t>
            </a:r>
            <a:r>
              <a:rPr lang="en-US" sz="2500" dirty="0" err="1"/>
              <a:t>akibat</a:t>
            </a:r>
            <a:r>
              <a:rPr lang="en-US" sz="2500" dirty="0"/>
              <a:t> </a:t>
            </a:r>
            <a:r>
              <a:rPr lang="en-US" sz="2500" dirty="0" err="1"/>
              <a:t>ulah</a:t>
            </a:r>
            <a:r>
              <a:rPr lang="en-US" sz="2500" dirty="0"/>
              <a:t> </a:t>
            </a:r>
            <a:r>
              <a:rPr lang="en-US" sz="2500" dirty="0" err="1"/>
              <a:t>manusia</a:t>
            </a:r>
            <a:endParaRPr lang="en-US" sz="25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500" dirty="0" err="1"/>
              <a:t>Keterbatasan</a:t>
            </a:r>
            <a:r>
              <a:rPr lang="en-US" sz="2500" dirty="0"/>
              <a:t> </a:t>
            </a:r>
            <a:r>
              <a:rPr lang="en-US" sz="2500" dirty="0" err="1"/>
              <a:t>kemampuan</a:t>
            </a:r>
            <a:r>
              <a:rPr lang="en-US" sz="2500" dirty="0"/>
              <a:t> </a:t>
            </a:r>
            <a:r>
              <a:rPr lang="en-US" sz="2500" dirty="0" err="1"/>
              <a:t>manusia</a:t>
            </a:r>
            <a:r>
              <a:rPr lang="en-US" sz="2500" dirty="0"/>
              <a:t> </a:t>
            </a:r>
            <a:r>
              <a:rPr lang="en-US" sz="2500" dirty="0" err="1"/>
              <a:t>mengolah</a:t>
            </a:r>
            <a:r>
              <a:rPr lang="en-US" sz="2500" dirty="0"/>
              <a:t> </a:t>
            </a:r>
            <a:r>
              <a:rPr lang="en-US" sz="2500" dirty="0" err="1"/>
              <a:t>sumber</a:t>
            </a:r>
            <a:r>
              <a:rPr lang="en-US" sz="2500" dirty="0"/>
              <a:t> </a:t>
            </a:r>
            <a:r>
              <a:rPr lang="en-US" sz="2500" dirty="0" err="1"/>
              <a:t>daya</a:t>
            </a:r>
            <a:r>
              <a:rPr lang="en-US" sz="2500" dirty="0"/>
              <a:t> </a:t>
            </a:r>
            <a:r>
              <a:rPr lang="en-US" sz="2500" dirty="0" err="1"/>
              <a:t>ekonomi</a:t>
            </a:r>
            <a:r>
              <a:rPr lang="en-US" sz="2500" dirty="0"/>
              <a:t> yang </a:t>
            </a:r>
            <a:r>
              <a:rPr lang="en-US" sz="2500" dirty="0" err="1"/>
              <a:t>ada</a:t>
            </a:r>
            <a:endParaRPr lang="en-US" sz="2500" dirty="0"/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500" dirty="0" err="1"/>
              <a:t>Peningkatan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r>
              <a:rPr lang="en-US" sz="2500" dirty="0"/>
              <a:t> yang </a:t>
            </a:r>
            <a:r>
              <a:rPr lang="en-US" sz="2500" dirty="0" err="1"/>
              <a:t>lebih</a:t>
            </a:r>
            <a:r>
              <a:rPr lang="en-US" sz="2500" dirty="0"/>
              <a:t> </a:t>
            </a:r>
            <a:r>
              <a:rPr lang="en-US" sz="2500" dirty="0" err="1"/>
              <a:t>cepat</a:t>
            </a:r>
            <a:r>
              <a:rPr lang="en-US" sz="2500" dirty="0"/>
              <a:t> </a:t>
            </a:r>
            <a:r>
              <a:rPr lang="en-US" sz="2500" dirty="0" err="1"/>
              <a:t>dibangingkan</a:t>
            </a:r>
            <a:r>
              <a:rPr lang="en-US" sz="2500" dirty="0"/>
              <a:t> </a:t>
            </a:r>
            <a:r>
              <a:rPr lang="en-US" sz="2500" dirty="0" err="1"/>
              <a:t>penyediaan</a:t>
            </a:r>
            <a:r>
              <a:rPr lang="en-US" sz="2500" dirty="0"/>
              <a:t> </a:t>
            </a:r>
            <a:r>
              <a:rPr lang="en-US" sz="2500" dirty="0" err="1"/>
              <a:t>sarana</a:t>
            </a:r>
            <a:r>
              <a:rPr lang="en-US" sz="2500" dirty="0"/>
              <a:t> </a:t>
            </a:r>
            <a:r>
              <a:rPr lang="en-US" sz="2500" dirty="0" err="1"/>
              <a:t>pemuas</a:t>
            </a:r>
            <a:r>
              <a:rPr lang="en-US" sz="2500" dirty="0"/>
              <a:t> </a:t>
            </a:r>
            <a:r>
              <a:rPr lang="en-US" sz="2500" dirty="0" err="1"/>
              <a:t>kebutuhan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359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kanewspapers.com/news%5C2008%5C3%5Cimages%5Cnewsmicro_car_factory_srila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80"/>
            <a:ext cx="9144000" cy="65582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9456" y="548680"/>
            <a:ext cx="9937104" cy="6558208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54028" y="1127066"/>
            <a:ext cx="4690045" cy="496104"/>
            <a:chOff x="530027" y="980728"/>
            <a:chExt cx="4185989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4185989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28816" y="980728"/>
              <a:ext cx="384318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D. Masalah Ekonomi Mikro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79576" y="1946736"/>
            <a:ext cx="61926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Apa</a:t>
            </a:r>
            <a:r>
              <a:rPr lang="en-US" sz="2500" b="1" dirty="0"/>
              <a:t> </a:t>
            </a:r>
            <a:r>
              <a:rPr lang="en-US" sz="2500" b="1" dirty="0" err="1"/>
              <a:t>dan</a:t>
            </a:r>
            <a:r>
              <a:rPr lang="en-US" sz="2500" b="1" dirty="0"/>
              <a:t> </a:t>
            </a:r>
            <a:r>
              <a:rPr lang="en-US" sz="2500" b="1" dirty="0" err="1"/>
              <a:t>Berapa</a:t>
            </a:r>
            <a:r>
              <a:rPr lang="en-US" sz="2500" b="1" dirty="0"/>
              <a:t> yang </a:t>
            </a:r>
            <a:r>
              <a:rPr lang="en-US" sz="2500" b="1" dirty="0" err="1"/>
              <a:t>Diproduksi</a:t>
            </a:r>
            <a:r>
              <a:rPr lang="en-US" sz="2500" b="1" dirty="0"/>
              <a:t>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500" b="1" dirty="0" err="1"/>
              <a:t>Bagaimana</a:t>
            </a:r>
            <a:r>
              <a:rPr lang="en-US" sz="2500" b="1" dirty="0"/>
              <a:t> </a:t>
            </a:r>
            <a:r>
              <a:rPr lang="en-US" sz="2500" b="1" dirty="0" err="1"/>
              <a:t>Memproduksi</a:t>
            </a:r>
            <a:r>
              <a:rPr lang="en-US" sz="2500" b="1" dirty="0"/>
              <a:t>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500" b="1" dirty="0" err="1"/>
              <a:t>Untuk</a:t>
            </a:r>
            <a:r>
              <a:rPr lang="en-US" sz="2500" b="1" dirty="0"/>
              <a:t> </a:t>
            </a:r>
            <a:r>
              <a:rPr lang="en-US" sz="2500" b="1" dirty="0" err="1"/>
              <a:t>Siapa</a:t>
            </a:r>
            <a:r>
              <a:rPr lang="en-US" sz="2500" b="1" dirty="0"/>
              <a:t> </a:t>
            </a:r>
            <a:r>
              <a:rPr lang="en-US" sz="2500" b="1" dirty="0" err="1"/>
              <a:t>Barang</a:t>
            </a:r>
            <a:r>
              <a:rPr lang="en-US" sz="2500" b="1" dirty="0"/>
              <a:t> </a:t>
            </a:r>
            <a:r>
              <a:rPr lang="en-US" sz="2500" b="1" dirty="0" err="1"/>
              <a:t>Diproduksi</a:t>
            </a:r>
            <a:r>
              <a:rPr lang="en-US" sz="25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481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kanewspapers.com/news%5C2008%5C3%5Cimages%5Cnewsmicro_car_factory_srila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80"/>
            <a:ext cx="9144000" cy="65582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9456" y="548680"/>
            <a:ext cx="9937104" cy="6558208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54028" y="1127066"/>
            <a:ext cx="4690045" cy="496104"/>
            <a:chOff x="530027" y="980728"/>
            <a:chExt cx="4185989" cy="496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BFAFF"/>
                </a:clrFrom>
                <a:clrTo>
                  <a:srgbClr val="FBFA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7" y="991427"/>
              <a:ext cx="4185989" cy="48540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28816" y="980728"/>
              <a:ext cx="3843184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D. Masalah Ekonomi Mikro</a:t>
              </a:r>
              <a:endParaRPr 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79576" y="1946736"/>
            <a:ext cx="61926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err="1"/>
              <a:t>Apa</a:t>
            </a:r>
            <a:r>
              <a:rPr lang="en-US" sz="2500" b="1" dirty="0"/>
              <a:t> </a:t>
            </a:r>
            <a:r>
              <a:rPr lang="en-US" sz="2500" b="1" dirty="0" err="1"/>
              <a:t>dan</a:t>
            </a:r>
            <a:r>
              <a:rPr lang="en-US" sz="2500" b="1" dirty="0"/>
              <a:t> </a:t>
            </a:r>
            <a:r>
              <a:rPr lang="en-US" sz="2500" b="1" dirty="0" err="1"/>
              <a:t>Berapa</a:t>
            </a:r>
            <a:r>
              <a:rPr lang="en-US" sz="2500" b="1" dirty="0"/>
              <a:t> yang </a:t>
            </a:r>
            <a:r>
              <a:rPr lang="en-US" sz="2500" b="1" dirty="0" err="1"/>
              <a:t>Diproduksi</a:t>
            </a:r>
            <a:r>
              <a:rPr lang="en-US" sz="2500" b="1" dirty="0"/>
              <a:t>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500" b="1" dirty="0" err="1"/>
              <a:t>Bagaimana</a:t>
            </a:r>
            <a:r>
              <a:rPr lang="en-US" sz="2500" b="1" dirty="0"/>
              <a:t> </a:t>
            </a:r>
            <a:r>
              <a:rPr lang="en-US" sz="2500" b="1" dirty="0" err="1"/>
              <a:t>Memproduksi</a:t>
            </a:r>
            <a:r>
              <a:rPr lang="en-US" sz="2500" b="1" dirty="0"/>
              <a:t>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500" b="1" dirty="0" err="1"/>
              <a:t>Untuk</a:t>
            </a:r>
            <a:r>
              <a:rPr lang="en-US" sz="2500" b="1" dirty="0"/>
              <a:t> </a:t>
            </a:r>
            <a:r>
              <a:rPr lang="en-US" sz="2500" b="1" dirty="0" err="1"/>
              <a:t>Siapa</a:t>
            </a:r>
            <a:r>
              <a:rPr lang="en-US" sz="2500" b="1" dirty="0"/>
              <a:t> </a:t>
            </a:r>
            <a:r>
              <a:rPr lang="en-US" sz="2500" b="1" dirty="0" err="1"/>
              <a:t>Barang</a:t>
            </a:r>
            <a:r>
              <a:rPr lang="en-US" sz="2500" b="1" dirty="0"/>
              <a:t> </a:t>
            </a:r>
            <a:r>
              <a:rPr lang="en-US" sz="2500" b="1" dirty="0" err="1"/>
              <a:t>Diproduksi</a:t>
            </a:r>
            <a:r>
              <a:rPr lang="en-US" sz="25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86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</TotalTime>
  <Words>374</Words>
  <Application>Microsoft Office PowerPoint</Application>
  <PresentationFormat>Widescreen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Myriad Pro</vt:lpstr>
      <vt:lpstr>Wingdings</vt:lpstr>
      <vt:lpstr>Gallery</vt:lpstr>
      <vt:lpstr>Masalah Pokok Ekonomi (Bag.2)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Masalah Pokok Ekonomi (Bag.2)</dc:title>
  <dc:creator>user</dc:creator>
  <cp:lastModifiedBy>user</cp:lastModifiedBy>
  <cp:revision>4</cp:revision>
  <dcterms:created xsi:type="dcterms:W3CDTF">2021-08-03T05:30:41Z</dcterms:created>
  <dcterms:modified xsi:type="dcterms:W3CDTF">2021-08-10T00:56:38Z</dcterms:modified>
</cp:coreProperties>
</file>