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202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483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6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411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825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081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030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533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774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958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446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4BCC-A8F3-4C59-8B39-79E693A01491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77DB-D4E4-4D6F-A4FC-8C8FC370041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60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568952" cy="3339802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8784976" cy="2852936"/>
          </a:xfrm>
        </p:spPr>
        <p:txBody>
          <a:bodyPr/>
          <a:lstStyle/>
          <a:p>
            <a:pPr algn="l"/>
            <a:r>
              <a:rPr lang="id-ID" b="1" dirty="0" smtClean="0"/>
              <a:t>Manusia Purba </a:t>
            </a:r>
            <a:r>
              <a:rPr lang="id-ID" dirty="0" smtClean="0"/>
              <a:t>adalah Jenis Manusia yang hidup</a:t>
            </a:r>
          </a:p>
          <a:p>
            <a:pPr algn="l"/>
            <a:r>
              <a:rPr lang="id-ID" dirty="0"/>
              <a:t> </a:t>
            </a:r>
            <a:r>
              <a:rPr lang="id-ID" dirty="0" smtClean="0"/>
              <a:t>       jauh sebelum tulisan ditemukan. Manusia</a:t>
            </a:r>
          </a:p>
          <a:p>
            <a:pPr algn="l"/>
            <a:r>
              <a:rPr lang="id-ID" dirty="0"/>
              <a:t> </a:t>
            </a:r>
            <a:r>
              <a:rPr lang="id-ID" dirty="0" smtClean="0"/>
              <a:t>       Purba diyakini telah mendiami bumi sekitar </a:t>
            </a:r>
          </a:p>
          <a:p>
            <a:pPr algn="l"/>
            <a:r>
              <a:rPr lang="id-ID" dirty="0"/>
              <a:t> </a:t>
            </a:r>
            <a:r>
              <a:rPr lang="id-ID" dirty="0" smtClean="0"/>
              <a:t>       4 juta tahun yang lalu.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11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4969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3690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35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9"/>
            <a:ext cx="8136904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5608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7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1"/>
            <a:ext cx="7488832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662473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1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698477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80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2021-08-27T08:53:47Z</dcterms:created>
  <dcterms:modified xsi:type="dcterms:W3CDTF">2022-05-17T11:23:38Z</dcterms:modified>
</cp:coreProperties>
</file>