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12535-4D9F-4FCA-9F9F-C7539D01B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5" t="23755" r="16739" b="9739"/>
          <a:stretch/>
        </p:blipFill>
        <p:spPr>
          <a:xfrm>
            <a:off x="530087" y="467139"/>
            <a:ext cx="9713843" cy="59237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BF2CDC-71C3-4958-8EA9-85EE342635E9}"/>
              </a:ext>
            </a:extLst>
          </p:cNvPr>
          <p:cNvSpPr/>
          <p:nvPr/>
        </p:nvSpPr>
        <p:spPr>
          <a:xfrm>
            <a:off x="1325640" y="2834814"/>
            <a:ext cx="8122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Lisensi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Perangkat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Lunak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227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A34B-420C-4C9D-B4F2-3C4ED96D5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1084534"/>
          </a:xfrm>
        </p:spPr>
        <p:txBody>
          <a:bodyPr/>
          <a:lstStyle/>
          <a:p>
            <a:r>
              <a:rPr lang="en-US" dirty="0" err="1"/>
              <a:t>Lisensi</a:t>
            </a:r>
            <a:r>
              <a:rPr lang="en-US" dirty="0"/>
              <a:t> pada </a:t>
            </a:r>
            <a:r>
              <a:rPr lang="en-US" dirty="0" err="1"/>
              <a:t>berkas</a:t>
            </a:r>
            <a:r>
              <a:rPr lang="en-US" dirty="0"/>
              <a:t> Digital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60533-F91B-4171-B493-4180179D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7" y="1774622"/>
            <a:ext cx="7858538" cy="4215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Diinternet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file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berkas</a:t>
            </a:r>
            <a:r>
              <a:rPr lang="en-US" sz="2400" dirty="0"/>
              <a:t> digital,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berkas</a:t>
            </a:r>
            <a:r>
              <a:rPr lang="en-US" sz="2400" dirty="0"/>
              <a:t> </a:t>
            </a:r>
            <a:r>
              <a:rPr lang="en-US" sz="2400" dirty="0" err="1"/>
              <a:t>foto</a:t>
            </a:r>
            <a:r>
              <a:rPr lang="en-US" sz="2400" dirty="0"/>
              <a:t>, </a:t>
            </a:r>
            <a:r>
              <a:rPr lang="en-US" sz="2400" dirty="0" err="1"/>
              <a:t>gambar</a:t>
            </a:r>
            <a:r>
              <a:rPr lang="en-US" sz="2400" dirty="0"/>
              <a:t>, audio dan video. </a:t>
            </a:r>
            <a:r>
              <a:rPr lang="en-US" sz="2400" dirty="0" err="1"/>
              <a:t>Berkas</a:t>
            </a:r>
            <a:r>
              <a:rPr lang="en-US" sz="2400" dirty="0"/>
              <a:t> digital </a:t>
            </a:r>
            <a:r>
              <a:rPr lang="en-US" sz="2400" dirty="0" err="1"/>
              <a:t>tersebut</a:t>
            </a:r>
            <a:r>
              <a:rPr lang="en-US" sz="2400" dirty="0"/>
              <a:t> 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sembarangan</a:t>
            </a:r>
            <a:r>
              <a:rPr lang="en-US" sz="2400" dirty="0"/>
              <a:t>. Kita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dirty="0" err="1"/>
              <a:t>lisensinya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 </a:t>
            </a:r>
            <a:r>
              <a:rPr lang="en-US" sz="2400" dirty="0" err="1"/>
              <a:t>menggunakan</a:t>
            </a:r>
            <a:r>
              <a:rPr lang="en-US" sz="2400" dirty="0"/>
              <a:t>, </a:t>
            </a:r>
            <a:r>
              <a:rPr lang="en-US" sz="2400" dirty="0" err="1"/>
              <a:t>memodifikasi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menyebarkan</a:t>
            </a:r>
            <a:r>
              <a:rPr lang="en-US" sz="2400" dirty="0"/>
              <a:t> </a:t>
            </a:r>
            <a:r>
              <a:rPr lang="en-US" sz="2400" dirty="0" err="1"/>
              <a:t>berkas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berkas</a:t>
            </a:r>
            <a:r>
              <a:rPr lang="en-US" sz="2400" dirty="0"/>
              <a:t> digital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lisensi</a:t>
            </a:r>
            <a:r>
              <a:rPr lang="en-US" sz="2400" dirty="0"/>
              <a:t> </a:t>
            </a:r>
            <a:r>
              <a:rPr lang="en-US" sz="2400" dirty="0" err="1"/>
              <a:t>komersial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uang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mendapatkannya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lisensi</a:t>
            </a:r>
            <a:r>
              <a:rPr lang="en-US" sz="2400" dirty="0"/>
              <a:t> </a:t>
            </a:r>
            <a:r>
              <a:rPr lang="en-US" sz="2400" dirty="0" err="1"/>
              <a:t>komersial</a:t>
            </a:r>
            <a:r>
              <a:rPr lang="en-US" sz="2400" dirty="0"/>
              <a:t>, </a:t>
            </a:r>
            <a:r>
              <a:rPr lang="en-US" sz="2400" dirty="0" err="1"/>
              <a:t>ada</a:t>
            </a:r>
            <a:r>
              <a:rPr lang="en-US" sz="2400" dirty="0"/>
              <a:t> pula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lisensi</a:t>
            </a:r>
            <a:r>
              <a:rPr lang="en-US" sz="2400" dirty="0"/>
              <a:t> Creative Common dan Public Domain.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75619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A2DD5-5A03-4F37-AE9B-77EC17CC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21" y="449406"/>
            <a:ext cx="8574159" cy="595139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Lisensi</a:t>
            </a:r>
            <a:r>
              <a:rPr lang="en-US" dirty="0"/>
              <a:t> Creative Common (CC)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ciptaan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memodifikasi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Lisensi</a:t>
            </a:r>
            <a:r>
              <a:rPr lang="en-US" dirty="0"/>
              <a:t> CC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ikon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AAA4E-2670-494B-BA8A-A013B2EDF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08" t="47342" r="21196" b="26752"/>
          <a:stretch/>
        </p:blipFill>
        <p:spPr>
          <a:xfrm>
            <a:off x="8780929" y="1398985"/>
            <a:ext cx="2015551" cy="1486852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7745F19-5218-46E5-A41D-4A58FA036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04060"/>
              </p:ext>
            </p:extLst>
          </p:nvPr>
        </p:nvGraphicFramePr>
        <p:xfrm>
          <a:off x="546721" y="3142827"/>
          <a:ext cx="8387969" cy="339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166">
                  <a:extLst>
                    <a:ext uri="{9D8B030D-6E8A-4147-A177-3AD203B41FA5}">
                      <a16:colId xmlns:a16="http://schemas.microsoft.com/office/drawing/2014/main" val="999976907"/>
                    </a:ext>
                  </a:extLst>
                </a:gridCol>
                <a:gridCol w="1807155">
                  <a:extLst>
                    <a:ext uri="{9D8B030D-6E8A-4147-A177-3AD203B41FA5}">
                      <a16:colId xmlns:a16="http://schemas.microsoft.com/office/drawing/2014/main" val="2212642381"/>
                    </a:ext>
                  </a:extLst>
                </a:gridCol>
                <a:gridCol w="5578648">
                  <a:extLst>
                    <a:ext uri="{9D8B030D-6E8A-4147-A177-3AD203B41FA5}">
                      <a16:colId xmlns:a16="http://schemas.microsoft.com/office/drawing/2014/main" val="3665811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Ikon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Jenis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Penjelasan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190475"/>
                  </a:ext>
                </a:extLst>
              </a:tr>
              <a:tr h="760751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Attribution (BY)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Kita </a:t>
                      </a:r>
                      <a:r>
                        <a:rPr lang="en-US" sz="1400" dirty="0" err="1"/>
                        <a:t>dapat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menyalin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menyebarkan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menampilkan</a:t>
                      </a:r>
                      <a:r>
                        <a:rPr lang="en-US" sz="1400" dirty="0"/>
                        <a:t> dan </a:t>
                      </a:r>
                      <a:r>
                        <a:rPr lang="en-US" sz="1400" dirty="0" err="1"/>
                        <a:t>membuat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karya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turunan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berdasarkan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berkas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tersebut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syarat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mencantumkan</a:t>
                      </a:r>
                      <a:r>
                        <a:rPr lang="en-US" sz="1400" dirty="0"/>
                        <a:t> credits </a:t>
                      </a:r>
                      <a:r>
                        <a:rPr lang="en-US" sz="1400" dirty="0" err="1"/>
                        <a:t>kepada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pencipta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atau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pemegang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lisensi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023289"/>
                  </a:ext>
                </a:extLst>
              </a:tr>
              <a:tr h="702441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Non-Commercial</a:t>
                      </a:r>
                    </a:p>
                    <a:p>
                      <a:pPr algn="l"/>
                      <a:r>
                        <a:rPr lang="en-US" sz="1400" dirty="0"/>
                        <a:t>(NC)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Kita </a:t>
                      </a:r>
                      <a:r>
                        <a:rPr lang="en-US" sz="1400" dirty="0" err="1"/>
                        <a:t>dapat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menyalin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menyebarkan</a:t>
                      </a:r>
                      <a:r>
                        <a:rPr lang="en-US" sz="1400" dirty="0"/>
                        <a:t>,  </a:t>
                      </a:r>
                      <a:r>
                        <a:rPr lang="en-US" sz="1400" dirty="0" err="1"/>
                        <a:t>menampilkan</a:t>
                      </a:r>
                      <a:r>
                        <a:rPr lang="en-US" sz="1400" dirty="0"/>
                        <a:t> dan </a:t>
                      </a:r>
                      <a:r>
                        <a:rPr lang="en-US" sz="1400" dirty="0" err="1"/>
                        <a:t>membuat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karya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turunan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berdasarkan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berkas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tersebut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hanya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untuk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keperluan</a:t>
                      </a:r>
                      <a:r>
                        <a:rPr lang="en-US" sz="1400" dirty="0"/>
                        <a:t> non </a:t>
                      </a:r>
                      <a:r>
                        <a:rPr lang="en-US" sz="1400" dirty="0" err="1"/>
                        <a:t>komersial</a:t>
                      </a:r>
                      <a:r>
                        <a:rPr lang="en-US" sz="1400" dirty="0"/>
                        <a:t>. 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72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No Derivative Work (ND)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Kita </a:t>
                      </a:r>
                      <a:r>
                        <a:rPr lang="en-US" sz="1400" dirty="0" err="1"/>
                        <a:t>dapat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menyalin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menyebarkan</a:t>
                      </a:r>
                      <a:r>
                        <a:rPr lang="en-US" sz="1400" dirty="0"/>
                        <a:t> dan </a:t>
                      </a:r>
                      <a:r>
                        <a:rPr lang="en-US" sz="1400" dirty="0" err="1"/>
                        <a:t>menampilkan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berkas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tersebut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tetapi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tidak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diperbolehkan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membuat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karya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turunan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berdasarkan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berkas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tersebut</a:t>
                      </a:r>
                      <a:r>
                        <a:rPr lang="en-US" sz="1400" dirty="0"/>
                        <a:t>.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48462"/>
                  </a:ext>
                </a:extLst>
              </a:tr>
              <a:tr h="615532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Share-alike(SA)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Kita </a:t>
                      </a:r>
                      <a:r>
                        <a:rPr lang="en-US" sz="1400" dirty="0" err="1"/>
                        <a:t>hanya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dapat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menyebarkan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karya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turunan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dibuat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berdasarkan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berkas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tersebut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lisensi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sama</a:t>
                      </a:r>
                      <a:r>
                        <a:rPr lang="en-US" sz="1400" dirty="0"/>
                        <a:t>.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489440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163FDD-D8AC-452E-9B1A-378F23F6E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71" t="67941" r="58138" b="19425"/>
          <a:stretch/>
        </p:blipFill>
        <p:spPr>
          <a:xfrm>
            <a:off x="689927" y="3605367"/>
            <a:ext cx="605810" cy="538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9BFB29-EBA9-4F7A-A20E-C645E0FD8E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31" t="52948" r="47391" b="36998"/>
          <a:stretch/>
        </p:blipFill>
        <p:spPr>
          <a:xfrm>
            <a:off x="733469" y="4542100"/>
            <a:ext cx="605810" cy="475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524AA-1E92-4133-AC9F-A60C10F64F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48" t="56235" r="28478" b="36418"/>
          <a:stretch/>
        </p:blipFill>
        <p:spPr>
          <a:xfrm>
            <a:off x="703824" y="5236867"/>
            <a:ext cx="578016" cy="469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A9527-F8E3-4B8B-ADDE-FCA1D28E15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674" t="45021" r="5326" b="38352"/>
          <a:stretch/>
        </p:blipFill>
        <p:spPr>
          <a:xfrm>
            <a:off x="733469" y="5950495"/>
            <a:ext cx="559896" cy="5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63661-7F5E-4BFC-B0CB-AF0399CD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1" y="926484"/>
            <a:ext cx="7553739" cy="4599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Lisensi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perjanjian</a:t>
            </a:r>
            <a:r>
              <a:rPr lang="en-US" sz="2400" dirty="0"/>
              <a:t> </a:t>
            </a:r>
            <a:r>
              <a:rPr lang="en-US" sz="2400" dirty="0" err="1"/>
              <a:t>lisensi</a:t>
            </a:r>
            <a:r>
              <a:rPr lang="en-US" sz="2400" dirty="0"/>
              <a:t> yang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ijin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,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r>
              <a:rPr lang="en-US" sz="2400" dirty="0" err="1"/>
              <a:t>Lisensi</a:t>
            </a:r>
            <a:r>
              <a:rPr lang="en-US" sz="2400" dirty="0"/>
              <a:t> 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batasan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 </a:t>
            </a:r>
            <a:r>
              <a:rPr lang="en-US" sz="2400" dirty="0" err="1"/>
              <a:t>tersebut</a:t>
            </a:r>
            <a:r>
              <a:rPr lang="en-US" sz="2400" dirty="0"/>
              <a:t>. Ada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yang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diinstal</a:t>
            </a:r>
            <a:r>
              <a:rPr lang="en-US" sz="2400" dirty="0"/>
              <a:t>, </a:t>
            </a:r>
            <a:r>
              <a:rPr lang="en-US" sz="2400" dirty="0" err="1"/>
              <a:t>digunakan</a:t>
            </a:r>
            <a:r>
              <a:rPr lang="en-US" sz="2400" dirty="0"/>
              <a:t> dan </a:t>
            </a:r>
            <a:r>
              <a:rPr lang="en-US" sz="2400" dirty="0" err="1"/>
              <a:t>disebarkan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manapun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pula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yang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diinstal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pada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disebarkan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diinstal</a:t>
            </a:r>
            <a:r>
              <a:rPr lang="en-US" sz="2400" dirty="0"/>
              <a:t> </a:t>
            </a:r>
            <a:r>
              <a:rPr lang="en-US" sz="2400" dirty="0" err="1"/>
              <a:t>dikomputer</a:t>
            </a:r>
            <a:r>
              <a:rPr lang="en-US" sz="2400" dirty="0"/>
              <a:t> lain.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94237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F01A-2CD5-48FD-A313-25BCBD46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Lisensi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skala</a:t>
            </a:r>
            <a:r>
              <a:rPr lang="en-US" sz="3200" dirty="0"/>
              <a:t> </a:t>
            </a:r>
            <a:r>
              <a:rPr lang="en-US" sz="3200" dirty="0" err="1"/>
              <a:t>instalasi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586F6-7A6A-42C5-813C-E10A5AEDC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2052918"/>
            <a:ext cx="8777166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3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dirty="0"/>
              <a:t>Single-user license,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diinstal</a:t>
            </a:r>
            <a:r>
              <a:rPr lang="en-US" dirty="0"/>
              <a:t> pada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dirty="0"/>
              <a:t>Multi-user license,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diinstal</a:t>
            </a:r>
            <a:r>
              <a:rPr lang="en-US" dirty="0"/>
              <a:t> pada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dirty="0"/>
              <a:t>Site license,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diinstal</a:t>
            </a:r>
            <a:r>
              <a:rPr lang="en-US" dirty="0"/>
              <a:t> pada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asalkan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dilokasi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 Site license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perkantoran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4533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B55B-D25B-4F77-A50C-9455CFF1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30308"/>
          </a:xfrm>
        </p:spPr>
        <p:txBody>
          <a:bodyPr/>
          <a:lstStyle/>
          <a:p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Lisensi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CB25-B1FE-47AA-9BD2-D9EEDAAD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801127"/>
            <a:ext cx="8300087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,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,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dan freeware.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eriod"/>
            </a:pP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Komersial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pada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perusahaaan</a:t>
            </a:r>
            <a:r>
              <a:rPr lang="en-US" dirty="0"/>
              <a:t> –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Microsoft Windows, Microsoft Office, Adobe photoshop, CorelDraw, WinRAR, dan Norton Antivirus.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membayarkan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uang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aktivasi</a:t>
            </a:r>
            <a:r>
              <a:rPr lang="en-US" dirty="0"/>
              <a:t>,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berlangganan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9736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1A5E6-AA2B-4B6E-AB32-51F79F77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38" y="830989"/>
            <a:ext cx="8946541" cy="58083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termaksud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29F60-63CE-4601-8910-A37D75EE8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" t="35548" r="74456" b="42026"/>
          <a:stretch/>
        </p:blipFill>
        <p:spPr>
          <a:xfrm>
            <a:off x="1523397" y="1948004"/>
            <a:ext cx="2478038" cy="2038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419C9-1EE9-4894-B34F-901C0EB5C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" t="40189" r="84456" b="35258"/>
          <a:stretch/>
        </p:blipFill>
        <p:spPr>
          <a:xfrm>
            <a:off x="4872094" y="1948004"/>
            <a:ext cx="2175940" cy="2038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8DF5C9-8A00-4DCD-8055-4E94E0E635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4" t="44442" r="73477" b="37579"/>
          <a:stretch/>
        </p:blipFill>
        <p:spPr>
          <a:xfrm>
            <a:off x="1523397" y="4588566"/>
            <a:ext cx="2478038" cy="1910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D8175D-60C0-4BE1-A4AA-AC0DA2F0C4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804" t="40575" r="25870" b="36418"/>
          <a:stretch/>
        </p:blipFill>
        <p:spPr>
          <a:xfrm>
            <a:off x="4923182" y="4518649"/>
            <a:ext cx="2345635" cy="20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8C4C-E777-46FB-BFA3-367986899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11" y="940906"/>
            <a:ext cx="8454886" cy="42937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komersial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yang </a:t>
            </a:r>
            <a:r>
              <a:rPr lang="en-US" sz="2800" dirty="0" err="1"/>
              <a:t>bersifat</a:t>
            </a:r>
            <a:r>
              <a:rPr lang="en-US" sz="2800" dirty="0"/>
              <a:t> shareware, trial </a:t>
            </a:r>
            <a:r>
              <a:rPr lang="en-US" sz="2800" dirty="0" err="1"/>
              <a:t>atau</a:t>
            </a:r>
            <a:r>
              <a:rPr lang="en-US" sz="2800" dirty="0"/>
              <a:t> demo.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fitur</a:t>
            </a:r>
            <a:r>
              <a:rPr lang="en-US" sz="2800" dirty="0"/>
              <a:t> </a:t>
            </a:r>
            <a:r>
              <a:rPr lang="en-US" sz="2800" dirty="0" err="1"/>
              <a:t>terbatas</a:t>
            </a:r>
            <a:r>
              <a:rPr lang="en-US" sz="2800" dirty="0"/>
              <a:t>.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 </a:t>
            </a:r>
            <a:r>
              <a:rPr lang="en-US" sz="2800" dirty="0" err="1"/>
              <a:t>Winrar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selama</a:t>
            </a:r>
            <a:r>
              <a:rPr lang="en-US" sz="2800" dirty="0"/>
              <a:t> 40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semenjak</a:t>
            </a:r>
            <a:r>
              <a:rPr lang="en-US" sz="2800" dirty="0"/>
              <a:t> </a:t>
            </a:r>
            <a:r>
              <a:rPr lang="en-US" sz="2800" dirty="0" err="1"/>
              <a:t>diinstal</a:t>
            </a:r>
            <a:r>
              <a:rPr lang="en-US" sz="2800" dirty="0"/>
              <a:t>,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diminta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membeli</a:t>
            </a:r>
            <a:r>
              <a:rPr lang="en-US" sz="2800" dirty="0"/>
              <a:t> </a:t>
            </a:r>
            <a:r>
              <a:rPr lang="en-US" sz="2800" dirty="0" err="1"/>
              <a:t>lisensi</a:t>
            </a:r>
            <a:r>
              <a:rPr lang="en-US" sz="2800" dirty="0"/>
              <a:t> </a:t>
            </a:r>
            <a:r>
              <a:rPr lang="en-US" sz="2800" dirty="0" err="1"/>
              <a:t>supaya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terus</a:t>
            </a:r>
            <a:r>
              <a:rPr lang="en-US" sz="2800" dirty="0"/>
              <a:t> </a:t>
            </a:r>
            <a:r>
              <a:rPr lang="en-US" sz="2800" dirty="0" err="1"/>
              <a:t>menggunakannya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menghapusnya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411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5021-8EFF-449A-8CCC-BE2C9D85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67187"/>
            <a:ext cx="9404723" cy="1124291"/>
          </a:xfrm>
        </p:spPr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Lisensi</a:t>
            </a:r>
            <a:r>
              <a:rPr lang="en-US" dirty="0"/>
              <a:t> Freeware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453BA-CA06-46C8-8EF0-612E815B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905" y="1615597"/>
            <a:ext cx="820732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freeware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gratis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.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yang </a:t>
            </a:r>
            <a:r>
              <a:rPr lang="en-US" dirty="0" err="1"/>
              <a:t>lengkap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 </a:t>
            </a:r>
            <a:r>
              <a:rPr lang="en-US" dirty="0" err="1"/>
              <a:t>waktu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berlisensi</a:t>
            </a:r>
            <a:r>
              <a:rPr lang="en-US" dirty="0"/>
              <a:t> freeware </a:t>
            </a:r>
            <a:r>
              <a:rPr lang="en-US" dirty="0" err="1"/>
              <a:t>adalah</a:t>
            </a:r>
            <a:r>
              <a:rPr lang="en-US" dirty="0"/>
              <a:t> Google Chrome dan windows Movie Maker.</a:t>
            </a:r>
          </a:p>
          <a:p>
            <a:pPr marL="0" indent="0" algn="just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freeware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mengiklankan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dengan</a:t>
            </a:r>
            <a:r>
              <a:rPr lang="en-US" dirty="0"/>
              <a:t> adware (advertising-supported software)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2246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F9B0-A971-41E3-A15C-CA200052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0552"/>
          </a:xfrm>
        </p:spPr>
        <p:txBody>
          <a:bodyPr/>
          <a:lstStyle/>
          <a:p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Lisensi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Kode </a:t>
            </a:r>
            <a:r>
              <a:rPr lang="en-US" sz="2800" dirty="0" err="1"/>
              <a:t>Programnya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4A80B-D68E-4DFB-9630-CB523DB27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43270"/>
            <a:ext cx="8193089" cy="460512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program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program,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457200" indent="-457200" algn="just">
              <a:buAutoNum type="alphaLcPeriod"/>
            </a:pPr>
            <a:r>
              <a:rPr lang="en-US" dirty="0" err="1"/>
              <a:t>Lisensi</a:t>
            </a:r>
            <a:r>
              <a:rPr lang="en-US" dirty="0"/>
              <a:t> Proprietary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proprietary </a:t>
            </a:r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sebagai</a:t>
            </a:r>
            <a:r>
              <a:rPr lang="en-US" dirty="0"/>
              <a:t> closed source software. Kode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oleh </a:t>
            </a:r>
            <a:r>
              <a:rPr lang="en-US" dirty="0" err="1"/>
              <a:t>publik</a:t>
            </a:r>
            <a:r>
              <a:rPr lang="en-US" dirty="0"/>
              <a:t> (</a:t>
            </a:r>
            <a:r>
              <a:rPr lang="en-US" dirty="0" err="1"/>
              <a:t>umum</a:t>
            </a:r>
            <a:r>
              <a:rPr lang="en-US" dirty="0"/>
              <a:t>). Jadi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berlisensi</a:t>
            </a:r>
            <a:r>
              <a:rPr lang="en-US" dirty="0"/>
              <a:t> proprietary </a:t>
            </a:r>
            <a:r>
              <a:rPr lang="en-US" dirty="0" err="1"/>
              <a:t>adalah</a:t>
            </a:r>
            <a:r>
              <a:rPr lang="en-US" dirty="0"/>
              <a:t> Microsoft Windows, Adobe Photoshop, </a:t>
            </a:r>
            <a:r>
              <a:rPr lang="en-US" dirty="0" err="1"/>
              <a:t>Winrar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430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56DBB-DB85-444A-8825-AE75FD63F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781878"/>
            <a:ext cx="8242852" cy="54665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b. </a:t>
            </a:r>
            <a:r>
              <a:rPr lang="en-US" sz="2400" dirty="0" err="1"/>
              <a:t>Lisensi</a:t>
            </a:r>
            <a:r>
              <a:rPr lang="en-US" sz="2400" dirty="0"/>
              <a:t> Open Source</a:t>
            </a:r>
          </a:p>
          <a:p>
            <a:pPr marL="0" indent="0" algn="just">
              <a:buNone/>
            </a:pPr>
            <a:r>
              <a:rPr lang="en-ID" sz="2400" dirty="0"/>
              <a:t>Pada </a:t>
            </a:r>
            <a:r>
              <a:rPr lang="en-ID" sz="2400" dirty="0" err="1"/>
              <a:t>perangkat</a:t>
            </a:r>
            <a:r>
              <a:rPr lang="en-ID" sz="2400" dirty="0"/>
              <a:t> </a:t>
            </a:r>
            <a:r>
              <a:rPr lang="en-ID" sz="2400" dirty="0" err="1"/>
              <a:t>lunak</a:t>
            </a:r>
            <a:r>
              <a:rPr lang="en-ID" sz="2400" dirty="0"/>
              <a:t> </a:t>
            </a:r>
            <a:r>
              <a:rPr lang="en-ID" sz="2400" dirty="0" err="1"/>
              <a:t>berlisensi</a:t>
            </a:r>
            <a:r>
              <a:rPr lang="en-ID" sz="2400" dirty="0"/>
              <a:t> open source, </a:t>
            </a:r>
            <a:r>
              <a:rPr lang="en-ID" sz="2400" dirty="0" err="1"/>
              <a:t>kode</a:t>
            </a:r>
            <a:r>
              <a:rPr lang="en-ID" sz="2400" dirty="0"/>
              <a:t> program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diakses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terbuka</a:t>
            </a:r>
            <a:r>
              <a:rPr lang="en-ID" sz="2400" dirty="0"/>
              <a:t> oleh </a:t>
            </a:r>
            <a:r>
              <a:rPr lang="en-ID" sz="2400" dirty="0" err="1"/>
              <a:t>siapapun</a:t>
            </a:r>
            <a:r>
              <a:rPr lang="en-ID" sz="2400" dirty="0"/>
              <a:t>. Kode program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diubah</a:t>
            </a:r>
            <a:r>
              <a:rPr lang="en-ID" sz="2400" dirty="0"/>
              <a:t>, </a:t>
            </a:r>
            <a:r>
              <a:rPr lang="en-ID" sz="2400" dirty="0" err="1"/>
              <a:t>digunakan</a:t>
            </a:r>
            <a:r>
              <a:rPr lang="en-ID" sz="2400" dirty="0"/>
              <a:t>, </a:t>
            </a:r>
            <a:r>
              <a:rPr lang="en-ID" sz="2400" dirty="0" err="1"/>
              <a:t>dikembangkan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disebarluaskan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bebas</a:t>
            </a:r>
            <a:r>
              <a:rPr lang="en-ID" sz="2400" dirty="0"/>
              <a:t>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meminta</a:t>
            </a:r>
            <a:r>
              <a:rPr lang="en-ID" sz="2400" dirty="0"/>
              <a:t> </a:t>
            </a:r>
            <a:r>
              <a:rPr lang="en-ID" sz="2400" dirty="0" err="1"/>
              <a:t>persetujuan</a:t>
            </a:r>
            <a:r>
              <a:rPr lang="en-ID" sz="2400" dirty="0"/>
              <a:t> </a:t>
            </a:r>
            <a:r>
              <a:rPr lang="en-ID" sz="2400" dirty="0" err="1"/>
              <a:t>pembuat</a:t>
            </a:r>
            <a:r>
              <a:rPr lang="en-ID" sz="2400" dirty="0"/>
              <a:t> </a:t>
            </a:r>
            <a:r>
              <a:rPr lang="en-ID" sz="2400" dirty="0" err="1"/>
              <a:t>kode</a:t>
            </a:r>
            <a:r>
              <a:rPr lang="en-ID" sz="2400" dirty="0"/>
              <a:t> program. </a:t>
            </a:r>
            <a:r>
              <a:rPr lang="en-ID" sz="2400" dirty="0" err="1"/>
              <a:t>Contoh</a:t>
            </a:r>
            <a:r>
              <a:rPr lang="en-ID" sz="2400" dirty="0"/>
              <a:t> </a:t>
            </a:r>
            <a:r>
              <a:rPr lang="en-ID" sz="2400" dirty="0" err="1"/>
              <a:t>perangkat</a:t>
            </a:r>
            <a:r>
              <a:rPr lang="en-ID" sz="2400" dirty="0"/>
              <a:t> </a:t>
            </a:r>
            <a:r>
              <a:rPr lang="en-ID" sz="2400" dirty="0" err="1"/>
              <a:t>lunak</a:t>
            </a:r>
            <a:r>
              <a:rPr lang="en-ID" sz="2400" dirty="0"/>
              <a:t> </a:t>
            </a:r>
            <a:r>
              <a:rPr lang="en-ID" sz="2400" dirty="0" err="1"/>
              <a:t>berlisensi</a:t>
            </a:r>
            <a:r>
              <a:rPr lang="en-ID" sz="2400" dirty="0"/>
              <a:t> open source </a:t>
            </a:r>
            <a:r>
              <a:rPr lang="en-ID" sz="2400" dirty="0" err="1"/>
              <a:t>adalah</a:t>
            </a:r>
            <a:r>
              <a:rPr lang="en-ID" sz="2400" dirty="0"/>
              <a:t> Linux, LibreOffice, Mozilla Firefox, PHP dan MySQL.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861A2-613C-454C-B563-FB4BD8874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11" t="53142" r="28804" b="27332"/>
          <a:stretch/>
        </p:blipFill>
        <p:spPr>
          <a:xfrm>
            <a:off x="4240697" y="4661452"/>
            <a:ext cx="2491410" cy="1414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3F2C1-33A4-4B18-81D4-A415C28DB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52" t="29362" r="29239" b="50000"/>
          <a:stretch/>
        </p:blipFill>
        <p:spPr>
          <a:xfrm>
            <a:off x="728869" y="4661452"/>
            <a:ext cx="2756452" cy="14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87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858</TotalTime>
  <Words>796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Jenis Lisensi perangkat lunak berdasarkan skala instalasi</vt:lpstr>
      <vt:lpstr>Jenis Lisensi Perangkat Lunak berdasarkan biaya penggunaan</vt:lpstr>
      <vt:lpstr>PowerPoint Presentation</vt:lpstr>
      <vt:lpstr>PowerPoint Presentation</vt:lpstr>
      <vt:lpstr>b. Lisensi Freeware</vt:lpstr>
      <vt:lpstr>Jenis Lisensi Perangkat Lunak Berdasarkan Kode Programnya</vt:lpstr>
      <vt:lpstr>PowerPoint Presentation</vt:lpstr>
      <vt:lpstr>Lisensi pada berkas Digital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LISENSI PERANGKAT LUNAK</dc:title>
  <dc:creator>Lenovo</dc:creator>
  <cp:lastModifiedBy>Windows User</cp:lastModifiedBy>
  <cp:revision>43</cp:revision>
  <dcterms:created xsi:type="dcterms:W3CDTF">2021-04-08T01:59:25Z</dcterms:created>
  <dcterms:modified xsi:type="dcterms:W3CDTF">2022-02-21T14:22:52Z</dcterms:modified>
</cp:coreProperties>
</file>