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65" d="100"/>
          <a:sy n="65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0ABF-47D2-4FB6-A743-46339149EB12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92C7A06-5E3D-49EA-9F36-410970CE77A1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53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0ABF-47D2-4FB6-A743-46339149EB12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7A06-5E3D-49EA-9F36-410970CE77A1}" type="slidenum">
              <a:rPr lang="en-ID" smtClean="0"/>
              <a:t>‹#›</a:t>
            </a:fld>
            <a:endParaRPr lang="en-ID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202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0ABF-47D2-4FB6-A743-46339149EB12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7A06-5E3D-49EA-9F36-410970CE77A1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95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0ABF-47D2-4FB6-A743-46339149EB12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7A06-5E3D-49EA-9F36-410970CE77A1}" type="slidenum">
              <a:rPr lang="en-ID" smtClean="0"/>
              <a:t>‹#›</a:t>
            </a:fld>
            <a:endParaRPr lang="en-ID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999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0ABF-47D2-4FB6-A743-46339149EB12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7A06-5E3D-49EA-9F36-410970CE77A1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96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0ABF-47D2-4FB6-A743-46339149EB12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7A06-5E3D-49EA-9F36-410970CE77A1}" type="slidenum">
              <a:rPr lang="en-ID" smtClean="0"/>
              <a:t>‹#›</a:t>
            </a:fld>
            <a:endParaRPr lang="en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609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0ABF-47D2-4FB6-A743-46339149EB12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7A06-5E3D-49EA-9F36-410970CE77A1}" type="slidenum">
              <a:rPr lang="en-ID" smtClean="0"/>
              <a:t>‹#›</a:t>
            </a:fld>
            <a:endParaRPr lang="en-ID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048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0ABF-47D2-4FB6-A743-46339149EB12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7A06-5E3D-49EA-9F36-410970CE77A1}" type="slidenum">
              <a:rPr lang="en-ID" smtClean="0"/>
              <a:t>‹#›</a:t>
            </a:fld>
            <a:endParaRPr lang="en-ID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25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0ABF-47D2-4FB6-A743-46339149EB12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7A06-5E3D-49EA-9F36-410970CE77A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9484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0ABF-47D2-4FB6-A743-46339149EB12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7A06-5E3D-49EA-9F36-410970CE77A1}" type="slidenum">
              <a:rPr lang="en-ID" smtClean="0"/>
              <a:t>‹#›</a:t>
            </a:fld>
            <a:endParaRPr lang="en-ID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645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0D10ABF-47D2-4FB6-A743-46339149EB12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7A06-5E3D-49EA-9F36-410970CE77A1}" type="slidenum">
              <a:rPr lang="en-ID" smtClean="0"/>
              <a:t>‹#›</a:t>
            </a:fld>
            <a:endParaRPr lang="en-ID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7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0ABF-47D2-4FB6-A743-46339149EB12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92C7A06-5E3D-49EA-9F36-410970CE77A1}" type="slidenum">
              <a:rPr lang="en-ID" smtClean="0"/>
              <a:t>‹#›</a:t>
            </a:fld>
            <a:endParaRPr lang="en-ID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87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305E7C-4452-41A4-BE4F-600D0548C1A9}"/>
              </a:ext>
            </a:extLst>
          </p:cNvPr>
          <p:cNvSpPr txBox="1"/>
          <p:nvPr/>
        </p:nvSpPr>
        <p:spPr>
          <a:xfrm>
            <a:off x="2826326" y="1056411"/>
            <a:ext cx="8160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lgerian" panose="04020705040A02060702" pitchFamily="82" charset="0"/>
              </a:rPr>
              <a:t>LIMIT </a:t>
            </a:r>
          </a:p>
          <a:p>
            <a:pPr algn="ctr"/>
            <a:r>
              <a:rPr lang="en-US" sz="5400" dirty="0">
                <a:latin typeface="Algerian" panose="04020705040A02060702" pitchFamily="82" charset="0"/>
              </a:rPr>
              <a:t>FUNGSI TRIGONOMETRI</a:t>
            </a:r>
            <a:endParaRPr lang="en-ID" sz="5400" dirty="0">
              <a:latin typeface="Algerian" panose="04020705040A02060702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92E08B-0E11-4ADC-8DD0-1E927CC0503E}"/>
              </a:ext>
            </a:extLst>
          </p:cNvPr>
          <p:cNvSpPr txBox="1"/>
          <p:nvPr/>
        </p:nvSpPr>
        <p:spPr>
          <a:xfrm>
            <a:off x="2369127" y="3754582"/>
            <a:ext cx="5957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By:</a:t>
            </a:r>
          </a:p>
          <a:p>
            <a:endParaRPr lang="en-US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SITI SYARAH MAULYDIA,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M.Pd</a:t>
            </a:r>
            <a:endParaRPr lang="en-ID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F5A38C70-2822-47B6-8181-23FD0E1C9484}"/>
              </a:ext>
            </a:extLst>
          </p:cNvPr>
          <p:cNvSpPr/>
          <p:nvPr/>
        </p:nvSpPr>
        <p:spPr>
          <a:xfrm>
            <a:off x="2476500" y="3009900"/>
            <a:ext cx="8610600" cy="457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ASIMTOT  DATAR  DAN  ASIMTOT  TEGAK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5635B9-67DF-4B69-966E-0E5CC57F4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2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41"/>
    </mc:Choice>
    <mc:Fallback>
      <p:transition spd="slow" advTm="34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66" x="839788" y="5027613"/>
          <p14:tracePt t="24901" x="847725" y="5027613"/>
          <p14:tracePt t="24915" x="857250" y="5018088"/>
          <p14:tracePt t="24928" x="866775" y="5018088"/>
          <p14:tracePt t="24936" x="874713" y="5018088"/>
          <p14:tracePt t="24953" x="884238" y="5010150"/>
          <p14:tracePt t="24969" x="928688" y="5000625"/>
          <p14:tracePt t="24986" x="965200" y="4991100"/>
          <p14:tracePt t="25003" x="990600" y="4983163"/>
          <p14:tracePt t="25019" x="1044575" y="4965700"/>
          <p14:tracePt t="25037" x="1071563" y="4956175"/>
          <p14:tracePt t="25053" x="1125538" y="4919663"/>
          <p14:tracePt t="25070" x="1187450" y="4894263"/>
          <p14:tracePt t="25086" x="1330325" y="4830763"/>
          <p14:tracePt t="25103" x="1446213" y="4776788"/>
          <p14:tracePt t="25119" x="1554163" y="4732338"/>
          <p14:tracePt t="25136" x="1581150" y="4714875"/>
          <p14:tracePt t="25153" x="1625600" y="4679950"/>
          <p14:tracePt t="25169" x="1670050" y="4660900"/>
          <p14:tracePt t="25187" x="1724025" y="4625975"/>
          <p14:tracePt t="25203" x="1768475" y="4608513"/>
          <p14:tracePt t="25219" x="1822450" y="4589463"/>
          <p14:tracePt t="25236" x="1955800" y="4554538"/>
          <p14:tracePt t="25253" x="2044700" y="4537075"/>
          <p14:tracePt t="25269" x="2089150" y="4518025"/>
          <p14:tracePt t="25286" x="2160588" y="4500563"/>
          <p14:tracePt t="25304" x="2366963" y="4438650"/>
          <p14:tracePt t="25319" x="2544763" y="4384675"/>
          <p14:tracePt t="25336" x="2625725" y="4357688"/>
          <p14:tracePt t="25353" x="2714625" y="4330700"/>
          <p14:tracePt t="25369" x="2741613" y="4322763"/>
          <p14:tracePt t="25386" x="2830513" y="4295775"/>
          <p14:tracePt t="25403" x="2965450" y="4276725"/>
          <p14:tracePt t="25420" x="3224213" y="4232275"/>
          <p14:tracePt t="25436" x="3411538" y="4205288"/>
          <p14:tracePt t="25453" x="3581400" y="4187825"/>
          <p14:tracePt t="25469" x="3714750" y="4152900"/>
          <p14:tracePt t="25486" x="3759200" y="4143375"/>
          <p14:tracePt t="25502" x="3803650" y="4125913"/>
          <p14:tracePt t="25519" x="3840163" y="4108450"/>
          <p14:tracePt t="25535" x="3919538" y="4089400"/>
          <p14:tracePt t="25552" x="3973513" y="4062413"/>
          <p14:tracePt t="25569" x="4037013" y="4054475"/>
          <p14:tracePt t="25585" x="4054475" y="4037013"/>
          <p14:tracePt t="25602" x="4089400" y="4037013"/>
          <p14:tracePt t="25604" x="4098925" y="4027488"/>
          <p14:tracePt t="25619" x="4160838" y="4010025"/>
          <p14:tracePt t="25636" x="4205288" y="3983038"/>
          <p14:tracePt t="25653" x="4241800" y="3956050"/>
          <p14:tracePt t="25669" x="4295775" y="3929063"/>
          <p14:tracePt t="25687" x="4330700" y="3894138"/>
          <p14:tracePt t="25703" x="4348163" y="3875088"/>
          <p14:tracePt t="25719" x="4411663" y="3830638"/>
          <p14:tracePt t="25736" x="4643438" y="3687763"/>
          <p14:tracePt t="25753" x="4759325" y="3608388"/>
          <p14:tracePt t="25769" x="4813300" y="3581400"/>
          <p14:tracePt t="25786" x="4840288" y="3562350"/>
          <p14:tracePt t="25803" x="4848225" y="3544888"/>
          <p14:tracePt t="25821" x="4857750" y="3536950"/>
          <p14:tracePt t="25837" x="4867275" y="3536950"/>
          <p14:tracePt t="26173" x="4875213" y="3527425"/>
          <p14:tracePt t="26180" x="4894263" y="3509963"/>
          <p14:tracePt t="26188" x="4894263" y="3500438"/>
          <p14:tracePt t="26203" x="4911725" y="3482975"/>
          <p14:tracePt t="26220" x="4938713" y="3473450"/>
          <p14:tracePt t="26236" x="4946650" y="3455988"/>
          <p14:tracePt t="26253" x="4965700" y="3455988"/>
          <p14:tracePt t="26269" x="5018088" y="3438525"/>
          <p14:tracePt t="26286" x="5045075" y="3429000"/>
          <p14:tracePt t="26303" x="5089525" y="3419475"/>
          <p14:tracePt t="26319" x="5116513" y="3419475"/>
          <p14:tracePt t="26337" x="5153025" y="3411538"/>
          <p14:tracePt t="26353" x="5170488" y="3402013"/>
          <p14:tracePt t="26370" x="5187950" y="3402013"/>
          <p14:tracePt t="26386" x="5214938" y="3402013"/>
          <p14:tracePt t="26403" x="5224463" y="3402013"/>
          <p14:tracePt t="26420" x="5241925" y="3402013"/>
          <p14:tracePt t="26436" x="5259388" y="3402013"/>
          <p14:tracePt t="26453" x="5268913" y="3402013"/>
          <p14:tracePt t="26469" x="5276850" y="3402013"/>
          <p14:tracePt t="26487" x="5286375" y="3402013"/>
          <p14:tracePt t="26519" x="5295900" y="3402013"/>
          <p14:tracePt t="26541" x="5303838" y="3402013"/>
          <p14:tracePt t="26569" x="5313363" y="3402013"/>
          <p14:tracePt t="26589" x="5322888" y="3402013"/>
          <p14:tracePt t="26604" x="5330825" y="3411538"/>
          <p14:tracePt t="26617" x="5340350" y="3411538"/>
          <p14:tracePt t="26624" x="5348288" y="3411538"/>
          <p14:tracePt t="26636" x="5357813" y="3411538"/>
          <p14:tracePt t="26653" x="5384800" y="3411538"/>
          <p14:tracePt t="26670" x="5402263" y="3411538"/>
          <p14:tracePt t="26686" x="5419725" y="3411538"/>
          <p14:tracePt t="26703" x="5429250" y="3411538"/>
          <p14:tracePt t="26720" x="5446713" y="3411538"/>
          <p14:tracePt t="26736" x="5465763" y="3411538"/>
          <p14:tracePt t="26754" x="5483225" y="3411538"/>
          <p14:tracePt t="26769" x="5491163" y="3411538"/>
          <p14:tracePt t="26786" x="5500688" y="3411538"/>
          <p14:tracePt t="26803" x="5510213" y="3411538"/>
          <p14:tracePt t="26820" x="5518150" y="3411538"/>
          <p14:tracePt t="26836" x="5537200" y="3411538"/>
          <p14:tracePt t="26853" x="5545138" y="3411538"/>
          <p14:tracePt t="26871" x="5572125" y="3411538"/>
          <p14:tracePt t="26886" x="5589588" y="3411538"/>
          <p14:tracePt t="26903" x="5616575" y="3411538"/>
          <p14:tracePt t="26919" x="5688013" y="3411538"/>
          <p14:tracePt t="26936" x="5751513" y="3411538"/>
          <p14:tracePt t="26953" x="5813425" y="3419475"/>
          <p14:tracePt t="26969" x="5840413" y="3429000"/>
          <p14:tracePt t="26986" x="5867400" y="3429000"/>
          <p14:tracePt t="27003" x="5894388" y="3429000"/>
          <p14:tracePt t="27019" x="5911850" y="3429000"/>
          <p14:tracePt t="27036" x="5938838" y="3429000"/>
          <p14:tracePt t="27053" x="5946775" y="3429000"/>
          <p14:tracePt t="27069" x="5973763" y="3429000"/>
          <p14:tracePt t="27086" x="5991225" y="3429000"/>
          <p14:tracePt t="27103" x="6010275" y="3429000"/>
          <p14:tracePt t="27106" x="6018213" y="3429000"/>
          <p14:tracePt t="27119" x="6037263" y="3429000"/>
          <p14:tracePt t="27136" x="6072188" y="3429000"/>
          <p14:tracePt t="27153" x="6108700" y="3438525"/>
          <p14:tracePt t="27170" x="6116638" y="3438525"/>
          <p14:tracePt t="27186" x="6143625" y="3446463"/>
          <p14:tracePt t="27203" x="6161088" y="3446463"/>
          <p14:tracePt t="27219" x="6170613" y="3446463"/>
          <p14:tracePt t="27236" x="6197600" y="3446463"/>
          <p14:tracePt t="27253" x="6215063" y="3446463"/>
          <p14:tracePt t="27269" x="6224588" y="3455988"/>
          <p14:tracePt t="27286" x="6242050" y="3455988"/>
          <p14:tracePt t="27303" x="6259513" y="3455988"/>
          <p14:tracePt t="27319" x="6276975" y="3455988"/>
          <p14:tracePt t="27336" x="6286500" y="3455988"/>
          <p14:tracePt t="27353" x="6303963" y="3455988"/>
          <p14:tracePt t="27370" x="6313488" y="3455988"/>
          <p14:tracePt t="27386" x="6323013" y="3455988"/>
          <p14:tracePt t="27404" x="6330950" y="3455988"/>
          <p14:tracePt t="27453" x="6340475" y="34559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3">
            <a:extLst>
              <a:ext uri="{FF2B5EF4-FFF2-40B4-BE49-F238E27FC236}">
                <a16:creationId xmlns:a16="http://schemas.microsoft.com/office/drawing/2014/main" id="{358D26B9-71DA-4DA8-B383-7B2E0A723629}"/>
              </a:ext>
            </a:extLst>
          </p:cNvPr>
          <p:cNvSpPr/>
          <p:nvPr/>
        </p:nvSpPr>
        <p:spPr>
          <a:xfrm>
            <a:off x="1723159" y="372340"/>
            <a:ext cx="8972550" cy="1219200"/>
          </a:xfrm>
          <a:prstGeom prst="horizontalScroll">
            <a:avLst>
              <a:gd name="adj" fmla="val 1562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ASIMTOT  DATAR  DAN  ASIMTOT  TEGAK PADA FUNGSI TRIGONOMETRI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027448-631C-4C06-BB62-BDE92D947762}"/>
              </a:ext>
            </a:extLst>
          </p:cNvPr>
          <p:cNvSpPr/>
          <p:nvPr/>
        </p:nvSpPr>
        <p:spPr>
          <a:xfrm>
            <a:off x="955965" y="2043545"/>
            <a:ext cx="4876800" cy="138545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Suatu</a:t>
            </a:r>
            <a:r>
              <a:rPr lang="en-US" b="1" dirty="0"/>
              <a:t> </a:t>
            </a:r>
            <a:r>
              <a:rPr lang="en-US" b="1" dirty="0" err="1"/>
              <a:t>fungsi</a:t>
            </a:r>
            <a:r>
              <a:rPr lang="en-US" b="1" dirty="0"/>
              <a:t> </a:t>
            </a:r>
            <a:r>
              <a:rPr lang="en-US" b="1" dirty="0" err="1"/>
              <a:t>trigonometri</a:t>
            </a:r>
            <a:r>
              <a:rPr lang="en-US" b="1" dirty="0"/>
              <a:t> </a:t>
            </a:r>
            <a:r>
              <a:rPr lang="en-US" b="1" dirty="0" err="1"/>
              <a:t>dapat</a:t>
            </a:r>
            <a:r>
              <a:rPr lang="en-US" b="1" dirty="0"/>
              <a:t> juga </a:t>
            </a:r>
            <a:r>
              <a:rPr lang="en-US" b="1" dirty="0" err="1"/>
              <a:t>memiliki</a:t>
            </a:r>
            <a:r>
              <a:rPr lang="en-US" b="1" dirty="0"/>
              <a:t> </a:t>
            </a:r>
            <a:r>
              <a:rPr lang="en-US" b="1" dirty="0" err="1"/>
              <a:t>asimtot</a:t>
            </a:r>
            <a:r>
              <a:rPr lang="en-US" b="1" dirty="0"/>
              <a:t> </a:t>
            </a:r>
            <a:r>
              <a:rPr lang="en-US" b="1" dirty="0" err="1"/>
              <a:t>datar</a:t>
            </a:r>
            <a:r>
              <a:rPr lang="en-US" b="1" dirty="0"/>
              <a:t> </a:t>
            </a:r>
            <a:r>
              <a:rPr lang="en-US" b="1" dirty="0" err="1"/>
              <a:t>ataupun</a:t>
            </a:r>
            <a:r>
              <a:rPr lang="en-US" b="1" dirty="0"/>
              <a:t> </a:t>
            </a:r>
            <a:r>
              <a:rPr lang="en-US" b="1" dirty="0" err="1"/>
              <a:t>asimtot</a:t>
            </a:r>
            <a:r>
              <a:rPr lang="en-US" b="1" dirty="0"/>
              <a:t> </a:t>
            </a:r>
            <a:r>
              <a:rPr lang="en-US" b="1" dirty="0" err="1"/>
              <a:t>tegak</a:t>
            </a:r>
            <a:r>
              <a:rPr lang="en-US" b="1" dirty="0"/>
              <a:t>. </a:t>
            </a:r>
            <a:endParaRPr lang="en-ID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6D9360-B364-4C03-B2FC-B054BE3C745F}"/>
              </a:ext>
            </a:extLst>
          </p:cNvPr>
          <p:cNvSpPr/>
          <p:nvPr/>
        </p:nvSpPr>
        <p:spPr>
          <a:xfrm>
            <a:off x="6373090" y="4011762"/>
            <a:ext cx="4585855" cy="138545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Tetapi</a:t>
            </a:r>
            <a:r>
              <a:rPr lang="en-US" b="1" dirty="0"/>
              <a:t> pada </a:t>
            </a:r>
            <a:r>
              <a:rPr lang="en-US" b="1" dirty="0" err="1"/>
              <a:t>fungsi</a:t>
            </a:r>
            <a:r>
              <a:rPr lang="en-US" b="1" dirty="0"/>
              <a:t> </a:t>
            </a:r>
            <a:r>
              <a:rPr lang="en-US" b="1" dirty="0" err="1"/>
              <a:t>dasar</a:t>
            </a:r>
            <a:r>
              <a:rPr lang="en-US" b="1" dirty="0"/>
              <a:t> </a:t>
            </a:r>
            <a:r>
              <a:rPr lang="en-US" b="1" dirty="0" err="1"/>
              <a:t>trigonometri</a:t>
            </a:r>
            <a:r>
              <a:rPr lang="en-US" b="1" dirty="0"/>
              <a:t> </a:t>
            </a:r>
            <a:r>
              <a:rPr lang="en-US" b="1" dirty="0" err="1"/>
              <a:t>hanya</a:t>
            </a:r>
            <a:r>
              <a:rPr lang="en-US" b="1" dirty="0"/>
              <a:t> </a:t>
            </a:r>
            <a:r>
              <a:rPr lang="en-US" b="1" dirty="0" err="1"/>
              <a:t>terdapat</a:t>
            </a:r>
            <a:r>
              <a:rPr lang="en-US" b="1" dirty="0"/>
              <a:t> </a:t>
            </a:r>
            <a:r>
              <a:rPr lang="en-US" b="1" dirty="0" err="1"/>
              <a:t>asimtot</a:t>
            </a:r>
            <a:r>
              <a:rPr lang="en-US" b="1" dirty="0"/>
              <a:t> </a:t>
            </a:r>
            <a:r>
              <a:rPr lang="en-US" b="1" dirty="0" err="1"/>
              <a:t>tegak</a:t>
            </a:r>
            <a:endParaRPr lang="en-ID" b="1" dirty="0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7CD37B79-F28A-420A-B695-1A7803BD1C7E}"/>
              </a:ext>
            </a:extLst>
          </p:cNvPr>
          <p:cNvSpPr/>
          <p:nvPr/>
        </p:nvSpPr>
        <p:spPr>
          <a:xfrm rot="3021450">
            <a:off x="5867400" y="3317734"/>
            <a:ext cx="457200" cy="69272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DD0581-04C5-4D12-91A2-F581E234B4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934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98"/>
    </mc:Choice>
    <mc:Fallback>
      <p:transition spd="slow" advTm="41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1245" x="911225" y="5000625"/>
          <p14:tracePt t="14552" x="928688" y="5000625"/>
          <p14:tracePt t="14558" x="973138" y="5010150"/>
          <p14:tracePt t="14570" x="1017588" y="5010150"/>
          <p14:tracePt t="14587" x="1152525" y="5010150"/>
          <p14:tracePt t="14603" x="1223963" y="5010150"/>
          <p14:tracePt t="14620" x="1303338" y="5010150"/>
          <p14:tracePt t="14637" x="1339850" y="5010150"/>
          <p14:tracePt t="14653" x="1366838" y="5010150"/>
          <p14:tracePt t="14670" x="1401763" y="5000625"/>
          <p14:tracePt t="14687" x="1446213" y="4991100"/>
          <p14:tracePt t="14703" x="1571625" y="4983163"/>
          <p14:tracePt t="14720" x="1660525" y="4973638"/>
          <p14:tracePt t="14737" x="1704975" y="4965700"/>
          <p14:tracePt t="14754" x="1751013" y="4956175"/>
          <p14:tracePt t="14772" x="1795463" y="4946650"/>
          <p14:tracePt t="14787" x="1839913" y="4929188"/>
          <p14:tracePt t="14804" x="1884363" y="4919663"/>
          <p14:tracePt t="14820" x="1955800" y="4902200"/>
          <p14:tracePt t="14837" x="2000250" y="4902200"/>
          <p14:tracePt t="14854" x="2098675" y="4902200"/>
          <p14:tracePt t="14870" x="2179638" y="4902200"/>
          <p14:tracePt t="14888" x="2295525" y="4902200"/>
          <p14:tracePt t="14904" x="2527300" y="4929188"/>
          <p14:tracePt t="14921" x="3133725" y="5037138"/>
          <p14:tracePt t="14937" x="3724275" y="5143500"/>
          <p14:tracePt t="14954" x="3973513" y="5205413"/>
          <p14:tracePt t="14970" x="4125913" y="5224463"/>
          <p14:tracePt t="14987" x="4179888" y="5224463"/>
          <p14:tracePt t="15003" x="4241800" y="5224463"/>
          <p14:tracePt t="15020" x="4268788" y="5224463"/>
          <p14:tracePt t="15347" x="4357688" y="5205413"/>
          <p14:tracePt t="15354" x="4465638" y="5170488"/>
          <p14:tracePt t="15360" x="4616450" y="5133975"/>
          <p14:tracePt t="15371" x="4786313" y="5108575"/>
          <p14:tracePt t="15387" x="5062538" y="5054600"/>
          <p14:tracePt t="15404" x="5170488" y="5037138"/>
          <p14:tracePt t="15421" x="5473700" y="5000625"/>
          <p14:tracePt t="15437" x="5653088" y="4983163"/>
          <p14:tracePt t="15454" x="5724525" y="4983163"/>
          <p14:tracePt t="15470" x="5803900" y="4973638"/>
          <p14:tracePt t="15487" x="5911850" y="4965700"/>
          <p14:tracePt t="15504" x="6018213" y="4956175"/>
          <p14:tracePt t="15520" x="6062663" y="4956175"/>
          <p14:tracePt t="15537" x="6116638" y="4956175"/>
          <p14:tracePt t="15554" x="6143625" y="4946650"/>
          <p14:tracePt t="15570" x="6188075" y="4938713"/>
          <p14:tracePt t="15574" x="6205538" y="4938713"/>
          <p14:tracePt t="15587" x="6286500" y="4929188"/>
          <p14:tracePt t="15604" x="6419850" y="4929188"/>
          <p14:tracePt t="15620" x="6581775" y="4919663"/>
          <p14:tracePt t="15637" x="6653213" y="4919663"/>
          <p14:tracePt t="15654" x="6715125" y="4919663"/>
          <p14:tracePt t="15671" x="6769100" y="4919663"/>
          <p14:tracePt t="15688" x="6902450" y="4919663"/>
          <p14:tracePt t="15704" x="7000875" y="4919663"/>
          <p14:tracePt t="15721" x="7062788" y="4919663"/>
          <p14:tracePt t="15737" x="7126288" y="4919663"/>
          <p14:tracePt t="15754" x="7143750" y="4919663"/>
          <p14:tracePt t="15771" x="7180263" y="4919663"/>
          <p14:tracePt t="15787" x="7205663" y="4919663"/>
          <p14:tracePt t="15805" x="7242175" y="4919663"/>
          <p14:tracePt t="15820" x="7259638" y="4919663"/>
          <p14:tracePt t="15837" x="7296150" y="4919663"/>
          <p14:tracePt t="15854" x="7323138" y="4919663"/>
          <p14:tracePt t="15871" x="7331075" y="4919663"/>
          <p14:tracePt t="15887" x="7348538" y="4919663"/>
          <p14:tracePt t="16195" x="7367588" y="4911725"/>
          <p14:tracePt t="16202" x="7385050" y="4911725"/>
          <p14:tracePt t="16210" x="7394575" y="4894263"/>
          <p14:tracePt t="16221" x="7419975" y="4884738"/>
          <p14:tracePt t="16237" x="7537450" y="4875213"/>
          <p14:tracePt t="16255" x="7661275" y="4857750"/>
          <p14:tracePt t="16271" x="7804150" y="4822825"/>
          <p14:tracePt t="16287" x="7875588" y="4803775"/>
          <p14:tracePt t="16306" x="7947025" y="4803775"/>
          <p14:tracePt t="16321" x="7974013" y="4795838"/>
          <p14:tracePt t="16338" x="8010525" y="4786313"/>
          <p14:tracePt t="16354" x="8037513" y="4786313"/>
          <p14:tracePt t="16371" x="8054975" y="4786313"/>
          <p14:tracePt t="16387" x="8099425" y="4768850"/>
          <p14:tracePt t="16404" x="8116888" y="4768850"/>
          <p14:tracePt t="16420" x="8143875" y="4768850"/>
          <p14:tracePt t="16437" x="8153400" y="4759325"/>
          <p14:tracePt t="16455" x="8170863" y="4759325"/>
          <p14:tracePt t="16470" x="8180388" y="4759325"/>
          <p14:tracePt t="16488" x="8188325" y="4741863"/>
          <p14:tracePt t="16504" x="8197850" y="4741863"/>
          <p14:tracePt t="16520" x="8197850" y="4732338"/>
          <p14:tracePt t="16537" x="8205788" y="4732338"/>
          <p14:tracePt t="16590" x="8197850" y="4732338"/>
          <p14:tracePt t="16605" x="8180388" y="4732338"/>
          <p14:tracePt t="16611" x="8170863" y="4732338"/>
          <p14:tracePt t="16620" x="8161338" y="4732338"/>
          <p14:tracePt t="16637" x="8134350" y="4741863"/>
          <p14:tracePt t="16654" x="8099425" y="4741863"/>
          <p14:tracePt t="16671" x="8072438" y="4751388"/>
          <p14:tracePt t="16687" x="8054975" y="4759325"/>
          <p14:tracePt t="16704" x="8027988" y="4759325"/>
          <p14:tracePt t="16721" x="8018463" y="4759325"/>
          <p14:tracePt t="16737" x="8010525" y="4759325"/>
          <p14:tracePt t="16754" x="8001000" y="4759325"/>
          <p14:tracePt t="16771" x="7991475" y="4759325"/>
          <p14:tracePt t="16787" x="7983538" y="4759325"/>
          <p14:tracePt t="16852" x="7983538" y="4751388"/>
          <p14:tracePt t="16866" x="7991475" y="4751388"/>
          <p14:tracePt t="16879" x="7991475" y="4741863"/>
          <p14:tracePt t="16887" x="8001000" y="4741863"/>
          <p14:tracePt t="16913" x="8010525" y="4741863"/>
          <p14:tracePt t="16947" x="8018463" y="4741863"/>
          <p14:tracePt t="16980" x="8027988" y="4741863"/>
          <p14:tracePt t="16994" x="8037513" y="4741863"/>
          <p14:tracePt t="17008" x="8045450" y="4741863"/>
          <p14:tracePt t="17022" x="8054975" y="4741863"/>
          <p14:tracePt t="17042" x="8062913" y="4741863"/>
          <p14:tracePt t="17049" x="8072438" y="4741863"/>
          <p14:tracePt t="17056" x="8081963" y="4741863"/>
          <p14:tracePt t="17070" x="8089900" y="4741863"/>
          <p14:tracePt t="17087" x="8099425" y="4741863"/>
          <p14:tracePt t="17104" x="8108950" y="4741863"/>
          <p14:tracePt t="17121" x="8116888" y="4741863"/>
          <p14:tracePt t="17137" x="8126413" y="4741863"/>
          <p14:tracePt t="17154" x="8143875" y="4741863"/>
          <p14:tracePt t="17171" x="8153400" y="4741863"/>
          <p14:tracePt t="17187" x="8161338" y="4741863"/>
          <p14:tracePt t="17221" x="8170863" y="4741863"/>
          <p14:tracePt t="17237" x="8180388" y="4741863"/>
          <p14:tracePt t="17254" x="8188325" y="4741863"/>
          <p14:tracePt t="17290" x="8197850" y="4741863"/>
          <p14:tracePt t="17304" x="8197850" y="4732338"/>
          <p14:tracePt t="17338" x="8205788" y="4732338"/>
          <p14:tracePt t="17365" x="8215313" y="4732338"/>
          <p14:tracePt t="17386" x="8224838" y="4724400"/>
          <p14:tracePt t="17399" x="8232775" y="4724400"/>
          <p14:tracePt t="17420" x="8242300" y="4724400"/>
          <p14:tracePt t="17434" x="8251825" y="4724400"/>
          <p14:tracePt t="17440" x="8259763" y="4724400"/>
          <p14:tracePt t="17455" x="8269288" y="4724400"/>
          <p14:tracePt t="17470" x="8277225" y="4714875"/>
          <p14:tracePt t="17487" x="8296275" y="4714875"/>
          <p14:tracePt t="17504" x="8313738" y="4714875"/>
          <p14:tracePt t="17521" x="8331200" y="4714875"/>
          <p14:tracePt t="17537" x="8358188" y="4714875"/>
          <p14:tracePt t="17554" x="8375650" y="4714875"/>
          <p14:tracePt t="17570" x="8420100" y="4714875"/>
          <p14:tracePt t="17587" x="8447088" y="4714875"/>
          <p14:tracePt t="17591" x="8456613" y="4714875"/>
          <p14:tracePt t="17604" x="8466138" y="4714875"/>
          <p14:tracePt t="17621" x="8501063" y="4714875"/>
          <p14:tracePt t="17638" x="8537575" y="4714875"/>
          <p14:tracePt t="17654" x="8555038" y="4714875"/>
          <p14:tracePt t="17672" x="8599488" y="4705350"/>
          <p14:tracePt t="17687" x="8626475" y="4705350"/>
          <p14:tracePt t="17704" x="8643938" y="4705350"/>
          <p14:tracePt t="17720" x="8680450" y="4705350"/>
          <p14:tracePt t="17737" x="8705850" y="4705350"/>
          <p14:tracePt t="17755" x="8751888" y="4705350"/>
          <p14:tracePt t="17771" x="8777288" y="4705350"/>
          <p14:tracePt t="17788" x="8804275" y="4705350"/>
          <p14:tracePt t="17804" x="8840788" y="4705350"/>
          <p14:tracePt t="17821" x="8867775" y="4697413"/>
          <p14:tracePt t="17837" x="8894763" y="4697413"/>
          <p14:tracePt t="17854" x="8902700" y="4697413"/>
          <p14:tracePt t="17871" x="8912225" y="4697413"/>
          <p14:tracePt t="17887" x="8929688" y="4697413"/>
          <p14:tracePt t="17905" x="8939213" y="4697413"/>
          <p14:tracePt t="17921" x="8947150" y="4697413"/>
          <p14:tracePt t="17937" x="8956675" y="4697413"/>
          <p14:tracePt t="17954" x="8956675" y="4687888"/>
          <p14:tracePt t="17970" x="8974138" y="4687888"/>
          <p14:tracePt t="17987" x="8983663" y="4687888"/>
          <p14:tracePt t="18003" x="9001125" y="4687888"/>
          <p14:tracePt t="18020" x="9018588" y="4687888"/>
          <p14:tracePt t="18036" x="9028113" y="4679950"/>
          <p14:tracePt t="18053" x="9045575" y="4679950"/>
          <p14:tracePt t="18070" x="9072563" y="4679950"/>
          <p14:tracePt t="18087" x="9090025" y="4679950"/>
          <p14:tracePt t="18089" x="9099550" y="4679950"/>
          <p14:tracePt t="18103" x="9117013" y="4679950"/>
          <p14:tracePt t="18120" x="9134475" y="4679950"/>
          <p14:tracePt t="18137" x="9161463" y="4679950"/>
          <p14:tracePt t="18154" x="9180513" y="4679950"/>
          <p14:tracePt t="18172" x="9215438" y="4679950"/>
          <p14:tracePt t="18187" x="9242425" y="4679950"/>
          <p14:tracePt t="18204" x="9251950" y="4679950"/>
          <p14:tracePt t="18220" x="9269413" y="4679950"/>
          <p14:tracePt t="18237" x="9277350" y="4679950"/>
          <p14:tracePt t="18665" x="9304338" y="4679950"/>
          <p14:tracePt t="18672" x="9331325" y="4679950"/>
          <p14:tracePt t="18679" x="9340850" y="4679950"/>
          <p14:tracePt t="18687" x="9358313" y="4679950"/>
          <p14:tracePt t="18704" x="9375775" y="4679950"/>
          <p14:tracePt t="18720" x="9412288" y="4679950"/>
          <p14:tracePt t="18737" x="9429750" y="4679950"/>
          <p14:tracePt t="18754" x="9447213" y="4679950"/>
          <p14:tracePt t="18771" x="9474200" y="4670425"/>
          <p14:tracePt t="18787" x="9501188" y="4660900"/>
          <p14:tracePt t="18804" x="9528175" y="4660900"/>
          <p14:tracePt t="18821" x="9563100" y="4652963"/>
          <p14:tracePt t="18837" x="9590088" y="4652963"/>
          <p14:tracePt t="18854" x="9626600" y="4643438"/>
          <p14:tracePt t="18871" x="9698038" y="4643438"/>
          <p14:tracePt t="18887" x="9732963" y="4643438"/>
          <p14:tracePt t="18904" x="9777413" y="4643438"/>
          <p14:tracePt t="18921" x="9804400" y="4643438"/>
          <p14:tracePt t="18938" x="9848850" y="4643438"/>
          <p14:tracePt t="18953" x="9885363" y="4643438"/>
          <p14:tracePt t="18970" x="9912350" y="4643438"/>
          <p14:tracePt t="18987" x="9956800" y="4643438"/>
          <p14:tracePt t="19003" x="9983788" y="4643438"/>
          <p14:tracePt t="19020" x="10018713" y="4643438"/>
          <p14:tracePt t="19037" x="10037763" y="4643438"/>
          <p14:tracePt t="19053" x="10063163" y="4643438"/>
          <p14:tracePt t="19070" x="10117138" y="4652963"/>
          <p14:tracePt t="19087" x="10144125" y="4652963"/>
          <p14:tracePt t="19089" x="10153650" y="4652963"/>
          <p14:tracePt t="19104" x="10188575" y="4652963"/>
          <p14:tracePt t="19121" x="10215563" y="4652963"/>
          <p14:tracePt t="19137" x="10252075" y="4652963"/>
          <p14:tracePt t="19154" x="10287000" y="4660900"/>
          <p14:tracePt t="19170" x="10304463" y="4660900"/>
          <p14:tracePt t="19187" x="10340975" y="4670425"/>
          <p14:tracePt t="19205" x="10385425" y="4670425"/>
          <p14:tracePt t="19221" x="10402888" y="4670425"/>
          <p14:tracePt t="19237" x="10429875" y="4670425"/>
          <p14:tracePt t="19254" x="10447338" y="4670425"/>
          <p14:tracePt t="19270" x="10466388" y="4670425"/>
          <p14:tracePt t="19287" x="10483850" y="4670425"/>
          <p14:tracePt t="19304" x="10501313" y="4679950"/>
          <p14:tracePt t="19321" x="10518775" y="4687888"/>
          <p14:tracePt t="19337" x="10537825" y="4687888"/>
          <p14:tracePt t="19354" x="10545763" y="4687888"/>
          <p14:tracePt t="19370" x="10563225" y="4687888"/>
          <p14:tracePt t="19387" x="10572750" y="4697413"/>
          <p14:tracePt t="19404" x="10582275" y="4697413"/>
          <p14:tracePt t="19420" x="10590213" y="4697413"/>
          <p14:tracePt t="19500" x="10599738" y="4697413"/>
          <p14:tracePt t="19637" x="10590213" y="4697413"/>
          <p14:tracePt t="19650" x="10582275" y="4697413"/>
          <p14:tracePt t="19678" x="10572750" y="4697413"/>
          <p14:tracePt t="19698" x="10563225" y="4697413"/>
          <p14:tracePt t="19705" x="10555288" y="4697413"/>
          <p14:tracePt t="19712" x="10545763" y="4697413"/>
          <p14:tracePt t="19720" x="10528300" y="4697413"/>
          <p14:tracePt t="19738" x="10483850" y="4687888"/>
          <p14:tracePt t="19754" x="10439400" y="4687888"/>
          <p14:tracePt t="19771" x="10385425" y="4687888"/>
          <p14:tracePt t="19787" x="10287000" y="4679950"/>
          <p14:tracePt t="19804" x="10117138" y="4679950"/>
          <p14:tracePt t="19821" x="9885363" y="4724400"/>
          <p14:tracePt t="19837" x="9742488" y="4751388"/>
          <p14:tracePt t="19855" x="9429750" y="4830763"/>
          <p14:tracePt t="19871" x="9232900" y="4857750"/>
          <p14:tracePt t="19887" x="8991600" y="4894263"/>
          <p14:tracePt t="19904" x="8705850" y="4956175"/>
          <p14:tracePt t="19921" x="8609013" y="4973638"/>
          <p14:tracePt t="19937" x="8483600" y="5000625"/>
          <p14:tracePt t="19953" x="8367713" y="5027613"/>
          <p14:tracePt t="19970" x="8089900" y="5081588"/>
          <p14:tracePt t="19987" x="7974013" y="5108575"/>
          <p14:tracePt t="20003" x="7885113" y="5116513"/>
          <p14:tracePt t="20020" x="7751763" y="5133975"/>
          <p14:tracePt t="20037" x="7661275" y="5153025"/>
          <p14:tracePt t="20053" x="7581900" y="5160963"/>
          <p14:tracePt t="20070" x="7562850" y="5160963"/>
          <p14:tracePt t="20087" x="7545388" y="5160963"/>
          <p14:tracePt t="20104" x="7527925" y="5160963"/>
          <p14:tracePt t="20108" x="7518400" y="5160963"/>
          <p14:tracePt t="20123" x="7510463" y="5160963"/>
          <p14:tracePt t="20137" x="7500938" y="5153025"/>
          <p14:tracePt t="20154" x="7491413" y="5143500"/>
          <p14:tracePt t="20170" x="7483475" y="5133975"/>
          <p14:tracePt t="20187" x="7483475" y="5126038"/>
          <p14:tracePt t="20204" x="7483475" y="5116513"/>
          <p14:tracePt t="20220" x="7483475" y="5108575"/>
          <p14:tracePt t="20238" x="7483475" y="5099050"/>
          <p14:tracePt t="20254" x="7483475" y="5089525"/>
          <p14:tracePt t="20287" x="7483475" y="5081588"/>
          <p14:tracePt t="20323" x="7483475" y="5072063"/>
          <p14:tracePt t="20334" x="7491413" y="5072063"/>
          <p14:tracePt t="20350" x="7510463" y="5072063"/>
          <p14:tracePt t="20362" x="7518400" y="5072063"/>
          <p14:tracePt t="20375" x="7537450" y="5072063"/>
          <p14:tracePt t="20388" x="7545388" y="5072063"/>
          <p14:tracePt t="20404" x="7562850" y="5072063"/>
          <p14:tracePt t="20420" x="7581900" y="5072063"/>
          <p14:tracePt t="20437" x="7608888" y="5072063"/>
          <p14:tracePt t="20454" x="7626350" y="5072063"/>
          <p14:tracePt t="20470" x="7643813" y="5072063"/>
          <p14:tracePt t="20487" x="7653338" y="5072063"/>
          <p14:tracePt t="20504" x="7670800" y="5072063"/>
          <p14:tracePt t="20520" x="7680325" y="5072063"/>
          <p14:tracePt t="20537" x="7688263" y="5072063"/>
          <p14:tracePt t="20554" x="7715250" y="5072063"/>
          <p14:tracePt t="20571" x="7724775" y="5072063"/>
          <p14:tracePt t="20587" x="7751763" y="5072063"/>
          <p14:tracePt t="20604" x="7769225" y="5072063"/>
          <p14:tracePt t="20607" x="7786688" y="5072063"/>
          <p14:tracePt t="20620" x="7796213" y="5072063"/>
          <p14:tracePt t="20637" x="7858125" y="5072063"/>
          <p14:tracePt t="20654" x="7912100" y="5072063"/>
          <p14:tracePt t="20670" x="7991475" y="5072063"/>
          <p14:tracePt t="20687" x="8027988" y="5072063"/>
          <p14:tracePt t="20704" x="8062913" y="5072063"/>
          <p14:tracePt t="20720" x="8072438" y="5062538"/>
          <p14:tracePt t="20738" x="8099425" y="5062538"/>
          <p14:tracePt t="20754" x="8108950" y="5062538"/>
          <p14:tracePt t="20771" x="8134350" y="5062538"/>
          <p14:tracePt t="20787" x="8153400" y="5054600"/>
          <p14:tracePt t="20804" x="8170863" y="5045075"/>
          <p14:tracePt t="20821" x="8197850" y="5045075"/>
          <p14:tracePt t="20837" x="8224838" y="5045075"/>
          <p14:tracePt t="20854" x="8242300" y="5045075"/>
          <p14:tracePt t="20870" x="8277225" y="5045075"/>
          <p14:tracePt t="20888" x="8358188" y="5037138"/>
          <p14:tracePt t="20904" x="8429625" y="5037138"/>
          <p14:tracePt t="20922" x="8510588" y="5027613"/>
          <p14:tracePt t="20937" x="8545513" y="5027613"/>
          <p14:tracePt t="20954" x="8562975" y="5027613"/>
          <p14:tracePt t="20970" x="8609013" y="5027613"/>
          <p14:tracePt t="20987" x="8626475" y="5027613"/>
          <p14:tracePt t="21003" x="8661400" y="5027613"/>
          <p14:tracePt t="21020" x="8670925" y="5027613"/>
          <p14:tracePt t="21037" x="8688388" y="5027613"/>
          <p14:tracePt t="21053" x="8705850" y="5027613"/>
          <p14:tracePt t="21070" x="8715375" y="5027613"/>
          <p14:tracePt t="21087" x="8724900" y="5027613"/>
          <p14:tracePt t="21103" x="8732838" y="5027613"/>
          <p14:tracePt t="21120" x="8742363" y="5027613"/>
          <p14:tracePt t="21137" x="8759825" y="5027613"/>
          <p14:tracePt t="21155" x="8786813" y="5027613"/>
          <p14:tracePt t="21171" x="8804275" y="5027613"/>
          <p14:tracePt t="21187" x="8823325" y="5027613"/>
          <p14:tracePt t="21204" x="8848725" y="5027613"/>
          <p14:tracePt t="21221" x="8858250" y="5027613"/>
          <p14:tracePt t="21237" x="8875713" y="5027613"/>
          <p14:tracePt t="21254" x="8894763" y="5027613"/>
          <p14:tracePt t="21271" x="8912225" y="5027613"/>
          <p14:tracePt t="21287" x="8920163" y="5027613"/>
          <p14:tracePt t="21304" x="8929688" y="5027613"/>
          <p14:tracePt t="21321" x="8939213" y="5027613"/>
          <p14:tracePt t="21354" x="8947150" y="5027613"/>
          <p14:tracePt t="21370" x="8966200" y="5027613"/>
          <p14:tracePt t="21387" x="8974138" y="5027613"/>
          <p14:tracePt t="21404" x="8983663" y="5027613"/>
          <p14:tracePt t="21421" x="9001125" y="5027613"/>
          <p14:tracePt t="21437" x="9010650" y="5027613"/>
          <p14:tracePt t="21454" x="9018588" y="5027613"/>
          <p14:tracePt t="21471" x="9037638" y="5027613"/>
          <p14:tracePt t="21487" x="9045575" y="5027613"/>
          <p14:tracePt t="21504" x="9072563" y="5037138"/>
          <p14:tracePt t="21521" x="9099550" y="5037138"/>
          <p14:tracePt t="21538" x="9144000" y="5037138"/>
          <p14:tracePt t="21554" x="9161463" y="5037138"/>
          <p14:tracePt t="21572" x="9188450" y="5037138"/>
          <p14:tracePt t="21587" x="9224963" y="5037138"/>
          <p14:tracePt t="21604" x="9242425" y="5037138"/>
          <p14:tracePt t="21620" x="9269413" y="5037138"/>
          <p14:tracePt t="21637" x="9286875" y="5037138"/>
          <p14:tracePt t="21654" x="9304338" y="5037138"/>
          <p14:tracePt t="21670" x="9323388" y="5037138"/>
          <p14:tracePt t="21688" x="9348788" y="5037138"/>
          <p14:tracePt t="21704" x="9375775" y="5037138"/>
          <p14:tracePt t="21721" x="9394825" y="5037138"/>
          <p14:tracePt t="21737" x="9429750" y="5037138"/>
          <p14:tracePt t="21754" x="9466263" y="5037138"/>
          <p14:tracePt t="21770" x="9491663" y="5045075"/>
          <p14:tracePt t="21787" x="9528175" y="5045075"/>
          <p14:tracePt t="21804" x="9563100" y="5045075"/>
          <p14:tracePt t="21821" x="9590088" y="5045075"/>
          <p14:tracePt t="21837" x="9609138" y="5045075"/>
          <p14:tracePt t="21854" x="9634538" y="5054600"/>
          <p14:tracePt t="21870" x="9653588" y="5062538"/>
          <p14:tracePt t="21887" x="9688513" y="5062538"/>
          <p14:tracePt t="21904" x="9705975" y="5062538"/>
          <p14:tracePt t="21921" x="9715500" y="5062538"/>
          <p14:tracePt t="21937" x="9752013" y="5072063"/>
          <p14:tracePt t="21954" x="9777413" y="5072063"/>
          <p14:tracePt t="21970" x="9786938" y="5072063"/>
          <p14:tracePt t="21987" x="9804400" y="5072063"/>
          <p14:tracePt t="22003" x="9831388" y="5072063"/>
          <p14:tracePt t="22020" x="9840913" y="5072063"/>
          <p14:tracePt t="22037" x="9867900" y="5072063"/>
          <p14:tracePt t="22053" x="9885363" y="5072063"/>
          <p14:tracePt t="22070" x="9894888" y="5072063"/>
          <p14:tracePt t="22087" x="9902825" y="5072063"/>
          <p14:tracePt t="22103" x="9912350" y="5072063"/>
          <p14:tracePt t="22120" x="9920288" y="5072063"/>
          <p14:tracePt t="22139" x="9929813" y="5072063"/>
          <p14:tracePt t="22496" x="9939338" y="5072063"/>
          <p14:tracePt t="22503" x="9956800" y="5072063"/>
          <p14:tracePt t="22510" x="9974263" y="5072063"/>
          <p14:tracePt t="22524" x="9991725" y="5072063"/>
          <p14:tracePt t="22538" x="10001250" y="5072063"/>
          <p14:tracePt t="22554" x="10010775" y="5072063"/>
          <p14:tracePt t="22570" x="10028238" y="5072063"/>
          <p14:tracePt t="22587" x="10055225" y="5072063"/>
          <p14:tracePt t="22605" x="10063163" y="5072063"/>
          <p14:tracePt t="22620" x="10072688" y="5072063"/>
          <p14:tracePt t="22654" x="10082213" y="5072063"/>
          <p14:tracePt t="22668" x="10090150" y="5072063"/>
          <p14:tracePt t="22845" x="10090150" y="5062538"/>
          <p14:tracePt t="22907" x="10090150" y="5054600"/>
          <p14:tracePt t="22967" x="10090150" y="5045075"/>
          <p14:tracePt t="22974" x="10082213" y="5045075"/>
          <p14:tracePt t="23008" x="10082213" y="5037138"/>
          <p14:tracePt t="23015" x="10072688" y="5037138"/>
          <p14:tracePt t="23035" x="10072688" y="5027613"/>
          <p14:tracePt t="23188" x="10063163" y="5027613"/>
          <p14:tracePt t="23202" x="10063163" y="5018088"/>
          <p14:tracePt t="23324" x="10063163" y="5010150"/>
          <p14:tracePt t="23365" x="10063163" y="5000625"/>
          <p14:tracePt t="23386" x="10055225" y="5000625"/>
          <p14:tracePt t="23400" x="10045700" y="5000625"/>
          <p14:tracePt t="23413" x="10037763" y="5000625"/>
          <p14:tracePt t="23427" x="10028238" y="5000625"/>
          <p14:tracePt t="23437" x="10018713" y="5000625"/>
          <p14:tracePt t="23454" x="9974263" y="5000625"/>
          <p14:tracePt t="23471" x="9939338" y="5010150"/>
          <p14:tracePt t="23488" x="9885363" y="5027613"/>
          <p14:tracePt t="23504" x="9858375" y="5037138"/>
          <p14:tracePt t="23521" x="9840913" y="5045075"/>
          <p14:tracePt t="23537" x="9813925" y="5054600"/>
          <p14:tracePt t="23554" x="9804400" y="5054600"/>
          <p14:tracePt t="23570" x="9777413" y="5062538"/>
          <p14:tracePt t="23587" x="9769475" y="5062538"/>
          <p14:tracePt t="23604" x="9742488" y="5072063"/>
          <p14:tracePt t="23620" x="9725025" y="5081588"/>
          <p14:tracePt t="23637" x="9671050" y="5081588"/>
          <p14:tracePt t="23654" x="9582150" y="5089525"/>
          <p14:tracePt t="23671" x="9528175" y="5099050"/>
          <p14:tracePt t="23687" x="9466263" y="5099050"/>
          <p14:tracePt t="23704" x="9420225" y="5108575"/>
          <p14:tracePt t="23720" x="9385300" y="5108575"/>
          <p14:tracePt t="23737" x="9331325" y="5108575"/>
          <p14:tracePt t="23754" x="9269413" y="5116513"/>
          <p14:tracePt t="23770" x="9242425" y="5116513"/>
          <p14:tracePt t="23787" x="9224963" y="5126038"/>
          <p14:tracePt t="23804" x="9197975" y="5126038"/>
          <p14:tracePt t="23820" x="9188450" y="5126038"/>
          <p14:tracePt t="23837" x="9180513" y="5126038"/>
          <p14:tracePt t="23906" x="9180513" y="5116513"/>
          <p14:tracePt t="23920" x="9180513" y="5108575"/>
          <p14:tracePt t="23960" x="9170988" y="5108575"/>
          <p14:tracePt t="23973" x="9161463" y="5108575"/>
          <p14:tracePt t="24000" x="9153525" y="5108575"/>
          <p14:tracePt t="24034" x="9144000" y="5108575"/>
          <p14:tracePt t="24104" x="9134475" y="5108575"/>
          <p14:tracePt t="24118" x="9126538" y="5108575"/>
          <p14:tracePt t="24152" x="9117013" y="5108575"/>
          <p14:tracePt t="24180" x="9109075" y="5108575"/>
          <p14:tracePt t="24193" x="9099550" y="5099050"/>
          <p14:tracePt t="24200" x="9090025" y="5099050"/>
          <p14:tracePt t="24214" x="9082088" y="5099050"/>
          <p14:tracePt t="24228" x="9072563" y="5099050"/>
          <p14:tracePt t="24237" x="9063038" y="5099050"/>
          <p14:tracePt t="24254" x="9055100" y="5089525"/>
          <p14:tracePt t="24271" x="9045575" y="5081588"/>
          <p14:tracePt t="24288" x="9028113" y="5072063"/>
          <p14:tracePt t="24320" x="9028113" y="5062538"/>
          <p14:tracePt t="24365" x="9028113" y="5054600"/>
          <p14:tracePt t="24392" x="9037638" y="5054600"/>
          <p14:tracePt t="24406" x="9045575" y="5054600"/>
          <p14:tracePt t="24420" x="9055100" y="5054600"/>
          <p14:tracePt t="24426" x="9063038" y="5054600"/>
          <p14:tracePt t="24437" x="9072563" y="5054600"/>
          <p14:tracePt t="24454" x="9090025" y="5054600"/>
          <p14:tracePt t="24471" x="9109075" y="5045075"/>
          <p14:tracePt t="24487" x="9134475" y="5045075"/>
          <p14:tracePt t="24504" x="9144000" y="5045075"/>
          <p14:tracePt t="24521" x="9161463" y="5037138"/>
          <p14:tracePt t="24537" x="9180513" y="5037138"/>
          <p14:tracePt t="24554" x="9205913" y="5027613"/>
          <p14:tracePt t="24571" x="9215438" y="5027613"/>
          <p14:tracePt t="24587" x="9224963" y="5027613"/>
          <p14:tracePt t="24604" x="9232900" y="5027613"/>
          <p14:tracePt t="24620" x="9242425" y="5027613"/>
          <p14:tracePt t="24637" x="9251950" y="5027613"/>
          <p14:tracePt t="24653" x="9259888" y="5027613"/>
          <p14:tracePt t="24671" x="9269413" y="5027613"/>
          <p14:tracePt t="24687" x="9286875" y="5027613"/>
          <p14:tracePt t="24720" x="9304338" y="5027613"/>
          <p14:tracePt t="24737" x="9323388" y="5027613"/>
          <p14:tracePt t="24754" x="9348788" y="5027613"/>
          <p14:tracePt t="24771" x="9367838" y="5027613"/>
          <p14:tracePt t="24788" x="9385300" y="5027613"/>
          <p14:tracePt t="24804" x="9439275" y="5027613"/>
          <p14:tracePt t="24821" x="9466263" y="5027613"/>
          <p14:tracePt t="24837" x="9510713" y="5027613"/>
          <p14:tracePt t="24854" x="9537700" y="5027613"/>
          <p14:tracePt t="24870" x="9572625" y="5027613"/>
          <p14:tracePt t="24887" x="9599613" y="5027613"/>
          <p14:tracePt t="24904" x="9609138" y="5027613"/>
          <p14:tracePt t="24921" x="9644063" y="5027613"/>
          <p14:tracePt t="24938" x="9671050" y="5027613"/>
          <p14:tracePt t="24953" x="9680575" y="5027613"/>
          <p14:tracePt t="24970" x="9698038" y="5027613"/>
          <p14:tracePt t="24986" x="9715500" y="5027613"/>
          <p14:tracePt t="25003" x="9732963" y="5027613"/>
          <p14:tracePt t="25020" x="9742488" y="5027613"/>
          <p14:tracePt t="25036" x="9759950" y="5027613"/>
          <p14:tracePt t="25053" x="9769475" y="5027613"/>
          <p14:tracePt t="25070" x="9777413" y="5027613"/>
          <p14:tracePt t="25087" x="9786938" y="5027613"/>
          <p14:tracePt t="25104" x="9804400" y="5027613"/>
          <p14:tracePt t="25121" x="9813925" y="5027613"/>
          <p14:tracePt t="25137" x="9831388" y="5027613"/>
          <p14:tracePt t="25154" x="9848850" y="5037138"/>
          <p14:tracePt t="25171" x="9875838" y="5037138"/>
          <p14:tracePt t="25187" x="9894888" y="5037138"/>
          <p14:tracePt t="25204" x="9912350" y="5037138"/>
          <p14:tracePt t="25220" x="9929813" y="5037138"/>
          <p14:tracePt t="25237" x="9939338" y="5037138"/>
          <p14:tracePt t="25254" x="9956800" y="5037138"/>
          <p14:tracePt t="25270" x="9974263" y="5037138"/>
          <p14:tracePt t="25287" x="9983788" y="5045075"/>
          <p14:tracePt t="25304" x="9991725" y="5045075"/>
          <p14:tracePt t="25321" x="10010775" y="5045075"/>
          <p14:tracePt t="25337" x="10018713" y="5045075"/>
          <p14:tracePt t="25371" x="10028238" y="5054600"/>
          <p14:tracePt t="25404" x="10045700" y="5054600"/>
          <p14:tracePt t="25501" x="10055225" y="5054600"/>
          <p14:tracePt t="25658" x="10055225" y="5045075"/>
          <p14:tracePt t="25672" x="10055225" y="5037138"/>
          <p14:tracePt t="25706" x="10055225" y="5027613"/>
          <p14:tracePt t="25829" x="10063163" y="5027613"/>
          <p14:tracePt t="25856" x="10072688" y="5027613"/>
          <p14:tracePt t="25870" x="10082213" y="5027613"/>
          <p14:tracePt t="25883" x="10090150" y="5027613"/>
          <p14:tracePt t="25897" x="10099675" y="5027613"/>
          <p14:tracePt t="25904" x="10117138" y="5027613"/>
          <p14:tracePt t="25921" x="10134600" y="5037138"/>
          <p14:tracePt t="25938" x="10171113" y="5045075"/>
          <p14:tracePt t="25953" x="10180638" y="5045075"/>
          <p14:tracePt t="25970" x="10198100" y="5045075"/>
          <p14:tracePt t="26018" x="10188575" y="5045075"/>
          <p14:tracePt t="26033" x="10180638" y="5037138"/>
          <p14:tracePt t="26046" x="10171113" y="5037138"/>
          <p14:tracePt t="26053" x="10161588" y="5027613"/>
          <p14:tracePt t="26070" x="10153650" y="5010150"/>
          <p14:tracePt t="26087" x="10117138" y="4991100"/>
          <p14:tracePt t="26104" x="10099675" y="4983163"/>
          <p14:tracePt t="26108" x="10090150" y="4983163"/>
          <p14:tracePt t="26122" x="10072688" y="4973638"/>
          <p14:tracePt t="26137" x="10063163" y="4956175"/>
          <p14:tracePt t="26154" x="10055225" y="4956175"/>
          <p14:tracePt t="26171" x="10037763" y="4946650"/>
          <p14:tracePt t="26187" x="10028238" y="4946650"/>
          <p14:tracePt t="26204" x="10018713" y="4938713"/>
          <p14:tracePt t="26220" x="10001250" y="4938713"/>
          <p14:tracePt t="26238" x="9974263" y="4929188"/>
          <p14:tracePt t="26254" x="9947275" y="4919663"/>
          <p14:tracePt t="26270" x="9912350" y="4911725"/>
          <p14:tracePt t="26287" x="9848850" y="4911725"/>
          <p14:tracePt t="26304" x="9813925" y="4902200"/>
          <p14:tracePt t="26321" x="9777413" y="4894263"/>
          <p14:tracePt t="26337" x="9742488" y="4894263"/>
          <p14:tracePt t="26355" x="9705975" y="4875213"/>
          <p14:tracePt t="26370" x="9698038" y="4867275"/>
          <p14:tracePt t="26388" x="9680575" y="4857750"/>
          <p14:tracePt t="26404" x="9644063" y="4840288"/>
          <p14:tracePt t="26420" x="9634538" y="4830763"/>
          <p14:tracePt t="26437" x="9609138" y="4822825"/>
          <p14:tracePt t="26454" x="9590088" y="4822825"/>
          <p14:tracePt t="26471" x="9555163" y="4803775"/>
          <p14:tracePt t="26487" x="9528175" y="4795838"/>
          <p14:tracePt t="26505" x="9491663" y="4786313"/>
          <p14:tracePt t="26520" x="9483725" y="4768850"/>
          <p14:tracePt t="26537" x="9466263" y="4768850"/>
          <p14:tracePt t="26554" x="9439275" y="4751388"/>
          <p14:tracePt t="26570" x="9420225" y="4741863"/>
          <p14:tracePt t="26587" x="9412288" y="4732338"/>
          <p14:tracePt t="26603" x="9402763" y="4724400"/>
          <p14:tracePt t="26620" x="9394825" y="4724400"/>
          <p14:tracePt t="26637" x="9394825" y="4705350"/>
          <p14:tracePt t="26653" x="9394825" y="4697413"/>
          <p14:tracePt t="26670" x="9394825" y="4687888"/>
          <p14:tracePt t="26687" x="9402763" y="4687888"/>
          <p14:tracePt t="26704" x="9420225" y="4679950"/>
          <p14:tracePt t="26721" x="9439275" y="4679950"/>
          <p14:tracePt t="26737" x="9456738" y="4679950"/>
          <p14:tracePt t="26754" x="9474200" y="4679950"/>
          <p14:tracePt t="26771" x="9483725" y="4679950"/>
          <p14:tracePt t="26787" x="9501188" y="4679950"/>
          <p14:tracePt t="26804" x="9518650" y="4679950"/>
          <p14:tracePt t="26821" x="9545638" y="4679950"/>
          <p14:tracePt t="26837" x="9555163" y="4679950"/>
          <p14:tracePt t="26854" x="9563100" y="4679950"/>
          <p14:tracePt t="26871" x="9582150" y="4687888"/>
          <p14:tracePt t="26888" x="9590088" y="4687888"/>
          <p14:tracePt t="26904" x="9590088" y="4697413"/>
          <p14:tracePt t="26937" x="9599613" y="4697413"/>
          <p14:tracePt t="26954" x="9609138" y="4697413"/>
          <p14:tracePt t="26970" x="9617075" y="4697413"/>
          <p14:tracePt t="26987" x="9626600" y="4697413"/>
          <p14:tracePt t="27003" x="9634538" y="4697413"/>
          <p14:tracePt t="27020" x="9653588" y="4697413"/>
          <p14:tracePt t="27036" x="9661525" y="4697413"/>
          <p14:tracePt t="27053" x="9671050" y="4697413"/>
          <p14:tracePt t="27070" x="9680575" y="4697413"/>
          <p14:tracePt t="27087" x="9698038" y="4697413"/>
          <p14:tracePt t="27103" x="9705975" y="4697413"/>
          <p14:tracePt t="27121" x="9725025" y="4697413"/>
          <p14:tracePt t="27137" x="9759950" y="4697413"/>
          <p14:tracePt t="27154" x="9777413" y="4687888"/>
          <p14:tracePt t="27171" x="9823450" y="4687888"/>
          <p14:tracePt t="27187" x="9875838" y="4679950"/>
          <p14:tracePt t="27204" x="9947275" y="4679950"/>
          <p14:tracePt t="27221" x="10001250" y="4670425"/>
          <p14:tracePt t="27237" x="10072688" y="4670425"/>
          <p14:tracePt t="27254" x="10171113" y="4670425"/>
          <p14:tracePt t="27272" x="10233025" y="4670425"/>
          <p14:tracePt t="27287" x="10269538" y="4670425"/>
          <p14:tracePt t="27304" x="10296525" y="4670425"/>
          <p14:tracePt t="27320" x="10348913" y="4670425"/>
          <p14:tracePt t="27337" x="10375900" y="4660900"/>
          <p14:tracePt t="27354" x="10412413" y="4660900"/>
          <p14:tracePt t="27370" x="10447338" y="4652963"/>
          <p14:tracePt t="27388" x="10466388" y="4643438"/>
          <p14:tracePt t="27404" x="10483850" y="4643438"/>
          <p14:tracePt t="27422" x="10491788" y="4643438"/>
          <p14:tracePt t="27437" x="10510838" y="4643438"/>
          <p14:tracePt t="27470" x="10518775" y="4643438"/>
          <p14:tracePt t="27487" x="10528300" y="4643438"/>
          <p14:tracePt t="27621" x="10537825" y="4643438"/>
          <p14:tracePt t="27649" x="10545763" y="4643438"/>
          <p14:tracePt t="27683" x="10555288" y="4643438"/>
          <p14:tracePt t="27697" x="10555288" y="4652963"/>
          <p14:tracePt t="27717" x="10563225" y="4660900"/>
          <p14:tracePt t="27745" x="10572750" y="4660900"/>
          <p14:tracePt t="27751" x="10572750" y="4670425"/>
          <p14:tracePt t="27758" x="10582275" y="4670425"/>
          <p14:tracePt t="27786" x="10582275" y="4679950"/>
          <p14:tracePt t="27799" x="10590213" y="4679950"/>
          <p14:tracePt t="27813" x="10590213" y="4687888"/>
          <p14:tracePt t="27833" x="10590213" y="4697413"/>
          <p14:tracePt t="27868" x="10599738" y="4697413"/>
          <p14:tracePt t="27881" x="10599738" y="4705350"/>
          <p14:tracePt t="27895" x="10609263" y="4705350"/>
          <p14:tracePt t="28135" x="10599738" y="4705350"/>
          <p14:tracePt t="28141" x="10599738" y="4714875"/>
          <p14:tracePt t="28154" x="10582275" y="4714875"/>
          <p14:tracePt t="28171" x="10563225" y="4724400"/>
          <p14:tracePt t="28188" x="10545763" y="4732338"/>
          <p14:tracePt t="28204" x="10537825" y="4732338"/>
          <p14:tracePt t="28221" x="10528300" y="4741863"/>
          <p14:tracePt t="28237" x="10518775" y="4741863"/>
          <p14:tracePt t="28254" x="10510838" y="4751388"/>
          <p14:tracePt t="28270" x="10501313" y="4751388"/>
          <p14:tracePt t="28304" x="10491788" y="4751388"/>
          <p14:tracePt t="28483" x="10501313" y="4751388"/>
          <p14:tracePt t="28511" x="10510838" y="4751388"/>
          <p14:tracePt t="28531" x="10518775" y="4751388"/>
          <p14:tracePt t="28559" x="10528300" y="4751388"/>
          <p14:tracePt t="28580" x="10537825" y="4751388"/>
          <p14:tracePt t="28613" x="10545763" y="4751388"/>
          <p14:tracePt t="28641" x="10555288" y="4751388"/>
          <p14:tracePt t="28661" x="10563225" y="4751388"/>
          <p14:tracePt t="28688" x="10563225" y="4741863"/>
          <p14:tracePt t="28716" x="10572750" y="4741863"/>
          <p14:tracePt t="28784" x="10582275" y="4741863"/>
          <p14:tracePt t="28873" x="10590213" y="4741863"/>
          <p14:tracePt t="28941" x="10590213" y="4751388"/>
          <p14:tracePt t="29120" x="10590213" y="4759325"/>
          <p14:tracePt t="29133" x="10599738" y="4759325"/>
          <p14:tracePt t="29181" x="10599738" y="4768850"/>
          <p14:tracePt t="29304" x="10609263" y="4768850"/>
          <p14:tracePt t="29360" x="10609263" y="4776788"/>
          <p14:tracePt t="29427" x="10617200" y="4776788"/>
          <p14:tracePt t="29551" x="10617200" y="4786313"/>
          <p14:tracePt t="29606" x="10626725" y="4786313"/>
          <p14:tracePt t="29646" x="10634663" y="4786313"/>
          <p14:tracePt t="29749" x="10634663" y="4795838"/>
          <p14:tracePt t="29865" x="10634663" y="4803775"/>
          <p14:tracePt t="30167" x="10626725" y="4803775"/>
          <p14:tracePt t="30173" x="10626725" y="4813300"/>
          <p14:tracePt t="30180" x="10617200" y="4813300"/>
          <p14:tracePt t="30200" x="10609263" y="4813300"/>
          <p14:tracePt t="30214" x="10599738" y="4813300"/>
          <p14:tracePt t="30221" x="10590213" y="4813300"/>
          <p14:tracePt t="30241" x="10582275" y="4813300"/>
          <p14:tracePt t="30256" x="10572750" y="4813300"/>
          <p14:tracePt t="30271" x="10563225" y="4813300"/>
          <p14:tracePt t="30287" x="10555288" y="4813300"/>
          <p14:tracePt t="30304" x="10537825" y="4795838"/>
          <p14:tracePt t="30321" x="10518775" y="4795838"/>
          <p14:tracePt t="30338" x="10491788" y="4776788"/>
          <p14:tracePt t="30354" x="10466388" y="4768850"/>
          <p14:tracePt t="30371" x="10412413" y="4759325"/>
          <p14:tracePt t="30387" x="10233025" y="4741863"/>
          <p14:tracePt t="30405" x="10082213" y="4732338"/>
          <p14:tracePt t="30420" x="9991725" y="4732338"/>
          <p14:tracePt t="30437" x="9902825" y="4732338"/>
          <p14:tracePt t="30454" x="9752013" y="4732338"/>
          <p14:tracePt t="30471" x="9688513" y="4732338"/>
          <p14:tracePt t="30487" x="9634538" y="4741863"/>
          <p14:tracePt t="30504" x="9582150" y="4741863"/>
          <p14:tracePt t="30521" x="9518650" y="4741863"/>
          <p14:tracePt t="30537" x="9491663" y="4741863"/>
          <p14:tracePt t="30554" x="9466263" y="4741863"/>
          <p14:tracePt t="30570" x="9402763" y="4741863"/>
          <p14:tracePt t="30587" x="9358313" y="4741863"/>
          <p14:tracePt t="30589" x="9331325" y="4741863"/>
          <p14:tracePt t="30603" x="9296400" y="4751388"/>
          <p14:tracePt t="30620" x="9259888" y="4751388"/>
          <p14:tracePt t="30637" x="9224963" y="4759325"/>
          <p14:tracePt t="30654" x="9188450" y="4759325"/>
          <p14:tracePt t="30671" x="9161463" y="4768850"/>
          <p14:tracePt t="30687" x="9144000" y="4776788"/>
          <p14:tracePt t="30704" x="9126538" y="4776788"/>
          <p14:tracePt t="30721" x="9117013" y="4786313"/>
          <p14:tracePt t="30754" x="9109075" y="4795838"/>
          <p14:tracePt t="30810" x="9117013" y="4795838"/>
          <p14:tracePt t="30823" x="9126538" y="4795838"/>
          <p14:tracePt t="30837" x="9134475" y="4795838"/>
          <p14:tracePt t="30843" x="9144000" y="4795838"/>
          <p14:tracePt t="30854" x="9153525" y="4795838"/>
          <p14:tracePt t="30871" x="9180513" y="4786313"/>
          <p14:tracePt t="30887" x="9197975" y="4786313"/>
          <p14:tracePt t="30904" x="9232900" y="4786313"/>
          <p14:tracePt t="30921" x="9269413" y="4786313"/>
          <p14:tracePt t="30938" x="9313863" y="4795838"/>
          <p14:tracePt t="30953" x="9331325" y="4803775"/>
          <p14:tracePt t="30970" x="9348788" y="4813300"/>
          <p14:tracePt t="30986" x="9367838" y="4822825"/>
          <p14:tracePt t="31003" x="9385300" y="4822825"/>
          <p14:tracePt t="31020" x="9394825" y="4830763"/>
          <p14:tracePt t="31036" x="9394825" y="4840288"/>
          <p14:tracePt t="31053" x="9402763" y="4840288"/>
          <p14:tracePt t="31070" x="9412288" y="4840288"/>
          <p14:tracePt t="31087" x="9420225" y="4840288"/>
          <p14:tracePt t="31104" x="9429750" y="4840288"/>
          <p14:tracePt t="31121" x="9439275" y="4840288"/>
          <p14:tracePt t="31139" x="9447213" y="4840288"/>
          <p14:tracePt t="31154" x="9456738" y="4840288"/>
          <p14:tracePt t="31186" x="9466263" y="4840288"/>
          <p14:tracePt t="31214" x="9474200" y="4840288"/>
          <p14:tracePt t="31247" x="9483725" y="4840288"/>
          <p14:tracePt t="31275" x="9491663" y="4840288"/>
          <p14:tracePt t="31398" x="9501188" y="4840288"/>
          <p14:tracePt t="31419" x="9501188" y="4848225"/>
          <p14:tracePt t="31453" x="9510713" y="4857750"/>
          <p14:tracePt t="31480" x="9518650" y="4857750"/>
          <p14:tracePt t="31501" x="9518650" y="4867275"/>
          <p14:tracePt t="31521" x="9528175" y="4875213"/>
          <p14:tracePt t="31535" x="9537700" y="4875213"/>
          <p14:tracePt t="31562" x="9537700" y="4884738"/>
          <p14:tracePt t="31576" x="9545638" y="4884738"/>
          <p14:tracePt t="31596" x="9545638" y="4894263"/>
          <p14:tracePt t="31610" x="9555163" y="4894263"/>
          <p14:tracePt t="31637" x="9563100" y="4902200"/>
          <p14:tracePt t="31651" x="9572625" y="4902200"/>
          <p14:tracePt t="31658" x="9572625" y="4911725"/>
          <p14:tracePt t="31678" x="9582150" y="4911725"/>
          <p14:tracePt t="31692" x="9590088" y="4911725"/>
          <p14:tracePt t="31704" x="9590088" y="4919663"/>
          <p14:tracePt t="31721" x="9599613" y="4919663"/>
          <p14:tracePt t="31737" x="9609138" y="4929188"/>
          <p14:tracePt t="31754" x="9626600" y="4929188"/>
          <p14:tracePt t="31770" x="9626600" y="4938713"/>
          <p14:tracePt t="31787" x="9644063" y="4946650"/>
          <p14:tracePt t="31804" x="9653588" y="4946650"/>
          <p14:tracePt t="31821" x="9661525" y="4956175"/>
          <p14:tracePt t="31837" x="9680575" y="4956175"/>
          <p14:tracePt t="31854" x="9688513" y="4965700"/>
          <p14:tracePt t="31871" x="9698038" y="4965700"/>
          <p14:tracePt t="31887" x="9698038" y="4973638"/>
          <p14:tracePt t="31904" x="9715500" y="4973638"/>
          <p14:tracePt t="31939" x="9725025" y="4973638"/>
          <p14:tracePt t="32054" x="9732963" y="4983163"/>
          <p14:tracePt t="32074" x="9732963" y="4991100"/>
          <p14:tracePt t="32081" x="9742488" y="4991100"/>
          <p14:tracePt t="32096" x="9742488" y="5000625"/>
          <p14:tracePt t="32104" x="9752013" y="5000625"/>
          <p14:tracePt t="32121" x="9752013" y="5010150"/>
          <p14:tracePt t="32137" x="9752013" y="5018088"/>
          <p14:tracePt t="32154" x="9752013" y="5027613"/>
          <p14:tracePt t="32185" x="9752013" y="5037138"/>
          <p14:tracePt t="32212" x="9752013" y="5045075"/>
          <p14:tracePt t="32274" x="9752013" y="5037138"/>
          <p14:tracePt t="32280" x="9752013" y="5027613"/>
          <p14:tracePt t="32288" x="9742488" y="5018088"/>
          <p14:tracePt t="32304" x="9732963" y="50006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>
            <a:extLst>
              <a:ext uri="{FF2B5EF4-FFF2-40B4-BE49-F238E27FC236}">
                <a16:creationId xmlns:a16="http://schemas.microsoft.com/office/drawing/2014/main" id="{4F8544DC-A54D-4A1D-8544-64B288DF42E7}"/>
              </a:ext>
            </a:extLst>
          </p:cNvPr>
          <p:cNvSpPr/>
          <p:nvPr/>
        </p:nvSpPr>
        <p:spPr>
          <a:xfrm>
            <a:off x="4668982" y="318655"/>
            <a:ext cx="2646218" cy="609600"/>
          </a:xfrm>
          <a:prstGeom prst="flowChartMultidocumen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CONTOH</a:t>
            </a:r>
            <a:endParaRPr lang="en-ID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DA3B307-3B20-4520-B482-EB3C2DAAEFA3}"/>
                  </a:ext>
                </a:extLst>
              </p:cNvPr>
              <p:cNvSpPr txBox="1"/>
              <p:nvPr/>
            </p:nvSpPr>
            <p:spPr>
              <a:xfrm>
                <a:off x="1011382" y="1371600"/>
                <a:ext cx="8839200" cy="477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Tentukan </a:t>
                </a:r>
                <a:r>
                  <a:rPr lang="en-US" b="1" dirty="0" err="1"/>
                  <a:t>asimtot</a:t>
                </a:r>
                <a:r>
                  <a:rPr lang="en-US" b="1" dirty="0"/>
                  <a:t> </a:t>
                </a:r>
                <a:r>
                  <a:rPr lang="en-US" b="1" dirty="0" err="1"/>
                  <a:t>tegak</a:t>
                </a:r>
                <a:r>
                  <a:rPr lang="en-US" b="1" dirty="0"/>
                  <a:t> </a:t>
                </a:r>
                <a:r>
                  <a:rPr lang="en-US" b="1" dirty="0" err="1"/>
                  <a:t>dari</a:t>
                </a:r>
                <a:r>
                  <a:rPr lang="en-US" b="1" dirty="0"/>
                  <a:t> </a:t>
                </a:r>
                <a:r>
                  <a:rPr lang="en-US" b="1" dirty="0" err="1"/>
                  <a:t>fungsi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ID" b="1" dirty="0"/>
                  <a:t> pada interval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°≤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𝟑𝟔𝟎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°.</m:t>
                    </m:r>
                  </m:oMath>
                </a14:m>
                <a:endParaRPr lang="en-US" b="1" dirty="0">
                  <a:ea typeface="Cambria Math" panose="02040503050406030204" pitchFamily="18" charset="0"/>
                </a:endParaRPr>
              </a:p>
              <a:p>
                <a:endParaRPr lang="en-ID" dirty="0"/>
              </a:p>
              <a:p>
                <a:r>
                  <a:rPr lang="en-ID" b="1" dirty="0"/>
                  <a:t>Jawab :</a:t>
                </a:r>
              </a:p>
              <a:p>
                <a:endParaRPr lang="en-ID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𝑡𝑎𝑛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ID" dirty="0"/>
              </a:p>
              <a:p>
                <a:endParaRPr lang="en-ID" dirty="0"/>
              </a:p>
              <a:p>
                <a:r>
                  <a:rPr lang="en-ID" dirty="0" err="1"/>
                  <a:t>Pembuat</a:t>
                </a:r>
                <a:r>
                  <a:rPr lang="en-ID" dirty="0"/>
                  <a:t> </a:t>
                </a:r>
                <a:r>
                  <a:rPr lang="en-ID" dirty="0" err="1"/>
                  <a:t>nol</a:t>
                </a:r>
                <a:r>
                  <a:rPr lang="en-ID" dirty="0"/>
                  <a:t> </a:t>
                </a:r>
                <a:r>
                  <a:rPr lang="en-ID" dirty="0" err="1"/>
                  <a:t>fungsi</a:t>
                </a:r>
                <a:r>
                  <a:rPr lang="en-ID" dirty="0"/>
                  <a:t> pada </a:t>
                </a:r>
                <a:r>
                  <a:rPr lang="en-ID" dirty="0" err="1"/>
                  <a:t>penyebut</a:t>
                </a:r>
                <a:r>
                  <a:rPr lang="en-ID" dirty="0"/>
                  <a:t> </a:t>
                </a:r>
                <a:r>
                  <a:rPr lang="en-ID" dirty="0" err="1"/>
                  <a:t>adalah</a:t>
                </a:r>
                <a:r>
                  <a:rPr lang="en-ID" dirty="0"/>
                  <a:t>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−45°)</m:t>
                        </m:r>
                      </m:e>
                    </m:func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D" dirty="0"/>
                  <a:t>= </a:t>
                </a:r>
              </a:p>
              <a:p>
                <a:r>
                  <a:rPr lang="en-ID" dirty="0"/>
                  <a:t>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−45°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=90°+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∙360° </m:t>
                    </m:r>
                  </m:oMath>
                </a14:m>
                <a:endParaRPr lang="en-ID" dirty="0"/>
              </a:p>
              <a:p>
                <a:r>
                  <a:rPr lang="en-ID" dirty="0"/>
                  <a:t> 	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=135°+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∙360°</m:t>
                    </m:r>
                  </m:oMath>
                </a14:m>
                <a:endParaRPr lang="en-ID" dirty="0"/>
              </a:p>
              <a:p>
                <a:r>
                  <a:rPr lang="en-ID" dirty="0"/>
                  <a:t>		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=135°</m:t>
                    </m:r>
                  </m:oMath>
                </a14:m>
                <a:endParaRPr lang="en-ID" dirty="0"/>
              </a:p>
              <a:p>
                <a:r>
                  <a:rPr lang="en-ID" dirty="0"/>
                  <a:t>		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=495°</m:t>
                    </m:r>
                  </m:oMath>
                </a14:m>
                <a:endParaRPr lang="en-ID" dirty="0"/>
              </a:p>
              <a:p>
                <a:endParaRPr lang="en-ID" dirty="0"/>
              </a:p>
              <a:p>
                <a:r>
                  <a:rPr lang="en-ID" b="1" dirty="0"/>
                  <a:t>Jadi, </a:t>
                </a:r>
                <a:r>
                  <a:rPr lang="en-ID" b="1" dirty="0" err="1"/>
                  <a:t>asimtot</a:t>
                </a:r>
                <a:r>
                  <a:rPr lang="en-ID" b="1" dirty="0"/>
                  <a:t> </a:t>
                </a:r>
                <a:r>
                  <a:rPr lang="en-ID" b="1" dirty="0" err="1"/>
                  <a:t>tegaknya</a:t>
                </a:r>
                <a:r>
                  <a:rPr lang="en-ID" b="1" dirty="0"/>
                  <a:t> </a:t>
                </a:r>
                <a:r>
                  <a:rPr lang="en-ID" b="1" dirty="0" err="1"/>
                  <a:t>adalah</a:t>
                </a:r>
                <a:r>
                  <a:rPr lang="en-ID" b="1" dirty="0"/>
                  <a:t> 135</a:t>
                </a:r>
                <a:r>
                  <a:rPr lang="en-ID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 </a:t>
                </a:r>
                <a:r>
                  <a:rPr lang="en-ID" b="1" dirty="0"/>
                  <a:t>dan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𝟑𝟏𝟓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ID" b="1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DA3B307-3B20-4520-B482-EB3C2DAAE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382" y="1371600"/>
                <a:ext cx="8839200" cy="4772140"/>
              </a:xfrm>
              <a:prstGeom prst="rect">
                <a:avLst/>
              </a:prstGeom>
              <a:blipFill>
                <a:blip r:embed="rId5"/>
                <a:stretch>
                  <a:fillRect l="-621" b="-1022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F95AF1-507B-471C-88C5-1D4B87AA0029}"/>
                  </a:ext>
                </a:extLst>
              </p:cNvPr>
              <p:cNvSpPr txBox="1"/>
              <p:nvPr/>
            </p:nvSpPr>
            <p:spPr>
              <a:xfrm>
                <a:off x="2563087" y="2450221"/>
                <a:ext cx="1839190" cy="917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F95AF1-507B-471C-88C5-1D4B87AA0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087" y="2450221"/>
                <a:ext cx="1839190" cy="9178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475792-4719-4046-9DA7-A8EF39F68599}"/>
                  </a:ext>
                </a:extLst>
              </p:cNvPr>
              <p:cNvSpPr txBox="1"/>
              <p:nvPr/>
            </p:nvSpPr>
            <p:spPr>
              <a:xfrm>
                <a:off x="4378036" y="4348286"/>
                <a:ext cx="50153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</a:t>
                </a:r>
                <a:r>
                  <a:rPr lang="en-US" b="0" dirty="0" err="1"/>
                  <a:t>tau</a:t>
                </a:r>
                <a:r>
                  <a:rPr lang="en-US" b="0" dirty="0"/>
                  <a:t>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−45°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=−90°+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∙360°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ID" dirty="0"/>
                  <a:t>		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=−45°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∙360°</m:t>
                    </m:r>
                  </m:oMath>
                </a14:m>
                <a:endParaRPr lang="en-ID" dirty="0"/>
              </a:p>
              <a:p>
                <a:r>
                  <a:rPr lang="en-ID" dirty="0"/>
                  <a:t>			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=−45°</m:t>
                    </m:r>
                  </m:oMath>
                </a14:m>
                <a:endParaRPr lang="en-ID" dirty="0"/>
              </a:p>
              <a:p>
                <a:r>
                  <a:rPr lang="en-ID" dirty="0"/>
                  <a:t>			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=315°</m:t>
                    </m:r>
                  </m:oMath>
                </a14:m>
                <a:endParaRPr lang="en-ID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475792-4719-4046-9DA7-A8EF39F68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036" y="4348286"/>
                <a:ext cx="5015346" cy="1200329"/>
              </a:xfrm>
              <a:prstGeom prst="rect">
                <a:avLst/>
              </a:prstGeom>
              <a:blipFill>
                <a:blip r:embed="rId7"/>
                <a:stretch>
                  <a:fillRect l="-972" t="-2538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AEEFCF5-01C6-491A-913F-06E870027D85}"/>
              </a:ext>
            </a:extLst>
          </p:cNvPr>
          <p:cNvSpPr txBox="1"/>
          <p:nvPr/>
        </p:nvSpPr>
        <p:spPr>
          <a:xfrm>
            <a:off x="3158832" y="5165950"/>
            <a:ext cx="72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(TM)</a:t>
            </a:r>
            <a:endParaRPr lang="en-ID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BD14FF-E842-4EEA-A669-E5F68920D459}"/>
                  </a:ext>
                </a:extLst>
              </p:cNvPr>
              <p:cNvSpPr txBox="1"/>
              <p:nvPr/>
            </p:nvSpPr>
            <p:spPr>
              <a:xfrm>
                <a:off x="2452248" y="4061577"/>
                <a:ext cx="11083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90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BD14FF-E842-4EEA-A669-E5F68920D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2248" y="4061577"/>
                <a:ext cx="110836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3162A1-210F-4EB9-BC81-70397EBC2FDF}"/>
                  </a:ext>
                </a:extLst>
              </p:cNvPr>
              <p:cNvSpPr txBox="1"/>
              <p:nvPr/>
            </p:nvSpPr>
            <p:spPr>
              <a:xfrm>
                <a:off x="1163788" y="4904519"/>
                <a:ext cx="9559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k = 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endParaRPr lang="en-ID" dirty="0"/>
              </a:p>
              <a:p>
                <a:r>
                  <a:rPr lang="en-ID" dirty="0"/>
                  <a:t>k = 1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endParaRPr lang="en-ID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3162A1-210F-4EB9-BC81-70397EBC2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788" y="4904519"/>
                <a:ext cx="955964" cy="646331"/>
              </a:xfrm>
              <a:prstGeom prst="rect">
                <a:avLst/>
              </a:prstGeom>
              <a:blipFill>
                <a:blip r:embed="rId9"/>
                <a:stretch>
                  <a:fillRect l="-5732" t="-5660" b="-1415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E952B17-38A5-4603-BBFB-BFF38E042D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11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349"/>
    </mc:Choice>
    <mc:Fallback>
      <p:transition spd="slow" advTm="243349"/>
    </mc:Fallback>
  </mc:AlternateContent>
  <p:extLst>
    <p:ext uri="{3A86A75C-4F4B-4683-9AE1-C65F6400EC91}">
      <p14:laserTraceLst xmlns:p14="http://schemas.microsoft.com/office/powerpoint/2010/main">
        <p14:tracePtLst>
          <p14:tracePt t="7108" x="990600" y="5045075"/>
          <p14:tracePt t="17043" x="990600" y="5037138"/>
          <p14:tracePt t="17055" x="1000125" y="5037138"/>
          <p14:tracePt t="17062" x="1009650" y="5027613"/>
          <p14:tracePt t="17077" x="1017588" y="5000625"/>
          <p14:tracePt t="17093" x="1054100" y="4938713"/>
          <p14:tracePt t="17110" x="1108075" y="4840288"/>
          <p14:tracePt t="17127" x="1133475" y="4786313"/>
          <p14:tracePt t="17143" x="1152525" y="4751388"/>
          <p14:tracePt t="17160" x="1160463" y="4741863"/>
          <p14:tracePt t="17177" x="1169988" y="4724400"/>
          <p14:tracePt t="17193" x="1179513" y="4714875"/>
          <p14:tracePt t="17227" x="1187450" y="4714875"/>
          <p14:tracePt t="17254" x="1196975" y="4714875"/>
          <p14:tracePt t="17274" x="1204913" y="4714875"/>
          <p14:tracePt t="17281" x="1223963" y="4724400"/>
          <p14:tracePt t="17293" x="1268413" y="4724400"/>
          <p14:tracePt t="17310" x="1330325" y="4724400"/>
          <p14:tracePt t="17327" x="1384300" y="4724400"/>
          <p14:tracePt t="17342" x="1401763" y="4724400"/>
          <p14:tracePt t="17359" x="1438275" y="4714875"/>
          <p14:tracePt t="17376" x="1473200" y="4687888"/>
          <p14:tracePt t="17393" x="1490663" y="4679950"/>
          <p14:tracePt t="17409" x="1527175" y="4608513"/>
          <p14:tracePt t="17426" x="1536700" y="4537075"/>
          <p14:tracePt t="17443" x="1536700" y="4340225"/>
          <p14:tracePt t="17459" x="1536700" y="4241800"/>
          <p14:tracePt t="17476" x="1527175" y="4170363"/>
          <p14:tracePt t="17493" x="1517650" y="4010025"/>
          <p14:tracePt t="17509" x="1509713" y="3894138"/>
          <p14:tracePt t="17526" x="1509713" y="3759200"/>
          <p14:tracePt t="17543" x="1509713" y="3687763"/>
          <p14:tracePt t="17560" x="1509713" y="3581400"/>
          <p14:tracePt t="17576" x="1509713" y="3517900"/>
          <p14:tracePt t="17581" x="1517650" y="3500438"/>
          <p14:tracePt t="17593" x="1517650" y="3482975"/>
          <p14:tracePt t="17610" x="1527175" y="3446463"/>
          <p14:tracePt t="17627" x="1544638" y="3438525"/>
          <p14:tracePt t="17643" x="1554163" y="3429000"/>
          <p14:tracePt t="17660" x="1589088" y="3419475"/>
          <p14:tracePt t="18068" x="1652588" y="3367088"/>
          <p14:tracePt t="18075" x="1741488" y="3313113"/>
          <p14:tracePt t="18083" x="1812925" y="3268663"/>
          <p14:tracePt t="18094" x="1938338" y="3214688"/>
          <p14:tracePt t="18110" x="1990725" y="3187700"/>
          <p14:tracePt t="18127" x="2027238" y="3170238"/>
          <p14:tracePt t="18143" x="2044700" y="3152775"/>
          <p14:tracePt t="18160" x="2054225" y="3152775"/>
          <p14:tracePt t="18176" x="2071688" y="3152775"/>
          <p14:tracePt t="18193" x="2081213" y="3152775"/>
          <p14:tracePt t="18210" x="2098675" y="3143250"/>
          <p14:tracePt t="18227" x="2133600" y="3133725"/>
          <p14:tracePt t="18243" x="2224088" y="3108325"/>
          <p14:tracePt t="18260" x="2357438" y="3062288"/>
          <p14:tracePt t="18277" x="2374900" y="3044825"/>
          <p14:tracePt t="18293" x="2411413" y="3027363"/>
          <p14:tracePt t="18310" x="2419350" y="3027363"/>
          <p14:tracePt t="18327" x="2438400" y="3017838"/>
          <p14:tracePt t="18360" x="2446338" y="3017838"/>
          <p14:tracePt t="18451" x="2438400" y="3017838"/>
          <p14:tracePt t="18458" x="2428875" y="3017838"/>
          <p14:tracePt t="18471" x="2419350" y="3017838"/>
          <p14:tracePt t="18479" x="2411413" y="3017838"/>
          <p14:tracePt t="18493" x="2393950" y="3036888"/>
          <p14:tracePt t="18511" x="2374900" y="3036888"/>
          <p14:tracePt t="18527" x="2330450" y="3054350"/>
          <p14:tracePt t="18543" x="2303463" y="3071813"/>
          <p14:tracePt t="18560" x="2268538" y="3071813"/>
          <p14:tracePt t="18577" x="2251075" y="3081338"/>
          <p14:tracePt t="18581" x="2251075" y="3089275"/>
          <p14:tracePt t="18594" x="2232025" y="3089275"/>
          <p14:tracePt t="18610" x="2224088" y="3089275"/>
          <p14:tracePt t="18628" x="2205038" y="3098800"/>
          <p14:tracePt t="18643" x="2205038" y="3108325"/>
          <p14:tracePt t="18660" x="2187575" y="3108325"/>
          <p14:tracePt t="18693" x="2179638" y="3108325"/>
          <p14:tracePt t="18712" x="2170113" y="3108325"/>
          <p14:tracePt t="18779" x="2179638" y="3108325"/>
          <p14:tracePt t="18793" x="2187575" y="3108325"/>
          <p14:tracePt t="18800" x="2197100" y="3108325"/>
          <p14:tracePt t="18810" x="2205038" y="3098800"/>
          <p14:tracePt t="18827" x="2232025" y="3089275"/>
          <p14:tracePt t="18843" x="2259013" y="3089275"/>
          <p14:tracePt t="18860" x="2286000" y="3081338"/>
          <p14:tracePt t="18877" x="2303463" y="3071813"/>
          <p14:tracePt t="18894" x="2339975" y="3071813"/>
          <p14:tracePt t="18909" x="2366963" y="3071813"/>
          <p14:tracePt t="18926" x="2384425" y="3062288"/>
          <p14:tracePt t="18943" x="2401888" y="3062288"/>
          <p14:tracePt t="18959" x="2411413" y="3062288"/>
          <p14:tracePt t="18976" x="2428875" y="3044825"/>
          <p14:tracePt t="18993" x="2438400" y="3044825"/>
          <p14:tracePt t="19009" x="2438400" y="3036888"/>
          <p14:tracePt t="19026" x="2446338" y="3027363"/>
          <p14:tracePt t="19043" x="2455863" y="3017838"/>
          <p14:tracePt t="19059" x="2455863" y="3000375"/>
          <p14:tracePt t="19077" x="2455863" y="2990850"/>
          <p14:tracePt t="19080" x="2455863" y="2982913"/>
          <p14:tracePt t="19093" x="2455863" y="2965450"/>
          <p14:tracePt t="19110" x="2455863" y="2946400"/>
          <p14:tracePt t="19127" x="2465388" y="2911475"/>
          <p14:tracePt t="19143" x="2465388" y="2884488"/>
          <p14:tracePt t="19160" x="2465388" y="2857500"/>
          <p14:tracePt t="19177" x="2465388" y="2830513"/>
          <p14:tracePt t="19193" x="2465388" y="2813050"/>
          <p14:tracePt t="19210" x="2465388" y="2803525"/>
          <p14:tracePt t="19226" x="2465388" y="2795588"/>
          <p14:tracePt t="19245" x="2465388" y="2786063"/>
          <p14:tracePt t="19299" x="2465388" y="2795588"/>
          <p14:tracePt t="19327" x="2465388" y="2803525"/>
          <p14:tracePt t="19346" x="2465388" y="2813050"/>
          <p14:tracePt t="19366" x="2465388" y="2822575"/>
          <p14:tracePt t="19373" x="2465388" y="2830513"/>
          <p14:tracePt t="19394" x="2465388" y="2840038"/>
          <p14:tracePt t="19421" x="2465388" y="2847975"/>
          <p14:tracePt t="19436" x="2465388" y="2857500"/>
          <p14:tracePt t="19450" x="2465388" y="2867025"/>
          <p14:tracePt t="19463" x="2465388" y="2874963"/>
          <p14:tracePt t="19491" x="2465388" y="2884488"/>
          <p14:tracePt t="19505" x="2455863" y="2884488"/>
          <p14:tracePt t="19525" x="2455863" y="2894013"/>
          <p14:tracePt t="19539" x="2455863" y="2901950"/>
          <p14:tracePt t="19566" x="2455863" y="2911475"/>
          <p14:tracePt t="19586" x="2455863" y="2919413"/>
          <p14:tracePt t="19614" x="2455863" y="2928938"/>
          <p14:tracePt t="19620" x="2455863" y="2938463"/>
          <p14:tracePt t="19642" x="2455863" y="2946400"/>
          <p14:tracePt t="19662" x="2455863" y="2955925"/>
          <p14:tracePt t="19675" x="2455863" y="2965450"/>
          <p14:tracePt t="19683" x="2455863" y="2973388"/>
          <p14:tracePt t="19703" x="2455863" y="2982913"/>
          <p14:tracePt t="19717" x="2455863" y="2990850"/>
          <p14:tracePt t="19730" x="2455863" y="3000375"/>
          <p14:tracePt t="19743" x="2455863" y="3009900"/>
          <p14:tracePt t="19760" x="2455863" y="3027363"/>
          <p14:tracePt t="19777" x="2465388" y="3054350"/>
          <p14:tracePt t="19793" x="2473325" y="3081338"/>
          <p14:tracePt t="19810" x="2482850" y="3098800"/>
          <p14:tracePt t="19827" x="2482850" y="3125788"/>
          <p14:tracePt t="19843" x="2482850" y="3133725"/>
          <p14:tracePt t="19860" x="2482850" y="3160713"/>
          <p14:tracePt t="19876" x="2482850" y="3170238"/>
          <p14:tracePt t="19909" x="2482850" y="3187700"/>
          <p14:tracePt t="19943" x="2482850" y="3197225"/>
          <p14:tracePt t="19959" x="2490788" y="3197225"/>
          <p14:tracePt t="19976" x="2490788" y="3205163"/>
          <p14:tracePt t="20003" x="2500313" y="3205163"/>
          <p14:tracePt t="20045" x="2509838" y="3205163"/>
          <p14:tracePt t="20080" x="2517775" y="3205163"/>
          <p14:tracePt t="20093" x="2527300" y="3205163"/>
          <p14:tracePt t="20134" x="2536825" y="3205163"/>
          <p14:tracePt t="20175" x="2544763" y="3205163"/>
          <p14:tracePt t="20202" x="2554288" y="3205163"/>
          <p14:tracePt t="20216" x="2562225" y="3205163"/>
          <p14:tracePt t="20250" x="2571750" y="3205163"/>
          <p14:tracePt t="20285" x="2581275" y="3205163"/>
          <p14:tracePt t="20312" x="2589213" y="3205163"/>
          <p14:tracePt t="20360" x="2598738" y="3205163"/>
          <p14:tracePt t="20373" x="2598738" y="3197225"/>
          <p14:tracePt t="20387" x="2608263" y="3197225"/>
          <p14:tracePt t="20414" x="2608263" y="3187700"/>
          <p14:tracePt t="20435" x="2608263" y="3179763"/>
          <p14:tracePt t="20449" x="2616200" y="3179763"/>
          <p14:tracePt t="20469" x="2616200" y="3170238"/>
          <p14:tracePt t="20484" x="2625725" y="3170238"/>
          <p14:tracePt t="20490" x="2625725" y="3160713"/>
          <p14:tracePt t="20497" x="2633663" y="3160713"/>
          <p14:tracePt t="20510" x="2633663" y="3143250"/>
          <p14:tracePt t="20526" x="2633663" y="3116263"/>
          <p14:tracePt t="20544" x="2625725" y="3081338"/>
          <p14:tracePt t="20560" x="2608263" y="3062288"/>
          <p14:tracePt t="20576" x="2589213" y="3036888"/>
          <p14:tracePt t="20581" x="2571750" y="3036888"/>
          <p14:tracePt t="20593" x="2554288" y="3017838"/>
          <p14:tracePt t="20610" x="2536825" y="3009900"/>
          <p14:tracePt t="20627" x="2500313" y="3000375"/>
          <p14:tracePt t="20643" x="2455863" y="3000375"/>
          <p14:tracePt t="20660" x="2384425" y="3000375"/>
          <p14:tracePt t="20677" x="2187575" y="3017838"/>
          <p14:tracePt t="20694" x="2044700" y="3036888"/>
          <p14:tracePt t="20710" x="1965325" y="3044825"/>
          <p14:tracePt t="20727" x="1874838" y="3054350"/>
          <p14:tracePt t="20743" x="1741488" y="3054350"/>
          <p14:tracePt t="20760" x="1670050" y="3054350"/>
          <p14:tracePt t="20777" x="1625600" y="3062288"/>
          <p14:tracePt t="20793" x="1608138" y="3062288"/>
          <p14:tracePt t="20810" x="1589088" y="3062288"/>
          <p14:tracePt t="20827" x="1581150" y="3062288"/>
          <p14:tracePt t="20844" x="1571625" y="3071813"/>
          <p14:tracePt t="20876" x="1562100" y="3071813"/>
          <p14:tracePt t="20893" x="1562100" y="3081338"/>
          <p14:tracePt t="21009" x="1571625" y="3071813"/>
          <p14:tracePt t="21023" x="1581150" y="3071813"/>
          <p14:tracePt t="21029" x="1589088" y="3071813"/>
          <p14:tracePt t="21043" x="1608138" y="3071813"/>
          <p14:tracePt t="21060" x="1616075" y="3062288"/>
          <p14:tracePt t="21077" x="1652588" y="3054350"/>
          <p14:tracePt t="21093" x="1679575" y="3054350"/>
          <p14:tracePt t="21110" x="1704975" y="3054350"/>
          <p14:tracePt t="21126" x="1731963" y="3054350"/>
          <p14:tracePt t="21143" x="1751013" y="3054350"/>
          <p14:tracePt t="21160" x="1776413" y="3054350"/>
          <p14:tracePt t="21177" x="1785938" y="3054350"/>
          <p14:tracePt t="21194" x="1803400" y="3054350"/>
          <p14:tracePt t="21210" x="1812925" y="3054350"/>
          <p14:tracePt t="21227" x="1822450" y="3054350"/>
          <p14:tracePt t="21243" x="1830388" y="3054350"/>
          <p14:tracePt t="21260" x="1839913" y="3054350"/>
          <p14:tracePt t="21277" x="1847850" y="3054350"/>
          <p14:tracePt t="21293" x="1857375" y="3054350"/>
          <p14:tracePt t="21310" x="1866900" y="3054350"/>
          <p14:tracePt t="21327" x="1874838" y="3054350"/>
          <p14:tracePt t="21344" x="1893888" y="3044825"/>
          <p14:tracePt t="21376" x="1911350" y="3044825"/>
          <p14:tracePt t="21393" x="1955800" y="3044825"/>
          <p14:tracePt t="21409" x="1990725" y="3044825"/>
          <p14:tracePt t="21426" x="2036763" y="3054350"/>
          <p14:tracePt t="21443" x="2054225" y="3054350"/>
          <p14:tracePt t="21459" x="2089150" y="3062288"/>
          <p14:tracePt t="21476" x="2116138" y="3062288"/>
          <p14:tracePt t="21493" x="2133600" y="3062288"/>
          <p14:tracePt t="21510" x="2170113" y="3062288"/>
          <p14:tracePt t="21527" x="2205038" y="3062288"/>
          <p14:tracePt t="21543" x="2241550" y="3062288"/>
          <p14:tracePt t="21560" x="2268538" y="3062288"/>
          <p14:tracePt t="21577" x="2295525" y="3062288"/>
          <p14:tracePt t="21593" x="2312988" y="3062288"/>
          <p14:tracePt t="21610" x="2322513" y="3062288"/>
          <p14:tracePt t="21627" x="2339975" y="3062288"/>
          <p14:tracePt t="21643" x="2357438" y="3062288"/>
          <p14:tracePt t="21660" x="2374900" y="3062288"/>
          <p14:tracePt t="21677" x="2384425" y="3054350"/>
          <p14:tracePt t="21693" x="2393950" y="3044825"/>
          <p14:tracePt t="21729" x="2384425" y="3044825"/>
          <p14:tracePt t="21743" x="2374900" y="3044825"/>
          <p14:tracePt t="21760" x="2357438" y="3044825"/>
          <p14:tracePt t="21777" x="2339975" y="3044825"/>
          <p14:tracePt t="21793" x="2322513" y="3036888"/>
          <p14:tracePt t="21810" x="2312988" y="3036888"/>
          <p14:tracePt t="21826" x="2295525" y="3036888"/>
          <p14:tracePt t="21844" x="2259013" y="3036888"/>
          <p14:tracePt t="21860" x="2241550" y="3036888"/>
          <p14:tracePt t="21878" x="2205038" y="3044825"/>
          <p14:tracePt t="21893" x="2160588" y="3044825"/>
          <p14:tracePt t="21909" x="2125663" y="3044825"/>
          <p14:tracePt t="21926" x="2071688" y="3062288"/>
          <p14:tracePt t="21943" x="2044700" y="3071813"/>
          <p14:tracePt t="21959" x="2000250" y="3071813"/>
          <p14:tracePt t="21976" x="1965325" y="3081338"/>
          <p14:tracePt t="21993" x="1928813" y="3089275"/>
          <p14:tracePt t="22009" x="1884363" y="3089275"/>
          <p14:tracePt t="22026" x="1866900" y="3089275"/>
          <p14:tracePt t="22043" x="1839913" y="3089275"/>
          <p14:tracePt t="22060" x="1822450" y="3089275"/>
          <p14:tracePt t="22077" x="1803400" y="3089275"/>
          <p14:tracePt t="22098" x="1795463" y="3089275"/>
          <p14:tracePt t="22112" x="1785938" y="3089275"/>
          <p14:tracePt t="22126" x="1776413" y="3089275"/>
          <p14:tracePt t="22152" x="1768475" y="3089275"/>
          <p14:tracePt t="22187" x="1758950" y="3089275"/>
          <p14:tracePt t="22214" x="1751013" y="3089275"/>
          <p14:tracePt t="22235" x="1741488" y="3089275"/>
          <p14:tracePt t="22262" x="1731963" y="3089275"/>
          <p14:tracePt t="22325" x="1741488" y="3089275"/>
          <p14:tracePt t="22338" x="1751013" y="3089275"/>
          <p14:tracePt t="22351" x="1758950" y="3089275"/>
          <p14:tracePt t="22365" x="1768475" y="3089275"/>
          <p14:tracePt t="22379" x="1785938" y="3089275"/>
          <p14:tracePt t="22393" x="1795463" y="3081338"/>
          <p14:tracePt t="22410" x="1812925" y="3081338"/>
          <p14:tracePt t="22427" x="1830388" y="3062288"/>
          <p14:tracePt t="22443" x="1847850" y="3062288"/>
          <p14:tracePt t="22460" x="1866900" y="3054350"/>
          <p14:tracePt t="22477" x="1884363" y="3054350"/>
          <p14:tracePt t="22494" x="1901825" y="3044825"/>
          <p14:tracePt t="22510" x="1911350" y="3036888"/>
          <p14:tracePt t="22526" x="1928813" y="3036888"/>
          <p14:tracePt t="22560" x="1919288" y="3044825"/>
          <p14:tracePt t="22577" x="1911350" y="3054350"/>
          <p14:tracePt t="22851" x="1938338" y="3009900"/>
          <p14:tracePt t="22858" x="1982788" y="2911475"/>
          <p14:tracePt t="22865" x="2009775" y="2813050"/>
          <p14:tracePt t="22877" x="2098675" y="2625725"/>
          <p14:tracePt t="22892" x="2197100" y="2465388"/>
          <p14:tracePt t="22909" x="2295525" y="2295525"/>
          <p14:tracePt t="22926" x="2438400" y="2062163"/>
          <p14:tracePt t="22943" x="2500313" y="1955800"/>
          <p14:tracePt t="22959" x="2544763" y="1884363"/>
          <p14:tracePt t="22976" x="2562225" y="1839913"/>
          <p14:tracePt t="22993" x="2562225" y="1812925"/>
          <p14:tracePt t="23009" x="2581275" y="1795463"/>
          <p14:tracePt t="23027" x="2581275" y="1776413"/>
          <p14:tracePt t="23059" x="2581275" y="1768475"/>
          <p14:tracePt t="23083" x="2581275" y="1758950"/>
          <p14:tracePt t="23145" x="2581275" y="1751013"/>
          <p14:tracePt t="23179" x="2581275" y="1741488"/>
          <p14:tracePt t="23261" x="2571750" y="1741488"/>
          <p14:tracePt t="23275" x="2562225" y="1741488"/>
          <p14:tracePt t="23282" x="2562225" y="1751013"/>
          <p14:tracePt t="23295" x="2562225" y="1758950"/>
          <p14:tracePt t="23310" x="2554288" y="1758950"/>
          <p14:tracePt t="23327" x="2554288" y="1768475"/>
          <p14:tracePt t="23343" x="2554288" y="1776413"/>
          <p14:tracePt t="23369" x="2554288" y="1785938"/>
          <p14:tracePt t="23376" x="2562225" y="1785938"/>
          <p14:tracePt t="23393" x="2571750" y="1795463"/>
          <p14:tracePt t="23409" x="2581275" y="1795463"/>
          <p14:tracePt t="23427" x="2598738" y="1795463"/>
          <p14:tracePt t="23443" x="2616200" y="1795463"/>
          <p14:tracePt t="23460" x="2857500" y="1776413"/>
          <p14:tracePt t="23477" x="3044825" y="1751013"/>
          <p14:tracePt t="23493" x="3143250" y="1731963"/>
          <p14:tracePt t="23510" x="3170238" y="1731963"/>
          <p14:tracePt t="23527" x="3197225" y="1731963"/>
          <p14:tracePt t="23543" x="3205163" y="1731963"/>
          <p14:tracePt t="23560" x="3214688" y="1731963"/>
          <p14:tracePt t="23577" x="3224213" y="1731963"/>
          <p14:tracePt t="23713" x="3214688" y="1731963"/>
          <p14:tracePt t="23727" x="3205163" y="1731963"/>
          <p14:tracePt t="23740" x="3197225" y="1741488"/>
          <p14:tracePt t="23754" x="3197225" y="1751013"/>
          <p14:tracePt t="23762" x="3187700" y="1751013"/>
          <p14:tracePt t="23776" x="3179763" y="1751013"/>
          <p14:tracePt t="23794" x="3170238" y="1768475"/>
          <p14:tracePt t="23810" x="3160713" y="1776413"/>
          <p14:tracePt t="23827" x="3143250" y="1795463"/>
          <p14:tracePt t="23843" x="3116263" y="1812925"/>
          <p14:tracePt t="23860" x="3098800" y="1822450"/>
          <p14:tracePt t="23876" x="3054350" y="1830388"/>
          <p14:tracePt t="23893" x="3017838" y="1857375"/>
          <p14:tracePt t="23909" x="2911475" y="1911350"/>
          <p14:tracePt t="23926" x="2776538" y="2027238"/>
          <p14:tracePt t="23943" x="2581275" y="2205038"/>
          <p14:tracePt t="23959" x="2276475" y="2500313"/>
          <p14:tracePt t="23976" x="2187575" y="2608263"/>
          <p14:tracePt t="23993" x="2116138" y="2724150"/>
          <p14:tracePt t="24009" x="2098675" y="2759075"/>
          <p14:tracePt t="24026" x="2089150" y="2776538"/>
          <p14:tracePt t="24043" x="2081213" y="2786063"/>
          <p14:tracePt t="24060" x="2071688" y="2795588"/>
          <p14:tracePt t="24076" x="2071688" y="2803525"/>
          <p14:tracePt t="24093" x="2062163" y="2813050"/>
          <p14:tracePt t="24110" x="2044700" y="2830513"/>
          <p14:tracePt t="24127" x="2027238" y="2840038"/>
          <p14:tracePt t="24143" x="2009775" y="2847975"/>
          <p14:tracePt t="24160" x="1946275" y="2884488"/>
          <p14:tracePt t="24177" x="1847850" y="2911475"/>
          <p14:tracePt t="24193" x="1795463" y="2938463"/>
          <p14:tracePt t="24210" x="1741488" y="2946400"/>
          <p14:tracePt t="24226" x="1704975" y="2955925"/>
          <p14:tracePt t="24243" x="1679575" y="2965450"/>
          <p14:tracePt t="24260" x="1652588" y="2973388"/>
          <p14:tracePt t="24277" x="1633538" y="2973388"/>
          <p14:tracePt t="24294" x="1616075" y="2973388"/>
          <p14:tracePt t="24310" x="1608138" y="2982913"/>
          <p14:tracePt t="24343" x="1598613" y="2982913"/>
          <p14:tracePt t="24360" x="1589088" y="2990850"/>
          <p14:tracePt t="24404" x="1589088" y="3000375"/>
          <p14:tracePt t="24459" x="1589088" y="3009900"/>
          <p14:tracePt t="24499" x="1589088" y="3017838"/>
          <p14:tracePt t="24513" x="1589088" y="3027363"/>
          <p14:tracePt t="24575" x="1598613" y="3036888"/>
          <p14:tracePt t="24609" x="1608138" y="3044825"/>
          <p14:tracePt t="24643" x="1616075" y="3044825"/>
          <p14:tracePt t="24657" x="1616075" y="3054350"/>
          <p14:tracePt t="24664" x="1625600" y="3054350"/>
          <p14:tracePt t="24677" x="1633538" y="3062288"/>
          <p14:tracePt t="24711" x="1643063" y="3071813"/>
          <p14:tracePt t="24743" x="1652588" y="3071813"/>
          <p14:tracePt t="24760" x="1660525" y="3071813"/>
          <p14:tracePt t="24781" x="1670050" y="3071813"/>
          <p14:tracePt t="24793" x="1670050" y="3081338"/>
          <p14:tracePt t="24810" x="1679575" y="3081338"/>
          <p14:tracePt t="24842" x="1687513" y="3081338"/>
          <p14:tracePt t="24981" x="1697038" y="3081338"/>
          <p14:tracePt t="24984" x="1704975" y="3081338"/>
          <p14:tracePt t="24996" x="1714500" y="3081338"/>
          <p14:tracePt t="25009" x="1731963" y="3081338"/>
          <p14:tracePt t="25026" x="1758950" y="3081338"/>
          <p14:tracePt t="25043" x="1776413" y="3081338"/>
          <p14:tracePt t="25060" x="1795463" y="3081338"/>
          <p14:tracePt t="25077" x="1803400" y="3081338"/>
          <p14:tracePt t="25094" x="1822450" y="3081338"/>
          <p14:tracePt t="25110" x="1830388" y="3081338"/>
          <p14:tracePt t="25127" x="1839913" y="3081338"/>
          <p14:tracePt t="25143" x="1857375" y="3081338"/>
          <p14:tracePt t="25160" x="1866900" y="3081338"/>
          <p14:tracePt t="25177" x="1874838" y="3081338"/>
          <p14:tracePt t="25193" x="1884363" y="3081338"/>
          <p14:tracePt t="25210" x="1893888" y="3071813"/>
          <p14:tracePt t="25226" x="1893888" y="3062288"/>
          <p14:tracePt t="25260" x="1901825" y="3054350"/>
          <p14:tracePt t="25293" x="1901825" y="3044825"/>
          <p14:tracePt t="25314" x="1901825" y="3036888"/>
          <p14:tracePt t="25347" x="1901825" y="3027363"/>
          <p14:tracePt t="25353" x="1901825" y="3017838"/>
          <p14:tracePt t="25368" x="1901825" y="3009900"/>
          <p14:tracePt t="25381" x="1901825" y="3000375"/>
          <p14:tracePt t="25402" x="1901825" y="2990850"/>
          <p14:tracePt t="25416" x="1901825" y="2982913"/>
          <p14:tracePt t="25426" x="1901825" y="2973388"/>
          <p14:tracePt t="25443" x="1901825" y="2965450"/>
          <p14:tracePt t="25471" x="1901825" y="2955925"/>
          <p14:tracePt t="25622" x="1893888" y="2955925"/>
          <p14:tracePt t="25629" x="1884363" y="2955925"/>
          <p14:tracePt t="25643" x="1874838" y="2955925"/>
          <p14:tracePt t="25660" x="1847850" y="2955925"/>
          <p14:tracePt t="25676" x="1830388" y="2955925"/>
          <p14:tracePt t="25693" x="1812925" y="2955925"/>
          <p14:tracePt t="25710" x="1795463" y="2955925"/>
          <p14:tracePt t="25726" x="1776413" y="2965450"/>
          <p14:tracePt t="25744" x="1741488" y="2973388"/>
          <p14:tracePt t="25760" x="1731963" y="2973388"/>
          <p14:tracePt t="25776" x="1724025" y="2973388"/>
          <p14:tracePt t="25793" x="1697038" y="2973388"/>
          <p14:tracePt t="25810" x="1679575" y="2973388"/>
          <p14:tracePt t="25827" x="1670050" y="2973388"/>
          <p14:tracePt t="25843" x="1660525" y="2973388"/>
          <p14:tracePt t="25860" x="1652588" y="2973388"/>
          <p14:tracePt t="25877" x="1643063" y="2982913"/>
          <p14:tracePt t="25909" x="1643063" y="2990850"/>
          <p14:tracePt t="25926" x="1643063" y="3000375"/>
          <p14:tracePt t="25942" x="1643063" y="3009900"/>
          <p14:tracePt t="25977" x="1643063" y="3017838"/>
          <p14:tracePt t="26004" x="1643063" y="3027363"/>
          <p14:tracePt t="26011" x="1633538" y="3027363"/>
          <p14:tracePt t="26046" x="1625600" y="3027363"/>
          <p14:tracePt t="26074" x="1616075" y="3027363"/>
          <p14:tracePt t="26087" x="1608138" y="3027363"/>
          <p14:tracePt t="26328" x="1616075" y="3036888"/>
          <p14:tracePt t="26340" x="1625600" y="3036888"/>
          <p14:tracePt t="26348" x="1625600" y="3044825"/>
          <p14:tracePt t="26360" x="1643063" y="3044825"/>
          <p14:tracePt t="26377" x="1660525" y="3054350"/>
          <p14:tracePt t="26393" x="1679575" y="3054350"/>
          <p14:tracePt t="26410" x="1704975" y="3062288"/>
          <p14:tracePt t="26427" x="1724025" y="3062288"/>
          <p14:tracePt t="26443" x="1758950" y="3071813"/>
          <p14:tracePt t="26460" x="1768475" y="3071813"/>
          <p14:tracePt t="26476" x="1785938" y="3071813"/>
          <p14:tracePt t="26493" x="1812925" y="3071813"/>
          <p14:tracePt t="26510" x="1822450" y="3071813"/>
          <p14:tracePt t="26526" x="1839913" y="3071813"/>
          <p14:tracePt t="26543" x="1857375" y="3071813"/>
          <p14:tracePt t="26560" x="1874838" y="3071813"/>
          <p14:tracePt t="26577" x="1901825" y="3071813"/>
          <p14:tracePt t="26593" x="1955800" y="3081338"/>
          <p14:tracePt t="26610" x="2000250" y="3089275"/>
          <p14:tracePt t="26627" x="2054225" y="3089275"/>
          <p14:tracePt t="26643" x="2081213" y="3089275"/>
          <p14:tracePt t="26661" x="2108200" y="3089275"/>
          <p14:tracePt t="26677" x="2125663" y="3089275"/>
          <p14:tracePt t="26693" x="2152650" y="3089275"/>
          <p14:tracePt t="26710" x="2187575" y="3089275"/>
          <p14:tracePt t="26727" x="2214563" y="3089275"/>
          <p14:tracePt t="26743" x="2259013" y="3089275"/>
          <p14:tracePt t="26760" x="2268538" y="3089275"/>
          <p14:tracePt t="26777" x="2295525" y="3089275"/>
          <p14:tracePt t="26793" x="2312988" y="3089275"/>
          <p14:tracePt t="26810" x="2322513" y="3089275"/>
          <p14:tracePt t="26827" x="2357438" y="3089275"/>
          <p14:tracePt t="26843" x="2374900" y="3089275"/>
          <p14:tracePt t="26860" x="2411413" y="3089275"/>
          <p14:tracePt t="26876" x="2428875" y="3089275"/>
          <p14:tracePt t="26893" x="2446338" y="3089275"/>
          <p14:tracePt t="26909" x="2465388" y="3089275"/>
          <p14:tracePt t="26926" x="2482850" y="3089275"/>
          <p14:tracePt t="26943" x="2527300" y="3081338"/>
          <p14:tracePt t="26959" x="2536825" y="3081338"/>
          <p14:tracePt t="26976" x="2562225" y="3081338"/>
          <p14:tracePt t="26993" x="2571750" y="3081338"/>
          <p14:tracePt t="27009" x="2581275" y="3081338"/>
          <p14:tracePt t="27066" x="2571750" y="3081338"/>
          <p14:tracePt t="27080" x="2562225" y="3081338"/>
          <p14:tracePt t="27093" x="2544763" y="3071813"/>
          <p14:tracePt t="27107" x="2527300" y="3071813"/>
          <p14:tracePt t="27120" x="2517775" y="3062288"/>
          <p14:tracePt t="27129" x="2500313" y="3062288"/>
          <p14:tracePt t="27143" x="2473325" y="3062288"/>
          <p14:tracePt t="27161" x="2446338" y="3054350"/>
          <p14:tracePt t="27177" x="2428875" y="3054350"/>
          <p14:tracePt t="27193" x="2401888" y="3054350"/>
          <p14:tracePt t="27210" x="2366963" y="3054350"/>
          <p14:tracePt t="27227" x="2357438" y="3054350"/>
          <p14:tracePt t="27243" x="2330450" y="3054350"/>
          <p14:tracePt t="27260" x="2303463" y="3054350"/>
          <p14:tracePt t="27277" x="2286000" y="3044825"/>
          <p14:tracePt t="27293" x="2259013" y="3044825"/>
          <p14:tracePt t="27310" x="2224088" y="3044825"/>
          <p14:tracePt t="27327" x="2160588" y="3044825"/>
          <p14:tracePt t="27343" x="2098675" y="3044825"/>
          <p14:tracePt t="27359" x="2044700" y="3044825"/>
          <p14:tracePt t="27376" x="2027238" y="3044825"/>
          <p14:tracePt t="27393" x="2000250" y="3044825"/>
          <p14:tracePt t="27409" x="1982788" y="3044825"/>
          <p14:tracePt t="27426" x="1973263" y="3044825"/>
          <p14:tracePt t="27443" x="1946275" y="3044825"/>
          <p14:tracePt t="27460" x="1938338" y="3044825"/>
          <p14:tracePt t="27477" x="1919288" y="3044825"/>
          <p14:tracePt t="27494" x="1911350" y="3044825"/>
          <p14:tracePt t="27510" x="1901825" y="3044825"/>
          <p14:tracePt t="27544" x="1893888" y="3044825"/>
          <p14:tracePt t="27600" x="1893888" y="3054350"/>
          <p14:tracePt t="27634" x="1893888" y="3062288"/>
          <p14:tracePt t="27647" x="1893888" y="3071813"/>
          <p14:tracePt t="27654" x="1901825" y="3071813"/>
          <p14:tracePt t="27682" x="1901825" y="3081338"/>
          <p14:tracePt t="27688" x="1911350" y="3081338"/>
          <p14:tracePt t="27717" x="1919288" y="3089275"/>
          <p14:tracePt t="27723" x="1928813" y="3089275"/>
          <p14:tracePt t="27744" x="1938338" y="3098800"/>
          <p14:tracePt t="27757" x="1946275" y="3098800"/>
          <p14:tracePt t="27764" x="1955800" y="3108325"/>
          <p14:tracePt t="27777" x="1965325" y="3108325"/>
          <p14:tracePt t="27793" x="1982788" y="3116263"/>
          <p14:tracePt t="27810" x="1990725" y="3116263"/>
          <p14:tracePt t="27826" x="2009775" y="3116263"/>
          <p14:tracePt t="27843" x="2027238" y="3116263"/>
          <p14:tracePt t="27860" x="2044700" y="3116263"/>
          <p14:tracePt t="27877" x="2054225" y="3116263"/>
          <p14:tracePt t="27893" x="2071688" y="3116263"/>
          <p14:tracePt t="27909" x="2089150" y="3116263"/>
          <p14:tracePt t="27926" x="2116138" y="3116263"/>
          <p14:tracePt t="27943" x="2125663" y="3116263"/>
          <p14:tracePt t="27959" x="2133600" y="3116263"/>
          <p14:tracePt t="27976" x="2152650" y="3116263"/>
          <p14:tracePt t="28009" x="2170113" y="3116263"/>
          <p14:tracePt t="28026" x="2187575" y="3116263"/>
          <p14:tracePt t="28043" x="2197100" y="3116263"/>
          <p14:tracePt t="28060" x="2205038" y="3116263"/>
          <p14:tracePt t="28077" x="2224088" y="3116263"/>
          <p14:tracePt t="28093" x="2232025" y="3116263"/>
          <p14:tracePt t="28110" x="2241550" y="3116263"/>
          <p14:tracePt t="28127" x="2259013" y="3116263"/>
          <p14:tracePt t="28143" x="2268538" y="3116263"/>
          <p14:tracePt t="28160" x="2286000" y="3116263"/>
          <p14:tracePt t="28177" x="2303463" y="3116263"/>
          <p14:tracePt t="28194" x="2322513" y="3116263"/>
          <p14:tracePt t="28226" x="2330450" y="3116263"/>
          <p14:tracePt t="28243" x="2339975" y="3116263"/>
          <p14:tracePt t="28260" x="2347913" y="3116263"/>
          <p14:tracePt t="28276" x="2366963" y="3116263"/>
          <p14:tracePt t="28293" x="2374900" y="3116263"/>
          <p14:tracePt t="28310" x="2411413" y="3116263"/>
          <p14:tracePt t="28327" x="2428875" y="3116263"/>
          <p14:tracePt t="28343" x="2446338" y="3116263"/>
          <p14:tracePt t="28360" x="2465388" y="3116263"/>
          <p14:tracePt t="28377" x="2473325" y="3116263"/>
          <p14:tracePt t="28393" x="2482850" y="3116263"/>
          <p14:tracePt t="28410" x="2490788" y="3116263"/>
          <p14:tracePt t="28427" x="2500313" y="3116263"/>
          <p14:tracePt t="28443" x="2500313" y="3125788"/>
          <p14:tracePt t="28743" x="2500313" y="3133725"/>
          <p14:tracePt t="28791" x="2509838" y="3133725"/>
          <p14:tracePt t="28994" x="2509838" y="3143250"/>
          <p14:tracePt t="29016" x="2500313" y="3143250"/>
          <p14:tracePt t="29023" x="2490788" y="3143250"/>
          <p14:tracePt t="29040" x="2482850" y="3143250"/>
          <p14:tracePt t="29052" x="2473325" y="3143250"/>
          <p14:tracePt t="29070" x="2465388" y="3143250"/>
          <p14:tracePt t="29077" x="2455863" y="3143250"/>
          <p14:tracePt t="29093" x="2446338" y="3143250"/>
          <p14:tracePt t="29111" x="2438400" y="3143250"/>
          <p14:tracePt t="29132" x="2428875" y="3143250"/>
          <p14:tracePt t="29143" x="2419350" y="3143250"/>
          <p14:tracePt t="29173" x="2411413" y="3143250"/>
          <p14:tracePt t="29208" x="2401888" y="3143250"/>
          <p14:tracePt t="29277" x="2393950" y="3143250"/>
          <p14:tracePt t="29358" x="2384425" y="3143250"/>
          <p14:tracePt t="29441" x="2374900" y="3143250"/>
          <p14:tracePt t="29564" x="2366963" y="3143250"/>
          <p14:tracePt t="29612" x="2357438" y="3143250"/>
          <p14:tracePt t="29625" x="2347913" y="3143250"/>
          <p14:tracePt t="29632" x="2347913" y="3133725"/>
          <p14:tracePt t="29646" x="2339975" y="3125788"/>
          <p14:tracePt t="29660" x="2330450" y="3125788"/>
          <p14:tracePt t="29677" x="2330450" y="3116263"/>
          <p14:tracePt t="29693" x="2312988" y="3098800"/>
          <p14:tracePt t="29710" x="2303463" y="3089275"/>
          <p14:tracePt t="29727" x="2295525" y="3081338"/>
          <p14:tracePt t="29743" x="2286000" y="3071813"/>
          <p14:tracePt t="29760" x="2268538" y="3054350"/>
          <p14:tracePt t="29777" x="2241550" y="3054350"/>
          <p14:tracePt t="29793" x="2224088" y="3044825"/>
          <p14:tracePt t="29810" x="2197100" y="3044825"/>
          <p14:tracePt t="29827" x="2187575" y="3036888"/>
          <p14:tracePt t="29843" x="2143125" y="3036888"/>
          <p14:tracePt t="29860" x="2098675" y="3036888"/>
          <p14:tracePt t="29877" x="2036763" y="3036888"/>
          <p14:tracePt t="29893" x="2009775" y="3036888"/>
          <p14:tracePt t="29909" x="1990725" y="3036888"/>
          <p14:tracePt t="29926" x="1973263" y="3036888"/>
          <p14:tracePt t="29943" x="1965325" y="3027363"/>
          <p14:tracePt t="29959" x="1955800" y="3027363"/>
          <p14:tracePt t="29993" x="1946275" y="3027363"/>
          <p14:tracePt t="30009" x="1938338" y="3027363"/>
          <p14:tracePt t="30099" x="1938338" y="3036888"/>
          <p14:tracePt t="30138" x="1938338" y="3044825"/>
          <p14:tracePt t="30166" x="1946275" y="3044825"/>
          <p14:tracePt t="30179" x="1946275" y="3054350"/>
          <p14:tracePt t="30193" x="1955800" y="3054350"/>
          <p14:tracePt t="30207" x="1965325" y="3062288"/>
          <p14:tracePt t="30220" x="1973263" y="3062288"/>
          <p14:tracePt t="30228" x="1982788" y="3062288"/>
          <p14:tracePt t="30243" x="2009775" y="3062288"/>
          <p14:tracePt t="30261" x="2036763" y="3062288"/>
          <p14:tracePt t="30277" x="2054225" y="3062288"/>
          <p14:tracePt t="30293" x="2071688" y="3062288"/>
          <p14:tracePt t="30310" x="2098675" y="3062288"/>
          <p14:tracePt t="30327" x="2116138" y="3062288"/>
          <p14:tracePt t="30343" x="2143125" y="3062288"/>
          <p14:tracePt t="30360" x="2152650" y="3062288"/>
          <p14:tracePt t="30377" x="2170113" y="3062288"/>
          <p14:tracePt t="30393" x="2179638" y="3062288"/>
          <p14:tracePt t="30410" x="2187575" y="3062288"/>
          <p14:tracePt t="30426" x="2197100" y="3054350"/>
          <p14:tracePt t="30460" x="2205038" y="3054350"/>
          <p14:tracePt t="30528" x="2197100" y="3054350"/>
          <p14:tracePt t="30542" x="2179638" y="3054350"/>
          <p14:tracePt t="30549" x="2170113" y="3054350"/>
          <p14:tracePt t="30560" x="2152650" y="3054350"/>
          <p14:tracePt t="30577" x="2116138" y="3036888"/>
          <p14:tracePt t="30593" x="2089150" y="3036888"/>
          <p14:tracePt t="30610" x="2062163" y="3036888"/>
          <p14:tracePt t="30613" x="2054225" y="3036888"/>
          <p14:tracePt t="30627" x="2036763" y="3027363"/>
          <p14:tracePt t="30644" x="2017713" y="3027363"/>
          <p14:tracePt t="30660" x="1990725" y="3027363"/>
          <p14:tracePt t="30677" x="1982788" y="3027363"/>
          <p14:tracePt t="30693" x="1965325" y="3027363"/>
          <p14:tracePt t="30710" x="1955800" y="3027363"/>
          <p14:tracePt t="30727" x="1946275" y="3027363"/>
          <p14:tracePt t="30743" x="1938338" y="3027363"/>
          <p14:tracePt t="30760" x="1911350" y="3027363"/>
          <p14:tracePt t="30777" x="1893888" y="3027363"/>
          <p14:tracePt t="30793" x="1874838" y="3027363"/>
          <p14:tracePt t="30810" x="1857375" y="3027363"/>
          <p14:tracePt t="30827" x="1839913" y="3027363"/>
          <p14:tracePt t="30860" x="1822450" y="3027363"/>
          <p14:tracePt t="30877" x="1785938" y="3027363"/>
          <p14:tracePt t="30893" x="1724025" y="3044825"/>
          <p14:tracePt t="30909" x="1687513" y="3044825"/>
          <p14:tracePt t="30926" x="1670050" y="3044825"/>
          <p14:tracePt t="30943" x="1660525" y="3044825"/>
          <p14:tracePt t="30959" x="1652588" y="3044825"/>
          <p14:tracePt t="30976" x="1643063" y="3044825"/>
          <p14:tracePt t="30993" x="1633538" y="3044825"/>
          <p14:tracePt t="31009" x="1633538" y="3054350"/>
          <p14:tracePt t="31034" x="1643063" y="3054350"/>
          <p14:tracePt t="31090" x="1643063" y="3062288"/>
          <p14:tracePt t="31096" x="1652588" y="3062288"/>
          <p14:tracePt t="31151" x="1660525" y="3062288"/>
          <p14:tracePt t="31186" x="1670050" y="3062288"/>
          <p14:tracePt t="31199" x="1679575" y="3062288"/>
          <p14:tracePt t="31234" x="1687513" y="3071813"/>
          <p14:tracePt t="31254" x="1697038" y="3071813"/>
          <p14:tracePt t="31261" x="1697038" y="3081338"/>
          <p14:tracePt t="31268" x="1714500" y="3081338"/>
          <p14:tracePt t="31282" x="1724025" y="3081338"/>
          <p14:tracePt t="31295" x="1741488" y="3081338"/>
          <p14:tracePt t="31310" x="1751013" y="3081338"/>
          <p14:tracePt t="31327" x="1758950" y="3081338"/>
          <p14:tracePt t="31343" x="1785938" y="3081338"/>
          <p14:tracePt t="31359" x="1803400" y="3081338"/>
          <p14:tracePt t="31393" x="1812925" y="3071813"/>
          <p14:tracePt t="31409" x="1830388" y="3071813"/>
          <p14:tracePt t="31426" x="1839913" y="3071813"/>
          <p14:tracePt t="31443" x="1847850" y="3071813"/>
          <p14:tracePt t="31459" x="1866900" y="3071813"/>
          <p14:tracePt t="31476" x="1884363" y="3071813"/>
          <p14:tracePt t="31493" x="1928813" y="3071813"/>
          <p14:tracePt t="31510" x="1973263" y="3081338"/>
          <p14:tracePt t="31527" x="2027238" y="3089275"/>
          <p14:tracePt t="31543" x="2062163" y="3089275"/>
          <p14:tracePt t="31561" x="2089150" y="3098800"/>
          <p14:tracePt t="31577" x="2108200" y="3098800"/>
          <p14:tracePt t="31593" x="2125663" y="3098800"/>
          <p14:tracePt t="31610" x="2160588" y="3098800"/>
          <p14:tracePt t="31627" x="2214563" y="3098800"/>
          <p14:tracePt t="31643" x="2259013" y="3098800"/>
          <p14:tracePt t="31660" x="2322513" y="3098800"/>
          <p14:tracePt t="31677" x="2357438" y="3098800"/>
          <p14:tracePt t="31693" x="2366963" y="3098800"/>
          <p14:tracePt t="31710" x="2374900" y="3098800"/>
          <p14:tracePt t="31727" x="2384425" y="3098800"/>
          <p14:tracePt t="31761" x="2393950" y="3089275"/>
          <p14:tracePt t="33348" x="2446338" y="3081338"/>
          <p14:tracePt t="33355" x="2527300" y="3071813"/>
          <p14:tracePt t="33360" x="2598738" y="3054350"/>
          <p14:tracePt t="33376" x="2732088" y="3036888"/>
          <p14:tracePt t="33393" x="2830513" y="3017838"/>
          <p14:tracePt t="33409" x="2946400" y="2990850"/>
          <p14:tracePt t="33426" x="3000375" y="2990850"/>
          <p14:tracePt t="33443" x="3036888" y="2982913"/>
          <p14:tracePt t="33460" x="3062288" y="2982913"/>
          <p14:tracePt t="33477" x="3081338" y="2982913"/>
          <p14:tracePt t="33493" x="3116263" y="2982913"/>
          <p14:tracePt t="33511" x="3143250" y="2982913"/>
          <p14:tracePt t="33527" x="3152775" y="2982913"/>
          <p14:tracePt t="33543" x="3170238" y="2982913"/>
          <p14:tracePt t="33560" x="3179763" y="2982913"/>
          <p14:tracePt t="33593" x="3187700" y="2982913"/>
          <p14:tracePt t="33690" x="3187700" y="2990850"/>
          <p14:tracePt t="33703" x="3179763" y="2990850"/>
          <p14:tracePt t="33717" x="3170238" y="3000375"/>
          <p14:tracePt t="33727" x="3160713" y="3000375"/>
          <p14:tracePt t="33743" x="3133725" y="3009900"/>
          <p14:tracePt t="33760" x="3125788" y="3017838"/>
          <p14:tracePt t="33777" x="3098800" y="3017838"/>
          <p14:tracePt t="33793" x="3071813" y="3036888"/>
          <p14:tracePt t="33810" x="3054350" y="3036888"/>
          <p14:tracePt t="33826" x="3036888" y="3036888"/>
          <p14:tracePt t="33843" x="3017838" y="3036888"/>
          <p14:tracePt t="33860" x="3009900" y="3044825"/>
          <p14:tracePt t="33877" x="3000375" y="3044825"/>
          <p14:tracePt t="33894" x="2990850" y="3044825"/>
          <p14:tracePt t="33955" x="3000375" y="3036888"/>
          <p14:tracePt t="33969" x="3000375" y="3027363"/>
          <p14:tracePt t="33976" x="3017838" y="3017838"/>
          <p14:tracePt t="33989" x="3027363" y="3009900"/>
          <p14:tracePt t="33996" x="3036888" y="3009900"/>
          <p14:tracePt t="34010" x="3054350" y="2990850"/>
          <p14:tracePt t="34026" x="3081338" y="2973388"/>
          <p14:tracePt t="34043" x="3089275" y="2965450"/>
          <p14:tracePt t="34060" x="3116263" y="2938463"/>
          <p14:tracePt t="34077" x="3125788" y="2928938"/>
          <p14:tracePt t="34093" x="3143250" y="2919413"/>
          <p14:tracePt t="34110" x="3143250" y="2911475"/>
          <p14:tracePt t="34127" x="3152775" y="2894013"/>
          <p14:tracePt t="34143" x="3160713" y="2884488"/>
          <p14:tracePt t="34177" x="3170238" y="2874963"/>
          <p14:tracePt t="34210" x="3170238" y="2857500"/>
          <p14:tracePt t="34243" x="3179763" y="2847975"/>
          <p14:tracePt t="34277" x="3187700" y="2840038"/>
          <p14:tracePt t="34347" x="3187700" y="2830513"/>
          <p14:tracePt t="34353" x="3197225" y="2830513"/>
          <p14:tracePt t="34483" x="3187700" y="2830513"/>
          <p14:tracePt t="34531" x="3179763" y="2830513"/>
          <p14:tracePt t="34648" x="3170238" y="2822575"/>
          <p14:tracePt t="34662" x="3170238" y="2813050"/>
          <p14:tracePt t="34696" x="3170238" y="2803525"/>
          <p14:tracePt t="34723" x="3170238" y="2795588"/>
          <p14:tracePt t="34757" x="3179763" y="2786063"/>
          <p14:tracePt t="34900" x="3187700" y="2786063"/>
          <p14:tracePt t="34913" x="3197225" y="2786063"/>
          <p14:tracePt t="34948" x="3205163" y="2786063"/>
          <p14:tracePt t="34982" x="3205163" y="2795588"/>
          <p14:tracePt t="35009" x="3205163" y="2803525"/>
          <p14:tracePt t="35030" x="3214688" y="2803525"/>
          <p14:tracePt t="35058" x="3224213" y="2803525"/>
          <p14:tracePt t="35072" x="3232150" y="2803525"/>
          <p14:tracePt t="35079" x="3241675" y="2803525"/>
          <p14:tracePt t="35093" x="3259138" y="2795588"/>
          <p14:tracePt t="35110" x="3268663" y="2786063"/>
          <p14:tracePt t="35127" x="3295650" y="2786063"/>
          <p14:tracePt t="35143" x="3303588" y="2776538"/>
          <p14:tracePt t="35160" x="3322638" y="2776538"/>
          <p14:tracePt t="35193" x="3330575" y="2776538"/>
          <p14:tracePt t="35434" x="3348038" y="2776538"/>
          <p14:tracePt t="35440" x="3367088" y="2776538"/>
          <p14:tracePt t="35454" x="3384550" y="2776538"/>
          <p14:tracePt t="35469" x="3394075" y="2776538"/>
          <p14:tracePt t="35476" x="3402013" y="2776538"/>
          <p14:tracePt t="35493" x="3411538" y="2776538"/>
          <p14:tracePt t="35510" x="3419475" y="2776538"/>
          <p14:tracePt t="35527" x="3429000" y="2776538"/>
          <p14:tracePt t="35763" x="3446463" y="2776538"/>
          <p14:tracePt t="35770" x="3455988" y="2776538"/>
          <p14:tracePt t="35778" x="3465513" y="2776538"/>
          <p14:tracePt t="35793" x="3473450" y="2776538"/>
          <p14:tracePt t="35810" x="3500438" y="2776538"/>
          <p14:tracePt t="35826" x="3509963" y="2776538"/>
          <p14:tracePt t="35860" x="3517900" y="2776538"/>
          <p14:tracePt t="35876" x="3527425" y="2776538"/>
          <p14:tracePt t="35893" x="3554413" y="2776538"/>
          <p14:tracePt t="35909" x="3581400" y="2776538"/>
          <p14:tracePt t="35926" x="3589338" y="2776538"/>
          <p14:tracePt t="35943" x="3625850" y="2776538"/>
          <p14:tracePt t="35960" x="3643313" y="2776538"/>
          <p14:tracePt t="35976" x="3660775" y="2776538"/>
          <p14:tracePt t="35993" x="3670300" y="2776538"/>
          <p14:tracePt t="36009" x="3679825" y="2776538"/>
          <p14:tracePt t="36043" x="3697288" y="2776538"/>
          <p14:tracePt t="36078" x="3705225" y="2776538"/>
          <p14:tracePt t="36106" x="3705225" y="2768600"/>
          <p14:tracePt t="36112" x="3714750" y="2768600"/>
          <p14:tracePt t="36127" x="3714750" y="2759075"/>
          <p14:tracePt t="36143" x="3732213" y="2741613"/>
          <p14:tracePt t="36160" x="3751263" y="2705100"/>
          <p14:tracePt t="36177" x="3768725" y="2679700"/>
          <p14:tracePt t="36193" x="3795713" y="2633663"/>
          <p14:tracePt t="36210" x="3803650" y="2608263"/>
          <p14:tracePt t="36227" x="3803650" y="2589213"/>
          <p14:tracePt t="36243" x="3813175" y="2571750"/>
          <p14:tracePt t="36260" x="3822700" y="2571750"/>
          <p14:tracePt t="36276" x="3822700" y="2554288"/>
          <p14:tracePt t="36309" x="3822700" y="2544763"/>
          <p14:tracePt t="36366" x="3830638" y="2544763"/>
          <p14:tracePt t="36406" x="3840163" y="2544763"/>
          <p14:tracePt t="36414" x="3840163" y="2554288"/>
          <p14:tracePt t="36427" x="3840163" y="2562225"/>
          <p14:tracePt t="36447" x="3840163" y="2571750"/>
          <p14:tracePt t="36462" x="3840163" y="2581275"/>
          <p14:tracePt t="36482" x="3840163" y="2589213"/>
          <p14:tracePt t="36494" x="3840163" y="2598738"/>
          <p14:tracePt t="36510" x="3840163" y="2608263"/>
          <p14:tracePt t="36527" x="3840163" y="2616200"/>
          <p14:tracePt t="36543" x="3840163" y="2625725"/>
          <p14:tracePt t="36560" x="3840163" y="2633663"/>
          <p14:tracePt t="36585" x="3840163" y="2643188"/>
          <p14:tracePt t="36619" x="3840163" y="2652713"/>
          <p14:tracePt t="36639" x="3840163" y="2660650"/>
          <p14:tracePt t="36646" x="3840163" y="2670175"/>
          <p14:tracePt t="36661" x="3840163" y="2679700"/>
          <p14:tracePt t="36680" x="3840163" y="2687638"/>
          <p14:tracePt t="36695" x="3840163" y="2705100"/>
          <p14:tracePt t="36710" x="3848100" y="2714625"/>
          <p14:tracePt t="36727" x="3857625" y="2724150"/>
          <p14:tracePt t="36743" x="3857625" y="2741613"/>
          <p14:tracePt t="36760" x="3867150" y="2751138"/>
          <p14:tracePt t="36777" x="3867150" y="2759075"/>
          <p14:tracePt t="36793" x="3875088" y="2776538"/>
          <p14:tracePt t="36810" x="3875088" y="2786063"/>
          <p14:tracePt t="36827" x="3875088" y="2795588"/>
          <p14:tracePt t="36843" x="3875088" y="2803525"/>
          <p14:tracePt t="36860" x="3875088" y="2813050"/>
          <p14:tracePt t="36877" x="3875088" y="2822575"/>
          <p14:tracePt t="36909" x="3875088" y="2830513"/>
          <p14:tracePt t="36939" x="3875088" y="2840038"/>
          <p14:tracePt t="36953" x="3875088" y="2847975"/>
          <p14:tracePt t="36987" x="3875088" y="2857500"/>
          <p14:tracePt t="37029" x="3867150" y="2857500"/>
          <p14:tracePt t="37056" x="3867150" y="2867025"/>
          <p14:tracePt t="37063" x="3857625" y="2867025"/>
          <p14:tracePt t="37077" x="3848100" y="2867025"/>
          <p14:tracePt t="37111" x="3848100" y="2874963"/>
          <p14:tracePt t="37118" x="3840163" y="2874963"/>
          <p14:tracePt t="37131" x="3840163" y="2884488"/>
          <p14:tracePt t="37146" x="3830638" y="2884488"/>
          <p14:tracePt t="37166" x="3830638" y="2894013"/>
          <p14:tracePt t="37176" x="3822700" y="2894013"/>
          <p14:tracePt t="37193" x="3813175" y="2894013"/>
          <p14:tracePt t="37210" x="3803650" y="2894013"/>
          <p14:tracePt t="37226" x="3803650" y="2901950"/>
          <p14:tracePt t="37243" x="3795713" y="2901950"/>
          <p14:tracePt t="37260" x="3786188" y="2911475"/>
          <p14:tracePt t="37276" x="3776663" y="2919413"/>
          <p14:tracePt t="37293" x="3768725" y="2919413"/>
          <p14:tracePt t="37310" x="3759200" y="2928938"/>
          <p14:tracePt t="37326" x="3751263" y="2928938"/>
          <p14:tracePt t="37343" x="3741738" y="2928938"/>
          <p14:tracePt t="37359" x="3732213" y="2928938"/>
          <p14:tracePt t="37376" x="3714750" y="2928938"/>
          <p14:tracePt t="37392" x="3705225" y="2928938"/>
          <p14:tracePt t="37409" x="3697288" y="2928938"/>
          <p14:tracePt t="37426" x="3687763" y="2928938"/>
          <p14:tracePt t="37443" x="3679825" y="2928938"/>
          <p14:tracePt t="37460" x="3643313" y="2928938"/>
          <p14:tracePt t="37476" x="3598863" y="2928938"/>
          <p14:tracePt t="37494" x="3500438" y="2955925"/>
          <p14:tracePt t="37510" x="3446463" y="2973388"/>
          <p14:tracePt t="37527" x="3402013" y="2982913"/>
          <p14:tracePt t="37543" x="3394075" y="2990850"/>
          <p14:tracePt t="37560" x="3375025" y="3000375"/>
          <p14:tracePt t="37577" x="3367088" y="3000375"/>
          <p14:tracePt t="37593" x="3367088" y="3009900"/>
          <p14:tracePt t="37610" x="3357563" y="3009900"/>
          <p14:tracePt t="37626" x="3357563" y="3017838"/>
          <p14:tracePt t="37679" x="3367088" y="3017838"/>
          <p14:tracePt t="37741" x="3367088" y="3027363"/>
          <p14:tracePt t="37809" x="3367088" y="3036888"/>
          <p14:tracePt t="37830" x="3357563" y="3044825"/>
          <p14:tracePt t="37837" x="3348038" y="3044825"/>
          <p14:tracePt t="37844" x="3348038" y="3054350"/>
          <p14:tracePt t="37860" x="3330575" y="3062288"/>
          <p14:tracePt t="37877" x="3303588" y="3089275"/>
          <p14:tracePt t="37893" x="3268663" y="3116263"/>
          <p14:tracePt t="37909" x="3232150" y="3143250"/>
          <p14:tracePt t="37926" x="3197225" y="3187700"/>
          <p14:tracePt t="37943" x="3187700" y="3197225"/>
          <p14:tracePt t="37959" x="3179763" y="3224213"/>
          <p14:tracePt t="37976" x="3170238" y="3224213"/>
          <p14:tracePt t="37993" x="3170238" y="3241675"/>
          <p14:tracePt t="38026" x="3170238" y="3251200"/>
          <p14:tracePt t="38049" x="3170238" y="3259138"/>
          <p14:tracePt t="38060" x="3179763" y="3259138"/>
          <p14:tracePt t="38090" x="3187700" y="3259138"/>
          <p14:tracePt t="38117" x="3197225" y="3259138"/>
          <p14:tracePt t="38131" x="3205163" y="3259138"/>
          <p14:tracePt t="38152" x="3214688" y="3268663"/>
          <p14:tracePt t="38173" x="3224213" y="3268663"/>
          <p14:tracePt t="38193" x="3232150" y="3268663"/>
          <p14:tracePt t="38206" x="3241675" y="3268663"/>
          <p14:tracePt t="38220" x="3251200" y="3268663"/>
          <p14:tracePt t="38234" x="3259138" y="3268663"/>
          <p14:tracePt t="38243" x="3268663" y="3268663"/>
          <p14:tracePt t="38260" x="3286125" y="3268663"/>
          <p14:tracePt t="38276" x="3295650" y="3268663"/>
          <p14:tracePt t="38294" x="3313113" y="3268663"/>
          <p14:tracePt t="38310" x="3322638" y="3268663"/>
          <p14:tracePt t="38326" x="3340100" y="3268663"/>
          <p14:tracePt t="38343" x="3357563" y="3259138"/>
          <p14:tracePt t="38360" x="3367088" y="3259138"/>
          <p14:tracePt t="38377" x="3384550" y="3251200"/>
          <p14:tracePt t="38393" x="3402013" y="3232150"/>
          <p14:tracePt t="38411" x="3419475" y="3232150"/>
          <p14:tracePt t="38427" x="3438525" y="3224213"/>
          <p14:tracePt t="38443" x="3465513" y="3224213"/>
          <p14:tracePt t="38460" x="3500438" y="3214688"/>
          <p14:tracePt t="38477" x="3527425" y="3214688"/>
          <p14:tracePt t="38493" x="3544888" y="3214688"/>
          <p14:tracePt t="38510" x="3554413" y="3214688"/>
          <p14:tracePt t="38527" x="3571875" y="3205163"/>
          <p14:tracePt t="38560" x="3589338" y="3205163"/>
          <p14:tracePt t="38577" x="3598863" y="3205163"/>
          <p14:tracePt t="38593" x="3608388" y="3205163"/>
          <p14:tracePt t="38626" x="3616325" y="3205163"/>
          <p14:tracePt t="38643" x="3625850" y="3205163"/>
          <p14:tracePt t="38660" x="3633788" y="3205163"/>
          <p14:tracePt t="38747" x="3643313" y="3205163"/>
          <p14:tracePt t="38774" x="3652838" y="3205163"/>
          <p14:tracePt t="38781" x="3660775" y="3205163"/>
          <p14:tracePt t="38796" x="3670300" y="3205163"/>
          <p14:tracePt t="38810" x="3679825" y="3214688"/>
          <p14:tracePt t="38827" x="3687763" y="3214688"/>
          <p14:tracePt t="38843" x="3697288" y="3214688"/>
          <p14:tracePt t="38860" x="3705225" y="3214688"/>
          <p14:tracePt t="38876" x="3714750" y="3214688"/>
          <p14:tracePt t="38896" x="3732213" y="3214688"/>
          <p14:tracePt t="38910" x="3741738" y="3214688"/>
          <p14:tracePt t="38926" x="3759200" y="3214688"/>
          <p14:tracePt t="38943" x="3768725" y="3214688"/>
          <p14:tracePt t="38959" x="3795713" y="3214688"/>
          <p14:tracePt t="38992" x="3813175" y="3214688"/>
          <p14:tracePt t="39009" x="3822700" y="3214688"/>
          <p14:tracePt t="39026" x="3840163" y="3214688"/>
          <p14:tracePt t="39043" x="3857625" y="3214688"/>
          <p14:tracePt t="39060" x="3884613" y="3214688"/>
          <p14:tracePt t="39076" x="3894138" y="3214688"/>
          <p14:tracePt t="39110" x="3902075" y="3214688"/>
          <p14:tracePt t="39127" x="3911600" y="3214688"/>
          <p14:tracePt t="39157" x="3919538" y="3214688"/>
          <p14:tracePt t="39226" x="3929063" y="3214688"/>
          <p14:tracePt t="39247" x="3938588" y="3214688"/>
          <p14:tracePt t="39260" x="3946525" y="3214688"/>
          <p14:tracePt t="39267" x="3956050" y="3214688"/>
          <p14:tracePt t="39288" x="3965575" y="3214688"/>
          <p14:tracePt t="39322" x="3973513" y="3214688"/>
          <p14:tracePt t="39382" x="3973513" y="3224213"/>
          <p14:tracePt t="39396" x="3973513" y="3232150"/>
          <p14:tracePt t="39409" x="3973513" y="3241675"/>
          <p14:tracePt t="39416" x="3965575" y="3241675"/>
          <p14:tracePt t="39426" x="3965575" y="3259138"/>
          <p14:tracePt t="39445" x="3956050" y="3268663"/>
          <p14:tracePt t="39460" x="3946525" y="3276600"/>
          <p14:tracePt t="39477" x="3946525" y="3286125"/>
          <p14:tracePt t="39493" x="3946525" y="3295650"/>
          <p14:tracePt t="39510" x="3946525" y="3303588"/>
          <p14:tracePt t="39527" x="3938588" y="3313113"/>
          <p14:tracePt t="39554" x="3938588" y="3322638"/>
          <p14:tracePt t="39568" x="3938588" y="3330575"/>
          <p14:tracePt t="39602" x="3938588" y="3340100"/>
          <p14:tracePt t="39637" x="3938588" y="3348038"/>
          <p14:tracePt t="39664" x="3938588" y="3357563"/>
          <p14:tracePt t="39685" x="3938588" y="3367088"/>
          <p14:tracePt t="39712" x="3938588" y="3375025"/>
          <p14:tracePt t="39821" x="3929063" y="3375025"/>
          <p14:tracePt t="39828" x="3929063" y="3367088"/>
          <p14:tracePt t="43723" x="3902075" y="3367088"/>
          <p14:tracePt t="43730" x="3867150" y="3375025"/>
          <p14:tracePt t="43743" x="3786188" y="3375025"/>
          <p14:tracePt t="43760" x="3643313" y="3375025"/>
          <p14:tracePt t="43776" x="3411538" y="3375025"/>
          <p14:tracePt t="43793" x="3340100" y="3375025"/>
          <p14:tracePt t="43810" x="3214688" y="3375025"/>
          <p14:tracePt t="43827" x="3081338" y="3375025"/>
          <p14:tracePt t="43843" x="2919413" y="3384550"/>
          <p14:tracePt t="43860" x="2813050" y="3394075"/>
          <p14:tracePt t="43877" x="2786063" y="3402013"/>
          <p14:tracePt t="43893" x="2768600" y="3402013"/>
          <p14:tracePt t="43909" x="2751138" y="3402013"/>
          <p14:tracePt t="43926" x="2714625" y="3411538"/>
          <p14:tracePt t="43943" x="2679700" y="3411538"/>
          <p14:tracePt t="43960" x="2589213" y="3429000"/>
          <p14:tracePt t="43976" x="2536825" y="3438525"/>
          <p14:tracePt t="43993" x="2482850" y="3455988"/>
          <p14:tracePt t="44009" x="2384425" y="3482975"/>
          <p14:tracePt t="44026" x="2312988" y="3500438"/>
          <p14:tracePt t="44043" x="2197100" y="3536950"/>
          <p14:tracePt t="44060" x="2054225" y="3581400"/>
          <p14:tracePt t="44077" x="1990725" y="3598863"/>
          <p14:tracePt t="44093" x="1973263" y="3608388"/>
          <p14:tracePt t="44110" x="1955800" y="3608388"/>
          <p14:tracePt t="44127" x="1938338" y="3616325"/>
          <p14:tracePt t="44143" x="1928813" y="3625850"/>
          <p14:tracePt t="44147" x="1919288" y="3625850"/>
          <p14:tracePt t="44161" x="1911350" y="3625850"/>
          <p14:tracePt t="44176" x="1911350" y="3633788"/>
          <p14:tracePt t="44194" x="1901825" y="3643313"/>
          <p14:tracePt t="44210" x="1893888" y="3643313"/>
          <p14:tracePt t="44227" x="1893888" y="3652838"/>
          <p14:tracePt t="44243" x="1884363" y="3652838"/>
          <p14:tracePt t="44260" x="1874838" y="3660775"/>
          <p14:tracePt t="44277" x="1857375" y="3679825"/>
          <p14:tracePt t="44293" x="1847850" y="3687763"/>
          <p14:tracePt t="44310" x="1839913" y="3697288"/>
          <p14:tracePt t="44327" x="1839913" y="3705225"/>
          <p14:tracePt t="44344" x="1830388" y="3714750"/>
          <p14:tracePt t="44360" x="1830388" y="3724275"/>
          <p14:tracePt t="44393" x="1830388" y="3732213"/>
          <p14:tracePt t="44427" x="1830388" y="3741738"/>
          <p14:tracePt t="44441" x="1839913" y="3741738"/>
          <p14:tracePt t="44448" x="1839913" y="3751263"/>
          <p14:tracePt t="44460" x="1857375" y="3751263"/>
          <p14:tracePt t="44476" x="1874838" y="3751263"/>
          <p14:tracePt t="44493" x="1893888" y="3751263"/>
          <p14:tracePt t="44510" x="1919288" y="3741738"/>
          <p14:tracePt t="44527" x="1946275" y="3732213"/>
          <p14:tracePt t="44543" x="1973263" y="3724275"/>
          <p14:tracePt t="44560" x="1990725" y="3705225"/>
          <p14:tracePt t="44577" x="2017713" y="3697288"/>
          <p14:tracePt t="44593" x="2036763" y="3697288"/>
          <p14:tracePt t="44611" x="2062163" y="3679825"/>
          <p14:tracePt t="44626" x="2071688" y="3679825"/>
          <p14:tracePt t="44643" x="2089150" y="3670300"/>
          <p14:tracePt t="44660" x="2098675" y="3670300"/>
          <p14:tracePt t="44676" x="2108200" y="3660775"/>
          <p14:tracePt t="44693" x="2116138" y="3660775"/>
          <p14:tracePt t="44710" x="2125663" y="3652838"/>
          <p14:tracePt t="44727" x="2152650" y="3643313"/>
          <p14:tracePt t="44743" x="2187575" y="3643313"/>
          <p14:tracePt t="44760" x="2224088" y="3643313"/>
          <p14:tracePt t="44777" x="2295525" y="3643313"/>
          <p14:tracePt t="44793" x="2339975" y="3643313"/>
          <p14:tracePt t="44810" x="2384425" y="3643313"/>
          <p14:tracePt t="44827" x="2419350" y="3643313"/>
          <p14:tracePt t="44844" x="2455863" y="3643313"/>
          <p14:tracePt t="44860" x="2482850" y="3652838"/>
          <p14:tracePt t="44878" x="2536825" y="3652838"/>
          <p14:tracePt t="44893" x="2554288" y="3660775"/>
          <p14:tracePt t="44909" x="2581275" y="3660775"/>
          <p14:tracePt t="44926" x="2598738" y="3660775"/>
          <p14:tracePt t="44943" x="2608263" y="3660775"/>
          <p14:tracePt t="44959" x="2633663" y="3670300"/>
          <p14:tracePt t="44976" x="2652713" y="3670300"/>
          <p14:tracePt t="44993" x="2687638" y="3670300"/>
          <p14:tracePt t="45009" x="2741613" y="3670300"/>
          <p14:tracePt t="45027" x="2768600" y="3670300"/>
          <p14:tracePt t="45043" x="2803525" y="3679825"/>
          <p14:tracePt t="45059" x="2822575" y="3687763"/>
          <p14:tracePt t="45076" x="2884488" y="3687763"/>
          <p14:tracePt t="45093" x="2919413" y="3697288"/>
          <p14:tracePt t="45111" x="2965450" y="3697288"/>
          <p14:tracePt t="45127" x="2982913" y="3697288"/>
          <p14:tracePt t="45143" x="3009900" y="3697288"/>
          <p14:tracePt t="45147" x="3017838" y="3697288"/>
          <p14:tracePt t="45160" x="3044825" y="3705225"/>
          <p14:tracePt t="45177" x="3081338" y="3705225"/>
          <p14:tracePt t="45193" x="3152775" y="3705225"/>
          <p14:tracePt t="45210" x="3179763" y="3705225"/>
          <p14:tracePt t="45227" x="3214688" y="3714750"/>
          <p14:tracePt t="45243" x="3224213" y="3714750"/>
          <p14:tracePt t="45260" x="3241675" y="3714750"/>
          <p14:tracePt t="45276" x="3276600" y="3714750"/>
          <p14:tracePt t="45293" x="3322638" y="3714750"/>
          <p14:tracePt t="45310" x="3419475" y="3714750"/>
          <p14:tracePt t="45326" x="3482975" y="3714750"/>
          <p14:tracePt t="45344" x="3517900" y="3714750"/>
          <p14:tracePt t="45359" x="3544888" y="3714750"/>
          <p14:tracePt t="45376" x="3589338" y="3714750"/>
          <p14:tracePt t="45393" x="3697288" y="3714750"/>
          <p14:tracePt t="45409" x="3813175" y="3705225"/>
          <p14:tracePt t="45426" x="4010025" y="3697288"/>
          <p14:tracePt t="45443" x="4089400" y="3697288"/>
          <p14:tracePt t="45459" x="4108450" y="3697288"/>
          <p14:tracePt t="45476" x="4133850" y="3697288"/>
          <p14:tracePt t="45494" x="4143375" y="3697288"/>
          <p14:tracePt t="45510" x="4152900" y="3697288"/>
          <p14:tracePt t="45527" x="4160838" y="3697288"/>
          <p14:tracePt t="45543" x="4170363" y="3697288"/>
          <p14:tracePt t="45576" x="4179888" y="3697288"/>
          <p14:tracePt t="45632" x="4187825" y="3697288"/>
          <p14:tracePt t="45646" x="4197350" y="3697288"/>
          <p14:tracePt t="45659" x="4205288" y="3697288"/>
          <p14:tracePt t="45673" x="4214813" y="3697288"/>
          <p14:tracePt t="45693" x="4224338" y="3697288"/>
          <p14:tracePt t="45700" x="4232275" y="3705225"/>
          <p14:tracePt t="45713" x="4241800" y="3705225"/>
          <p14:tracePt t="45728" x="4251325" y="3714750"/>
          <p14:tracePt t="45743" x="4268788" y="3714750"/>
          <p14:tracePt t="45760" x="4276725" y="3714750"/>
          <p14:tracePt t="45776" x="4295775" y="3724275"/>
          <p14:tracePt t="45793" x="4303713" y="3724275"/>
          <p14:tracePt t="45827" x="4313238" y="3724275"/>
          <p14:tracePt t="46378" x="4330700" y="3724275"/>
          <p14:tracePt t="46385" x="4340225" y="3724275"/>
          <p14:tracePt t="46393" x="4357688" y="3724275"/>
          <p14:tracePt t="46411" x="4375150" y="3732213"/>
          <p14:tracePt t="46426" x="4384675" y="3732213"/>
          <p14:tracePt t="46443" x="4394200" y="3732213"/>
          <p14:tracePt t="46460" x="4411663" y="3732213"/>
          <p14:tracePt t="46476" x="4429125" y="3732213"/>
          <p14:tracePt t="46493" x="4438650" y="3732213"/>
          <p14:tracePt t="46510" x="4456113" y="3732213"/>
          <p14:tracePt t="46527" x="4483100" y="3732213"/>
          <p14:tracePt t="46543" x="4500563" y="3732213"/>
          <p14:tracePt t="46560" x="4510088" y="3732213"/>
          <p14:tracePt t="46577" x="4537075" y="3732213"/>
          <p14:tracePt t="46593" x="4545013" y="3732213"/>
          <p14:tracePt t="46610" x="4554538" y="3732213"/>
          <p14:tracePt t="46627" x="4562475" y="3732213"/>
          <p14:tracePt t="46660" x="4572000" y="3732213"/>
          <p14:tracePt t="46676" x="4581525" y="3732213"/>
          <p14:tracePt t="46693" x="4633913" y="3732213"/>
          <p14:tracePt t="46710" x="4732338" y="3732213"/>
          <p14:tracePt t="46727" x="4830763" y="3732213"/>
          <p14:tracePt t="46743" x="4857750" y="3732213"/>
          <p14:tracePt t="46760" x="4894263" y="3741738"/>
          <p14:tracePt t="46777" x="4902200" y="3741738"/>
          <p14:tracePt t="46794" x="4919663" y="3741738"/>
          <p14:tracePt t="46810" x="4929188" y="3741738"/>
          <p14:tracePt t="46843" x="4938713" y="3741738"/>
          <p14:tracePt t="46910" x="4929188" y="3741738"/>
          <p14:tracePt t="46924" x="4919663" y="3741738"/>
          <p14:tracePt t="46937" x="4911725" y="3741738"/>
          <p14:tracePt t="46944" x="4902200" y="3732213"/>
          <p14:tracePt t="46959" x="4894263" y="3724275"/>
          <p14:tracePt t="46976" x="4875213" y="3724275"/>
          <p14:tracePt t="46993" x="4857750" y="3714750"/>
          <p14:tracePt t="47009" x="4848225" y="3714750"/>
          <p14:tracePt t="47026" x="4840288" y="3705225"/>
          <p14:tracePt t="47043" x="4830763" y="3705225"/>
          <p14:tracePt t="47077" x="4813300" y="3705225"/>
          <p14:tracePt t="47110" x="4803775" y="3705225"/>
          <p14:tracePt t="47126" x="4795838" y="3705225"/>
          <p14:tracePt t="47143" x="4776788" y="3705225"/>
          <p14:tracePt t="47160" x="4768850" y="3697288"/>
          <p14:tracePt t="47177" x="4741863" y="3687763"/>
          <p14:tracePt t="47193" x="4724400" y="3679825"/>
          <p14:tracePt t="47210" x="4687888" y="3660775"/>
          <p14:tracePt t="47226" x="4608513" y="3608388"/>
          <p14:tracePt t="47243" x="4545013" y="3562350"/>
          <p14:tracePt t="47260" x="4456113" y="3509963"/>
          <p14:tracePt t="47277" x="4295775" y="3438525"/>
          <p14:tracePt t="47294" x="4187825" y="3402013"/>
          <p14:tracePt t="47310" x="4152900" y="3394075"/>
          <p14:tracePt t="47327" x="4133850" y="3384550"/>
          <p14:tracePt t="47343" x="4098925" y="3375025"/>
          <p14:tracePt t="47360" x="4081463" y="3375025"/>
          <p14:tracePt t="47376" x="4027488" y="3357563"/>
          <p14:tracePt t="47393" x="3965575" y="3348038"/>
          <p14:tracePt t="47409" x="3822700" y="3313113"/>
          <p14:tracePt t="47426" x="3705225" y="3295650"/>
          <p14:tracePt t="47443" x="3625850" y="3276600"/>
          <p14:tracePt t="47459" x="3562350" y="3251200"/>
          <p14:tracePt t="47476" x="3527425" y="3241675"/>
          <p14:tracePt t="47493" x="3438525" y="3214688"/>
          <p14:tracePt t="47509" x="3348038" y="3179763"/>
          <p14:tracePt t="47526" x="3232150" y="3143250"/>
          <p14:tracePt t="47543" x="3170238" y="3125788"/>
          <p14:tracePt t="47560" x="3133725" y="3116263"/>
          <p14:tracePt t="47576" x="3089275" y="3108325"/>
          <p14:tracePt t="47593" x="3062288" y="3098800"/>
          <p14:tracePt t="47610" x="3044825" y="3098800"/>
          <p14:tracePt t="47627" x="3036888" y="3089275"/>
          <p14:tracePt t="47643" x="3017838" y="3089275"/>
          <p14:tracePt t="47671" x="3009900" y="3089275"/>
          <p14:tracePt t="47692" x="3000375" y="3089275"/>
          <p14:tracePt t="47726" x="3000375" y="3081338"/>
          <p14:tracePt t="47740" x="3000375" y="3071813"/>
          <p14:tracePt t="47774" x="3000375" y="3062288"/>
          <p14:tracePt t="47788" x="3009900" y="3062288"/>
          <p14:tracePt t="47795" x="3009900" y="3054350"/>
          <p14:tracePt t="47810" x="3009900" y="3044825"/>
          <p14:tracePt t="47827" x="3027363" y="3027363"/>
          <p14:tracePt t="47843" x="3036888" y="2982913"/>
          <p14:tracePt t="47860" x="3081338" y="2840038"/>
          <p14:tracePt t="47876" x="3143250" y="2527300"/>
          <p14:tracePt t="47893" x="3170238" y="2366963"/>
          <p14:tracePt t="47909" x="3170238" y="2232025"/>
          <p14:tracePt t="47926" x="3170238" y="2170113"/>
          <p14:tracePt t="47943" x="3170238" y="2116138"/>
          <p14:tracePt t="47959" x="3160713" y="2089150"/>
          <p14:tracePt t="47976" x="3152775" y="2054225"/>
          <p14:tracePt t="47993" x="3152775" y="2027238"/>
          <p14:tracePt t="48009" x="3143250" y="2009775"/>
          <p14:tracePt t="48026" x="3133725" y="1982788"/>
          <p14:tracePt t="48043" x="3133725" y="1955800"/>
          <p14:tracePt t="48060" x="3125788" y="1938338"/>
          <p14:tracePt t="48076" x="3116263" y="1919288"/>
          <p14:tracePt t="48093" x="3108325" y="1911350"/>
          <p14:tracePt t="48110" x="3108325" y="1893888"/>
          <p14:tracePt t="48127" x="3098800" y="1884363"/>
          <p14:tracePt t="48143" x="3098800" y="1874838"/>
          <p14:tracePt t="48160" x="3089275" y="1866900"/>
          <p14:tracePt t="48177" x="3071813" y="1866900"/>
          <p14:tracePt t="48193" x="3062288" y="1866900"/>
          <p14:tracePt t="48211" x="3054350" y="1857375"/>
          <p14:tracePt t="48227" x="3044825" y="1847850"/>
          <p14:tracePt t="48243" x="3036888" y="1847850"/>
          <p14:tracePt t="48260" x="3027363" y="1839913"/>
          <p14:tracePt t="48277" x="3017838" y="1830388"/>
          <p14:tracePt t="48294" x="3009900" y="1830388"/>
          <p14:tracePt t="48343" x="3017838" y="1830388"/>
          <p14:tracePt t="48363" x="3027363" y="1839913"/>
          <p14:tracePt t="48376" x="3036888" y="1839913"/>
          <p14:tracePt t="48383" x="3036888" y="1847850"/>
          <p14:tracePt t="48397" x="3044825" y="1847850"/>
          <p14:tracePt t="48410" x="3054350" y="1847850"/>
          <p14:tracePt t="48427" x="3062288" y="1847850"/>
          <p14:tracePt t="48445" x="3071813" y="1847850"/>
          <p14:tracePt t="48465" x="3081338" y="1847850"/>
          <p14:tracePt t="48479" x="3089275" y="1847850"/>
          <p14:tracePt t="48493" x="3098800" y="1847850"/>
          <p14:tracePt t="48513" x="3108325" y="1847850"/>
          <p14:tracePt t="48527" x="3116263" y="1847850"/>
          <p14:tracePt t="48543" x="3125788" y="1847850"/>
          <p14:tracePt t="48560" x="3133725" y="1847850"/>
          <p14:tracePt t="48577" x="3160713" y="1857375"/>
          <p14:tracePt t="48594" x="3187700" y="1857375"/>
          <p14:tracePt t="48610" x="3205163" y="1857375"/>
          <p14:tracePt t="48627" x="3224213" y="1857375"/>
          <p14:tracePt t="48643" x="3241675" y="1857375"/>
          <p14:tracePt t="48660" x="3251200" y="1857375"/>
          <p14:tracePt t="48676" x="3268663" y="1857375"/>
          <p14:tracePt t="48693" x="3276600" y="1857375"/>
          <p14:tracePt t="48727" x="3286125" y="1857375"/>
          <p14:tracePt t="48743" x="3286125" y="1866900"/>
          <p14:tracePt t="48760" x="3295650" y="1866900"/>
          <p14:tracePt t="48777" x="3303588" y="1866900"/>
          <p14:tracePt t="48793" x="3322638" y="1866900"/>
          <p14:tracePt t="48810" x="3330575" y="1866900"/>
          <p14:tracePt t="48827" x="3340100" y="1866900"/>
          <p14:tracePt t="48843" x="3348038" y="1866900"/>
          <p14:tracePt t="48861" x="3357563" y="1866900"/>
          <p14:tracePt t="48877" x="3367088" y="1866900"/>
          <p14:tracePt t="48991" x="3367088" y="1874838"/>
          <p14:tracePt t="49019" x="3375025" y="1874838"/>
          <p14:tracePt t="49037" x="3375025" y="1884363"/>
          <p14:tracePt t="49066" x="3375025" y="1893888"/>
          <p14:tracePt t="49095" x="3375025" y="1901825"/>
          <p14:tracePt t="49129" x="3375025" y="1911350"/>
          <p14:tracePt t="49163" x="3367088" y="1919288"/>
          <p14:tracePt t="49171" x="3367088" y="1928813"/>
          <p14:tracePt t="49197" x="3357563" y="1938338"/>
          <p14:tracePt t="49218" x="3357563" y="1946275"/>
          <p14:tracePt t="49232" x="3357563" y="1955800"/>
          <p14:tracePt t="49238" x="3357563" y="1965325"/>
          <p14:tracePt t="49259" x="3348038" y="1973263"/>
          <p14:tracePt t="49273" x="3340100" y="1982788"/>
          <p14:tracePt t="49281" x="3330575" y="1982788"/>
          <p14:tracePt t="49293" x="3322638" y="2000250"/>
          <p14:tracePt t="49327" x="3303588" y="2027238"/>
          <p14:tracePt t="49343" x="3295650" y="2036763"/>
          <p14:tracePt t="49361" x="3268663" y="2089150"/>
          <p14:tracePt t="49376" x="3259138" y="2133600"/>
          <p14:tracePt t="49392" x="3241675" y="2197100"/>
          <p14:tracePt t="49409" x="3205163" y="2276475"/>
          <p14:tracePt t="49426" x="3197225" y="2330450"/>
          <p14:tracePt t="49443" x="3179763" y="2428875"/>
          <p14:tracePt t="49459" x="3179763" y="2527300"/>
          <p14:tracePt t="49476" x="3179763" y="2660650"/>
          <p14:tracePt t="49493" x="3179763" y="2732088"/>
          <p14:tracePt t="49510" x="3179763" y="2786063"/>
          <p14:tracePt t="49527" x="3197225" y="2847975"/>
          <p14:tracePt t="49543" x="3197225" y="2867025"/>
          <p14:tracePt t="49559" x="3197225" y="2894013"/>
          <p14:tracePt t="49576" x="3197225" y="2901950"/>
          <p14:tracePt t="49593" x="3197225" y="2911475"/>
          <p14:tracePt t="49609" x="3197225" y="2919413"/>
          <p14:tracePt t="49627" x="3197225" y="2928938"/>
          <p14:tracePt t="49663" x="3197225" y="2938463"/>
          <p14:tracePt t="49683" x="3187700" y="2938463"/>
          <p14:tracePt t="49718" x="3179763" y="2938463"/>
          <p14:tracePt t="49731" x="3179763" y="2928938"/>
          <p14:tracePt t="49745" x="3170238" y="2919413"/>
          <p14:tracePt t="49752" x="3170238" y="2911475"/>
          <p14:tracePt t="49766" x="3170238" y="2901950"/>
          <p14:tracePt t="49779" x="3160713" y="2901950"/>
          <p14:tracePt t="49793" x="3152775" y="2894013"/>
          <p14:tracePt t="49828" x="3143250" y="2894013"/>
          <p14:tracePt t="49855" x="3133725" y="2894013"/>
          <p14:tracePt t="49868" x="3133725" y="2901950"/>
          <p14:tracePt t="49882" x="3133725" y="2911475"/>
          <p14:tracePt t="49893" x="3133725" y="2919413"/>
          <p14:tracePt t="49909" x="3133725" y="2928938"/>
          <p14:tracePt t="49926" x="3133725" y="2938463"/>
          <p14:tracePt t="49949" x="3133725" y="2946400"/>
          <p14:tracePt t="49962" x="3133725" y="2955925"/>
          <p14:tracePt t="49997" x="3133725" y="2965450"/>
          <p14:tracePt t="50024" x="3125788" y="2973388"/>
          <p14:tracePt t="50038" x="3116263" y="2973388"/>
          <p14:tracePt t="50045" x="3116263" y="2990850"/>
          <p14:tracePt t="50059" x="3116263" y="3000375"/>
          <p14:tracePt t="50076" x="3108325" y="3017838"/>
          <p14:tracePt t="50093" x="3098800" y="3044825"/>
          <p14:tracePt t="50109" x="3098800" y="3054350"/>
          <p14:tracePt t="50127" x="3089275" y="3062288"/>
          <p14:tracePt t="50160" x="3089275" y="3071813"/>
          <p14:tracePt t="50320" x="3089275" y="3062288"/>
          <p14:tracePt t="50334" x="3081338" y="3062288"/>
          <p14:tracePt t="50363" x="3071813" y="3062288"/>
          <p14:tracePt t="50396" x="3062288" y="3062288"/>
          <p14:tracePt t="50423" x="3054350" y="3062288"/>
          <p14:tracePt t="50436" x="3054350" y="3071813"/>
          <p14:tracePt t="50457" x="3054350" y="3081338"/>
          <p14:tracePt t="50484" x="3054350" y="3089275"/>
          <p14:tracePt t="50518" x="3054350" y="3098800"/>
          <p14:tracePt t="50546" x="3054350" y="3108325"/>
          <p14:tracePt t="50552" x="3054350" y="3116263"/>
          <p14:tracePt t="50560" x="3062288" y="3116263"/>
          <p14:tracePt t="50580" x="3062288" y="3125788"/>
          <p14:tracePt t="50595" x="3071813" y="3133725"/>
          <p14:tracePt t="50610" x="3071813" y="3152775"/>
          <p14:tracePt t="50627" x="3071813" y="3179763"/>
          <p14:tracePt t="50643" x="3081338" y="3197225"/>
          <p14:tracePt t="50647" x="3081338" y="3205163"/>
          <p14:tracePt t="50661" x="3089275" y="3224213"/>
          <p14:tracePt t="50677" x="3089275" y="3241675"/>
          <p14:tracePt t="50693" x="3098800" y="3251200"/>
          <p14:tracePt t="50710" x="3098800" y="3259138"/>
          <p14:tracePt t="50727" x="3108325" y="3259138"/>
          <p14:tracePt t="50743" x="3116263" y="3268663"/>
          <p14:tracePt t="50760" x="3125788" y="3268663"/>
          <p14:tracePt t="50777" x="3133725" y="3268663"/>
          <p14:tracePt t="50793" x="3143250" y="3268663"/>
          <p14:tracePt t="50810" x="3152775" y="3268663"/>
          <p14:tracePt t="50827" x="3160713" y="3268663"/>
          <p14:tracePt t="50843" x="3170238" y="3268663"/>
          <p14:tracePt t="50860" x="3179763" y="3268663"/>
          <p14:tracePt t="50876" x="3197225" y="3268663"/>
          <p14:tracePt t="50895" x="3205163" y="3268663"/>
          <p14:tracePt t="50909" x="3214688" y="3268663"/>
          <p14:tracePt t="50926" x="3224213" y="3268663"/>
          <p14:tracePt t="50943" x="3241675" y="3268663"/>
          <p14:tracePt t="50959" x="3259138" y="3268663"/>
          <p14:tracePt t="50976" x="3268663" y="3268663"/>
          <p14:tracePt t="50993" x="3276600" y="3268663"/>
          <p14:tracePt t="51009" x="3286125" y="3268663"/>
          <p14:tracePt t="51026" x="3295650" y="3259138"/>
          <p14:tracePt t="51044" x="3313113" y="3259138"/>
          <p14:tracePt t="51060" x="3330575" y="3259138"/>
          <p14:tracePt t="51076" x="3357563" y="3259138"/>
          <p14:tracePt t="51093" x="3394075" y="3268663"/>
          <p14:tracePt t="51110" x="3419475" y="3268663"/>
          <p14:tracePt t="51127" x="3455988" y="3276600"/>
          <p14:tracePt t="51143" x="3490913" y="3276600"/>
          <p14:tracePt t="51160" x="3581400" y="3276600"/>
          <p14:tracePt t="51176" x="3643313" y="3286125"/>
          <p14:tracePt t="51193" x="3679825" y="3286125"/>
          <p14:tracePt t="51210" x="3724275" y="3295650"/>
          <p14:tracePt t="51226" x="3741738" y="3295650"/>
          <p14:tracePt t="51243" x="3759200" y="3295650"/>
          <p14:tracePt t="51260" x="3776663" y="3295650"/>
          <p14:tracePt t="51277" x="3803650" y="3295650"/>
          <p14:tracePt t="51293" x="3857625" y="3295650"/>
          <p14:tracePt t="51310" x="3911600" y="3295650"/>
          <p14:tracePt t="51326" x="3973513" y="3286125"/>
          <p14:tracePt t="51343" x="3990975" y="3286125"/>
          <p14:tracePt t="51359" x="4027488" y="3276600"/>
          <p14:tracePt t="51376" x="4044950" y="3268663"/>
          <p14:tracePt t="51393" x="4062413" y="3268663"/>
          <p14:tracePt t="51409" x="4098925" y="3259138"/>
          <p14:tracePt t="51426" x="4125913" y="3251200"/>
          <p14:tracePt t="51443" x="4152900" y="3241675"/>
          <p14:tracePt t="51460" x="4170363" y="3241675"/>
          <p14:tracePt t="51476" x="4179888" y="3232150"/>
          <p14:tracePt t="51493" x="4187825" y="3232150"/>
          <p14:tracePt t="51510" x="4197350" y="3224213"/>
          <p14:tracePt t="51527" x="4205288" y="3214688"/>
          <p14:tracePt t="51544" x="4205288" y="3197225"/>
          <p14:tracePt t="51560" x="4214813" y="3187700"/>
          <p14:tracePt t="51593" x="4214813" y="3160713"/>
          <p14:tracePt t="51610" x="4214813" y="3152775"/>
          <p14:tracePt t="51627" x="4214813" y="3143250"/>
          <p14:tracePt t="51643" x="4214813" y="3133725"/>
          <p14:tracePt t="51661" x="4214813" y="3116263"/>
          <p14:tracePt t="51677" x="4214813" y="3108325"/>
          <p14:tracePt t="51710" x="4205288" y="3098800"/>
          <p14:tracePt t="51727" x="4197350" y="3098800"/>
          <p14:tracePt t="51743" x="4197350" y="3089275"/>
          <p14:tracePt t="51760" x="4187825" y="3089275"/>
          <p14:tracePt t="51777" x="4187825" y="3081338"/>
          <p14:tracePt t="51793" x="4179888" y="3081338"/>
          <p14:tracePt t="51810" x="4179888" y="3071813"/>
          <p14:tracePt t="51827" x="4160838" y="3062288"/>
          <p14:tracePt t="51861" x="4152900" y="3062288"/>
          <p14:tracePt t="51877" x="4152900" y="3054350"/>
          <p14:tracePt t="51893" x="4133850" y="3054350"/>
          <p14:tracePt t="51909" x="4116388" y="3054350"/>
          <p14:tracePt t="51926" x="4098925" y="3054350"/>
          <p14:tracePt t="51942" x="4081463" y="3054350"/>
          <p14:tracePt t="51959" x="4071938" y="3054350"/>
          <p14:tracePt t="51976" x="4054475" y="3054350"/>
          <p14:tracePt t="51993" x="4037013" y="3054350"/>
          <p14:tracePt t="52009" x="4010025" y="3054350"/>
          <p14:tracePt t="52026" x="3983038" y="3044825"/>
          <p14:tracePt t="52043" x="3956050" y="3036888"/>
          <p14:tracePt t="52060" x="3919538" y="3027363"/>
          <p14:tracePt t="52076" x="3902075" y="3027363"/>
          <p14:tracePt t="52093" x="3875088" y="3027363"/>
          <p14:tracePt t="52110" x="3840163" y="3027363"/>
          <p14:tracePt t="52126" x="3776663" y="3027363"/>
          <p14:tracePt t="52143" x="3724275" y="3027363"/>
          <p14:tracePt t="52146" x="3705225" y="3027363"/>
          <p14:tracePt t="52160" x="3660775" y="3027363"/>
          <p14:tracePt t="52177" x="3625850" y="3036888"/>
          <p14:tracePt t="52194" x="3598863" y="3044825"/>
          <p14:tracePt t="52210" x="3554413" y="3054350"/>
          <p14:tracePt t="52227" x="3527425" y="3054350"/>
          <p14:tracePt t="52243" x="3490913" y="3062288"/>
          <p14:tracePt t="52260" x="3473450" y="3062288"/>
          <p14:tracePt t="52277" x="3455988" y="3062288"/>
          <p14:tracePt t="52293" x="3438525" y="3062288"/>
          <p14:tracePt t="52311" x="3429000" y="3062288"/>
          <p14:tracePt t="52343" x="3419475" y="3062288"/>
          <p14:tracePt t="52360" x="3419475" y="3081338"/>
          <p14:tracePt t="52376" x="3411538" y="3081338"/>
          <p14:tracePt t="52393" x="3394075" y="3081338"/>
          <p14:tracePt t="52410" x="3375025" y="3089275"/>
          <p14:tracePt t="52427" x="3330575" y="3098800"/>
          <p14:tracePt t="52443" x="3295650" y="3098800"/>
          <p14:tracePt t="52460" x="3276600" y="3108325"/>
          <p14:tracePt t="52477" x="3241675" y="3116263"/>
          <p14:tracePt t="52493" x="3232150" y="3116263"/>
          <p14:tracePt t="52510" x="3224213" y="3116263"/>
          <p14:tracePt t="52527" x="3214688" y="3116263"/>
          <p14:tracePt t="52544" x="3205163" y="3125788"/>
          <p14:tracePt t="52668" x="3197225" y="3125788"/>
          <p14:tracePt t="52702" x="3187700" y="3125788"/>
          <p14:tracePt t="52716" x="3187700" y="3133725"/>
          <p14:tracePt t="52750" x="3187700" y="3143250"/>
          <p14:tracePt t="52763" x="3187700" y="3152775"/>
          <p14:tracePt t="52777" x="3179763" y="3152775"/>
          <p14:tracePt t="52804" x="3179763" y="3160713"/>
          <p14:tracePt t="52832" x="3179763" y="3170238"/>
          <p14:tracePt t="52866" x="3179763" y="3179763"/>
          <p14:tracePt t="52926" x="3179763" y="3187700"/>
          <p14:tracePt t="52940" x="3187700" y="3187700"/>
          <p14:tracePt t="52967" x="3197225" y="3187700"/>
          <p14:tracePt t="52989" x="3205163" y="3187700"/>
          <p14:tracePt t="52995" x="3214688" y="3187700"/>
          <p14:tracePt t="53002" x="3214688" y="3197225"/>
          <p14:tracePt t="53009" x="3224213" y="3197225"/>
          <p14:tracePt t="53026" x="3241675" y="3197225"/>
          <p14:tracePt t="53043" x="3251200" y="3205163"/>
          <p14:tracePt t="53059" x="3268663" y="3205163"/>
          <p14:tracePt t="53077" x="3286125" y="3205163"/>
          <p14:tracePt t="53093" x="3303588" y="3214688"/>
          <p14:tracePt t="53110" x="3313113" y="3214688"/>
          <p14:tracePt t="53126" x="3330575" y="3214688"/>
          <p14:tracePt t="53143" x="3340100" y="3214688"/>
          <p14:tracePt t="53160" x="3348038" y="3214688"/>
          <p14:tracePt t="53177" x="3367088" y="3214688"/>
          <p14:tracePt t="53194" x="3375025" y="3224213"/>
          <p14:tracePt t="53227" x="3384550" y="3232150"/>
          <p14:tracePt t="53243" x="3394075" y="3232150"/>
          <p14:tracePt t="53260" x="3402013" y="3251200"/>
          <p14:tracePt t="53277" x="3411538" y="3268663"/>
          <p14:tracePt t="53293" x="3438525" y="3286125"/>
          <p14:tracePt t="53310" x="3455988" y="3303588"/>
          <p14:tracePt t="53327" x="3465513" y="3313113"/>
          <p14:tracePt t="53344" x="3482975" y="3322638"/>
          <p14:tracePt t="53361" x="3490913" y="3322638"/>
          <p14:tracePt t="53376" x="3500438" y="3322638"/>
          <p14:tracePt t="53393" x="3517900" y="3330575"/>
          <p14:tracePt t="53409" x="3527425" y="3340100"/>
          <p14:tracePt t="53426" x="3562350" y="3348038"/>
          <p14:tracePt t="53443" x="3581400" y="3348038"/>
          <p14:tracePt t="53460" x="3625850" y="3348038"/>
          <p14:tracePt t="53476" x="3643313" y="3348038"/>
          <p14:tracePt t="53493" x="3670300" y="3348038"/>
          <p14:tracePt t="53509" x="3697288" y="3348038"/>
          <p14:tracePt t="53526" x="3705225" y="3348038"/>
          <p14:tracePt t="53543" x="3732213" y="3348038"/>
          <p14:tracePt t="53577" x="3751263" y="3348038"/>
          <p14:tracePt t="53593" x="3759200" y="3348038"/>
          <p14:tracePt t="53610" x="3768725" y="3348038"/>
          <p14:tracePt t="53627" x="3786188" y="3348038"/>
          <p14:tracePt t="53643" x="3803650" y="3348038"/>
          <p14:tracePt t="53660" x="3830638" y="3348038"/>
          <p14:tracePt t="53677" x="3848100" y="3348038"/>
          <p14:tracePt t="53693" x="3867150" y="3348038"/>
          <p14:tracePt t="53710" x="3884613" y="3348038"/>
          <p14:tracePt t="53727" x="3902075" y="3348038"/>
          <p14:tracePt t="53743" x="3911600" y="3348038"/>
          <p14:tracePt t="53760" x="3919538" y="3348038"/>
          <p14:tracePt t="53777" x="3929063" y="3340100"/>
          <p14:tracePt t="53793" x="3938588" y="3340100"/>
          <p14:tracePt t="53810" x="3946525" y="3340100"/>
          <p14:tracePt t="53827" x="3956050" y="3340100"/>
          <p14:tracePt t="53844" x="3983038" y="3330575"/>
          <p14:tracePt t="53860" x="4000500" y="3322638"/>
          <p14:tracePt t="53876" x="4010025" y="3322638"/>
          <p14:tracePt t="53893" x="4027488" y="3322638"/>
          <p14:tracePt t="53909" x="4037013" y="3322638"/>
          <p14:tracePt t="53926" x="4044950" y="3313113"/>
          <p14:tracePt t="53943" x="4054475" y="3313113"/>
          <p14:tracePt t="53980" x="4062413" y="3313113"/>
          <p14:tracePt t="54310" x="4071938" y="3313113"/>
          <p14:tracePt t="54360" x="4081463" y="3313113"/>
          <p14:tracePt t="54379" x="4089400" y="3322638"/>
          <p14:tracePt t="54392" x="4098925" y="3330575"/>
          <p14:tracePt t="54400" x="4108450" y="3330575"/>
          <p14:tracePt t="54420" x="4116388" y="3340100"/>
          <p14:tracePt t="54447" x="4116388" y="3348038"/>
          <p14:tracePt t="54495" x="4116388" y="3340100"/>
          <p14:tracePt t="56445" x="4027488" y="3367088"/>
          <p14:tracePt t="56452" x="3911600" y="3402013"/>
          <p14:tracePt t="56460" x="3813175" y="3429000"/>
          <p14:tracePt t="56477" x="3571875" y="3500438"/>
          <p14:tracePt t="56493" x="3224213" y="3598863"/>
          <p14:tracePt t="56510" x="3116263" y="3643313"/>
          <p14:tracePt t="56527" x="2946400" y="3714750"/>
          <p14:tracePt t="56543" x="2795588" y="3768725"/>
          <p14:tracePt t="56561" x="2571750" y="3840163"/>
          <p14:tracePt t="56577" x="2438400" y="3884613"/>
          <p14:tracePt t="56593" x="2286000" y="3938588"/>
          <p14:tracePt t="56610" x="2098675" y="3983038"/>
          <p14:tracePt t="56627" x="2054225" y="4000500"/>
          <p14:tracePt t="56643" x="2017713" y="4010025"/>
          <p14:tracePt t="56660" x="2000250" y="4017963"/>
          <p14:tracePt t="56664" x="1990725" y="4017963"/>
          <p14:tracePt t="56677" x="1973263" y="4027488"/>
          <p14:tracePt t="56693" x="1955800" y="4037013"/>
          <p14:tracePt t="56710" x="1938338" y="4044950"/>
          <p14:tracePt t="56727" x="1901825" y="4062413"/>
          <p14:tracePt t="56743" x="1847850" y="4071938"/>
          <p14:tracePt t="56760" x="1704975" y="4098925"/>
          <p14:tracePt t="56777" x="1608138" y="4116388"/>
          <p14:tracePt t="56794" x="1473200" y="4152900"/>
          <p14:tracePt t="56810" x="1401763" y="4170363"/>
          <p14:tracePt t="56827" x="1322388" y="4187825"/>
          <p14:tracePt t="56843" x="1276350" y="4187825"/>
          <p14:tracePt t="56860" x="1258888" y="4187825"/>
          <p14:tracePt t="56876" x="1241425" y="4187825"/>
          <p14:tracePt t="56893" x="1231900" y="4187825"/>
          <p14:tracePt t="56909" x="1223963" y="4187825"/>
          <p14:tracePt t="56942" x="1223963" y="4170363"/>
          <p14:tracePt t="56959" x="1223963" y="4160838"/>
          <p14:tracePt t="56976" x="1223963" y="4152900"/>
          <p14:tracePt t="56993" x="1223963" y="4133850"/>
          <p14:tracePt t="57009" x="1223963" y="4125913"/>
          <p14:tracePt t="57027" x="1223963" y="4108450"/>
          <p14:tracePt t="57043" x="1223963" y="4098925"/>
          <p14:tracePt t="57060" x="1231900" y="4089400"/>
          <p14:tracePt t="57093" x="1231900" y="4081463"/>
          <p14:tracePt t="57109" x="1241425" y="4081463"/>
          <p14:tracePt t="57157" x="1250950" y="4081463"/>
          <p14:tracePt t="57192" x="1258888" y="4081463"/>
          <p14:tracePt t="57205" x="1268413" y="4081463"/>
          <p14:tracePt t="57219" x="1276350" y="4081463"/>
          <p14:tracePt t="57232" x="1285875" y="4081463"/>
          <p14:tracePt t="57253" x="1295400" y="4081463"/>
          <p14:tracePt t="57267" x="1303338" y="4081463"/>
          <p14:tracePt t="57288" x="1312863" y="4081463"/>
          <p14:tracePt t="57314" x="1312863" y="4071938"/>
          <p14:tracePt t="57321" x="1322388" y="4071938"/>
          <p14:tracePt t="57350" x="1330325" y="4071938"/>
          <p14:tracePt t="57486" x="1339850" y="4071938"/>
          <p14:tracePt t="57499" x="1347788" y="4071938"/>
          <p14:tracePt t="57534" x="1357313" y="4071938"/>
          <p14:tracePt t="57561" x="1366838" y="4071938"/>
          <p14:tracePt t="57582" x="1374775" y="4071938"/>
          <p14:tracePt t="57588" x="1384300" y="4071938"/>
          <p14:tracePt t="57616" x="1393825" y="4071938"/>
          <p14:tracePt t="57636" x="1401763" y="4071938"/>
          <p14:tracePt t="57657" x="1411288" y="4071938"/>
          <p14:tracePt t="57664" x="1419225" y="4071938"/>
          <p14:tracePt t="57684" x="1428750" y="4071938"/>
          <p14:tracePt t="57698" x="1438275" y="4071938"/>
          <p14:tracePt t="57712" x="1446213" y="4071938"/>
          <p14:tracePt t="57726" x="1455738" y="4062413"/>
          <p14:tracePt t="57744" x="1465263" y="4062413"/>
          <p14:tracePt t="57760" x="1482725" y="4062413"/>
          <p14:tracePt t="57777" x="1500188" y="4062413"/>
          <p14:tracePt t="57793" x="1544638" y="4054475"/>
          <p14:tracePt t="57810" x="1571625" y="4044950"/>
          <p14:tracePt t="57827" x="1616075" y="4044950"/>
          <p14:tracePt t="57843" x="1633538" y="4044950"/>
          <p14:tracePt t="57861" x="1670050" y="4044950"/>
          <p14:tracePt t="57877" x="1687513" y="4044950"/>
          <p14:tracePt t="57893" x="1697038" y="4044950"/>
          <p14:tracePt t="57909" x="1704975" y="4044950"/>
          <p14:tracePt t="57926" x="1714500" y="4044950"/>
          <p14:tracePt t="57959" x="1724025" y="4044950"/>
          <p14:tracePt t="57976" x="1731963" y="4044950"/>
          <p14:tracePt t="58019" x="1741488" y="4044950"/>
          <p14:tracePt t="58047" x="1751013" y="4044950"/>
          <p14:tracePt t="58081" x="1758950" y="4044950"/>
          <p14:tracePt t="58095" x="1768475" y="4044950"/>
          <p14:tracePt t="58143" x="1776413" y="4044950"/>
          <p14:tracePt t="58211" x="1785938" y="4044950"/>
          <p14:tracePt t="58232" x="1795463" y="4044950"/>
          <p14:tracePt t="58239" x="1803400" y="4044950"/>
          <p14:tracePt t="58252" x="1812925" y="4044950"/>
          <p14:tracePt t="58266" x="1822450" y="4044950"/>
          <p14:tracePt t="58279" x="1830388" y="4044950"/>
          <p14:tracePt t="58293" x="1839913" y="4044950"/>
          <p14:tracePt t="58310" x="1847850" y="4044950"/>
          <p14:tracePt t="58328" x="1857375" y="4044950"/>
          <p14:tracePt t="58362" x="1866900" y="4044950"/>
          <p14:tracePt t="58396" x="1874838" y="4044950"/>
          <p14:tracePt t="58444" x="1884363" y="4044950"/>
          <p14:tracePt t="58465" x="1893888" y="4044950"/>
          <p14:tracePt t="58478" x="1911350" y="4044950"/>
          <p14:tracePt t="58485" x="1919288" y="4044950"/>
          <p14:tracePt t="58493" x="1928813" y="4044950"/>
          <p14:tracePt t="58510" x="1946275" y="4044950"/>
          <p14:tracePt t="58527" x="1965325" y="4044950"/>
          <p14:tracePt t="58543" x="1982788" y="4044950"/>
          <p14:tracePt t="58560" x="1990725" y="4044950"/>
          <p14:tracePt t="58576" x="2000250" y="4037013"/>
          <p14:tracePt t="58610" x="2000250" y="4017963"/>
          <p14:tracePt t="58627" x="2000250" y="4010025"/>
          <p14:tracePt t="58643" x="2000250" y="3990975"/>
          <p14:tracePt t="58660" x="2000250" y="3983038"/>
          <p14:tracePt t="58664" x="1990725" y="3983038"/>
          <p14:tracePt t="58677" x="1990725" y="3973513"/>
          <p14:tracePt t="58693" x="1990725" y="3956050"/>
          <p14:tracePt t="58710" x="1982788" y="3938588"/>
          <p14:tracePt t="58726" x="1982788" y="3902075"/>
          <p14:tracePt t="58744" x="1982788" y="3867150"/>
          <p14:tracePt t="58760" x="1982788" y="3848100"/>
          <p14:tracePt t="58777" x="1982788" y="3830638"/>
          <p14:tracePt t="58793" x="1982788" y="3813175"/>
          <p14:tracePt t="58810" x="1982788" y="3795713"/>
          <p14:tracePt t="58826" x="1982788" y="3786188"/>
          <p14:tracePt t="58843" x="1982788" y="3776663"/>
          <p14:tracePt t="58861" x="1982788" y="3768725"/>
          <p14:tracePt t="58894" x="1982788" y="3759200"/>
          <p14:tracePt t="58969" x="1982788" y="3768725"/>
          <p14:tracePt t="58983" x="1982788" y="3776663"/>
          <p14:tracePt t="59004" x="1982788" y="3795713"/>
          <p14:tracePt t="59018" x="1982788" y="3803650"/>
          <p14:tracePt t="59024" x="1982788" y="3813175"/>
          <p14:tracePt t="59041" x="1982788" y="3822700"/>
          <p14:tracePt t="59052" x="1982788" y="3840163"/>
          <p14:tracePt t="59076" x="1982788" y="3857625"/>
          <p14:tracePt t="59093" x="1982788" y="3867150"/>
          <p14:tracePt t="59109" x="1982788" y="3894138"/>
          <p14:tracePt t="59127" x="1982788" y="3911600"/>
          <p14:tracePt t="59143" x="1982788" y="3929063"/>
          <p14:tracePt t="59160" x="1982788" y="3938588"/>
          <p14:tracePt t="59177" x="1982788" y="3956050"/>
          <p14:tracePt t="59193" x="1973263" y="3965575"/>
          <p14:tracePt t="59210" x="1973263" y="3983038"/>
          <p14:tracePt t="59227" x="1973263" y="3990975"/>
          <p14:tracePt t="59244" x="1965325" y="4010025"/>
          <p14:tracePt t="59260" x="1965325" y="4017963"/>
          <p14:tracePt t="59278" x="1965325" y="4037013"/>
          <p14:tracePt t="59310" x="1965325" y="4054475"/>
          <p14:tracePt t="59327" x="1965325" y="4062413"/>
          <p14:tracePt t="59360" x="1965325" y="4071938"/>
          <p14:tracePt t="59380" x="1965325" y="4081463"/>
          <p14:tracePt t="59393" x="1965325" y="4089400"/>
          <p14:tracePt t="59421" x="1965325" y="4098925"/>
          <p14:tracePt t="59457" x="1965325" y="4108450"/>
          <p14:tracePt t="59484" x="1973263" y="4116388"/>
          <p14:tracePt t="59498" x="1982788" y="4125913"/>
          <p14:tracePt t="59532" x="1982788" y="4133850"/>
          <p14:tracePt t="59539" x="1990725" y="4133850"/>
          <p14:tracePt t="59566" x="2000250" y="4133850"/>
          <p14:tracePt t="59587" x="2009775" y="4133850"/>
          <p14:tracePt t="59600" x="2017713" y="4133850"/>
          <p14:tracePt t="59635" x="2027238" y="4133850"/>
          <p14:tracePt t="59669" x="2036763" y="4133850"/>
          <p14:tracePt t="59696" x="2044700" y="4133850"/>
          <p14:tracePt t="59731" x="2054225" y="4133850"/>
          <p14:tracePt t="59745" x="2062163" y="4133850"/>
          <p14:tracePt t="59772" x="2071688" y="4133850"/>
          <p14:tracePt t="59779" x="2081213" y="4133850"/>
          <p14:tracePt t="59785" x="2089150" y="4133850"/>
          <p14:tracePt t="59793" x="2098675" y="4133850"/>
          <p14:tracePt t="59810" x="2116138" y="4133850"/>
          <p14:tracePt t="59826" x="2143125" y="4133850"/>
          <p14:tracePt t="59843" x="2152650" y="4133850"/>
          <p14:tracePt t="59860" x="2170113" y="4133850"/>
          <p14:tracePt t="59877" x="2179638" y="4125913"/>
          <p14:tracePt t="59894" x="2214563" y="4116388"/>
          <p14:tracePt t="59909" x="2259013" y="4116388"/>
          <p14:tracePt t="59926" x="2295525" y="4116388"/>
          <p14:tracePt t="59942" x="2330450" y="4108450"/>
          <p14:tracePt t="59959" x="2347913" y="4098925"/>
          <p14:tracePt t="59976" x="2366963" y="4098925"/>
          <p14:tracePt t="59993" x="2374900" y="4098925"/>
          <p14:tracePt t="60009" x="2384425" y="4089400"/>
          <p14:tracePt t="60027" x="2393950" y="4081463"/>
          <p14:tracePt t="60044" x="2411413" y="4071938"/>
          <p14:tracePt t="60060" x="2419350" y="4071938"/>
          <p14:tracePt t="60076" x="2428875" y="4062413"/>
          <p14:tracePt t="60093" x="2438400" y="4054475"/>
          <p14:tracePt t="60127" x="2446338" y="4044950"/>
          <p14:tracePt t="60143" x="2446338" y="4037013"/>
          <p14:tracePt t="60176" x="2446338" y="4027488"/>
          <p14:tracePt t="60193" x="2455863" y="4027488"/>
          <p14:tracePt t="60285" x="2465388" y="4027488"/>
          <p14:tracePt t="60354" x="2473325" y="4027488"/>
          <p14:tracePt t="60374" x="2482850" y="4027488"/>
          <p14:tracePt t="60387" x="2490788" y="4027488"/>
          <p14:tracePt t="60395" x="2500313" y="4027488"/>
          <p14:tracePt t="60410" x="2517775" y="4027488"/>
          <p14:tracePt t="60427" x="2536825" y="4027488"/>
          <p14:tracePt t="60443" x="2544763" y="4027488"/>
          <p14:tracePt t="60460" x="2562225" y="4027488"/>
          <p14:tracePt t="60493" x="2571750" y="4027488"/>
          <p14:tracePt t="60510" x="2581275" y="4027488"/>
          <p14:tracePt t="60527" x="2616200" y="4027488"/>
          <p14:tracePt t="60544" x="2643188" y="4027488"/>
          <p14:tracePt t="60560" x="2652713" y="4027488"/>
          <p14:tracePt t="60577" x="2679700" y="4027488"/>
          <p14:tracePt t="60593" x="2724150" y="4027488"/>
          <p14:tracePt t="60610" x="2741613" y="4027488"/>
          <p14:tracePt t="60626" x="2768600" y="4027488"/>
          <p14:tracePt t="60643" x="2776538" y="4027488"/>
          <p14:tracePt t="60661" x="2795588" y="4027488"/>
          <p14:tracePt t="60677" x="2803525" y="4027488"/>
          <p14:tracePt t="60702" x="2813050" y="4027488"/>
          <p14:tracePt t="60777" x="2813050" y="4037013"/>
          <p14:tracePt t="60784" x="2822575" y="4037013"/>
          <p14:tracePt t="61517" x="2822575" y="4027488"/>
          <p14:tracePt t="61523" x="2813050" y="4027488"/>
          <p14:tracePt t="61530" x="2813050" y="4017963"/>
          <p14:tracePt t="61543" x="2768600" y="3929063"/>
          <p14:tracePt t="61560" x="2660650" y="3687763"/>
          <p14:tracePt t="61577" x="2554288" y="3509963"/>
          <p14:tracePt t="61593" x="2536825" y="3482975"/>
          <p14:tracePt t="61610" x="2527300" y="3473450"/>
          <p14:tracePt t="61626" x="2509838" y="3465513"/>
          <p14:tracePt t="61643" x="2500313" y="3455988"/>
          <p14:tracePt t="61660" x="2490788" y="3455988"/>
          <p14:tracePt t="61676" x="2482850" y="3455988"/>
          <p14:tracePt t="61694" x="2473325" y="3455988"/>
          <p14:tracePt t="61710" x="2455863" y="3455988"/>
          <p14:tracePt t="61726" x="2446338" y="3455988"/>
          <p14:tracePt t="61743" x="2438400" y="3455988"/>
          <p14:tracePt t="61776" x="2419350" y="3455988"/>
          <p14:tracePt t="61793" x="2411413" y="3465513"/>
          <p14:tracePt t="61810" x="2401888" y="3465513"/>
          <p14:tracePt t="61826" x="2384425" y="3473450"/>
          <p14:tracePt t="61844" x="2374900" y="3482975"/>
          <p14:tracePt t="61860" x="2366963" y="3490913"/>
          <p14:tracePt t="61876" x="2357438" y="3500438"/>
          <p14:tracePt t="61893" x="2339975" y="3509963"/>
          <p14:tracePt t="61909" x="2330450" y="3509963"/>
          <p14:tracePt t="61926" x="2303463" y="3517900"/>
          <p14:tracePt t="61943" x="2286000" y="3527425"/>
          <p14:tracePt t="61959" x="2251075" y="3536950"/>
          <p14:tracePt t="61976" x="2232025" y="3544888"/>
          <p14:tracePt t="61993" x="2179638" y="3562350"/>
          <p14:tracePt t="62009" x="2098675" y="3581400"/>
          <p14:tracePt t="62026" x="2062163" y="3589338"/>
          <p14:tracePt t="62043" x="2009775" y="3608388"/>
          <p14:tracePt t="62059" x="1973263" y="3616325"/>
          <p14:tracePt t="62076" x="1938338" y="3625850"/>
          <p14:tracePt t="62093" x="1884363" y="3643313"/>
          <p14:tracePt t="62111" x="1822450" y="3670300"/>
          <p14:tracePt t="62127" x="1758950" y="3687763"/>
          <p14:tracePt t="62143" x="1724025" y="3697288"/>
          <p14:tracePt t="62160" x="1660525" y="3732213"/>
          <p14:tracePt t="62176" x="1633538" y="3751263"/>
          <p14:tracePt t="62193" x="1608138" y="3768725"/>
          <p14:tracePt t="62210" x="1589088" y="3776663"/>
          <p14:tracePt t="62227" x="1571625" y="3795713"/>
          <p14:tracePt t="62243" x="1554163" y="3803650"/>
          <p14:tracePt t="62260" x="1544638" y="3822700"/>
          <p14:tracePt t="62276" x="1527175" y="3848100"/>
          <p14:tracePt t="62293" x="1517650" y="3857625"/>
          <p14:tracePt t="62310" x="1509713" y="3867150"/>
          <p14:tracePt t="62327" x="1473200" y="3894138"/>
          <p14:tracePt t="62344" x="1438275" y="3911600"/>
          <p14:tracePt t="62360" x="1419225" y="3911600"/>
          <p14:tracePt t="62376" x="1401763" y="3929063"/>
          <p14:tracePt t="62393" x="1393825" y="3938588"/>
          <p14:tracePt t="62410" x="1393825" y="3946525"/>
          <p14:tracePt t="62426" x="1384300" y="3956050"/>
          <p14:tracePt t="62443" x="1384300" y="3965575"/>
          <p14:tracePt t="62460" x="1384300" y="3973513"/>
          <p14:tracePt t="62477" x="1393825" y="3973513"/>
          <p14:tracePt t="62494" x="1411288" y="3983038"/>
          <p14:tracePt t="62510" x="1419225" y="3990975"/>
          <p14:tracePt t="62527" x="1428750" y="3990975"/>
          <p14:tracePt t="62543" x="1446213" y="4000500"/>
          <p14:tracePt t="62560" x="1446213" y="4010025"/>
          <p14:tracePt t="62576" x="1465263" y="4010025"/>
          <p14:tracePt t="62593" x="1473200" y="4017963"/>
          <p14:tracePt t="62610" x="1482725" y="4027488"/>
          <p14:tracePt t="62626" x="1490663" y="4037013"/>
          <p14:tracePt t="62643" x="1500188" y="4037013"/>
          <p14:tracePt t="62645" x="1509713" y="4037013"/>
          <p14:tracePt t="62659" x="1517650" y="4044950"/>
          <p14:tracePt t="62679" x="1527175" y="4044950"/>
          <p14:tracePt t="62693" x="1527175" y="4054475"/>
          <p14:tracePt t="62715" x="1536700" y="4054475"/>
          <p14:tracePt t="62735" x="1544638" y="4054475"/>
          <p14:tracePt t="62748" x="1554163" y="4062413"/>
          <p14:tracePt t="62763" x="1562100" y="4071938"/>
          <p14:tracePt t="62776" x="1571625" y="4071938"/>
          <p14:tracePt t="62793" x="1589088" y="4071938"/>
          <p14:tracePt t="62810" x="1608138" y="4081463"/>
          <p14:tracePt t="62827" x="1670050" y="4089400"/>
          <p14:tracePt t="62844" x="1731963" y="4098925"/>
          <p14:tracePt t="62860" x="1776413" y="4108450"/>
          <p14:tracePt t="62877" x="1812925" y="4108450"/>
          <p14:tracePt t="62893" x="1839913" y="4116388"/>
          <p14:tracePt t="62909" x="1866900" y="4116388"/>
          <p14:tracePt t="62926" x="1928813" y="4125913"/>
          <p14:tracePt t="62943" x="2017713" y="4133850"/>
          <p14:tracePt t="62959" x="2089150" y="4133850"/>
          <p14:tracePt t="62976" x="2170113" y="4133850"/>
          <p14:tracePt t="62993" x="2197100" y="4133850"/>
          <p14:tracePt t="63009" x="2224088" y="4133850"/>
          <p14:tracePt t="63027" x="2241550" y="4133850"/>
          <p14:tracePt t="63043" x="2268538" y="4133850"/>
          <p14:tracePt t="63059" x="2303463" y="4133850"/>
          <p14:tracePt t="63076" x="2330450" y="4133850"/>
          <p14:tracePt t="63093" x="2347913" y="4133850"/>
          <p14:tracePt t="63110" x="2366963" y="4133850"/>
          <p14:tracePt t="63127" x="2374900" y="4133850"/>
          <p14:tracePt t="63144" x="2393950" y="4133850"/>
          <p14:tracePt t="63160" x="2411413" y="4133850"/>
          <p14:tracePt t="63177" x="2419350" y="4133850"/>
          <p14:tracePt t="63193" x="2482850" y="4133850"/>
          <p14:tracePt t="63210" x="2500313" y="4133850"/>
          <p14:tracePt t="63227" x="2527300" y="4133850"/>
          <p14:tracePt t="63243" x="2544763" y="4133850"/>
          <p14:tracePt t="63261" x="2554288" y="4133850"/>
          <p14:tracePt t="63277" x="2562225" y="4125913"/>
          <p14:tracePt t="63293" x="2571750" y="4125913"/>
          <p14:tracePt t="63310" x="2581275" y="4116388"/>
          <p14:tracePt t="63343" x="2589213" y="4108450"/>
          <p14:tracePt t="63360" x="2589213" y="4098925"/>
          <p14:tracePt t="63377" x="2598738" y="4089400"/>
          <p14:tracePt t="63393" x="2598738" y="4081463"/>
          <p14:tracePt t="63409" x="2608263" y="4081463"/>
          <p14:tracePt t="63426" x="2643188" y="4062413"/>
          <p14:tracePt t="63443" x="2660650" y="4062413"/>
          <p14:tracePt t="63459" x="2724150" y="4044950"/>
          <p14:tracePt t="63476" x="2751138" y="4044950"/>
          <p14:tracePt t="63493" x="2786063" y="4037013"/>
          <p14:tracePt t="63509" x="2803525" y="4037013"/>
          <p14:tracePt t="63526" x="2822575" y="4037013"/>
          <p14:tracePt t="63543" x="2830513" y="4027488"/>
          <p14:tracePt t="63559" x="2840038" y="4027488"/>
          <p14:tracePt t="63593" x="2847975" y="4017963"/>
          <p14:tracePt t="63617" x="2847975" y="4010025"/>
          <p14:tracePt t="63631" x="2847975" y="4000500"/>
          <p14:tracePt t="63672" x="2847975" y="3990975"/>
          <p14:tracePt t="63727" x="2847975" y="3983038"/>
          <p14:tracePt t="63796" x="2847975" y="3973513"/>
          <p14:tracePt t="63864" x="2847975" y="3965575"/>
          <p14:tracePt t="64028" x="2840038" y="3965575"/>
          <p14:tracePt t="64302" x="2840038" y="3973513"/>
          <p14:tracePt t="64350" x="2830513" y="3973513"/>
          <p14:tracePt t="64356" x="2830513" y="3983038"/>
          <p14:tracePt t="71041" x="2795588" y="3983038"/>
          <p14:tracePt t="71055" x="2724150" y="3983038"/>
          <p14:tracePt t="71063" x="2705100" y="3983038"/>
          <p14:tracePt t="71076" x="2670175" y="3983038"/>
          <p14:tracePt t="71093" x="2652713" y="3983038"/>
          <p14:tracePt t="71109" x="2633663" y="3983038"/>
          <p14:tracePt t="71126" x="2625725" y="3983038"/>
          <p14:tracePt t="71143" x="2616200" y="3983038"/>
          <p14:tracePt t="71160" x="2598738" y="3983038"/>
          <p14:tracePt t="71177" x="2581275" y="3983038"/>
          <p14:tracePt t="71193" x="2571750" y="3983038"/>
          <p14:tracePt t="71220" x="2562225" y="3983038"/>
          <p14:tracePt t="71233" x="2554288" y="3983038"/>
          <p14:tracePt t="71254" x="2554288" y="3973513"/>
          <p14:tracePt t="71268" x="2544763" y="3973513"/>
          <p14:tracePt t="71276" x="2544763" y="3965575"/>
          <p14:tracePt t="71294" x="2536825" y="3956050"/>
          <p14:tracePt t="71310" x="2517775" y="3956050"/>
          <p14:tracePt t="71327" x="2490788" y="3938588"/>
          <p14:tracePt t="71343" x="2438400" y="3911600"/>
          <p14:tracePt t="71360" x="2393950" y="3902075"/>
          <p14:tracePt t="71376" x="2339975" y="3884613"/>
          <p14:tracePt t="71393" x="2312988" y="3867150"/>
          <p14:tracePt t="71409" x="2295525" y="3857625"/>
          <p14:tracePt t="71426" x="2259013" y="3840163"/>
          <p14:tracePt t="71443" x="2251075" y="3830638"/>
          <p14:tracePt t="71459" x="2232025" y="3822700"/>
          <p14:tracePt t="71476" x="2232025" y="3813175"/>
          <p14:tracePt t="71493" x="2224088" y="3803650"/>
          <p14:tracePt t="71526" x="2224088" y="3795713"/>
          <p14:tracePt t="71555" x="2214563" y="3786188"/>
          <p14:tracePt t="71964" x="2214563" y="3795713"/>
          <p14:tracePt t="71978" x="2214563" y="3803650"/>
          <p14:tracePt t="71984" x="2214563" y="3813175"/>
          <p14:tracePt t="71999" x="2224088" y="3813175"/>
          <p14:tracePt t="72012" x="2224088" y="3822700"/>
          <p14:tracePt t="72040" x="2224088" y="3830638"/>
          <p14:tracePt t="72062" x="2232025" y="3830638"/>
          <p14:tracePt t="72075" x="2232025" y="3840163"/>
          <p14:tracePt t="72136" x="2232025" y="3830638"/>
          <p14:tracePt t="72151" x="2232025" y="3822700"/>
          <p14:tracePt t="72157" x="2241550" y="3822700"/>
          <p14:tracePt t="72164" x="2241550" y="3813175"/>
          <p14:tracePt t="72177" x="2241550" y="3803650"/>
          <p14:tracePt t="72193" x="2251075" y="3795713"/>
          <p14:tracePt t="72210" x="2251075" y="3786188"/>
          <p14:tracePt t="72243" x="2251075" y="3776663"/>
          <p14:tracePt t="72266" x="2251075" y="3768725"/>
          <p14:tracePt t="72424" x="2251075" y="3776663"/>
          <p14:tracePt t="72451" x="2241550" y="3776663"/>
          <p14:tracePt t="72458" x="2241550" y="3786188"/>
          <p14:tracePt t="72486" x="2241550" y="3795713"/>
          <p14:tracePt t="72520" x="2241550" y="3803650"/>
          <p14:tracePt t="72526" x="2232025" y="3803650"/>
          <p14:tracePt t="72533" x="2232025" y="3813175"/>
          <p14:tracePt t="72566" x="2232025" y="3822700"/>
          <p14:tracePt t="72684" x="2232025" y="3813175"/>
          <p14:tracePt t="72691" x="2232025" y="3803650"/>
          <p14:tracePt t="72718" x="2232025" y="3795713"/>
          <p14:tracePt t="72732" x="2241550" y="3795713"/>
          <p14:tracePt t="72738" x="2241550" y="3786188"/>
          <p14:tracePt t="72766" x="2241550" y="3776663"/>
          <p14:tracePt t="72855" x="2241550" y="3768725"/>
          <p14:tracePt t="72982" x="2241550" y="3759200"/>
          <p14:tracePt t="72984" x="2232025" y="3759200"/>
          <p14:tracePt t="73081" x="2232025" y="3768725"/>
          <p14:tracePt t="73129" x="2232025" y="3776663"/>
          <p14:tracePt t="73163" x="2232025" y="3786188"/>
          <p14:tracePt t="73179" x="2232025" y="3795713"/>
          <p14:tracePt t="73197" x="2232025" y="3803650"/>
          <p14:tracePt t="73204" x="2232025" y="3813175"/>
          <p14:tracePt t="73218" x="2232025" y="3822700"/>
          <p14:tracePt t="73227" x="2232025" y="3830638"/>
          <p14:tracePt t="73244" x="2232025" y="3848100"/>
          <p14:tracePt t="73260" x="2232025" y="3857625"/>
          <p14:tracePt t="73276" x="2232025" y="3867150"/>
          <p14:tracePt t="73293" x="2241550" y="3884613"/>
          <p14:tracePt t="73310" x="2241550" y="3894138"/>
          <p14:tracePt t="73327" x="2251075" y="3902075"/>
          <p14:tracePt t="73343" x="2251075" y="3911600"/>
          <p14:tracePt t="73360" x="2251075" y="3919538"/>
          <p14:tracePt t="73393" x="2251075" y="3929063"/>
          <p14:tracePt t="73415" x="2251075" y="3938588"/>
          <p14:tracePt t="73449" x="2251075" y="3946525"/>
          <p14:tracePt t="73463" x="2251075" y="3956050"/>
          <p14:tracePt t="73491" x="2251075" y="3965575"/>
          <p14:tracePt t="73526" x="2251075" y="3973513"/>
          <p14:tracePt t="73553" x="2251075" y="3983038"/>
          <p14:tracePt t="73573" x="2251075" y="3990975"/>
          <p14:tracePt t="73601" x="2251075" y="4000500"/>
          <p14:tracePt t="73635" x="2251075" y="4010025"/>
          <p14:tracePt t="73648" x="2259013" y="4010025"/>
          <p14:tracePt t="73711" x="2268538" y="4010025"/>
          <p14:tracePt t="73724" x="2276475" y="4000500"/>
          <p14:tracePt t="73751" x="2286000" y="3990975"/>
          <p14:tracePt t="73759" x="2286000" y="3983038"/>
          <p14:tracePt t="73772" x="2286000" y="3973513"/>
          <p14:tracePt t="73785" x="2286000" y="3965575"/>
          <p14:tracePt t="73799" x="2286000" y="3946525"/>
          <p14:tracePt t="73813" x="2286000" y="3938588"/>
          <p14:tracePt t="73827" x="2286000" y="3919538"/>
          <p14:tracePt t="73843" x="2286000" y="3902075"/>
          <p14:tracePt t="73860" x="2286000" y="3875088"/>
          <p14:tracePt t="73876" x="2276475" y="3857625"/>
          <p14:tracePt t="73893" x="2268538" y="3840163"/>
          <p14:tracePt t="73909" x="2268538" y="3830638"/>
          <p14:tracePt t="73926" x="2268538" y="3822700"/>
          <p14:tracePt t="73943" x="2259013" y="3813175"/>
          <p14:tracePt t="73959" x="2259013" y="3803650"/>
          <p14:tracePt t="73976" x="2251075" y="3795713"/>
          <p14:tracePt t="74009" x="2241550" y="3786188"/>
          <p14:tracePt t="74030" x="2241550" y="3776663"/>
          <p14:tracePt t="74045" x="2232025" y="3768725"/>
          <p14:tracePt t="74073" x="2224088" y="3768725"/>
          <p14:tracePt t="74079" x="2224088" y="3759200"/>
          <p14:tracePt t="74107" x="2214563" y="3759200"/>
          <p14:tracePt t="74141" x="2205038" y="3759200"/>
          <p14:tracePt t="74155" x="2197100" y="3759200"/>
          <p14:tracePt t="74182" x="2187575" y="3759200"/>
          <p14:tracePt t="74217" x="2179638" y="3759200"/>
          <p14:tracePt t="74251" x="2170113" y="3768725"/>
          <p14:tracePt t="74264" x="2160588" y="3776663"/>
          <p14:tracePt t="74292" x="2160588" y="3786188"/>
          <p14:tracePt t="74299" x="2152650" y="3786188"/>
          <p14:tracePt t="74313" x="2152650" y="3795713"/>
          <p14:tracePt t="74326" x="2152650" y="3803650"/>
          <p14:tracePt t="74343" x="2152650" y="3813175"/>
          <p14:tracePt t="74360" x="2152650" y="3822700"/>
          <p14:tracePt t="74377" x="2152650" y="3830638"/>
          <p14:tracePt t="74394" x="2152650" y="3848100"/>
          <p14:tracePt t="74410" x="2152650" y="3857625"/>
          <p14:tracePt t="74427" x="2152650" y="3867150"/>
          <p14:tracePt t="74443" x="2160588" y="3884613"/>
          <p14:tracePt t="74460" x="2160588" y="3894138"/>
          <p14:tracePt t="74476" x="2160588" y="3911600"/>
          <p14:tracePt t="74493" x="2160588" y="3919538"/>
          <p14:tracePt t="74510" x="2170113" y="3919538"/>
          <p14:tracePt t="74527" x="2170113" y="3929063"/>
          <p14:tracePt t="74560" x="2170113" y="3938588"/>
          <p14:tracePt t="74579" x="2179638" y="3946525"/>
          <p14:tracePt t="74600" x="2179638" y="3956050"/>
          <p14:tracePt t="74627" x="2179638" y="3965575"/>
          <p14:tracePt t="74661" x="2179638" y="3973513"/>
          <p14:tracePt t="74695" x="2179638" y="3983038"/>
          <p14:tracePt t="74709" x="2179638" y="3990975"/>
          <p14:tracePt t="74737" x="2179638" y="4000500"/>
          <p14:tracePt t="74744" x="2187575" y="4000500"/>
          <p14:tracePt t="74764" x="2197100" y="4000500"/>
          <p14:tracePt t="74778" x="2197100" y="4010025"/>
          <p14:tracePt t="74826" x="2205038" y="4010025"/>
          <p14:tracePt t="74888" x="2214563" y="4010025"/>
          <p14:tracePt t="74901" x="2214563" y="4017963"/>
          <p14:tracePt t="74920" x="2214563" y="4027488"/>
          <p14:tracePt t="74961" x="2224088" y="4027488"/>
          <p14:tracePt t="75031" x="2232025" y="4027488"/>
          <p14:tracePt t="75053" x="2241550" y="4027488"/>
          <p14:tracePt t="75080" x="2251075" y="4027488"/>
          <p14:tracePt t="75099" x="2259013" y="4027488"/>
          <p14:tracePt t="75120" x="2268538" y="4027488"/>
          <p14:tracePt t="75133" x="2276475" y="4017963"/>
          <p14:tracePt t="75161" x="2286000" y="4017963"/>
          <p14:tracePt t="75168" x="2286000" y="4010025"/>
          <p14:tracePt t="75202" x="2286000" y="4000500"/>
          <p14:tracePt t="75284" x="2286000" y="3990975"/>
          <p14:tracePt t="75298" x="2286000" y="3983038"/>
          <p14:tracePt t="75332" x="2286000" y="3973513"/>
          <p14:tracePt t="75366" x="2286000" y="3965575"/>
          <p14:tracePt t="75386" x="2286000" y="3956050"/>
          <p14:tracePt t="75392" x="2286000" y="3946525"/>
          <p14:tracePt t="75405" x="2286000" y="3938588"/>
          <p14:tracePt t="75419" x="2286000" y="3929063"/>
          <p14:tracePt t="75433" x="2286000" y="3919538"/>
          <p14:tracePt t="76256" x="2347913" y="3902075"/>
          <p14:tracePt t="76263" x="2473325" y="3848100"/>
          <p14:tracePt t="76276" x="2608263" y="3776663"/>
          <p14:tracePt t="76293" x="2633663" y="3759200"/>
          <p14:tracePt t="76310" x="2705100" y="3714750"/>
          <p14:tracePt t="76327" x="2894013" y="3625850"/>
          <p14:tracePt t="76344" x="3133725" y="3517900"/>
          <p14:tracePt t="76360" x="3224213" y="3473450"/>
          <p14:tracePt t="76377" x="3286125" y="3446463"/>
          <p14:tracePt t="76393" x="3429000" y="3384550"/>
          <p14:tracePt t="76410" x="3625850" y="3303588"/>
          <p14:tracePt t="76426" x="3884613" y="3224213"/>
          <p14:tracePt t="76443" x="4010025" y="3187700"/>
          <p14:tracePt t="76460" x="4241800" y="3125788"/>
          <p14:tracePt t="76476" x="4340225" y="3089275"/>
          <p14:tracePt t="76493" x="4394200" y="3062288"/>
          <p14:tracePt t="76510" x="4510088" y="3009900"/>
          <p14:tracePt t="76526" x="4652963" y="2965450"/>
          <p14:tracePt t="76543" x="4946650" y="2867025"/>
          <p14:tracePt t="76560" x="5054600" y="2830513"/>
          <p14:tracePt t="76576" x="5108575" y="2803525"/>
          <p14:tracePt t="76593" x="5232400" y="2751138"/>
          <p14:tracePt t="76611" x="5348288" y="2714625"/>
          <p14:tracePt t="76627" x="5419725" y="2679700"/>
          <p14:tracePt t="76643" x="5491163" y="2643188"/>
          <p14:tracePt t="76660" x="5581650" y="2581275"/>
          <p14:tracePt t="76677" x="5634038" y="2554288"/>
          <p14:tracePt t="76693" x="5688013" y="2517775"/>
          <p14:tracePt t="76696" x="5715000" y="2517775"/>
          <p14:tracePt t="76710" x="5813425" y="2490788"/>
          <p14:tracePt t="76727" x="5983288" y="2438400"/>
          <p14:tracePt t="76743" x="6081713" y="2401888"/>
          <p14:tracePt t="76760" x="6242050" y="2347913"/>
          <p14:tracePt t="76777" x="6465888" y="2259013"/>
          <p14:tracePt t="76793" x="6554788" y="2224088"/>
          <p14:tracePt t="76810" x="6670675" y="2160588"/>
          <p14:tracePt t="76827" x="6732588" y="2098675"/>
          <p14:tracePt t="76843" x="6894513" y="2000250"/>
          <p14:tracePt t="76860" x="7010400" y="1955800"/>
          <p14:tracePt t="76877" x="7116763" y="1928813"/>
          <p14:tracePt t="76892" x="7143750" y="1919288"/>
          <p14:tracePt t="76909" x="7161213" y="1911350"/>
          <p14:tracePt t="76926" x="7197725" y="1901825"/>
          <p14:tracePt t="76943" x="7224713" y="1893888"/>
          <p14:tracePt t="76959" x="7269163" y="1874838"/>
          <p14:tracePt t="76976" x="7286625" y="1874838"/>
          <p14:tracePt t="76993" x="7313613" y="1866900"/>
          <p14:tracePt t="77009" x="7323138" y="1857375"/>
          <p14:tracePt t="77026" x="7340600" y="1857375"/>
          <p14:tracePt t="77043" x="7375525" y="1847850"/>
          <p14:tracePt t="77061" x="7402513" y="1847850"/>
          <p14:tracePt t="77076" x="7446963" y="1847850"/>
          <p14:tracePt t="77093" x="7466013" y="1847850"/>
          <p14:tracePt t="77110" x="7483475" y="1847850"/>
          <p14:tracePt t="77126" x="7491413" y="1847850"/>
          <p14:tracePt t="77144" x="7500938" y="1847850"/>
          <p14:tracePt t="77160" x="7510463" y="1847850"/>
          <p14:tracePt t="77542" x="7537450" y="1847850"/>
          <p14:tracePt t="77549" x="7562850" y="1847850"/>
          <p14:tracePt t="77560" x="7599363" y="1847850"/>
          <p14:tracePt t="77577" x="7697788" y="1847850"/>
          <p14:tracePt t="77593" x="7823200" y="1857375"/>
          <p14:tracePt t="77610" x="7974013" y="1866900"/>
          <p14:tracePt t="77627" x="8089900" y="1866900"/>
          <p14:tracePt t="77645" x="8126413" y="1866900"/>
          <p14:tracePt t="77660" x="8134350" y="1866900"/>
          <p14:tracePt t="77693" x="8161338" y="1866900"/>
          <p14:tracePt t="77709" x="8188325" y="1866900"/>
          <p14:tracePt t="77726" x="8224838" y="1866900"/>
          <p14:tracePt t="77743" x="8242300" y="1857375"/>
          <p14:tracePt t="77760" x="8259763" y="1857375"/>
          <p14:tracePt t="77777" x="8269288" y="1857375"/>
          <p14:tracePt t="77794" x="8277225" y="1857375"/>
          <p14:tracePt t="77810" x="8286750" y="1847850"/>
          <p14:tracePt t="77843" x="8296275" y="1839913"/>
          <p14:tracePt t="77876" x="8296275" y="1830388"/>
          <p14:tracePt t="77893" x="8296275" y="1822450"/>
          <p14:tracePt t="77911" x="8296275" y="1812925"/>
          <p14:tracePt t="77926" x="8286750" y="1803400"/>
          <p14:tracePt t="77945" x="8277225" y="1795463"/>
          <p14:tracePt t="77959" x="8269288" y="1785938"/>
          <p14:tracePt t="77976" x="8259763" y="1776413"/>
          <p14:tracePt t="77993" x="8251825" y="1768475"/>
          <p14:tracePt t="78009" x="8242300" y="1758950"/>
          <p14:tracePt t="78027" x="8224838" y="1751013"/>
          <p14:tracePt t="78043" x="8215313" y="1741488"/>
          <p14:tracePt t="78060" x="8215313" y="1731963"/>
          <p14:tracePt t="78077" x="8205788" y="1731963"/>
          <p14:tracePt t="78093" x="8205788" y="1724025"/>
          <p14:tracePt t="78124" x="8205788" y="1714500"/>
          <p14:tracePt t="78138" x="8205788" y="1704975"/>
          <p14:tracePt t="78378" x="8215313" y="1704975"/>
          <p14:tracePt t="78398" x="8224838" y="1704975"/>
          <p14:tracePt t="78405" x="8232775" y="1704975"/>
          <p14:tracePt t="78418" x="8242300" y="1704975"/>
          <p14:tracePt t="78432" x="8251825" y="1697038"/>
          <p14:tracePt t="78445" x="8269288" y="1697038"/>
          <p14:tracePt t="78460" x="8286750" y="1697038"/>
          <p14:tracePt t="78477" x="8313738" y="1687513"/>
          <p14:tracePt t="78493" x="8348663" y="1687513"/>
          <p14:tracePt t="78510" x="8375650" y="1687513"/>
          <p14:tracePt t="78527" x="8412163" y="1679575"/>
          <p14:tracePt t="78543" x="8447088" y="1679575"/>
          <p14:tracePt t="78561" x="8483600" y="1679575"/>
          <p14:tracePt t="78577" x="8510588" y="1679575"/>
          <p14:tracePt t="78593" x="8528050" y="1679575"/>
          <p14:tracePt t="78610" x="8555038" y="1679575"/>
          <p14:tracePt t="78627" x="8572500" y="1679575"/>
          <p14:tracePt t="78643" x="8599488" y="1679575"/>
          <p14:tracePt t="78660" x="8634413" y="1679575"/>
          <p14:tracePt t="78678" x="8715375" y="1679575"/>
          <p14:tracePt t="78693" x="8751888" y="1679575"/>
          <p14:tracePt t="78710" x="8769350" y="1679575"/>
          <p14:tracePt t="78727" x="8804275" y="1679575"/>
          <p14:tracePt t="78743" x="8831263" y="1679575"/>
          <p14:tracePt t="78760" x="8858250" y="1679575"/>
          <p14:tracePt t="78777" x="8875713" y="1679575"/>
          <p14:tracePt t="78794" x="8902700" y="1679575"/>
          <p14:tracePt t="78810" x="8912225" y="1679575"/>
          <p14:tracePt t="78827" x="8939213" y="1679575"/>
          <p14:tracePt t="78843" x="8966200" y="1687513"/>
          <p14:tracePt t="78860" x="8991600" y="1697038"/>
          <p14:tracePt t="78877" x="9037638" y="1697038"/>
          <p14:tracePt t="78893" x="9063038" y="1704975"/>
          <p14:tracePt t="78909" x="9109075" y="1714500"/>
          <p14:tracePt t="78926" x="9126538" y="1724025"/>
          <p14:tracePt t="78943" x="9161463" y="1731963"/>
          <p14:tracePt t="78959" x="9170988" y="1731963"/>
          <p14:tracePt t="78976" x="9188450" y="1731963"/>
          <p14:tracePt t="78993" x="9197975" y="1731963"/>
          <p14:tracePt t="79009" x="9205913" y="1731963"/>
          <p14:tracePt t="79026" x="9215438" y="1731963"/>
          <p14:tracePt t="79137" x="9215438" y="1741488"/>
          <p14:tracePt t="79185" x="9215438" y="1751013"/>
          <p14:tracePt t="79219" x="9205913" y="1751013"/>
          <p14:tracePt t="79246" x="9197975" y="1751013"/>
          <p14:tracePt t="79281" x="9188450" y="1751013"/>
          <p14:tracePt t="79295" x="9180513" y="1751013"/>
          <p14:tracePt t="79328" x="9170988" y="1751013"/>
          <p14:tracePt t="79335" x="9170988" y="1758950"/>
          <p14:tracePt t="79356" x="9161463" y="1758950"/>
          <p14:tracePt t="79389" x="9153525" y="1758950"/>
          <p14:tracePt t="79422" x="9144000" y="1758950"/>
          <p14:tracePt t="79472" x="9134475" y="1758950"/>
          <p14:tracePt t="79534" x="9126538" y="1758950"/>
          <p14:tracePt t="79561" x="9117013" y="1758950"/>
          <p14:tracePt t="79602" x="9109075" y="1758950"/>
          <p14:tracePt t="79636" x="9109075" y="1768475"/>
          <p14:tracePt t="79643" x="9099550" y="1768475"/>
          <p14:tracePt t="79705" x="9090025" y="1776413"/>
          <p14:tracePt t="79746" x="9082088" y="1785938"/>
          <p14:tracePt t="79760" x="9072563" y="1785938"/>
          <p14:tracePt t="79794" x="9063038" y="1785938"/>
          <p14:tracePt t="79800" x="9063038" y="1795463"/>
          <p14:tracePt t="79814" x="9055100" y="1795463"/>
          <p14:tracePt t="79828" x="9045575" y="1795463"/>
          <p14:tracePt t="79843" x="9037638" y="1795463"/>
          <p14:tracePt t="79861" x="9028113" y="1795463"/>
          <p14:tracePt t="79877" x="9018588" y="1795463"/>
          <p14:tracePt t="79893" x="8983663" y="1795463"/>
          <p14:tracePt t="79909" x="8786813" y="1795463"/>
          <p14:tracePt t="79926" x="8555038" y="1785938"/>
          <p14:tracePt t="79943" x="8402638" y="1776413"/>
          <p14:tracePt t="79959" x="8348663" y="1776413"/>
          <p14:tracePt t="79976" x="8242300" y="1776413"/>
          <p14:tracePt t="79993" x="8161338" y="1776413"/>
          <p14:tracePt t="80009" x="8099425" y="1776413"/>
          <p14:tracePt t="80026" x="8037513" y="1776413"/>
          <p14:tracePt t="80043" x="7991475" y="1776413"/>
          <p14:tracePt t="80060" x="7920038" y="1776413"/>
          <p14:tracePt t="80077" x="7670800" y="1776413"/>
          <p14:tracePt t="80094" x="7456488" y="1776413"/>
          <p14:tracePt t="80110" x="7323138" y="1776413"/>
          <p14:tracePt t="80127" x="7161213" y="1776413"/>
          <p14:tracePt t="80143" x="7010400" y="1768475"/>
          <p14:tracePt t="80160" x="6965950" y="1768475"/>
          <p14:tracePt t="80176" x="6911975" y="1758950"/>
          <p14:tracePt t="80193" x="6875463" y="1751013"/>
          <p14:tracePt t="80196" x="6848475" y="1751013"/>
          <p14:tracePt t="80211" x="6751638" y="1731963"/>
          <p14:tracePt t="80226" x="6616700" y="1714500"/>
          <p14:tracePt t="80244" x="6545263" y="1704975"/>
          <p14:tracePt t="80260" x="6465888" y="1697038"/>
          <p14:tracePt t="80277" x="6456363" y="1687513"/>
          <p14:tracePt t="80293" x="6429375" y="1687513"/>
          <p14:tracePt t="80310" x="6411913" y="1679575"/>
          <p14:tracePt t="80327" x="6402388" y="1679575"/>
          <p14:tracePt t="80343" x="6384925" y="1679575"/>
          <p14:tracePt t="80361" x="6375400" y="1670050"/>
          <p14:tracePt t="80393" x="6367463" y="1670050"/>
          <p14:tracePt t="80410" x="6357938" y="1670050"/>
          <p14:tracePt t="80427" x="6348413" y="1660525"/>
          <p14:tracePt t="80443" x="6323013" y="1660525"/>
          <p14:tracePt t="80460" x="6296025" y="1660525"/>
          <p14:tracePt t="80477" x="6259513" y="1660525"/>
          <p14:tracePt t="80493" x="6224588" y="1660525"/>
          <p14:tracePt t="80510" x="6197600" y="1652588"/>
          <p14:tracePt t="80527" x="6180138" y="1652588"/>
          <p14:tracePt t="80543" x="6170613" y="1643063"/>
          <p14:tracePt t="80560" x="6161088" y="1643063"/>
          <p14:tracePt t="80656" x="6170613" y="1643063"/>
          <p14:tracePt t="80677" x="6180138" y="1643063"/>
          <p14:tracePt t="80690" x="6188075" y="1643063"/>
          <p14:tracePt t="80705" x="6197600" y="1643063"/>
          <p14:tracePt t="80724" x="6205538" y="1643063"/>
          <p14:tracePt t="80738" x="6215063" y="1643063"/>
          <p14:tracePt t="80746" x="6224588" y="1643063"/>
          <p14:tracePt t="80760" x="6232525" y="1643063"/>
          <p14:tracePt t="80786" x="6242050" y="1643063"/>
          <p14:tracePt t="80820" x="6251575" y="1643063"/>
          <p14:tracePt t="80834" x="6259513" y="1643063"/>
          <p14:tracePt t="80868" x="6269038" y="1643063"/>
          <p14:tracePt t="80896" x="6276975" y="1643063"/>
          <p14:tracePt t="80990" x="6286500" y="1643063"/>
          <p14:tracePt t="81469" x="6134100" y="1758950"/>
          <p14:tracePt t="81477" x="5634038" y="2036763"/>
          <p14:tracePt t="81484" x="5251450" y="2268538"/>
          <p14:tracePt t="81493" x="4679950" y="2571750"/>
          <p14:tracePt t="81511" x="3919538" y="3187700"/>
          <p14:tracePt t="81527" x="3670300" y="3357563"/>
          <p14:tracePt t="81543" x="3259138" y="3608388"/>
          <p14:tracePt t="81560" x="3017838" y="3857625"/>
          <p14:tracePt t="81577" x="2830513" y="3973513"/>
          <p14:tracePt t="81593" x="2633663" y="4108450"/>
          <p14:tracePt t="81610" x="2608263" y="4133850"/>
          <p14:tracePt t="81627" x="2589213" y="4143375"/>
          <p14:tracePt t="81643" x="2589213" y="4152900"/>
          <p14:tracePt t="81661" x="2581275" y="4152900"/>
          <p14:tracePt t="81677" x="2571750" y="4160838"/>
          <p14:tracePt t="81696" x="2571750" y="4170363"/>
          <p14:tracePt t="81758" x="2562225" y="4170363"/>
          <p14:tracePt t="81764" x="2562225" y="4179888"/>
          <p14:tracePt t="81785" x="2554288" y="4179888"/>
          <p14:tracePt t="81806" x="2544763" y="4179888"/>
          <p14:tracePt t="81820" x="2536825" y="4179888"/>
          <p14:tracePt t="81833" x="2527300" y="4179888"/>
          <p14:tracePt t="81843" x="2517775" y="4179888"/>
          <p14:tracePt t="81860" x="2500313" y="4179888"/>
          <p14:tracePt t="81877" x="2482850" y="4179888"/>
          <p14:tracePt t="81893" x="2473325" y="4170363"/>
          <p14:tracePt t="81909" x="2473325" y="4160838"/>
          <p14:tracePt t="81926" x="2465388" y="4143375"/>
          <p14:tracePt t="81943" x="2465388" y="4125913"/>
          <p14:tracePt t="81976" x="2465388" y="4098925"/>
          <p14:tracePt t="81993" x="2465388" y="4089400"/>
          <p14:tracePt t="82009" x="2465388" y="4071938"/>
          <p14:tracePt t="82026" x="2455863" y="4044950"/>
          <p14:tracePt t="82043" x="2438400" y="4027488"/>
          <p14:tracePt t="82060" x="2401888" y="3983038"/>
          <p14:tracePt t="82076" x="2384425" y="3965575"/>
          <p14:tracePt t="82093" x="2366963" y="3946525"/>
          <p14:tracePt t="82110" x="2357438" y="3938588"/>
          <p14:tracePt t="82126" x="2347913" y="3929063"/>
          <p14:tracePt t="82143" x="2330450" y="3919538"/>
          <p14:tracePt t="82160" x="2312988" y="3902075"/>
          <p14:tracePt t="82176" x="2295525" y="3894138"/>
          <p14:tracePt t="82193" x="2268538" y="3884613"/>
          <p14:tracePt t="82196" x="2259013" y="3867150"/>
          <p14:tracePt t="82210" x="2232025" y="3857625"/>
          <p14:tracePt t="82226" x="2214563" y="3848100"/>
          <p14:tracePt t="82243" x="2187575" y="3830638"/>
          <p14:tracePt t="82260" x="2179638" y="3822700"/>
          <p14:tracePt t="82277" x="2170113" y="3813175"/>
          <p14:tracePt t="82293" x="2160588" y="3803650"/>
          <p14:tracePt t="82310" x="2152650" y="3803650"/>
          <p14:tracePt t="82326" x="2143125" y="3795713"/>
          <p14:tracePt t="82360" x="2133600" y="3795713"/>
          <p14:tracePt t="82572" x="2133600" y="3803650"/>
          <p14:tracePt t="82579" x="2133600" y="3813175"/>
          <p14:tracePt t="82593" x="2143125" y="3822700"/>
          <p14:tracePt t="82610" x="2152650" y="3840163"/>
          <p14:tracePt t="82627" x="2160588" y="3867150"/>
          <p14:tracePt t="82643" x="2170113" y="3875088"/>
          <p14:tracePt t="82660" x="2170113" y="3894138"/>
          <p14:tracePt t="82676" x="2179638" y="3902075"/>
          <p14:tracePt t="82694" x="2187575" y="3919538"/>
          <p14:tracePt t="82710" x="2187575" y="3929063"/>
          <p14:tracePt t="82727" x="2197100" y="3938588"/>
          <p14:tracePt t="82743" x="2197100" y="3946525"/>
          <p14:tracePt t="82760" x="2197100" y="3956050"/>
          <p14:tracePt t="82777" x="2197100" y="3965575"/>
          <p14:tracePt t="82793" x="2205038" y="3983038"/>
          <p14:tracePt t="82811" x="2205038" y="3990975"/>
          <p14:tracePt t="82826" x="2205038" y="4010025"/>
          <p14:tracePt t="82843" x="2205038" y="4017963"/>
          <p14:tracePt t="82860" x="2205038" y="4027488"/>
          <p14:tracePt t="82893" x="2205038" y="4037013"/>
          <p14:tracePt t="82909" x="2205038" y="4044950"/>
          <p14:tracePt t="82933" x="2205038" y="4037013"/>
          <p14:tracePt t="82942" x="2197100" y="4037013"/>
          <p14:tracePt t="82959" x="2187575" y="4017963"/>
          <p14:tracePt t="82976" x="2179638" y="3990975"/>
          <p14:tracePt t="82993" x="2179638" y="3965575"/>
          <p14:tracePt t="83009" x="2170113" y="3956050"/>
          <p14:tracePt t="83026" x="2170113" y="3938588"/>
          <p14:tracePt t="83044" x="2170113" y="3919538"/>
          <p14:tracePt t="83060" x="2170113" y="3902075"/>
          <p14:tracePt t="83077" x="2170113" y="3884613"/>
          <p14:tracePt t="83093" x="2170113" y="3875088"/>
          <p14:tracePt t="83110" x="2170113" y="3867150"/>
          <p14:tracePt t="83127" x="2170113" y="3857625"/>
          <p14:tracePt t="83160" x="2170113" y="3840163"/>
          <p14:tracePt t="83195" x="2170113" y="3830638"/>
          <p14:tracePt t="83222" x="2170113" y="3822700"/>
          <p14:tracePt t="83339" x="2170113" y="3813175"/>
          <p14:tracePt t="83398" x="2170113" y="3803650"/>
          <p14:tracePt t="83454" x="2170113" y="3795713"/>
          <p14:tracePt t="83640" x="2179638" y="3795713"/>
          <p14:tracePt t="83974" x="2187575" y="3795713"/>
          <p14:tracePt t="83980" x="2197100" y="3795713"/>
          <p14:tracePt t="84001" x="2205038" y="3795713"/>
          <p14:tracePt t="84030" x="2214563" y="3795713"/>
          <p14:tracePt t="84050" x="2224088" y="3795713"/>
          <p14:tracePt t="84057" x="2232025" y="3795713"/>
          <p14:tracePt t="84091" x="2241550" y="3795713"/>
          <p14:tracePt t="84126" x="2241550" y="3803650"/>
          <p14:tracePt t="84139" x="2241550" y="3813175"/>
          <p14:tracePt t="84174" x="2241550" y="3822700"/>
          <p14:tracePt t="84195" x="2241550" y="3830638"/>
          <p14:tracePt t="84208" x="2232025" y="3830638"/>
          <p14:tracePt t="84215" x="2232025" y="3840163"/>
          <p14:tracePt t="84227" x="2224088" y="3848100"/>
          <p14:tracePt t="84243" x="2214563" y="3857625"/>
          <p14:tracePt t="84260" x="2214563" y="3867150"/>
          <p14:tracePt t="84276" x="2205038" y="3884613"/>
          <p14:tracePt t="84293" x="2205038" y="3894138"/>
          <p14:tracePt t="84310" x="2187575" y="3902075"/>
          <p14:tracePt t="84343" x="2179638" y="3911600"/>
          <p14:tracePt t="84360" x="2170113" y="3919538"/>
          <p14:tracePt t="84378" x="2170113" y="3929063"/>
          <p14:tracePt t="84410" x="2170113" y="3938588"/>
          <p14:tracePt t="84427" x="2170113" y="3956050"/>
          <p14:tracePt t="84443" x="2170113" y="3973513"/>
          <p14:tracePt t="84460" x="2170113" y="3990975"/>
          <p14:tracePt t="84477" x="2170113" y="4027488"/>
          <p14:tracePt t="84494" x="2170113" y="4054475"/>
          <p14:tracePt t="84510" x="2170113" y="4062413"/>
          <p14:tracePt t="84527" x="2170113" y="4081463"/>
          <p14:tracePt t="84543" x="2170113" y="4098925"/>
          <p14:tracePt t="84576" x="2170113" y="4116388"/>
          <p14:tracePt t="84593" x="2179638" y="4116388"/>
          <p14:tracePt t="84610" x="2179638" y="4125913"/>
          <p14:tracePt t="84643" x="2179638" y="4133850"/>
          <p14:tracePt t="84659" x="2187575" y="4133850"/>
          <p14:tracePt t="84679" x="2187575" y="4143375"/>
          <p14:tracePt t="84693" x="2197100" y="4143375"/>
          <p14:tracePt t="84741" x="2197100" y="4152900"/>
          <p14:tracePt t="84789" x="2205038" y="4152900"/>
          <p14:tracePt t="84823" x="2205038" y="4160838"/>
          <p14:tracePt t="84845" x="2214563" y="4160838"/>
          <p14:tracePt t="84871" x="2224088" y="4160838"/>
          <p14:tracePt t="84885" x="2232025" y="4160838"/>
          <p14:tracePt t="84918" x="2241550" y="4160838"/>
          <p14:tracePt t="85345" x="2241550" y="4170363"/>
          <p14:tracePt t="85391" x="2241550" y="4179888"/>
          <p14:tracePt t="85411" x="2241550" y="4187825"/>
          <p14:tracePt t="85452" x="2241550" y="4197350"/>
          <p14:tracePt t="85480" x="2241550" y="4205288"/>
          <p14:tracePt t="85501" x="2241550" y="4224338"/>
          <p14:tracePt t="85514" x="2241550" y="4232275"/>
          <p14:tracePt t="85521" x="2241550" y="4251325"/>
          <p14:tracePt t="85535" x="2241550" y="4259263"/>
          <p14:tracePt t="85543" x="2241550" y="4268788"/>
          <p14:tracePt t="85560" x="2241550" y="4286250"/>
          <p14:tracePt t="85576" x="2241550" y="4295775"/>
          <p14:tracePt t="85593" x="2241550" y="4303713"/>
          <p14:tracePt t="85610" x="2241550" y="4313238"/>
          <p14:tracePt t="85679" x="2241550" y="4303713"/>
          <p14:tracePt t="85687" x="2232025" y="4295775"/>
          <p14:tracePt t="85699" x="2224088" y="4295775"/>
          <p14:tracePt t="85710" x="2224088" y="4286250"/>
          <p14:tracePt t="85727" x="2224088" y="4268788"/>
          <p14:tracePt t="85743" x="2214563" y="4259263"/>
          <p14:tracePt t="85760" x="2214563" y="4232275"/>
          <p14:tracePt t="85777" x="2205038" y="4224338"/>
          <p14:tracePt t="85794" x="2205038" y="4214813"/>
          <p14:tracePt t="85810" x="2205038" y="4197350"/>
          <p14:tracePt t="85843" x="2205038" y="4179888"/>
          <p14:tracePt t="85877" x="2205038" y="4170363"/>
          <p14:tracePt t="85893" x="2205038" y="4160838"/>
          <p14:tracePt t="85923" x="2205038" y="4152900"/>
          <p14:tracePt t="86006" x="2205038" y="4143375"/>
          <p14:tracePt t="86124" x="2205038" y="4152900"/>
          <p14:tracePt t="86151" x="2205038" y="4160838"/>
          <p14:tracePt t="86172" x="2205038" y="4170363"/>
          <p14:tracePt t="86275" x="2205038" y="4160838"/>
          <p14:tracePt t="86288" x="2205038" y="4152900"/>
          <p14:tracePt t="86302" x="2197100" y="4152900"/>
          <p14:tracePt t="86310" x="2197100" y="4143375"/>
          <p14:tracePt t="87650" x="2125663" y="4143375"/>
          <p14:tracePt t="87656" x="2044700" y="4152900"/>
          <p14:tracePt t="87664" x="2000250" y="4170363"/>
          <p14:tracePt t="87676" x="1893888" y="4197350"/>
          <p14:tracePt t="87693" x="1785938" y="4224338"/>
          <p14:tracePt t="87697" x="1741488" y="4232275"/>
          <p14:tracePt t="87710" x="1679575" y="4259263"/>
          <p14:tracePt t="87727" x="1643063" y="4268788"/>
          <p14:tracePt t="87744" x="1625600" y="4276725"/>
          <p14:tracePt t="87760" x="1616075" y="4276725"/>
          <p14:tracePt t="87777" x="1598613" y="4286250"/>
          <p14:tracePt t="87810" x="1589088" y="4295775"/>
          <p14:tracePt t="87855" x="1589088" y="4303713"/>
          <p14:tracePt t="87862" x="1581150" y="4303713"/>
          <p14:tracePt t="87936" x="1571625" y="4303713"/>
          <p14:tracePt t="87956" x="1571625" y="4313238"/>
          <p14:tracePt t="87970" x="1562100" y="4313238"/>
          <p14:tracePt t="88026" x="1562100" y="4322763"/>
          <p14:tracePt t="88060" x="1562100" y="4330700"/>
          <p14:tracePt t="88266" x="1571625" y="4330700"/>
          <p14:tracePt t="88286" x="1581150" y="4330700"/>
          <p14:tracePt t="88300" x="1589088" y="4330700"/>
          <p14:tracePt t="88306" x="1589088" y="4340225"/>
          <p14:tracePt t="88313" x="1598613" y="4340225"/>
          <p14:tracePt t="88327" x="1616075" y="4348163"/>
          <p14:tracePt t="88343" x="1625600" y="4348163"/>
          <p14:tracePt t="88360" x="1643063" y="4348163"/>
          <p14:tracePt t="88377" x="1660525" y="4357688"/>
          <p14:tracePt t="88393" x="1670050" y="4357688"/>
          <p14:tracePt t="88410" x="1679575" y="4367213"/>
          <p14:tracePt t="88427" x="1687513" y="4367213"/>
          <p14:tracePt t="88443" x="1704975" y="4367213"/>
          <p14:tracePt t="88460" x="1704975" y="4375150"/>
          <p14:tracePt t="88477" x="1714500" y="4375150"/>
          <p14:tracePt t="88511" x="1724025" y="4375150"/>
          <p14:tracePt t="88539" x="1731963" y="4375150"/>
          <p14:tracePt t="88560" x="1741488" y="4375150"/>
          <p14:tracePt t="88601" x="1751013" y="4375150"/>
          <p14:tracePt t="88635" x="1758950" y="4375150"/>
          <p14:tracePt t="88670" x="1768475" y="4375150"/>
          <p14:tracePt t="88690" x="1776413" y="4375150"/>
          <p14:tracePt t="88718" x="1785938" y="4375150"/>
          <p14:tracePt t="88745" x="1785938" y="4367213"/>
          <p14:tracePt t="88752" x="1795463" y="4367213"/>
          <p14:tracePt t="88766" x="1803400" y="4367213"/>
          <p14:tracePt t="88786" x="1812925" y="4367213"/>
          <p14:tracePt t="88793" x="1812925" y="4357688"/>
          <p14:tracePt t="88810" x="1822450" y="4357688"/>
          <p14:tracePt t="88834" x="1830388" y="4357688"/>
          <p14:tracePt t="88868" x="1839913" y="4348163"/>
          <p14:tracePt t="88881" x="1847850" y="4348163"/>
          <p14:tracePt t="88928" x="1857375" y="4348163"/>
          <p14:tracePt t="89004" x="1857375" y="4340225"/>
          <p14:tracePt t="89011" x="1866900" y="4340225"/>
          <p14:tracePt t="89039" x="1866900" y="4330700"/>
          <p14:tracePt t="89066" x="1874838" y="4330700"/>
          <p14:tracePt t="89088" x="1884363" y="4330700"/>
          <p14:tracePt t="89120" x="1893888" y="4330700"/>
          <p14:tracePt t="89156" x="1901825" y="4330700"/>
          <p14:tracePt t="89169" x="1911350" y="4330700"/>
          <p14:tracePt t="89176" x="1919288" y="4330700"/>
          <p14:tracePt t="89193" x="1928813" y="4330700"/>
          <p14:tracePt t="89210" x="1955800" y="4330700"/>
          <p14:tracePt t="89227" x="1973263" y="4340225"/>
          <p14:tracePt t="89243" x="1990725" y="4340225"/>
          <p14:tracePt t="89260" x="2000250" y="4348163"/>
          <p14:tracePt t="89277" x="2009775" y="4348163"/>
          <p14:tracePt t="89293" x="2017713" y="4348163"/>
          <p14:tracePt t="89310" x="2027238" y="4348163"/>
          <p14:tracePt t="89333" x="2036763" y="4348163"/>
          <p14:tracePt t="89347" x="2044700" y="4348163"/>
          <p14:tracePt t="89376" x="2054225" y="4348163"/>
          <p14:tracePt t="89401" x="2062163" y="4348163"/>
          <p14:tracePt t="89435" x="2071688" y="4348163"/>
          <p14:tracePt t="89449" x="2081213" y="4348163"/>
          <p14:tracePt t="89482" x="2089150" y="4348163"/>
          <p14:tracePt t="89518" x="2098675" y="4348163"/>
          <p14:tracePt t="89546" x="2108200" y="4348163"/>
          <p14:tracePt t="89566" x="2116138" y="4348163"/>
          <p14:tracePt t="89594" x="2125663" y="4348163"/>
          <p14:tracePt t="89627" x="2133600" y="4348163"/>
          <p14:tracePt t="89696" x="2143125" y="4348163"/>
          <p14:tracePt t="89737" x="2152650" y="4348163"/>
          <p14:tracePt t="89758" x="2152650" y="4340225"/>
          <p14:tracePt t="89798" x="2160588" y="4330700"/>
          <p14:tracePt t="89826" x="2170113" y="4330700"/>
          <p14:tracePt t="89853" x="2179638" y="4330700"/>
          <p14:tracePt t="89860" x="2187575" y="4330700"/>
          <p14:tracePt t="89880" x="2197100" y="4330700"/>
          <p14:tracePt t="89895" x="2205038" y="4330700"/>
          <p14:tracePt t="89913" x="2214563" y="4330700"/>
          <p14:tracePt t="89927" x="2224088" y="4330700"/>
          <p14:tracePt t="89961" x="2232025" y="4330700"/>
          <p14:tracePt t="90010" x="2241550" y="4330700"/>
          <p14:tracePt t="90093" x="2251075" y="4330700"/>
          <p14:tracePt t="90120" x="2259013" y="4330700"/>
          <p14:tracePt t="90127" x="2268538" y="4330700"/>
          <p14:tracePt t="90141" x="2276475" y="4330700"/>
          <p14:tracePt t="90148" x="2286000" y="4330700"/>
          <p14:tracePt t="90160" x="2303463" y="4340225"/>
          <p14:tracePt t="90177" x="2322513" y="4340225"/>
          <p14:tracePt t="90194" x="2339975" y="4348163"/>
          <p14:tracePt t="90210" x="2357438" y="4348163"/>
          <p14:tracePt t="90227" x="2374900" y="4357688"/>
          <p14:tracePt t="90243" x="2393950" y="4357688"/>
          <p14:tracePt t="90260" x="2401888" y="4357688"/>
          <p14:tracePt t="90277" x="2428875" y="4357688"/>
          <p14:tracePt t="90311" x="2446338" y="4357688"/>
          <p14:tracePt t="90327" x="2465388" y="4357688"/>
          <p14:tracePt t="90343" x="2473325" y="4357688"/>
          <p14:tracePt t="90360" x="2490788" y="4357688"/>
          <p14:tracePt t="90377" x="2500313" y="4357688"/>
          <p14:tracePt t="90393" x="2509838" y="4357688"/>
          <p14:tracePt t="90410" x="2517775" y="4357688"/>
          <p14:tracePt t="90429" x="2527300" y="4357688"/>
          <p14:tracePt t="90524" x="2536825" y="4357688"/>
          <p14:tracePt t="91092" x="2544763" y="4348163"/>
          <p14:tracePt t="91102" x="2554288" y="4322763"/>
          <p14:tracePt t="91110" x="2562225" y="4303713"/>
          <p14:tracePt t="91127" x="2571750" y="4276725"/>
          <p14:tracePt t="91143" x="2581275" y="4251325"/>
          <p14:tracePt t="91160" x="2581275" y="4224338"/>
          <p14:tracePt t="91177" x="2608263" y="4133850"/>
          <p14:tracePt t="91194" x="2625725" y="4081463"/>
          <p14:tracePt t="91210" x="2633663" y="4062413"/>
          <p14:tracePt t="91227" x="2633663" y="4044950"/>
          <p14:tracePt t="91243" x="2633663" y="4027488"/>
          <p14:tracePt t="91260" x="2633663" y="4017963"/>
          <p14:tracePt t="91293" x="2633663" y="4010025"/>
          <p14:tracePt t="91312" x="2633663" y="4000500"/>
          <p14:tracePt t="91331" x="2633663" y="3990975"/>
          <p14:tracePt t="91467" x="2633663" y="3983038"/>
          <p14:tracePt t="91487" x="2643188" y="3983038"/>
          <p14:tracePt t="91529" x="2652713" y="3983038"/>
          <p14:tracePt t="91667" x="2660650" y="3983038"/>
          <p14:tracePt t="91701" x="2670175" y="3983038"/>
          <p14:tracePt t="91810" x="2679700" y="3983038"/>
          <p14:tracePt t="91851" x="2687638" y="3983038"/>
          <p14:tracePt t="91885" x="2697163" y="3983038"/>
          <p14:tracePt t="91905" x="2705100" y="3983038"/>
          <p14:tracePt t="91980" x="2705100" y="3990975"/>
          <p14:tracePt t="91994" x="2714625" y="3990975"/>
          <p14:tracePt t="92051" x="2724150" y="3990975"/>
          <p14:tracePt t="92098" x="2724150" y="4000500"/>
          <p14:tracePt t="92139" x="2732088" y="4000500"/>
          <p14:tracePt t="92201" x="2741613" y="4000500"/>
          <p14:tracePt t="92262" x="2751138" y="4000500"/>
          <p14:tracePt t="92358" x="2751138" y="3990975"/>
          <p14:tracePt t="92413" x="2741613" y="3990975"/>
          <p14:tracePt t="92419" x="2732088" y="3990975"/>
          <p14:tracePt t="92440" x="2724150" y="3990975"/>
          <p14:tracePt t="92454" x="2714625" y="3990975"/>
          <p14:tracePt t="92467" x="2705100" y="3990975"/>
          <p14:tracePt t="92476" x="2697163" y="3990975"/>
          <p14:tracePt t="92494" x="2679700" y="3990975"/>
          <p14:tracePt t="92510" x="2670175" y="3990975"/>
          <p14:tracePt t="92526" x="2660650" y="4000500"/>
          <p14:tracePt t="92543" x="2652713" y="4010025"/>
          <p14:tracePt t="92576" x="2633663" y="4010025"/>
          <p14:tracePt t="92700" x="2643188" y="4010025"/>
          <p14:tracePt t="92734" x="2652713" y="4010025"/>
          <p14:tracePt t="92748" x="2652713" y="4000500"/>
          <p14:tracePt t="92755" x="2660650" y="4000500"/>
          <p14:tracePt t="92762" x="2660650" y="3990975"/>
          <p14:tracePt t="92789" x="2670175" y="3990975"/>
          <p14:tracePt t="92803" x="2679700" y="3990975"/>
          <p14:tracePt t="92831" x="2679700" y="3983038"/>
          <p14:tracePt t="92837" x="2687638" y="3983038"/>
          <p14:tracePt t="92864" x="2687638" y="3973513"/>
          <p14:tracePt t="92892" x="2687638" y="3965575"/>
          <p14:tracePt t="92945" x="2687638" y="3956050"/>
          <p14:tracePt t="92993" x="2679700" y="3956050"/>
          <p14:tracePt t="93000" x="2670175" y="3956050"/>
          <p14:tracePt t="93021" x="2660650" y="3956050"/>
          <p14:tracePt t="93042" x="2652713" y="3965575"/>
          <p14:tracePt t="93056" x="2652713" y="3973513"/>
          <p14:tracePt t="93080" x="2643188" y="3973513"/>
          <p14:tracePt t="93091" x="2633663" y="3983038"/>
          <p14:tracePt t="93124" x="2633663" y="3990975"/>
          <p14:tracePt t="93145" x="2633663" y="4000500"/>
          <p14:tracePt t="93179" x="2633663" y="4010025"/>
          <p14:tracePt t="93186" x="2643188" y="4010025"/>
          <p14:tracePt t="93215" x="2643188" y="4017963"/>
          <p14:tracePt t="93228" x="2652713" y="4017963"/>
          <p14:tracePt t="93254" x="2660650" y="4017963"/>
          <p14:tracePt t="93288" x="2670175" y="4017963"/>
          <p14:tracePt t="93302" x="2679700" y="4017963"/>
          <p14:tracePt t="93323" x="2687638" y="4017963"/>
          <p14:tracePt t="93336" x="2697163" y="4017963"/>
          <p14:tracePt t="93350" x="2705100" y="4017963"/>
          <p14:tracePt t="93360" x="2714625" y="4017963"/>
          <p14:tracePt t="93379" x="2714625" y="4010025"/>
          <p14:tracePt t="93393" x="2724150" y="4010025"/>
          <p14:tracePt t="93409" x="2724150" y="4000500"/>
          <p14:tracePt t="93426" x="2724150" y="3990975"/>
          <p14:tracePt t="93451" x="2724150" y="3983038"/>
          <p14:tracePt t="93472" x="2714625" y="3983038"/>
          <p14:tracePt t="93480" x="2705100" y="3983038"/>
          <p14:tracePt t="93493" x="2705100" y="3973513"/>
          <p14:tracePt t="93510" x="2697163" y="3973513"/>
          <p14:tracePt t="93527" x="2697163" y="3965575"/>
          <p14:tracePt t="93543" x="2687638" y="3965575"/>
          <p14:tracePt t="93560" x="2679700" y="3965575"/>
          <p14:tracePt t="93577" x="2670175" y="3965575"/>
          <p14:tracePt t="93593" x="2660650" y="3973513"/>
          <p14:tracePt t="93627" x="2660650" y="3983038"/>
          <p14:tracePt t="93652" x="2660650" y="3990975"/>
          <p14:tracePt t="93665" x="2660650" y="4000500"/>
          <p14:tracePt t="93693" x="2660650" y="4010025"/>
          <p14:tracePt t="93720" x="2670175" y="4010025"/>
          <p14:tracePt t="93733" x="2679700" y="4010025"/>
          <p14:tracePt t="93768" x="2687638" y="4010025"/>
          <p14:tracePt t="93795" x="2697163" y="4010025"/>
          <p14:tracePt t="93829" x="2705100" y="4010025"/>
          <p14:tracePt t="94158" x="2697163" y="4010025"/>
          <p14:tracePt t="94171" x="2697163" y="4017963"/>
          <p14:tracePt t="94178" x="2687638" y="4017963"/>
          <p14:tracePt t="94206" x="2679700" y="4027488"/>
          <p14:tracePt t="94219" x="2679700" y="4037013"/>
          <p14:tracePt t="94254" x="2679700" y="4044950"/>
          <p14:tracePt t="94308" x="2687638" y="4044950"/>
          <p14:tracePt t="94336" x="2697163" y="4044950"/>
          <p14:tracePt t="94356" x="2697163" y="4037013"/>
          <p14:tracePt t="94363" x="2705100" y="4037013"/>
          <p14:tracePt t="94377" x="2705100" y="4027488"/>
          <p14:tracePt t="94393" x="2714625" y="4027488"/>
          <p14:tracePt t="94410" x="2714625" y="4017963"/>
          <p14:tracePt t="94427" x="2724150" y="4017963"/>
          <p14:tracePt t="94444" x="2724150" y="4010025"/>
          <p14:tracePt t="94520" x="2714625" y="4010025"/>
          <p14:tracePt t="94527" x="2705100" y="4010025"/>
          <p14:tracePt t="94541" x="2697163" y="4010025"/>
          <p14:tracePt t="94562" x="2687638" y="4010025"/>
          <p14:tracePt t="94575" x="2679700" y="4010025"/>
          <p14:tracePt t="94589" x="2670175" y="4010025"/>
          <p14:tracePt t="94602" x="2670175" y="4017963"/>
          <p14:tracePt t="94616" x="2660650" y="4017963"/>
          <p14:tracePt t="94630" x="2660650" y="4027488"/>
          <p14:tracePt t="94643" x="2660650" y="4037013"/>
          <p14:tracePt t="94660" x="2660650" y="4044950"/>
          <p14:tracePt t="94677" x="2660650" y="4054475"/>
          <p14:tracePt t="94693" x="2660650" y="4062413"/>
          <p14:tracePt t="94711" x="2660650" y="4081463"/>
          <p14:tracePt t="94727" x="2660650" y="4089400"/>
          <p14:tracePt t="94746" x="2660650" y="4098925"/>
          <p14:tracePt t="94760" x="2660650" y="4108450"/>
          <p14:tracePt t="94777" x="2660650" y="4116388"/>
          <p14:tracePt t="94793" x="2660650" y="4125913"/>
          <p14:tracePt t="94810" x="2660650" y="4133850"/>
          <p14:tracePt t="94827" x="2660650" y="4143375"/>
          <p14:tracePt t="94843" x="2660650" y="4152900"/>
          <p14:tracePt t="94860" x="2660650" y="4160838"/>
          <p14:tracePt t="94876" x="2670175" y="4160838"/>
          <p14:tracePt t="94893" x="2670175" y="4170363"/>
          <p14:tracePt t="94909" x="2679700" y="4179888"/>
          <p14:tracePt t="94926" x="2679700" y="4187825"/>
          <p14:tracePt t="94943" x="2687638" y="4187825"/>
          <p14:tracePt t="94959" x="2687638" y="4197350"/>
          <p14:tracePt t="94976" x="2697163" y="4205288"/>
          <p14:tracePt t="94993" x="2705100" y="4224338"/>
          <p14:tracePt t="95009" x="2714625" y="4224338"/>
          <p14:tracePt t="95026" x="2732088" y="4232275"/>
          <p14:tracePt t="95059" x="2751138" y="4241800"/>
          <p14:tracePt t="95102" x="2759075" y="4241800"/>
          <p14:tracePt t="95110" x="2759075" y="4232275"/>
          <p14:tracePt t="95126" x="2786063" y="4224338"/>
          <p14:tracePt t="95143" x="2822575" y="4205288"/>
          <p14:tracePt t="96047" x="2847975" y="4224338"/>
          <p14:tracePt t="96053" x="2867025" y="4251325"/>
          <p14:tracePt t="96061" x="2894013" y="4268788"/>
          <p14:tracePt t="96077" x="2919413" y="4295775"/>
          <p14:tracePt t="96093" x="2938463" y="4313238"/>
          <p14:tracePt t="96110" x="2955925" y="4330700"/>
          <p14:tracePt t="96127" x="2965450" y="4348163"/>
          <p14:tracePt t="96143" x="2973388" y="4348163"/>
          <p14:tracePt t="96160" x="2982913" y="4357688"/>
          <p14:tracePt t="96193" x="2990850" y="4357688"/>
          <p14:tracePt t="96217" x="2990850" y="4367213"/>
          <p14:tracePt t="96341" x="3000375" y="4367213"/>
          <p14:tracePt t="96361" x="3009900" y="4367213"/>
          <p14:tracePt t="96377" x="3009900" y="4375150"/>
          <p14:tracePt t="96395" x="3017838" y="4375150"/>
          <p14:tracePt t="96429" x="3027363" y="4384675"/>
          <p14:tracePt t="96457" x="3036888" y="4394200"/>
          <p14:tracePt t="96465" x="3044825" y="4394200"/>
          <p14:tracePt t="96478" x="3054350" y="4402138"/>
          <p14:tracePt t="96493" x="3071813" y="4402138"/>
          <p14:tracePt t="96511" x="3089275" y="4411663"/>
          <p14:tracePt t="96527" x="3108325" y="4411663"/>
          <p14:tracePt t="96543" x="3116263" y="4411663"/>
          <p14:tracePt t="96560" x="3133725" y="4411663"/>
          <p14:tracePt t="96577" x="3160713" y="4411663"/>
          <p14:tracePt t="96593" x="3232150" y="4411663"/>
          <p14:tracePt t="96610" x="3330575" y="4419600"/>
          <p14:tracePt t="96627" x="3402013" y="4419600"/>
          <p14:tracePt t="96643" x="3438525" y="4419600"/>
          <p14:tracePt t="96660" x="3455988" y="4419600"/>
          <p14:tracePt t="96676" x="3473450" y="4419600"/>
          <p14:tracePt t="96693" x="3490913" y="4419600"/>
          <p14:tracePt t="96710" x="3500438" y="4419600"/>
          <p14:tracePt t="96745" x="3509963" y="4419600"/>
          <p14:tracePt t="96874" x="3509963" y="4429125"/>
          <p14:tracePt t="96962" x="3500438" y="4429125"/>
          <p14:tracePt t="96976" x="3490913" y="4429125"/>
          <p14:tracePt t="96982" x="3482975" y="4429125"/>
          <p14:tracePt t="96993" x="3465513" y="4429125"/>
          <p14:tracePt t="97009" x="3411538" y="4429125"/>
          <p14:tracePt t="97026" x="3375025" y="4429125"/>
          <p14:tracePt t="97043" x="3340100" y="4429125"/>
          <p14:tracePt t="97060" x="3295650" y="4429125"/>
          <p14:tracePt t="97077" x="3268663" y="4419600"/>
          <p14:tracePt t="97093" x="3224213" y="4419600"/>
          <p14:tracePt t="97110" x="3205163" y="4419600"/>
          <p14:tracePt t="97126" x="3179763" y="4419600"/>
          <p14:tracePt t="97143" x="3152775" y="4419600"/>
          <p14:tracePt t="97160" x="3108325" y="4419600"/>
          <p14:tracePt t="97176" x="3054350" y="4419600"/>
          <p14:tracePt t="97193" x="3009900" y="4419600"/>
          <p14:tracePt t="97210" x="2965450" y="4419600"/>
          <p14:tracePt t="97227" x="2938463" y="4419600"/>
          <p14:tracePt t="97243" x="2919413" y="4419600"/>
          <p14:tracePt t="97260" x="2901950" y="4419600"/>
          <p14:tracePt t="97277" x="2884488" y="4419600"/>
          <p14:tracePt t="97310" x="2874963" y="4419600"/>
          <p14:tracePt t="97327" x="2857500" y="4419600"/>
          <p14:tracePt t="97343" x="2847975" y="4419600"/>
          <p14:tracePt t="97360" x="2840038" y="4419600"/>
          <p14:tracePt t="97377" x="2822575" y="4419600"/>
          <p14:tracePt t="97393" x="2813050" y="4419600"/>
          <p14:tracePt t="97426" x="2803525" y="4419600"/>
          <p14:tracePt t="97524" x="2803525" y="4411663"/>
          <p14:tracePt t="97538" x="2813050" y="4402138"/>
          <p14:tracePt t="97572" x="2822575" y="4394200"/>
          <p14:tracePt t="97586" x="2830513" y="4394200"/>
          <p14:tracePt t="97606" x="2840038" y="4394200"/>
          <p14:tracePt t="97620" x="2847975" y="4394200"/>
          <p14:tracePt t="97647" x="2857500" y="4394200"/>
          <p14:tracePt t="97654" x="2867025" y="4394200"/>
          <p14:tracePt t="97668" x="2874963" y="4394200"/>
          <p14:tracePt t="97676" x="2884488" y="4394200"/>
          <p14:tracePt t="97694" x="2901950" y="4394200"/>
          <p14:tracePt t="97710" x="2911475" y="4394200"/>
          <p14:tracePt t="97727" x="2928938" y="4394200"/>
          <p14:tracePt t="97743" x="2938463" y="4394200"/>
          <p14:tracePt t="97760" x="2946400" y="4394200"/>
          <p14:tracePt t="97777" x="2965450" y="4384675"/>
          <p14:tracePt t="97793" x="2973388" y="4384675"/>
          <p14:tracePt t="97810" x="2982913" y="4384675"/>
          <p14:tracePt t="97826" x="2990850" y="4384675"/>
          <p14:tracePt t="97844" x="3000375" y="4384675"/>
          <p14:tracePt t="97860" x="3017838" y="4384675"/>
          <p14:tracePt t="97877" x="3017838" y="4375150"/>
          <p14:tracePt t="97893" x="3036888" y="4375150"/>
          <p14:tracePt t="97926" x="3054350" y="4375150"/>
          <p14:tracePt t="97943" x="3054350" y="4367213"/>
          <p14:tracePt t="97976" x="3071813" y="4367213"/>
          <p14:tracePt t="98009" x="3081338" y="4367213"/>
          <p14:tracePt t="98037" x="3089275" y="4367213"/>
          <p14:tracePt t="98072" x="3098800" y="4367213"/>
          <p14:tracePt t="98085" x="3108325" y="4367213"/>
          <p14:tracePt t="98127" x="3116263" y="4367213"/>
          <p14:tracePt t="98147" x="3116263" y="4357688"/>
          <p14:tracePt t="98154" x="3125788" y="4357688"/>
          <p14:tracePt t="98174" x="3133725" y="4357688"/>
          <p14:tracePt t="98188" x="3152775" y="4357688"/>
          <p14:tracePt t="98202" x="3160713" y="4357688"/>
          <p14:tracePt t="98215" x="3170238" y="4357688"/>
          <p14:tracePt t="98226" x="3179763" y="4357688"/>
          <p14:tracePt t="98243" x="3187700" y="4357688"/>
          <p14:tracePt t="98263" x="3197225" y="4357688"/>
          <p14:tracePt t="98291" x="3205163" y="4357688"/>
          <p14:tracePt t="98312" x="3214688" y="4357688"/>
          <p14:tracePt t="98373" x="3224213" y="4357688"/>
          <p14:tracePt t="98407" x="3232150" y="4357688"/>
          <p14:tracePt t="98428" x="3241675" y="4357688"/>
          <p14:tracePt t="98434" x="3251200" y="4357688"/>
          <p14:tracePt t="98443" x="3259138" y="4357688"/>
          <p14:tracePt t="98461" x="3295650" y="4357688"/>
          <p14:tracePt t="98477" x="3322638" y="4357688"/>
          <p14:tracePt t="98493" x="3340100" y="4357688"/>
          <p14:tracePt t="98510" x="3348038" y="4367213"/>
          <p14:tracePt t="98526" x="3367088" y="4367213"/>
          <p14:tracePt t="98560" x="3375025" y="4367213"/>
          <p14:tracePt t="98585" x="3384550" y="4367213"/>
          <p14:tracePt t="98674" x="3394075" y="4367213"/>
          <p14:tracePt t="98695" x="3402013" y="4367213"/>
          <p14:tracePt t="98770" x="3411538" y="4367213"/>
          <p14:tracePt t="98893" x="3411538" y="4375150"/>
          <p14:tracePt t="99345" x="3411538" y="4384675"/>
          <p14:tracePt t="99446" x="3411538" y="4394200"/>
          <p14:tracePt t="99481" x="3402013" y="4394200"/>
          <p14:tracePt t="99502" x="3394075" y="4394200"/>
          <p14:tracePt t="99543" x="3384550" y="4394200"/>
          <p14:tracePt t="99625" x="3375025" y="4394200"/>
          <p14:tracePt t="99660" x="3367088" y="4394200"/>
          <p14:tracePt t="99687" x="3357563" y="4394200"/>
          <p14:tracePt t="99728" x="3348038" y="4394200"/>
          <p14:tracePt t="99769" x="3340100" y="4394200"/>
          <p14:tracePt t="99783" x="3340100" y="4384675"/>
          <p14:tracePt t="99797" x="3330575" y="4384675"/>
          <p14:tracePt t="99803" x="3322638" y="4384675"/>
          <p14:tracePt t="99817" x="3313113" y="4384675"/>
          <p14:tracePt t="99830" x="3303588" y="4384675"/>
          <p14:tracePt t="99843" x="3286125" y="4384675"/>
          <p14:tracePt t="99860" x="3268663" y="4384675"/>
          <p14:tracePt t="99878" x="3241675" y="4384675"/>
          <p14:tracePt t="99893" x="3214688" y="4384675"/>
          <p14:tracePt t="99909" x="3197225" y="4394200"/>
          <p14:tracePt t="99926" x="3170238" y="4394200"/>
          <p14:tracePt t="99943" x="3152775" y="4402138"/>
          <p14:tracePt t="99959" x="3125788" y="4402138"/>
          <p14:tracePt t="99976" x="3098800" y="4402138"/>
          <p14:tracePt t="99993" x="3071813" y="4402138"/>
          <p14:tracePt t="100009" x="3044825" y="4402138"/>
          <p14:tracePt t="100026" x="3027363" y="4402138"/>
          <p14:tracePt t="100043" x="3009900" y="4402138"/>
          <p14:tracePt t="100060" x="3000375" y="4402138"/>
          <p14:tracePt t="100076" x="2982913" y="4402138"/>
          <p14:tracePt t="100110" x="2973388" y="4402138"/>
          <p14:tracePt t="100127" x="2965450" y="4402138"/>
          <p14:tracePt t="100144" x="2955925" y="4402138"/>
          <p14:tracePt t="100173" x="2946400" y="4402138"/>
          <p14:tracePt t="100200" x="2938463" y="4402138"/>
          <p14:tracePt t="100234" x="2928938" y="4402138"/>
          <p14:tracePt t="100255" x="2928938" y="4411663"/>
          <p14:tracePt t="100317" x="2928938" y="4419600"/>
          <p14:tracePt t="100351" x="2928938" y="4429125"/>
          <p14:tracePt t="100373" x="2938463" y="4429125"/>
          <p14:tracePt t="100392" x="2946400" y="4429125"/>
          <p14:tracePt t="100412" x="2955925" y="4438650"/>
          <p14:tracePt t="100419" x="2965450" y="4438650"/>
          <p14:tracePt t="100433" x="2973388" y="4438650"/>
          <p14:tracePt t="100443" x="2973388" y="4446588"/>
          <p14:tracePt t="100460" x="2982913" y="4456113"/>
          <p14:tracePt t="100477" x="3000375" y="4456113"/>
          <p14:tracePt t="100494" x="3009900" y="4465638"/>
          <p14:tracePt t="100510" x="3017838" y="4465638"/>
          <p14:tracePt t="100527" x="3036888" y="4465638"/>
          <p14:tracePt t="100543" x="3044825" y="4465638"/>
          <p14:tracePt t="100576" x="3054350" y="4473575"/>
          <p14:tracePt t="100593" x="3062288" y="4473575"/>
          <p14:tracePt t="100610" x="3071813" y="4473575"/>
          <p14:tracePt t="100631" x="3081338" y="4473575"/>
          <p14:tracePt t="100659" x="3089275" y="4473575"/>
          <p14:tracePt t="100700" x="3098800" y="4473575"/>
          <p14:tracePt t="100734" x="3108325" y="4473575"/>
          <p14:tracePt t="100775" x="3116263" y="4473575"/>
          <p14:tracePt t="100830" x="3125788" y="4473575"/>
          <p14:tracePt t="100878" x="3125788" y="4465638"/>
          <p14:tracePt t="100890" x="3133725" y="4465638"/>
          <p14:tracePt t="100924" x="3143250" y="4465638"/>
          <p14:tracePt t="101020" x="3152775" y="4465638"/>
          <p14:tracePt t="101097" x="3160713" y="4465638"/>
          <p14:tracePt t="101124" x="3160713" y="4456113"/>
          <p14:tracePt t="101138" x="3170238" y="4456113"/>
          <p14:tracePt t="101165" x="3170238" y="4446588"/>
          <p14:tracePt t="101171" x="3179763" y="4446588"/>
          <p14:tracePt t="101199" x="3187700" y="4438650"/>
          <p14:tracePt t="101234" x="3197225" y="4429125"/>
          <p14:tracePt t="101254" x="3205163" y="4429125"/>
          <p14:tracePt t="101262" x="3214688" y="4429125"/>
          <p14:tracePt t="101268" x="3214688" y="4419600"/>
          <p14:tracePt t="101282" x="3224213" y="4411663"/>
          <p14:tracePt t="101309" x="3232150" y="4411663"/>
          <p14:tracePt t="101336" x="3241675" y="4411663"/>
          <p14:tracePt t="101343" x="3241675" y="4402138"/>
          <p14:tracePt t="101357" x="3251200" y="4402138"/>
          <p14:tracePt t="101380" x="3259138" y="4402138"/>
          <p14:tracePt t="101403" x="3268663" y="4402138"/>
          <p14:tracePt t="101437" x="3276600" y="4402138"/>
          <p14:tracePt t="101472" x="3286125" y="4402138"/>
          <p14:tracePt t="101500" x="3295650" y="4402138"/>
          <p14:tracePt t="101582" x="3303588" y="4411663"/>
          <p14:tracePt t="101603" x="3303588" y="4419600"/>
          <p14:tracePt t="101651" x="3313113" y="4419600"/>
          <p14:tracePt t="101672" x="3313113" y="4429125"/>
          <p14:tracePt t="101991" x="3322638" y="4429125"/>
          <p14:tracePt t="103779" x="3322638" y="4419600"/>
          <p14:tracePt t="103786" x="3322638" y="4411663"/>
          <p14:tracePt t="103793" x="3322638" y="4402138"/>
          <p14:tracePt t="103810" x="3322638" y="4394200"/>
          <p14:tracePt t="103827" x="3322638" y="4384675"/>
          <p14:tracePt t="103843" x="3322638" y="4375150"/>
          <p14:tracePt t="103869" x="3322638" y="4367213"/>
          <p14:tracePt t="103915" x="3322638" y="4357688"/>
          <p14:tracePt t="104675" x="3322638" y="4367213"/>
          <p14:tracePt t="104805" x="3322638" y="4375150"/>
          <p14:tracePt t="104867" x="3322638" y="4384675"/>
          <p14:tracePt t="104913" x="3322638" y="4394200"/>
          <p14:tracePt t="104954" x="3322638" y="4402138"/>
          <p14:tracePt t="104982" x="3322638" y="4411663"/>
          <p14:tracePt t="104996" x="3322638" y="4419600"/>
          <p14:tracePt t="105003" x="3322638" y="4429125"/>
          <p14:tracePt t="105010" x="3322638" y="4438650"/>
          <p14:tracePt t="105026" x="3313113" y="4456113"/>
          <p14:tracePt t="105044" x="3313113" y="4465638"/>
          <p14:tracePt t="105060" x="3295650" y="4483100"/>
          <p14:tracePt t="105079" x="3276600" y="4510088"/>
          <p14:tracePt t="105110" x="3259138" y="4518025"/>
          <p14:tracePt t="105126" x="3232150" y="4527550"/>
          <p14:tracePt t="105143" x="3224213" y="4527550"/>
          <p14:tracePt t="105160" x="3187700" y="4537075"/>
          <p14:tracePt t="105177" x="3179763" y="4537075"/>
          <p14:tracePt t="105194" x="3152775" y="4537075"/>
          <p14:tracePt t="105210" x="3125788" y="4537075"/>
          <p14:tracePt t="105227" x="3098800" y="4537075"/>
          <p14:tracePt t="105243" x="3071813" y="4527550"/>
          <p14:tracePt t="105260" x="3044825" y="4518025"/>
          <p14:tracePt t="105277" x="2857500" y="4510088"/>
          <p14:tracePt t="105293" x="2679700" y="4518025"/>
          <p14:tracePt t="105311" x="2438400" y="4537075"/>
          <p14:tracePt t="105327" x="2330450" y="4554538"/>
          <p14:tracePt t="105343" x="2276475" y="4554538"/>
          <p14:tracePt t="105360" x="2241550" y="4554538"/>
          <p14:tracePt t="105377" x="2232025" y="4554538"/>
          <p14:tracePt t="105393" x="2214563" y="4554538"/>
          <p14:tracePt t="105426" x="2205038" y="4554538"/>
          <p14:tracePt t="105443" x="2205038" y="4545013"/>
          <p14:tracePt t="105459" x="2197100" y="4545013"/>
          <p14:tracePt t="105476" x="2187575" y="4545013"/>
          <p14:tracePt t="105496" x="2179638" y="4545013"/>
          <p14:tracePt t="105524" x="2170113" y="4545013"/>
          <p14:tracePt t="105531" x="2170113" y="4537075"/>
          <p14:tracePt t="105545" x="2152650" y="4537075"/>
          <p14:tracePt t="105560" x="2143125" y="4537075"/>
          <p14:tracePt t="105576" x="2116138" y="4527550"/>
          <p14:tracePt t="105593" x="2044700" y="4527550"/>
          <p14:tracePt t="105610" x="1990725" y="4518025"/>
          <p14:tracePt t="105626" x="1911350" y="4518025"/>
          <p14:tracePt t="105643" x="1893888" y="4518025"/>
          <p14:tracePt t="105660" x="1866900" y="4510088"/>
          <p14:tracePt t="105676" x="1839913" y="4500563"/>
          <p14:tracePt t="105694" x="1830388" y="4491038"/>
          <p14:tracePt t="105710" x="1822450" y="4483100"/>
          <p14:tracePt t="105743" x="1803400" y="4473575"/>
          <p14:tracePt t="105777" x="1803400" y="4456113"/>
          <p14:tracePt t="105793" x="1803400" y="4446588"/>
          <p14:tracePt t="105826" x="1803400" y="4438650"/>
          <p14:tracePt t="105859" x="1812925" y="4438650"/>
          <p14:tracePt t="105953" x="1822450" y="4438650"/>
          <p14:tracePt t="105988" x="1830388" y="4438650"/>
          <p14:tracePt t="105994" x="1839913" y="4438650"/>
          <p14:tracePt t="106002" x="1847850" y="4438650"/>
          <p14:tracePt t="107180" x="1847850" y="4465638"/>
          <p14:tracePt t="107187" x="1847850" y="4483100"/>
          <p14:tracePt t="107195" x="1847850" y="4500563"/>
          <p14:tracePt t="107210" x="1847850" y="4518025"/>
          <p14:tracePt t="107227" x="1847850" y="4545013"/>
          <p14:tracePt t="107243" x="1847850" y="4581525"/>
          <p14:tracePt t="107247" x="1847850" y="4589463"/>
          <p14:tracePt t="107261" x="1847850" y="4598988"/>
          <p14:tracePt t="107277" x="1847850" y="4625975"/>
          <p14:tracePt t="107293" x="1839913" y="4643438"/>
          <p14:tracePt t="107310" x="1839913" y="4670425"/>
          <p14:tracePt t="107327" x="1830388" y="4679950"/>
          <p14:tracePt t="107343" x="1822450" y="4697413"/>
          <p14:tracePt t="107360" x="1822450" y="4705350"/>
          <p14:tracePt t="107377" x="1803400" y="4714875"/>
          <p14:tracePt t="107409" x="1785938" y="4714875"/>
          <p14:tracePt t="107426" x="1776413" y="4714875"/>
          <p14:tracePt t="107443" x="1768475" y="4714875"/>
          <p14:tracePt t="107459" x="1751013" y="4714875"/>
          <p14:tracePt t="107476" x="1741488" y="4714875"/>
          <p14:tracePt t="107493" x="1731963" y="4714875"/>
          <p14:tracePt t="107509" x="1724025" y="4714875"/>
          <p14:tracePt t="107527" x="1714500" y="4705350"/>
          <p14:tracePt t="107543" x="1704975" y="4705350"/>
          <p14:tracePt t="107576" x="1697038" y="4705350"/>
          <p14:tracePt t="107596" x="1687513" y="4705350"/>
          <p14:tracePt t="107610" x="1679575" y="4697413"/>
          <p14:tracePt t="107665" x="1679575" y="4687888"/>
          <p14:tracePt t="107700" x="1679575" y="4679950"/>
          <p14:tracePt t="107748" x="1687513" y="4679950"/>
          <p14:tracePt t="107768" x="1697038" y="4679950"/>
          <p14:tracePt t="107782" x="1704975" y="4679950"/>
          <p14:tracePt t="107796" x="1714500" y="4679950"/>
          <p14:tracePt t="107802" x="1724025" y="4679950"/>
          <p14:tracePt t="107810" x="1731963" y="4679950"/>
          <p14:tracePt t="107827" x="1751013" y="4679950"/>
          <p14:tracePt t="107843" x="1776413" y="4679950"/>
          <p14:tracePt t="107860" x="1785938" y="4679950"/>
          <p14:tracePt t="107877" x="1812925" y="4679950"/>
          <p14:tracePt t="107893" x="1830388" y="4679950"/>
          <p14:tracePt t="107909" x="1839913" y="4679950"/>
          <p14:tracePt t="107926" x="1847850" y="4679950"/>
          <p14:tracePt t="107943" x="1857375" y="4679950"/>
          <p14:tracePt t="107959" x="1866900" y="4679950"/>
          <p14:tracePt t="107976" x="1874838" y="4679950"/>
          <p14:tracePt t="107992" x="1884363" y="4670425"/>
          <p14:tracePt t="108009" x="1893888" y="4670425"/>
          <p14:tracePt t="108026" x="1901825" y="4670425"/>
          <p14:tracePt t="108060" x="1911350" y="4670425"/>
          <p14:tracePt t="108090" x="1919288" y="4670425"/>
          <p14:tracePt t="108117" x="1928813" y="4670425"/>
          <p14:tracePt t="108131" x="1938338" y="4670425"/>
          <p14:tracePt t="108186" x="1946275" y="4670425"/>
          <p14:tracePt t="108233" x="1955800" y="4670425"/>
          <p14:tracePt t="108261" x="1965325" y="4670425"/>
          <p14:tracePt t="108281" x="1973263" y="4670425"/>
          <p14:tracePt t="108316" x="1982788" y="4670425"/>
          <p14:tracePt t="108399" x="1990725" y="4670425"/>
          <p14:tracePt t="108467" x="2000250" y="4670425"/>
          <p14:tracePt t="108480" x="2009775" y="4679950"/>
          <p14:tracePt t="108515" x="2017713" y="4687888"/>
          <p14:tracePt t="108528" x="2027238" y="4687888"/>
          <p14:tracePt t="108535" x="2027238" y="4697413"/>
          <p14:tracePt t="108543" x="2036763" y="4697413"/>
          <p14:tracePt t="108560" x="2044700" y="4697413"/>
          <p14:tracePt t="108577" x="2054225" y="4697413"/>
          <p14:tracePt t="108593" x="2062163" y="4697413"/>
          <p14:tracePt t="108610" x="2071688" y="4697413"/>
          <p14:tracePt t="108692" x="2071688" y="4687888"/>
          <p14:tracePt t="108706" x="2081213" y="4687888"/>
          <p14:tracePt t="108713" x="2081213" y="4679950"/>
          <p14:tracePt t="108727" x="2089150" y="4670425"/>
          <p14:tracePt t="108754" x="2089150" y="4660900"/>
          <p14:tracePt t="108762" x="2098675" y="4660900"/>
          <p14:tracePt t="108777" x="2098675" y="4652963"/>
          <p14:tracePt t="108794" x="2108200" y="4643438"/>
          <p14:tracePt t="108810" x="2108200" y="4633913"/>
          <p14:tracePt t="108827" x="2116138" y="4633913"/>
          <p14:tracePt t="108843" x="2133600" y="4633913"/>
          <p14:tracePt t="108860" x="2152650" y="4633913"/>
          <p14:tracePt t="108877" x="2187575" y="4633913"/>
          <p14:tracePt t="108893" x="2214563" y="4633913"/>
          <p14:tracePt t="108909" x="2232025" y="4633913"/>
          <p14:tracePt t="108926" x="2241550" y="4633913"/>
          <p14:tracePt t="108943" x="2251075" y="4633913"/>
          <p14:tracePt t="108959" x="2259013" y="4633913"/>
          <p14:tracePt t="108978" x="2268538" y="4633913"/>
          <p14:tracePt t="108993" x="2276475" y="4633913"/>
          <p14:tracePt t="109260" x="2286000" y="4633913"/>
          <p14:tracePt t="109287" x="2295525" y="4633913"/>
          <p14:tracePt t="109295" x="2295525" y="4643438"/>
          <p14:tracePt t="109301" x="2303463" y="4643438"/>
          <p14:tracePt t="109328" x="2303463" y="4652963"/>
          <p14:tracePt t="109335" x="2312988" y="4652963"/>
          <p14:tracePt t="109343" x="2312988" y="4660900"/>
          <p14:tracePt t="109360" x="2322513" y="4660900"/>
          <p14:tracePt t="109377" x="2330450" y="4660900"/>
          <p14:tracePt t="109393" x="2339975" y="4670425"/>
          <p14:tracePt t="109409" x="2357438" y="4679950"/>
          <p14:tracePt t="109426" x="2384425" y="4687888"/>
          <p14:tracePt t="109443" x="2401888" y="4687888"/>
          <p14:tracePt t="109459" x="2428875" y="4697413"/>
          <p14:tracePt t="109476" x="2446338" y="4697413"/>
          <p14:tracePt t="109493" x="2455863" y="4697413"/>
          <p14:tracePt t="109510" x="2473325" y="4697413"/>
          <p14:tracePt t="109526" x="2490788" y="4697413"/>
          <p14:tracePt t="109543" x="2509838" y="4697413"/>
          <p14:tracePt t="109560" x="2517775" y="4697413"/>
          <p14:tracePt t="109594" x="2527300" y="4697413"/>
          <p14:tracePt t="109616" x="2536825" y="4697413"/>
          <p14:tracePt t="109630" x="2544763" y="4697413"/>
          <p14:tracePt t="109644" x="2554288" y="4697413"/>
          <p14:tracePt t="109660" x="2562225" y="4697413"/>
          <p14:tracePt t="109676" x="2571750" y="4697413"/>
          <p14:tracePt t="109693" x="2581275" y="4697413"/>
          <p14:tracePt t="109711" x="2598738" y="4697413"/>
          <p14:tracePt t="109726" x="2608263" y="4697413"/>
          <p14:tracePt t="109743" x="2616200" y="4697413"/>
          <p14:tracePt t="109760" x="2633663" y="4697413"/>
          <p14:tracePt t="109777" x="2652713" y="4705350"/>
          <p14:tracePt t="109793" x="2660650" y="4705350"/>
          <p14:tracePt t="109810" x="2670175" y="4705350"/>
          <p14:tracePt t="109843" x="2679700" y="4705350"/>
          <p14:tracePt t="109861" x="2687638" y="4705350"/>
          <p14:tracePt t="109902" x="2697163" y="4705350"/>
          <p14:tracePt t="109963" x="2705100" y="4705350"/>
          <p14:tracePt t="109991" x="2714625" y="4705350"/>
          <p14:tracePt t="110005" x="2724150" y="4705350"/>
          <p14:tracePt t="110040" x="2732088" y="4705350"/>
          <p14:tracePt t="110075" x="2741613" y="4705350"/>
          <p14:tracePt t="110116" x="2751138" y="4705350"/>
          <p14:tracePt t="110136" x="2759075" y="4697413"/>
          <p14:tracePt t="110157" x="2768600" y="4697413"/>
          <p14:tracePt t="110170" x="2776538" y="4697413"/>
          <p14:tracePt t="110191" x="2786063" y="4697413"/>
          <p14:tracePt t="110204" x="2795588" y="4697413"/>
          <p14:tracePt t="110218" x="2803525" y="4697413"/>
          <p14:tracePt t="110232" x="2813050" y="4697413"/>
          <p14:tracePt t="110244" x="2822575" y="4697413"/>
          <p14:tracePt t="110260" x="2840038" y="4697413"/>
          <p14:tracePt t="110277" x="2847975" y="4697413"/>
          <p14:tracePt t="110310" x="2857500" y="4697413"/>
          <p14:tracePt t="110326" x="2867025" y="4697413"/>
          <p14:tracePt t="110404" x="2874963" y="4697413"/>
          <p14:tracePt t="110423" x="2874963" y="4687888"/>
          <p14:tracePt t="110437" x="2884488" y="4687888"/>
          <p14:tracePt t="110478" x="2894013" y="4687888"/>
          <p14:tracePt t="110520" x="2901950" y="4687888"/>
          <p14:tracePt t="110533" x="2911475" y="4687888"/>
          <p14:tracePt t="110546" x="2919413" y="4687888"/>
          <p14:tracePt t="110560" x="2928938" y="4687888"/>
          <p14:tracePt t="110574" x="2938463" y="4687888"/>
          <p14:tracePt t="110601" x="2946400" y="4679950"/>
          <p14:tracePt t="110636" x="2955925" y="4679950"/>
          <p14:tracePt t="110670" x="2965450" y="4679950"/>
          <p14:tracePt t="110683" x="2973388" y="4679950"/>
          <p14:tracePt t="110718" x="2982913" y="4679950"/>
          <p14:tracePt t="110731" x="2990850" y="4679950"/>
          <p14:tracePt t="110766" x="3000375" y="4679950"/>
          <p14:tracePt t="110779" x="3009900" y="4679950"/>
          <p14:tracePt t="110800" x="3009900" y="4687888"/>
          <p14:tracePt t="110862" x="3009900" y="4697413"/>
          <p14:tracePt t="110897" x="3009900" y="4705350"/>
          <p14:tracePt t="110928" x="3009900" y="4714875"/>
          <p14:tracePt t="110935" x="3009900" y="4724400"/>
          <p14:tracePt t="110956" x="3009900" y="4732338"/>
          <p14:tracePt t="110969" x="3009900" y="4741863"/>
          <p14:tracePt t="110989" x="3009900" y="4751388"/>
          <p14:tracePt t="110996" x="3009900" y="4759325"/>
          <p14:tracePt t="111010" x="3009900" y="4768850"/>
          <p14:tracePt t="111038" x="3009900" y="4776788"/>
          <p14:tracePt t="111066" x="3009900" y="4786313"/>
          <p14:tracePt t="111082" x="3009900" y="4795838"/>
          <p14:tracePt t="111114" x="3000375" y="4795838"/>
          <p14:tracePt t="111484" x="3027363" y="4795838"/>
          <p14:tracePt t="111490" x="3054350" y="4786313"/>
          <p14:tracePt t="111498" x="3081338" y="4776788"/>
          <p14:tracePt t="111510" x="3098800" y="4776788"/>
          <p14:tracePt t="111526" x="3125788" y="4776788"/>
          <p14:tracePt t="111543" x="3133725" y="4768850"/>
          <p14:tracePt t="111560" x="3152775" y="4759325"/>
          <p14:tracePt t="111577" x="3160713" y="4759325"/>
          <p14:tracePt t="111593" x="3179763" y="4759325"/>
          <p14:tracePt t="111610" x="3187700" y="4759325"/>
          <p14:tracePt t="111627" x="3187700" y="4751388"/>
          <p14:tracePt t="111643" x="3197225" y="4751388"/>
          <p14:tracePt t="111661" x="3197225" y="4741863"/>
          <p14:tracePt t="111677" x="3205163" y="4741863"/>
          <p14:tracePt t="111786" x="3214688" y="4741863"/>
          <p14:tracePt t="111833" x="3224213" y="4741863"/>
          <p14:tracePt t="111846" x="3232150" y="4741863"/>
          <p14:tracePt t="111860" x="3251200" y="4741863"/>
          <p14:tracePt t="111868" x="3259138" y="4741863"/>
          <p14:tracePt t="111876" x="3268663" y="4741863"/>
          <p14:tracePt t="111893" x="3295650" y="4741863"/>
          <p14:tracePt t="111909" x="3322638" y="4741863"/>
          <p14:tracePt t="111926" x="3340100" y="4741863"/>
          <p14:tracePt t="111943" x="3367088" y="4741863"/>
          <p14:tracePt t="111959" x="3375025" y="4741863"/>
          <p14:tracePt t="111976" x="3394075" y="4741863"/>
          <p14:tracePt t="112009" x="3402013" y="4741863"/>
          <p14:tracePt t="112026" x="3411538" y="4741863"/>
          <p14:tracePt t="112052" x="3419475" y="4741863"/>
          <p14:tracePt t="112065" x="3429000" y="4741863"/>
          <p14:tracePt t="112100" x="3438525" y="4741863"/>
          <p14:tracePt t="112128" x="3446463" y="4741863"/>
          <p14:tracePt t="112332" x="3455988" y="4741863"/>
          <p14:tracePt t="112339" x="3465513" y="4741863"/>
          <p14:tracePt t="112353" x="3473450" y="4741863"/>
          <p14:tracePt t="112367" x="3482975" y="4741863"/>
          <p14:tracePt t="112387" x="3490913" y="4741863"/>
          <p14:tracePt t="112401" x="3500438" y="4741863"/>
          <p14:tracePt t="112435" x="3509963" y="4741863"/>
          <p14:tracePt t="112483" x="3517900" y="4741863"/>
          <p14:tracePt t="112517" x="3527425" y="4751388"/>
          <p14:tracePt t="112531" x="3536950" y="4751388"/>
          <p14:tracePt t="112538" x="3536950" y="4759325"/>
          <p14:tracePt t="112545" x="3544888" y="4759325"/>
          <p14:tracePt t="112560" x="3562350" y="4759325"/>
          <p14:tracePt t="112577" x="3571875" y="4768850"/>
          <p14:tracePt t="112593" x="3589338" y="4768850"/>
          <p14:tracePt t="112609" x="3598863" y="4776788"/>
          <p14:tracePt t="112627" x="3608388" y="4776788"/>
          <p14:tracePt t="112660" x="3616325" y="4776788"/>
          <p14:tracePt t="112695" x="3625850" y="4776788"/>
          <p14:tracePt t="112709" x="3633788" y="4776788"/>
          <p14:tracePt t="112812" x="3633788" y="4786313"/>
          <p14:tracePt t="113030" x="3633788" y="4795838"/>
          <p14:tracePt t="113064" x="3643313" y="4795838"/>
          <p14:tracePt t="113106" x="3643313" y="4803775"/>
          <p14:tracePt t="113119" x="3652838" y="4803775"/>
          <p14:tracePt t="113140" x="3660775" y="4803775"/>
          <p14:tracePt t="113146" x="3670300" y="4803775"/>
          <p14:tracePt t="113161" x="3670300" y="4813300"/>
          <p14:tracePt t="113176" x="3679825" y="4813300"/>
          <p14:tracePt t="113201" x="3687763" y="4813300"/>
          <p14:tracePt t="113236" x="3697288" y="4813300"/>
          <p14:tracePt t="113243" x="3697288" y="4822825"/>
          <p14:tracePt t="113249" x="3705225" y="4822825"/>
          <p14:tracePt t="113260" x="3705225" y="4830763"/>
          <p14:tracePt t="113276" x="3714750" y="4830763"/>
          <p14:tracePt t="113293" x="3724275" y="4830763"/>
          <p14:tracePt t="113318" x="3732213" y="4830763"/>
          <p14:tracePt t="113331" x="3741738" y="4830763"/>
          <p14:tracePt t="113481" x="3751263" y="4830763"/>
          <p14:tracePt t="113509" x="3759200" y="4830763"/>
          <p14:tracePt t="113523" x="3768725" y="4830763"/>
          <p14:tracePt t="113544" x="3776663" y="4830763"/>
          <p14:tracePt t="113551" x="3786188" y="4830763"/>
          <p14:tracePt t="113578" x="3795713" y="4830763"/>
          <p14:tracePt t="113599" x="3803650" y="4830763"/>
          <p14:tracePt t="113612" x="3813175" y="4830763"/>
          <p14:tracePt t="113619" x="3822700" y="4830763"/>
          <p14:tracePt t="113632" x="3830638" y="4830763"/>
          <p14:tracePt t="113643" x="3840163" y="4830763"/>
          <p14:tracePt t="113660" x="3875088" y="4830763"/>
          <p14:tracePt t="113677" x="3902075" y="4830763"/>
          <p14:tracePt t="113694" x="3929063" y="4830763"/>
          <p14:tracePt t="113710" x="3946525" y="4830763"/>
          <p14:tracePt t="113727" x="3965575" y="4830763"/>
          <p14:tracePt t="113743" x="3973513" y="4830763"/>
          <p14:tracePt t="113760" x="3983038" y="4830763"/>
          <p14:tracePt t="113777" x="3990975" y="4830763"/>
          <p14:tracePt t="113810" x="4000500" y="4830763"/>
          <p14:tracePt t="113893" x="4000500" y="4840288"/>
          <p14:tracePt t="113994" x="4010025" y="4840288"/>
          <p14:tracePt t="114008" x="4017963" y="4848225"/>
          <p14:tracePt t="114021" x="4027488" y="4848225"/>
          <p14:tracePt t="114028" x="4037013" y="4848225"/>
          <p14:tracePt t="114043" x="4044950" y="4848225"/>
          <p14:tracePt t="114060" x="4062413" y="4857750"/>
          <p14:tracePt t="114076" x="4081463" y="4867275"/>
          <p14:tracePt t="114110" x="4089400" y="4875213"/>
          <p14:tracePt t="114126" x="4098925" y="4875213"/>
          <p14:tracePt t="114159" x="4108450" y="4875213"/>
          <p14:tracePt t="114180" x="4116388" y="4875213"/>
          <p14:tracePt t="115179" x="4152900" y="4875213"/>
          <p14:tracePt t="115186" x="4187825" y="4875213"/>
          <p14:tracePt t="115193" x="4224338" y="4875213"/>
          <p14:tracePt t="115210" x="4348163" y="4875213"/>
          <p14:tracePt t="115226" x="4527550" y="4884738"/>
          <p14:tracePt t="115243" x="4598988" y="4884738"/>
          <p14:tracePt t="115246" x="4652963" y="4884738"/>
          <p14:tracePt t="115261" x="4759325" y="4867275"/>
          <p14:tracePt t="115277" x="4919663" y="4867275"/>
          <p14:tracePt t="115294" x="5062538" y="4857750"/>
          <p14:tracePt t="115310" x="5180013" y="4848225"/>
          <p14:tracePt t="115327" x="5232400" y="4840288"/>
          <p14:tracePt t="115343" x="5268913" y="4830763"/>
          <p14:tracePt t="115360" x="5286375" y="4830763"/>
          <p14:tracePt t="115377" x="5330825" y="4822825"/>
          <p14:tracePt t="115393" x="5348288" y="4803775"/>
          <p14:tracePt t="115409" x="5375275" y="4803775"/>
          <p14:tracePt t="115426" x="5402263" y="4795838"/>
          <p14:tracePt t="115443" x="5438775" y="4786313"/>
          <p14:tracePt t="115459" x="5500688" y="4768850"/>
          <p14:tracePt t="115476" x="5581650" y="4751388"/>
          <p14:tracePt t="115493" x="5661025" y="4724400"/>
          <p14:tracePt t="115510" x="5680075" y="4724400"/>
          <p14:tracePt t="115527" x="5705475" y="4714875"/>
          <p14:tracePt t="115543" x="5715000" y="4714875"/>
          <p14:tracePt t="115576" x="5724525" y="4714875"/>
          <p14:tracePt t="115593" x="5732463" y="4714875"/>
          <p14:tracePt t="115665" x="5724525" y="4714875"/>
          <p14:tracePt t="115692" x="5715000" y="4714875"/>
          <p14:tracePt t="115727" x="5705475" y="4714875"/>
          <p14:tracePt t="115754" x="5697538" y="4714875"/>
          <p14:tracePt t="116130" x="5705475" y="4714875"/>
          <p14:tracePt t="116156" x="5715000" y="4714875"/>
          <p14:tracePt t="116184" x="5724525" y="4714875"/>
          <p14:tracePt t="116191" x="5732463" y="4714875"/>
          <p14:tracePt t="116198" x="5741988" y="4714875"/>
          <p14:tracePt t="116209" x="5759450" y="4714875"/>
          <p14:tracePt t="116226" x="5840413" y="4705350"/>
          <p14:tracePt t="116243" x="5894388" y="4705350"/>
          <p14:tracePt t="116259" x="5946775" y="4705350"/>
          <p14:tracePt t="116276" x="5965825" y="4705350"/>
          <p14:tracePt t="116293" x="5973763" y="4705350"/>
          <p14:tracePt t="116310" x="5991225" y="4705350"/>
          <p14:tracePt t="116327" x="6000750" y="4705350"/>
          <p14:tracePt t="116360" x="6010275" y="4705350"/>
          <p14:tracePt t="116418" x="6018213" y="4705350"/>
          <p14:tracePt t="116541" x="6018213" y="4714875"/>
          <p14:tracePt t="116555" x="6027738" y="4714875"/>
          <p14:tracePt t="116576" x="6027738" y="4724400"/>
          <p14:tracePt t="116623" x="6037263" y="4724400"/>
          <p14:tracePt t="116657" x="6045200" y="4724400"/>
          <p14:tracePt t="116679" x="6054725" y="4732338"/>
          <p14:tracePt t="116691" x="6062663" y="4732338"/>
          <p14:tracePt t="116712" x="6072188" y="4732338"/>
          <p14:tracePt t="116726" x="6081713" y="4732338"/>
          <p14:tracePt t="116747" x="6089650" y="4732338"/>
          <p14:tracePt t="116760" x="6099175" y="4732338"/>
          <p14:tracePt t="116780" x="6108700" y="4732338"/>
          <p14:tracePt t="116801" x="6116638" y="4732338"/>
          <p14:tracePt t="116835" x="6126163" y="4732338"/>
          <p14:tracePt t="116909" x="6126163" y="4724400"/>
          <p14:tracePt t="116929" x="6126163" y="4714875"/>
          <p14:tracePt t="116957" x="6126163" y="4705350"/>
          <p14:tracePt t="116991" x="6126163" y="4697413"/>
          <p14:tracePt t="117027" x="6126163" y="4687888"/>
          <p14:tracePt t="117047" x="6126163" y="4679950"/>
          <p14:tracePt t="117397" x="6134100" y="4679950"/>
          <p14:tracePt t="117429" x="6143625" y="4679950"/>
          <p14:tracePt t="117491" x="6153150" y="4679950"/>
          <p14:tracePt t="117540" x="6161088" y="4679950"/>
          <p14:tracePt t="117561" x="6180138" y="4679950"/>
          <p14:tracePt t="117574" x="6188075" y="4679950"/>
          <p14:tracePt t="117581" x="6205538" y="4679950"/>
          <p14:tracePt t="117594" x="6224588" y="4679950"/>
          <p14:tracePt t="117609" x="6259513" y="4679950"/>
          <p14:tracePt t="117627" x="6276975" y="4679950"/>
          <p14:tracePt t="117643" x="6303963" y="4679950"/>
          <p14:tracePt t="117660" x="6313488" y="4679950"/>
          <p14:tracePt t="117676" x="6323013" y="4679950"/>
          <p14:tracePt t="117710" x="6330950" y="4679950"/>
          <p14:tracePt t="117727" x="6340475" y="4679950"/>
          <p14:tracePt t="117744" x="6367463" y="4679950"/>
          <p14:tracePt t="117760" x="6375400" y="4679950"/>
          <p14:tracePt t="117777" x="6384925" y="4679950"/>
          <p14:tracePt t="117793" x="6394450" y="4679950"/>
          <p14:tracePt t="117810" x="6402388" y="4679950"/>
          <p14:tracePt t="117826" x="6411913" y="4679950"/>
          <p14:tracePt t="117843" x="6411913" y="4687888"/>
          <p14:tracePt t="117861" x="6419850" y="4687888"/>
          <p14:tracePt t="117889" x="6429375" y="4687888"/>
          <p14:tracePt t="117928" x="6438900" y="4687888"/>
          <p14:tracePt t="117949" x="6446838" y="4687888"/>
          <p14:tracePt t="117956" x="6446838" y="4697413"/>
          <p14:tracePt t="117969" x="6456363" y="4697413"/>
          <p14:tracePt t="117983" x="6465888" y="4697413"/>
          <p14:tracePt t="117993" x="6465888" y="4705350"/>
          <p14:tracePt t="118009" x="6473825" y="4705350"/>
          <p14:tracePt t="118026" x="6483350" y="4705350"/>
          <p14:tracePt t="118043" x="6483350" y="4714875"/>
          <p14:tracePt t="118060" x="6491288" y="4714875"/>
          <p14:tracePt t="118077" x="6491288" y="4724400"/>
          <p14:tracePt t="118395" x="6491288" y="4732338"/>
          <p14:tracePt t="118423" x="6500813" y="4732338"/>
          <p14:tracePt t="118457" x="6510338" y="4732338"/>
          <p14:tracePt t="118463" x="6510338" y="4741863"/>
          <p14:tracePt t="118479" x="6518275" y="4741863"/>
          <p14:tracePt t="118498" x="6527800" y="4741863"/>
          <p14:tracePt t="118512" x="6527800" y="4751388"/>
          <p14:tracePt t="118526" x="6537325" y="4751388"/>
          <p14:tracePt t="118553" x="6545263" y="4751388"/>
          <p14:tracePt t="118566" x="6554788" y="4751388"/>
          <p14:tracePt t="118577" x="6554788" y="4759325"/>
          <p14:tracePt t="118593" x="6562725" y="4759325"/>
          <p14:tracePt t="118610" x="6572250" y="4759325"/>
          <p14:tracePt t="118627" x="6599238" y="4768850"/>
          <p14:tracePt t="118643" x="6616700" y="4768850"/>
          <p14:tracePt t="118660" x="6626225" y="4768850"/>
          <p14:tracePt t="118677" x="6643688" y="4768850"/>
          <p14:tracePt t="118693" x="6653213" y="4768850"/>
          <p14:tracePt t="118710" x="6670675" y="4768850"/>
          <p14:tracePt t="118726" x="6670675" y="4776788"/>
          <p14:tracePt t="118743" x="6680200" y="4776788"/>
          <p14:tracePt t="118760" x="6697663" y="4776788"/>
          <p14:tracePt t="118777" x="6705600" y="4786313"/>
          <p14:tracePt t="118793" x="6724650" y="4795838"/>
          <p14:tracePt t="118810" x="6732588" y="4795838"/>
          <p14:tracePt t="118826" x="6751638" y="4795838"/>
          <p14:tracePt t="118843" x="6759575" y="4795838"/>
          <p14:tracePt t="118860" x="6769100" y="4795838"/>
          <p14:tracePt t="118894" x="6777038" y="4795838"/>
          <p14:tracePt t="118909" x="6786563" y="4795838"/>
          <p14:tracePt t="118926" x="6796088" y="4795838"/>
          <p14:tracePt t="118948" x="6804025" y="4795838"/>
          <p14:tracePt t="118982" x="6813550" y="4795838"/>
          <p14:tracePt t="118996" x="6823075" y="4795838"/>
          <p14:tracePt t="119031" x="6831013" y="4795838"/>
          <p14:tracePt t="119107" x="6840538" y="4795838"/>
          <p14:tracePt t="119627" x="6858000" y="4795838"/>
          <p14:tracePt t="119634" x="6875463" y="4795838"/>
          <p14:tracePt t="119643" x="6884988" y="4795838"/>
          <p14:tracePt t="119661" x="6919913" y="4795838"/>
          <p14:tracePt t="119677" x="6938963" y="4795838"/>
          <p14:tracePt t="119694" x="6965950" y="4795838"/>
          <p14:tracePt t="119710" x="7000875" y="4786313"/>
          <p14:tracePt t="119727" x="7018338" y="4776788"/>
          <p14:tracePt t="119743" x="7045325" y="4776788"/>
          <p14:tracePt t="119760" x="7062788" y="4768850"/>
          <p14:tracePt t="119776" x="7072313" y="4768850"/>
          <p14:tracePt t="119793" x="7081838" y="4768850"/>
          <p14:tracePt t="119827" x="7099300" y="4759325"/>
          <p14:tracePt t="119843" x="7108825" y="4759325"/>
          <p14:tracePt t="119860" x="7134225" y="4751388"/>
          <p14:tracePt t="119876" x="7134225" y="4741863"/>
          <p14:tracePt t="119893" x="7161213" y="4741863"/>
          <p14:tracePt t="119909" x="7170738" y="4741863"/>
          <p14:tracePt t="119926" x="7197725" y="4732338"/>
          <p14:tracePt t="119943" x="7215188" y="4732338"/>
          <p14:tracePt t="119959" x="7232650" y="4732338"/>
          <p14:tracePt t="119976" x="7242175" y="4732338"/>
          <p14:tracePt t="119993" x="7251700" y="4732338"/>
          <p14:tracePt t="120009" x="7259638" y="4732338"/>
          <p14:tracePt t="120027" x="7269163" y="4732338"/>
          <p14:tracePt t="120134" x="7277100" y="4732338"/>
          <p14:tracePt t="120182" x="7286625" y="4732338"/>
          <p14:tracePt t="120195" x="7296150" y="4732338"/>
          <p14:tracePt t="120202" x="7304088" y="4732338"/>
          <p14:tracePt t="120210" x="7313613" y="4732338"/>
          <p14:tracePt t="120226" x="7323138" y="4732338"/>
          <p14:tracePt t="120243" x="7348538" y="4732338"/>
          <p14:tracePt t="120264" x="7358063" y="4732338"/>
          <p14:tracePt t="120278" x="7367588" y="4732338"/>
          <p14:tracePt t="120312" x="7375525" y="4732338"/>
          <p14:tracePt t="120421" x="7385050" y="4732338"/>
          <p14:tracePt t="120709" x="7394575" y="4732338"/>
          <p14:tracePt t="120715" x="7402513" y="4732338"/>
          <p14:tracePt t="120744" x="7412038" y="4732338"/>
          <p14:tracePt t="120756" x="7419975" y="4732338"/>
          <p14:tracePt t="120763" x="7439025" y="4732338"/>
          <p14:tracePt t="120776" x="7473950" y="4732338"/>
          <p14:tracePt t="120793" x="7527925" y="4732338"/>
          <p14:tracePt t="120810" x="7562850" y="4732338"/>
          <p14:tracePt t="120827" x="7581900" y="4732338"/>
          <p14:tracePt t="120844" x="7589838" y="4732338"/>
          <p14:tracePt t="120860" x="7608888" y="4732338"/>
          <p14:tracePt t="120893" x="7616825" y="4732338"/>
          <p14:tracePt t="120919" x="7626350" y="4732338"/>
          <p14:tracePt t="120974" x="7634288" y="4732338"/>
          <p14:tracePt t="120981" x="7643813" y="4732338"/>
          <p14:tracePt t="121008" x="7653338" y="4732338"/>
          <p14:tracePt t="121042" x="7661275" y="4732338"/>
          <p14:tracePt t="121439" x="7670800" y="4732338"/>
          <p14:tracePt t="121453" x="7680325" y="4732338"/>
          <p14:tracePt t="121516" x="7688263" y="4732338"/>
          <p14:tracePt t="122337" x="7697788" y="4732338"/>
          <p14:tracePt t="122345" x="7697788" y="4741863"/>
          <p14:tracePt t="122351" x="7705725" y="4741863"/>
          <p14:tracePt t="122360" x="7715250" y="4751388"/>
          <p14:tracePt t="122377" x="7742238" y="4751388"/>
          <p14:tracePt t="122393" x="7751763" y="4759325"/>
          <p14:tracePt t="122411" x="7777163" y="4768850"/>
          <p14:tracePt t="122427" x="7796213" y="4768850"/>
          <p14:tracePt t="122460" x="7804150" y="4768850"/>
          <p14:tracePt t="122477" x="7813675" y="4768850"/>
          <p14:tracePt t="122494" x="7823200" y="4776788"/>
          <p14:tracePt t="122510" x="7831138" y="4776788"/>
          <p14:tracePt t="122527" x="7840663" y="4776788"/>
          <p14:tracePt t="122560" x="7848600" y="4776788"/>
          <p14:tracePt t="122577" x="7867650" y="4786313"/>
          <p14:tracePt t="122593" x="7875588" y="4795838"/>
          <p14:tracePt t="122610" x="7894638" y="4803775"/>
          <p14:tracePt t="122627" x="7920038" y="4803775"/>
          <p14:tracePt t="122644" x="7929563" y="4813300"/>
          <p14:tracePt t="122660" x="7939088" y="4813300"/>
          <p14:tracePt t="122677" x="7947025" y="4813300"/>
          <p14:tracePt t="122693" x="7956550" y="4813300"/>
          <p14:tracePt t="122710" x="7974013" y="4813300"/>
          <p14:tracePt t="122727" x="7991475" y="4813300"/>
          <p14:tracePt t="122743" x="8001000" y="4813300"/>
          <p14:tracePt t="122761" x="8018463" y="4813300"/>
          <p14:tracePt t="122777" x="8027988" y="4813300"/>
          <p14:tracePt t="122794" x="8045450" y="4813300"/>
          <p14:tracePt t="122810" x="8054975" y="4813300"/>
          <p14:tracePt t="122827" x="8072438" y="4813300"/>
          <p14:tracePt t="122843" x="8089900" y="4813300"/>
          <p14:tracePt t="122877" x="8099425" y="4813300"/>
          <p14:tracePt t="122898" x="8108950" y="4813300"/>
          <p14:tracePt t="122910" x="8116888" y="4813300"/>
          <p14:tracePt t="122937" x="8116888" y="4803775"/>
          <p14:tracePt t="122958" x="8126413" y="4803775"/>
          <p14:tracePt t="122972" x="8126413" y="4795838"/>
          <p14:tracePt t="122979" x="8134350" y="4795838"/>
          <p14:tracePt t="122992" x="8143875" y="4786313"/>
          <p14:tracePt t="123009" x="8170863" y="4776788"/>
          <p14:tracePt t="123026" x="8188325" y="4776788"/>
          <p14:tracePt t="123043" x="8215313" y="4759325"/>
          <p14:tracePt t="123059" x="8242300" y="4751388"/>
          <p14:tracePt t="123076" x="8269288" y="4741863"/>
          <p14:tracePt t="123094" x="8277225" y="4724400"/>
          <p14:tracePt t="123110" x="8296275" y="4714875"/>
          <p14:tracePt t="123126" x="8304213" y="4714875"/>
          <p14:tracePt t="123143" x="8313738" y="4705350"/>
          <p14:tracePt t="123413" x="8304213" y="4705350"/>
          <p14:tracePt t="123418" x="8296275" y="4705350"/>
          <p14:tracePt t="123426" x="8286750" y="4705350"/>
          <p14:tracePt t="123444" x="8277225" y="4714875"/>
          <p14:tracePt t="123459" x="8269288" y="4714875"/>
          <p14:tracePt t="123476" x="8259763" y="4714875"/>
          <p14:tracePt t="123493" x="8251825" y="4724400"/>
          <p14:tracePt t="123510" x="8251825" y="4732338"/>
          <p14:tracePt t="123527" x="8242300" y="4732338"/>
          <p14:tracePt t="123603" x="8251825" y="4732338"/>
          <p14:tracePt t="126080" x="8197850" y="4732338"/>
          <p14:tracePt t="126086" x="8099425" y="4741863"/>
          <p14:tracePt t="126093" x="7974013" y="4741863"/>
          <p14:tracePt t="126110" x="7661275" y="4741863"/>
          <p14:tracePt t="126127" x="7323138" y="4741863"/>
          <p14:tracePt t="126143" x="7099300" y="4741863"/>
          <p14:tracePt t="126161" x="6894513" y="4741863"/>
          <p14:tracePt t="126177" x="6796088" y="4741863"/>
          <p14:tracePt t="126193" x="6572250" y="4741863"/>
          <p14:tracePt t="126210" x="6170613" y="4751388"/>
          <p14:tracePt t="126227" x="5840413" y="4751388"/>
          <p14:tracePt t="126243" x="5581650" y="4759325"/>
          <p14:tracePt t="126260" x="5438775" y="4759325"/>
          <p14:tracePt t="126264" x="5295900" y="4759325"/>
          <p14:tracePt t="126277" x="4983163" y="4768850"/>
          <p14:tracePt t="126293" x="4822825" y="4768850"/>
          <p14:tracePt t="126311" x="4589463" y="4768850"/>
          <p14:tracePt t="126327" x="4446588" y="4768850"/>
          <p14:tracePt t="126343" x="4348163" y="4768850"/>
          <p14:tracePt t="126360" x="4214813" y="4768850"/>
          <p14:tracePt t="126376" x="4054475" y="4768850"/>
          <p14:tracePt t="126393" x="3902075" y="4768850"/>
          <p14:tracePt t="126410" x="3813175" y="4768850"/>
          <p14:tracePt t="126427" x="3759200" y="4768850"/>
          <p14:tracePt t="126443" x="3732213" y="4768850"/>
          <p14:tracePt t="126460" x="3670300" y="4768850"/>
          <p14:tracePt t="126477" x="3465513" y="4776788"/>
          <p14:tracePt t="126493" x="3322638" y="4776788"/>
          <p14:tracePt t="126510" x="3214688" y="4776788"/>
          <p14:tracePt t="126527" x="3089275" y="4776788"/>
          <p14:tracePt t="126544" x="2928938" y="4776788"/>
          <p14:tracePt t="126560" x="2857500" y="4776788"/>
          <p14:tracePt t="126577" x="2822575" y="4768850"/>
          <p14:tracePt t="126593" x="2786063" y="4759325"/>
          <p14:tracePt t="126610" x="2768600" y="4759325"/>
          <p14:tracePt t="126627" x="2759075" y="4751388"/>
          <p14:tracePt t="126643" x="2751138" y="4751388"/>
          <p14:tracePt t="126660" x="2751138" y="4741863"/>
          <p14:tracePt t="126677" x="2751138" y="4732338"/>
          <p14:tracePt t="127105" x="2670175" y="4732338"/>
          <p14:tracePt t="127112" x="2643188" y="4732338"/>
          <p14:tracePt t="127126" x="2571750" y="4732338"/>
          <p14:tracePt t="127143" x="2509838" y="4724400"/>
          <p14:tracePt t="127160" x="2455863" y="4724400"/>
          <p14:tracePt t="127177" x="2438400" y="4724400"/>
          <p14:tracePt t="127194" x="2401888" y="4714875"/>
          <p14:tracePt t="127210" x="2384425" y="4705350"/>
          <p14:tracePt t="127227" x="2366963" y="4705350"/>
          <p14:tracePt t="127243" x="2357438" y="4697413"/>
          <p14:tracePt t="127260" x="2339975" y="4697413"/>
          <p14:tracePt t="127276" x="2330450" y="4687888"/>
          <p14:tracePt t="127293" x="2312988" y="4687888"/>
          <p14:tracePt t="127310" x="2312988" y="4679950"/>
          <p14:tracePt t="127326" x="2303463" y="4679950"/>
          <p14:tracePt t="127360" x="2295525" y="4679950"/>
          <p14:tracePt t="127377" x="2276475" y="4679950"/>
          <p14:tracePt t="127393" x="2241550" y="4670425"/>
          <p14:tracePt t="127409" x="2205038" y="4670425"/>
          <p14:tracePt t="127426" x="2152650" y="4660900"/>
          <p14:tracePt t="127443" x="2116138" y="4660900"/>
          <p14:tracePt t="127460" x="2089150" y="4660900"/>
          <p14:tracePt t="127476" x="2081213" y="4660900"/>
          <p14:tracePt t="127493" x="2071688" y="4660900"/>
          <p14:tracePt t="127510" x="2062163" y="4660900"/>
          <p14:tracePt t="127527" x="2054225" y="4660900"/>
          <p14:tracePt t="127557" x="2044700" y="4660900"/>
          <p14:tracePt t="127606" x="2036763" y="4660900"/>
          <p14:tracePt t="127613" x="2027238" y="4660900"/>
          <p14:tracePt t="127626" x="2000250" y="4660900"/>
          <p14:tracePt t="127643" x="1946275" y="4660900"/>
          <p14:tracePt t="127660" x="1884363" y="4660900"/>
          <p14:tracePt t="127677" x="1847850" y="4670425"/>
          <p14:tracePt t="127693" x="1822450" y="4679950"/>
          <p14:tracePt t="127710" x="1812925" y="4679950"/>
          <p14:tracePt t="127727" x="1812925" y="4687888"/>
          <p14:tracePt t="127743" x="1803400" y="4687888"/>
          <p14:tracePt t="127845" x="1812925" y="4687888"/>
          <p14:tracePt t="127879" x="1822450" y="4687888"/>
          <p14:tracePt t="127905" x="1830388" y="4687888"/>
          <p14:tracePt t="127939" x="1839913" y="4687888"/>
          <p14:tracePt t="127953" x="1847850" y="4687888"/>
          <p14:tracePt t="127987" x="1857375" y="4687888"/>
          <p14:tracePt t="128098" x="1866900" y="4687888"/>
          <p14:tracePt t="128146" x="1874838" y="4687888"/>
          <p14:tracePt t="128187" x="1884363" y="4687888"/>
          <p14:tracePt t="128885" x="1884363" y="4679950"/>
          <p14:tracePt t="129106" x="1884363" y="4670425"/>
          <p14:tracePt t="129583" x="1893888" y="4660900"/>
          <p14:tracePt t="129603" x="1901825" y="4660900"/>
          <p14:tracePt t="129617" x="1911350" y="4652963"/>
          <p14:tracePt t="129624" x="1919288" y="4652963"/>
          <p14:tracePt t="129631" x="1928813" y="4652963"/>
          <p14:tracePt t="129645" x="1946275" y="4643438"/>
          <p14:tracePt t="129660" x="1955800" y="4633913"/>
          <p14:tracePt t="129677" x="1973263" y="4633913"/>
          <p14:tracePt t="129693" x="1982788" y="4633913"/>
          <p14:tracePt t="129710" x="1990725" y="4633913"/>
          <p14:tracePt t="129726" x="2009775" y="4633913"/>
          <p14:tracePt t="129802" x="2000250" y="4633913"/>
          <p14:tracePt t="129808" x="2000250" y="4643438"/>
          <p14:tracePt t="129815" x="1990725" y="4643438"/>
          <p14:tracePt t="129829" x="1982788" y="4643438"/>
          <p14:tracePt t="129843" x="1965325" y="4652963"/>
          <p14:tracePt t="129860" x="1946275" y="4652963"/>
          <p14:tracePt t="129877" x="1919288" y="4660900"/>
          <p14:tracePt t="129893" x="1901825" y="4670425"/>
          <p14:tracePt t="129909" x="1893888" y="4670425"/>
          <p14:tracePt t="129926" x="1884363" y="4670425"/>
          <p14:tracePt t="129943" x="1874838" y="4670425"/>
          <p14:tracePt t="129985" x="1884363" y="4670425"/>
          <p14:tracePt t="129999" x="1893888" y="4670425"/>
          <p14:tracePt t="130020" x="1901825" y="4670425"/>
          <p14:tracePt t="130033" x="1919288" y="4670425"/>
          <p14:tracePt t="130048" x="1928813" y="4670425"/>
          <p14:tracePt t="130061" x="1946275" y="4670425"/>
          <p14:tracePt t="130076" x="1955800" y="4660900"/>
          <p14:tracePt t="130093" x="1973263" y="4660900"/>
          <p14:tracePt t="130110" x="1990725" y="4652963"/>
          <p14:tracePt t="130127" x="2000250" y="4652963"/>
          <p14:tracePt t="130143" x="2017713" y="4652963"/>
          <p14:tracePt t="130177" x="2036763" y="4652963"/>
          <p14:tracePt t="130193" x="2044700" y="4643438"/>
          <p14:tracePt t="130210" x="2054225" y="4643438"/>
          <p14:tracePt t="130227" x="2062163" y="4643438"/>
          <p14:tracePt t="130243" x="2071688" y="4643438"/>
          <p14:tracePt t="130260" x="2081213" y="4643438"/>
          <p14:tracePt t="130277" x="2098675" y="4643438"/>
          <p14:tracePt t="130301" x="2108200" y="4643438"/>
          <p14:tracePt t="130315" x="2116138" y="4643438"/>
          <p14:tracePt t="130329" x="2125663" y="4643438"/>
          <p14:tracePt t="130343" x="2133600" y="4643438"/>
          <p14:tracePt t="130363" x="2143125" y="4643438"/>
          <p14:tracePt t="130377" x="2152650" y="4643438"/>
          <p14:tracePt t="130393" x="2160588" y="4643438"/>
          <p14:tracePt t="130424" x="2170113" y="4643438"/>
          <p14:tracePt t="130575" x="2179638" y="4643438"/>
          <p14:tracePt t="130671" x="2187575" y="4643438"/>
          <p14:tracePt t="130719" x="2197100" y="4643438"/>
          <p14:tracePt t="130746" x="2205038" y="4643438"/>
          <p14:tracePt t="130753" x="2205038" y="4652963"/>
          <p14:tracePt t="130760" x="2224088" y="4652963"/>
          <p14:tracePt t="130776" x="2232025" y="4652963"/>
          <p14:tracePt t="130793" x="2295525" y="4660900"/>
          <p14:tracePt t="130810" x="2322513" y="4670425"/>
          <p14:tracePt t="130827" x="2366963" y="4679950"/>
          <p14:tracePt t="130843" x="2401888" y="4687888"/>
          <p14:tracePt t="130860" x="2455863" y="4697413"/>
          <p14:tracePt t="130877" x="2527300" y="4705350"/>
          <p14:tracePt t="130893" x="2589213" y="4714875"/>
          <p14:tracePt t="130909" x="2660650" y="4724400"/>
          <p14:tracePt t="130926" x="2687638" y="4724400"/>
          <p14:tracePt t="130943" x="2714625" y="4732338"/>
          <p14:tracePt t="130959" x="2724150" y="4732338"/>
          <p14:tracePt t="130976" x="2751138" y="4741863"/>
          <p14:tracePt t="130993" x="2795588" y="4741863"/>
          <p14:tracePt t="131009" x="2822575" y="4751388"/>
          <p14:tracePt t="131026" x="2857500" y="4751388"/>
          <p14:tracePt t="131043" x="2874963" y="4751388"/>
          <p14:tracePt t="131060" x="2884488" y="4759325"/>
          <p14:tracePt t="131077" x="2901950" y="4759325"/>
          <p14:tracePt t="131093" x="2911475" y="4759325"/>
          <p14:tracePt t="131110" x="2938463" y="4759325"/>
          <p14:tracePt t="131126" x="2946400" y="4759325"/>
          <p14:tracePt t="131143" x="2955925" y="4759325"/>
          <p14:tracePt t="131160" x="2965450" y="4759325"/>
          <p14:tracePt t="131193" x="2973388" y="4759325"/>
          <p14:tracePt t="131470" x="2965450" y="4759325"/>
          <p14:tracePt t="131499" x="2955925" y="4759325"/>
          <p14:tracePt t="131554" x="2946400" y="4759325"/>
          <p14:tracePt t="131601" x="2938463" y="4759325"/>
          <p14:tracePt t="131629" x="2928938" y="4759325"/>
          <p14:tracePt t="131649" x="2919413" y="4759325"/>
          <p14:tracePt t="131677" x="2911475" y="4759325"/>
          <p14:tracePt t="131711" x="2901950" y="4759325"/>
          <p14:tracePt t="131738" x="2894013" y="4759325"/>
          <p14:tracePt t="131745" x="2884488" y="4759325"/>
          <p14:tracePt t="131780" x="2874963" y="4759325"/>
          <p14:tracePt t="131800" x="2867025" y="4759325"/>
          <p14:tracePt t="131820" x="2857500" y="4759325"/>
          <p14:tracePt t="131834" x="2847975" y="4759325"/>
          <p14:tracePt t="131855" x="2840038" y="4759325"/>
          <p14:tracePt t="131868" x="2830513" y="4759325"/>
          <p14:tracePt t="131895" x="2822575" y="4759325"/>
          <p14:tracePt t="131901" x="2813050" y="4759325"/>
          <p14:tracePt t="131914" x="2803525" y="4759325"/>
          <p14:tracePt t="131935" x="2795588" y="4759325"/>
          <p14:tracePt t="131949" x="2786063" y="4759325"/>
          <p14:tracePt t="131959" x="2776538" y="4759325"/>
          <p14:tracePt t="131976" x="2768600" y="4751388"/>
          <p14:tracePt t="131993" x="2741613" y="4751388"/>
          <p14:tracePt t="132009" x="2714625" y="4741863"/>
          <p14:tracePt t="132027" x="2500313" y="4705350"/>
          <p14:tracePt t="132043" x="2276475" y="4679950"/>
          <p14:tracePt t="132060" x="2179638" y="4652963"/>
          <p14:tracePt t="132077" x="2143125" y="4643438"/>
          <p14:tracePt t="132093" x="2125663" y="4643438"/>
          <p14:tracePt t="132110" x="2116138" y="4643438"/>
          <p14:tracePt t="132127" x="2108200" y="4643438"/>
          <p14:tracePt t="132143" x="2098675" y="4643438"/>
          <p14:tracePt t="132162" x="2089150" y="4643438"/>
          <p14:tracePt t="132190" x="2081213" y="4643438"/>
          <p14:tracePt t="132203" x="2071688" y="4633913"/>
          <p14:tracePt t="132210" x="2062163" y="4633913"/>
          <p14:tracePt t="132226" x="2017713" y="4625975"/>
          <p14:tracePt t="132243" x="1893888" y="4616450"/>
          <p14:tracePt t="132260" x="1731963" y="4608513"/>
          <p14:tracePt t="132277" x="1679575" y="4608513"/>
          <p14:tracePt t="132279" x="1660525" y="4608513"/>
          <p14:tracePt t="132293" x="1643063" y="4608513"/>
          <p14:tracePt t="132310" x="1633538" y="4608513"/>
          <p14:tracePt t="132326" x="1616075" y="4608513"/>
          <p14:tracePt t="132360" x="1608138" y="4608513"/>
          <p14:tracePt t="132464" x="1616075" y="4608513"/>
          <p14:tracePt t="132498" x="1625600" y="4608513"/>
          <p14:tracePt t="132532" x="1633538" y="4608513"/>
          <p14:tracePt t="132539" x="1633538" y="4616450"/>
          <p14:tracePt t="132546" x="1643063" y="4616450"/>
          <p14:tracePt t="132571" x="1652588" y="4625975"/>
          <p14:tracePt t="132593" x="1652588" y="4633913"/>
          <p14:tracePt t="132607" x="1660525" y="4633913"/>
          <p14:tracePt t="132620" x="1670050" y="4643438"/>
          <p14:tracePt t="132641" x="1679575" y="4643438"/>
          <p14:tracePt t="132648" x="1687513" y="4643438"/>
          <p14:tracePt t="132660" x="1687513" y="4652963"/>
          <p14:tracePt t="132676" x="1697038" y="4652963"/>
          <p14:tracePt t="132696" x="1704975" y="4652963"/>
          <p14:tracePt t="132730" x="1714500" y="4652963"/>
          <p14:tracePt t="132744" x="1724025" y="4660900"/>
          <p14:tracePt t="132778" x="1731963" y="4660900"/>
          <p14:tracePt t="132934" x="1741488" y="4660900"/>
          <p14:tracePt t="132989" x="1751013" y="4660900"/>
          <p14:tracePt t="133003" x="1758950" y="4660900"/>
          <p14:tracePt t="133037" x="1768475" y="4660900"/>
          <p14:tracePt t="133066" x="1768475" y="4652963"/>
          <p14:tracePt t="133072" x="1776413" y="4652963"/>
          <p14:tracePt t="133086" x="1785938" y="4652963"/>
          <p14:tracePt t="133094" x="1795463" y="4652963"/>
          <p14:tracePt t="133110" x="1803400" y="4643438"/>
          <p14:tracePt t="133143" x="1822450" y="4633913"/>
          <p14:tracePt t="133160" x="1830388" y="4633913"/>
          <p14:tracePt t="133176" x="1839913" y="4625975"/>
          <p14:tracePt t="133193" x="1847850" y="4625975"/>
          <p14:tracePt t="133210" x="1857375" y="4625975"/>
          <p14:tracePt t="133227" x="1866900" y="4625975"/>
          <p14:tracePt t="133260" x="1874838" y="4625975"/>
          <p14:tracePt t="133279" x="1884363" y="4625975"/>
          <p14:tracePt t="133319" x="1893888" y="4625975"/>
          <p14:tracePt t="133326" x="1893888" y="4616450"/>
          <p14:tracePt t="133353" x="1901825" y="4616450"/>
          <p14:tracePt t="133441" x="1911350" y="4616450"/>
          <p14:tracePt t="133482" x="1919288" y="4616450"/>
          <p14:tracePt t="133517" x="1928813" y="4616450"/>
          <p14:tracePt t="133531" x="1938338" y="4616450"/>
          <p14:tracePt t="133552" x="1946275" y="4616450"/>
          <p14:tracePt t="133572" x="1955800" y="4616450"/>
          <p14:tracePt t="133607" x="1965325" y="4616450"/>
          <p14:tracePt t="133641" x="1973263" y="4616450"/>
          <p14:tracePt t="133648" x="1982788" y="4616450"/>
          <p14:tracePt t="133662" x="1990725" y="4616450"/>
          <p14:tracePt t="133676" x="2009775" y="4616450"/>
          <p14:tracePt t="133694" x="2027238" y="4616450"/>
          <p14:tracePt t="133710" x="2071688" y="4625975"/>
          <p14:tracePt t="133727" x="2098675" y="4625975"/>
          <p14:tracePt t="133743" x="2152650" y="4625975"/>
          <p14:tracePt t="133760" x="2224088" y="4625975"/>
          <p14:tracePt t="133776" x="2322513" y="4625975"/>
          <p14:tracePt t="133780" x="2438400" y="4625975"/>
          <p14:tracePt t="133793" x="2652713" y="4633913"/>
          <p14:tracePt t="133811" x="2795588" y="4633913"/>
          <p14:tracePt t="133826" x="2830513" y="4633913"/>
          <p14:tracePt t="133843" x="2847975" y="4633913"/>
          <p14:tracePt t="133859" x="2857500" y="4633913"/>
          <p14:tracePt t="133876" x="2874963" y="4633913"/>
          <p14:tracePt t="133893" x="2884488" y="4633913"/>
          <p14:tracePt t="133909" x="2894013" y="4643438"/>
          <p14:tracePt t="133926" x="2901950" y="4643438"/>
          <p14:tracePt t="133943" x="2911475" y="4652963"/>
          <p14:tracePt t="133959" x="2919413" y="4652963"/>
          <p14:tracePt t="133976" x="2928938" y="4652963"/>
          <p14:tracePt t="134099" x="2928938" y="4660900"/>
          <p14:tracePt t="134154" x="2928938" y="4670425"/>
          <p14:tracePt t="134161" x="2919413" y="4670425"/>
          <p14:tracePt t="134188" x="2919413" y="4679950"/>
          <p14:tracePt t="134195" x="2911475" y="4679950"/>
          <p14:tracePt t="134202" x="2911475" y="4687888"/>
          <p14:tracePt t="134210" x="2901950" y="4687888"/>
          <p14:tracePt t="134236" x="2901950" y="4697413"/>
          <p14:tracePt t="134243" x="2894013" y="4697413"/>
          <p14:tracePt t="134278" x="2884488" y="4697413"/>
          <p14:tracePt t="134304" x="2874963" y="4697413"/>
          <p14:tracePt t="134312" x="2867025" y="4697413"/>
          <p14:tracePt t="134325" x="2857500" y="4697413"/>
          <p14:tracePt t="134345" x="2847975" y="4697413"/>
          <p14:tracePt t="134359" x="2840038" y="4697413"/>
          <p14:tracePt t="134366" x="2830513" y="4697413"/>
          <p14:tracePt t="134380" x="2822575" y="4697413"/>
          <p14:tracePt t="134394" x="2813050" y="4697413"/>
          <p14:tracePt t="134416" x="2803525" y="4697413"/>
          <p14:tracePt t="134427" x="2795588" y="4705350"/>
          <p14:tracePt t="134443" x="2786063" y="4705350"/>
          <p14:tracePt t="134460" x="2776538" y="4705350"/>
          <p14:tracePt t="134477" x="2759075" y="4705350"/>
          <p14:tracePt t="134493" x="2751138" y="4705350"/>
          <p14:tracePt t="134510" x="2741613" y="4705350"/>
          <p14:tracePt t="134543" x="2724150" y="4705350"/>
          <p14:tracePt t="134579" x="2714625" y="4705350"/>
          <p14:tracePt t="134661" x="2705100" y="4705350"/>
          <p14:tracePt t="134750" x="2705100" y="4697413"/>
          <p14:tracePt t="134777" x="2714625" y="4697413"/>
          <p14:tracePt t="134785" x="2714625" y="4687888"/>
          <p14:tracePt t="134797" x="2724150" y="4679950"/>
          <p14:tracePt t="134810" x="2732088" y="4679950"/>
          <p14:tracePt t="134826" x="2741613" y="4670425"/>
          <p14:tracePt t="134844" x="2751138" y="4660900"/>
          <p14:tracePt t="134860" x="2768600" y="4643438"/>
          <p14:tracePt t="134876" x="2776538" y="4633913"/>
          <p14:tracePt t="134893" x="2795588" y="4625975"/>
          <p14:tracePt t="134909" x="2803525" y="4616450"/>
          <p14:tracePt t="134926" x="2822575" y="4616450"/>
          <p14:tracePt t="134943" x="2830513" y="4608513"/>
          <p14:tracePt t="134976" x="2840038" y="4598988"/>
          <p14:tracePt t="134993" x="2847975" y="4589463"/>
          <p14:tracePt t="135027" x="2857500" y="4589463"/>
          <p14:tracePt t="135297" x="2857500" y="4598988"/>
          <p14:tracePt t="135303" x="2847975" y="4598988"/>
          <p14:tracePt t="135310" x="2840038" y="4598988"/>
          <p14:tracePt t="135326" x="2830513" y="4598988"/>
          <p14:tracePt t="135344" x="2822575" y="4608513"/>
          <p14:tracePt t="135360" x="2822575" y="4616450"/>
          <p14:tracePt t="135377" x="2813050" y="4616450"/>
          <p14:tracePt t="135393" x="2803525" y="4625975"/>
          <p14:tracePt t="135410" x="2803525" y="4633913"/>
          <p14:tracePt t="135432" x="2795588" y="4633913"/>
          <p14:tracePt t="135727" x="2795588" y="4643438"/>
          <p14:tracePt t="135748" x="2786063" y="4643438"/>
          <p14:tracePt t="135782" x="2776538" y="4643438"/>
          <p14:tracePt t="135810" x="2776538" y="4652963"/>
          <p14:tracePt t="135817" x="2768600" y="4652963"/>
          <p14:tracePt t="135831" x="2759075" y="4652963"/>
          <p14:tracePt t="135863" x="2751138" y="4652963"/>
          <p14:tracePt t="135890" x="2741613" y="4652963"/>
          <p14:tracePt t="135904" x="2741613" y="4660900"/>
          <p14:tracePt t="136241" x="2741613" y="4670425"/>
          <p14:tracePt t="136268" x="2741613" y="4679950"/>
          <p14:tracePt t="136316" x="2741613" y="4687888"/>
          <p14:tracePt t="136324" x="2751138" y="4687888"/>
          <p14:tracePt t="136330" x="2751138" y="4697413"/>
          <p14:tracePt t="136343" x="2751138" y="4705350"/>
          <p14:tracePt t="136360" x="2759075" y="4714875"/>
          <p14:tracePt t="136377" x="2768600" y="4724400"/>
          <p14:tracePt t="136400" x="2768600" y="4732338"/>
          <p14:tracePt t="136412" x="2776538" y="4741863"/>
          <p14:tracePt t="136443" x="2786063" y="4741863"/>
          <p14:tracePt t="136460" x="2795588" y="4741863"/>
          <p14:tracePt t="136477" x="2813050" y="4741863"/>
          <p14:tracePt t="136493" x="2822575" y="4732338"/>
          <p14:tracePt t="136510" x="2830513" y="4724400"/>
          <p14:tracePt t="137890" x="2830513" y="4732338"/>
          <p14:tracePt t="137897" x="2840038" y="4751388"/>
          <p14:tracePt t="137909" x="2840038" y="4786313"/>
          <p14:tracePt t="137926" x="2840038" y="4803775"/>
          <p14:tracePt t="137943" x="2840038" y="4813300"/>
          <p14:tracePt t="137959" x="2840038" y="4840288"/>
          <p14:tracePt t="137976" x="2840038" y="4848225"/>
          <p14:tracePt t="137993" x="2840038" y="4857750"/>
          <p14:tracePt t="138009" x="2840038" y="4867275"/>
          <p14:tracePt t="138026" x="2840038" y="4884738"/>
          <p14:tracePt t="138043" x="2840038" y="4894263"/>
          <p14:tracePt t="138060" x="2840038" y="4902200"/>
          <p14:tracePt t="138077" x="2840038" y="4911725"/>
          <p14:tracePt t="138094" x="2840038" y="4919663"/>
          <p14:tracePt t="138110" x="2840038" y="4938713"/>
          <p14:tracePt t="138127" x="2840038" y="4946650"/>
          <p14:tracePt t="138143" x="2840038" y="4956175"/>
          <p14:tracePt t="138160" x="2840038" y="4965700"/>
          <p14:tracePt t="138177" x="2830513" y="4973638"/>
          <p14:tracePt t="138193" x="2830513" y="4983163"/>
          <p14:tracePt t="138225" x="2830513" y="4991100"/>
          <p14:tracePt t="138259" x="2830513" y="5000625"/>
          <p14:tracePt t="138273" x="2830513" y="5010150"/>
          <p14:tracePt t="138307" x="2822575" y="5010150"/>
          <p14:tracePt t="138348" x="2813050" y="5010150"/>
          <p14:tracePt t="138403" x="2803525" y="5010150"/>
          <p14:tracePt t="138430" x="2795588" y="5010150"/>
          <p14:tracePt t="138465" x="2786063" y="5000625"/>
          <p14:tracePt t="138478" x="2776538" y="5000625"/>
          <p14:tracePt t="138718" x="2786063" y="5000625"/>
          <p14:tracePt t="138731" x="2795588" y="5000625"/>
          <p14:tracePt t="138745" x="2803525" y="5000625"/>
          <p14:tracePt t="138766" x="2822575" y="5000625"/>
          <p14:tracePt t="138780" x="2830513" y="4991100"/>
          <p14:tracePt t="138786" x="2840038" y="4991100"/>
          <p14:tracePt t="138794" x="2847975" y="4991100"/>
          <p14:tracePt t="138810" x="2857500" y="4991100"/>
          <p14:tracePt t="138827" x="2867025" y="4991100"/>
          <p14:tracePt t="138843" x="2874963" y="4991100"/>
          <p14:tracePt t="138860" x="2894013" y="4991100"/>
          <p14:tracePt t="138876" x="2901950" y="4991100"/>
          <p14:tracePt t="138909" x="2911475" y="4991100"/>
          <p14:tracePt t="138926" x="2919413" y="4983163"/>
          <p14:tracePt t="138942" x="2928938" y="4983163"/>
          <p14:tracePt t="138976" x="2938463" y="4983163"/>
          <p14:tracePt t="139031" x="2946400" y="4983163"/>
          <p14:tracePt t="139061" x="2946400" y="4973638"/>
          <p14:tracePt t="139067" x="2955925" y="4973638"/>
          <p14:tracePt t="139080" x="2965450" y="4965700"/>
          <p14:tracePt t="139111" x="2973388" y="4956175"/>
          <p14:tracePt t="139141" x="2982913" y="4946650"/>
          <p14:tracePt t="139169" x="2982913" y="4938713"/>
          <p14:tracePt t="139177" x="2990850" y="4938713"/>
          <p14:tracePt t="139190" x="3000375" y="4938713"/>
          <p14:tracePt t="139224" x="3009900" y="4938713"/>
          <p14:tracePt t="139245" x="3017838" y="4938713"/>
          <p14:tracePt t="139259" x="3027363" y="4938713"/>
          <p14:tracePt t="139266" x="3036888" y="4938713"/>
          <p14:tracePt t="139293" x="3044825" y="4938713"/>
          <p14:tracePt t="139320" x="3054350" y="4929188"/>
          <p14:tracePt t="139381" x="3062288" y="4929188"/>
          <p14:tracePt t="139415" x="3071813" y="4929188"/>
          <p14:tracePt t="139525" x="3081338" y="4929188"/>
          <p14:tracePt t="139587" x="3089275" y="4929188"/>
          <p14:tracePt t="139614" x="3098800" y="4929188"/>
          <p14:tracePt t="139635" x="3108325" y="4929188"/>
          <p14:tracePt t="139662" x="3116263" y="4929188"/>
          <p14:tracePt t="139744" x="3125788" y="4929188"/>
          <p14:tracePt t="139771" x="3133725" y="4929188"/>
          <p14:tracePt t="139800" x="3143250" y="4929188"/>
          <p14:tracePt t="139860" x="3152775" y="4929188"/>
          <p14:tracePt t="139886" x="3160713" y="4929188"/>
          <p14:tracePt t="139900" x="3170238" y="4929188"/>
          <p14:tracePt t="139907" x="3179763" y="4929188"/>
          <p14:tracePt t="139914" x="3187700" y="4929188"/>
          <p14:tracePt t="139926" x="3197225" y="4929188"/>
          <p14:tracePt t="139943" x="3224213" y="4938713"/>
          <p14:tracePt t="139959" x="3241675" y="4938713"/>
          <p14:tracePt t="139976" x="3259138" y="4946650"/>
          <p14:tracePt t="139993" x="3268663" y="4956175"/>
          <p14:tracePt t="140009" x="3286125" y="4956175"/>
          <p14:tracePt t="140026" x="3295650" y="4956175"/>
          <p14:tracePt t="140043" x="3303588" y="4956175"/>
          <p14:tracePt t="140068" x="3313113" y="4956175"/>
          <p14:tracePt t="140093" x="3322638" y="4956175"/>
          <p14:tracePt t="140134" x="3330575" y="4956175"/>
          <p14:tracePt t="140195" x="3340100" y="4956175"/>
          <p14:tracePt t="140209" x="3348038" y="4956175"/>
          <p14:tracePt t="140223" x="3357563" y="4956175"/>
          <p14:tracePt t="140243" x="3367088" y="4956175"/>
          <p14:tracePt t="140278" x="3375025" y="4956175"/>
          <p14:tracePt t="140435" x="3375025" y="4965700"/>
          <p14:tracePt t="140654" x="3384550" y="4965700"/>
          <p14:tracePt t="140682" x="3394075" y="4965700"/>
          <p14:tracePt t="140709" x="3402013" y="4965700"/>
          <p14:tracePt t="140743" x="3411538" y="4965700"/>
          <p14:tracePt t="140763" x="3419475" y="4965700"/>
          <p14:tracePt t="140778" x="3429000" y="4965700"/>
          <p14:tracePt t="140798" x="3438525" y="4965700"/>
          <p14:tracePt t="140819" x="3446463" y="4965700"/>
          <p14:tracePt t="140832" x="3455988" y="4965700"/>
          <p14:tracePt t="140839" x="3465513" y="4965700"/>
          <p14:tracePt t="140860" x="3473450" y="4965700"/>
          <p14:tracePt t="140880" x="3482975" y="4965700"/>
          <p14:tracePt t="140901" x="3490913" y="4965700"/>
          <p14:tracePt t="140906" x="3500438" y="4965700"/>
          <p14:tracePt t="140940" x="3509963" y="4965700"/>
          <p14:tracePt t="141236" x="3517900" y="4965700"/>
          <p14:tracePt t="141242" x="3527425" y="4965700"/>
          <p14:tracePt t="141249" x="3536950" y="4965700"/>
          <p14:tracePt t="141260" x="3544888" y="4965700"/>
          <p14:tracePt t="141276" x="3562350" y="4965700"/>
          <p14:tracePt t="141293" x="3571875" y="4965700"/>
          <p14:tracePt t="141310" x="3581400" y="4965700"/>
          <p14:tracePt t="141331" x="3589338" y="4965700"/>
          <p14:tracePt t="141346" x="3598863" y="4965700"/>
          <p14:tracePt t="141360" x="3608388" y="4965700"/>
          <p14:tracePt t="141377" x="3616325" y="4965700"/>
          <p14:tracePt t="141393" x="3625850" y="4965700"/>
          <p14:tracePt t="141410" x="3643313" y="4965700"/>
          <p14:tracePt t="141426" x="3670300" y="4965700"/>
          <p14:tracePt t="141443" x="3687763" y="4965700"/>
          <p14:tracePt t="141460" x="3705225" y="4965700"/>
          <p14:tracePt t="141476" x="3724275" y="4965700"/>
          <p14:tracePt t="141493" x="3732213" y="4965700"/>
          <p14:tracePt t="141510" x="3741738" y="4965700"/>
          <p14:tracePt t="141527" x="3751263" y="4965700"/>
          <p14:tracePt t="141543" x="3759200" y="4973638"/>
          <p14:tracePt t="141560" x="3776663" y="4973638"/>
          <p14:tracePt t="141577" x="3795713" y="4973638"/>
          <p14:tracePt t="141610" x="3803650" y="4973638"/>
          <p14:tracePt t="141627" x="3813175" y="4973638"/>
          <p14:tracePt t="141643" x="3822700" y="4973638"/>
          <p14:tracePt t="141667" x="3830638" y="4973638"/>
          <p14:tracePt t="141798" x="3840163" y="4973638"/>
          <p14:tracePt t="141831" x="3848100" y="4973638"/>
          <p14:tracePt t="141846" x="3857625" y="4973638"/>
          <p14:tracePt t="141865" x="3867150" y="4973638"/>
          <p14:tracePt t="141893" x="3875088" y="4973638"/>
          <p14:tracePt t="141912" x="3884613" y="4973638"/>
          <p14:tracePt t="141925" x="3894138" y="4973638"/>
          <p14:tracePt t="141959" x="3902075" y="4973638"/>
          <p14:tracePt t="141973" x="3911600" y="4983163"/>
          <p14:tracePt t="141987" x="3919538" y="4983163"/>
          <p14:tracePt t="141995" x="3929063" y="4983163"/>
          <p14:tracePt t="142015" x="3938588" y="4983163"/>
          <p14:tracePt t="142028" x="3946525" y="4983163"/>
          <p14:tracePt t="142050" x="3946525" y="4991100"/>
          <p14:tracePt t="142060" x="3956050" y="4991100"/>
          <p14:tracePt t="142076" x="3965575" y="4991100"/>
          <p14:tracePt t="142632" x="3973513" y="4991100"/>
          <p14:tracePt t="142638" x="3983038" y="4991100"/>
          <p14:tracePt t="142645" x="3990975" y="4991100"/>
          <p14:tracePt t="142660" x="4010025" y="4983163"/>
          <p14:tracePt t="142677" x="4017963" y="4983163"/>
          <p14:tracePt t="142693" x="4027488" y="4983163"/>
          <p14:tracePt t="142710" x="4044950" y="4983163"/>
          <p14:tracePt t="142727" x="4054475" y="4983163"/>
          <p14:tracePt t="142743" x="4071938" y="4983163"/>
          <p14:tracePt t="142760" x="4089400" y="4983163"/>
          <p14:tracePt t="142777" x="4108450" y="4983163"/>
          <p14:tracePt t="142793" x="4116388" y="4983163"/>
          <p14:tracePt t="142810" x="4133850" y="4983163"/>
          <p14:tracePt t="142830" x="4143375" y="4983163"/>
          <p14:tracePt t="142864" x="4152900" y="4983163"/>
          <p14:tracePt t="142979" x="4160838" y="4983163"/>
          <p14:tracePt t="143179" x="4170363" y="4983163"/>
          <p14:tracePt t="143200" x="4179888" y="4991100"/>
          <p14:tracePt t="143214" x="4187825" y="4991100"/>
          <p14:tracePt t="143221" x="4197350" y="4991100"/>
          <p14:tracePt t="143227" x="4205288" y="4991100"/>
          <p14:tracePt t="143243" x="4214813" y="4991100"/>
          <p14:tracePt t="143261" x="4232275" y="5000625"/>
          <p14:tracePt t="143277" x="4241800" y="5000625"/>
          <p14:tracePt t="143294" x="4251325" y="5000625"/>
          <p14:tracePt t="143310" x="4259263" y="5000625"/>
          <p14:tracePt t="143329" x="4268788" y="5000625"/>
          <p14:tracePt t="143343" x="4276725" y="5000625"/>
          <p14:tracePt t="143438" x="4286250" y="5000625"/>
          <p14:tracePt t="143444" x="4286250" y="5010150"/>
          <p14:tracePt t="143521" x="4295775" y="5010150"/>
          <p14:tracePt t="143535" x="4303713" y="5010150"/>
          <p14:tracePt t="143541" x="4313238" y="5010150"/>
          <p14:tracePt t="143548" x="4322763" y="5010150"/>
          <p14:tracePt t="143560" x="4330700" y="5010150"/>
          <p14:tracePt t="143577" x="4402138" y="5018088"/>
          <p14:tracePt t="143593" x="4491038" y="5018088"/>
          <p14:tracePt t="143610" x="4616450" y="5027613"/>
          <p14:tracePt t="143627" x="4679950" y="5027613"/>
          <p14:tracePt t="143644" x="4751388" y="5027613"/>
          <p14:tracePt t="143660" x="4786313" y="5027613"/>
          <p14:tracePt t="143678" x="4830763" y="5027613"/>
          <p14:tracePt t="143693" x="4867275" y="5027613"/>
          <p14:tracePt t="143710" x="4894263" y="5027613"/>
          <p14:tracePt t="143726" x="4938713" y="5027613"/>
          <p14:tracePt t="143743" x="4965700" y="5027613"/>
          <p14:tracePt t="143760" x="5018088" y="5027613"/>
          <p14:tracePt t="143777" x="5054600" y="5018088"/>
          <p14:tracePt t="143794" x="5116513" y="5018088"/>
          <p14:tracePt t="143810" x="5153025" y="5000625"/>
          <p14:tracePt t="143815" x="5160963" y="4991100"/>
          <p14:tracePt t="143826" x="5180013" y="4991100"/>
          <p14:tracePt t="143843" x="5232400" y="4991100"/>
          <p14:tracePt t="143860" x="5259388" y="4983163"/>
          <p14:tracePt t="143876" x="5286375" y="4973638"/>
          <p14:tracePt t="143893" x="5313363" y="4973638"/>
          <p14:tracePt t="143909" x="5357813" y="4965700"/>
          <p14:tracePt t="143926" x="5429250" y="4956175"/>
          <p14:tracePt t="143943" x="5465763" y="4946650"/>
          <p14:tracePt t="143959" x="5500688" y="4938713"/>
          <p14:tracePt t="143976" x="5527675" y="4938713"/>
          <p14:tracePt t="143993" x="5562600" y="4919663"/>
          <p14:tracePt t="144009" x="5599113" y="4911725"/>
          <p14:tracePt t="144027" x="5643563" y="4884738"/>
          <p14:tracePt t="144043" x="5680075" y="4875213"/>
          <p14:tracePt t="144061" x="5732463" y="4848225"/>
          <p14:tracePt t="144076" x="5759450" y="4830763"/>
          <p14:tracePt t="144093" x="5768975" y="4822825"/>
          <p14:tracePt t="144110" x="5803900" y="4803775"/>
          <p14:tracePt t="144127" x="5813425" y="4795838"/>
          <p14:tracePt t="144144" x="5840413" y="4786313"/>
          <p14:tracePt t="144160" x="5857875" y="4776788"/>
          <p14:tracePt t="144177" x="5875338" y="4768850"/>
          <p14:tracePt t="144193" x="5875338" y="4759325"/>
          <p14:tracePt t="144211" x="5884863" y="4751388"/>
          <p14:tracePt t="144227" x="5894388" y="4751388"/>
          <p14:tracePt t="144243" x="5894388" y="4741863"/>
          <p14:tracePt t="144328" x="5894388" y="4732338"/>
          <p14:tracePt t="144383" x="5884863" y="4732338"/>
          <p14:tracePt t="144404" x="5875338" y="4732338"/>
          <p14:tracePt t="144413" x="5867400" y="4732338"/>
          <p14:tracePt t="144774" x="5884863" y="4732338"/>
          <p14:tracePt t="144781" x="5902325" y="4732338"/>
          <p14:tracePt t="144793" x="5911850" y="4732338"/>
          <p14:tracePt t="144810" x="5946775" y="4732338"/>
          <p14:tracePt t="144828" x="5965825" y="4732338"/>
          <p14:tracePt t="144843" x="5983288" y="4732338"/>
          <p14:tracePt t="144859" x="6010275" y="4732338"/>
          <p14:tracePt t="144876" x="6027738" y="4732338"/>
          <p14:tracePt t="144893" x="6045200" y="4732338"/>
          <p14:tracePt t="144909" x="6072188" y="4732338"/>
          <p14:tracePt t="144926" x="6089650" y="4741863"/>
          <p14:tracePt t="144943" x="6108700" y="4741863"/>
          <p14:tracePt t="144959" x="6126163" y="4741863"/>
          <p14:tracePt t="144976" x="6143625" y="4741863"/>
          <p14:tracePt t="144993" x="6170613" y="4741863"/>
          <p14:tracePt t="145009" x="6188075" y="4751388"/>
          <p14:tracePt t="145026" x="6205538" y="4759325"/>
          <p14:tracePt t="145043" x="6215063" y="4759325"/>
          <p14:tracePt t="145060" x="6224588" y="4759325"/>
          <p14:tracePt t="145081" x="6232525" y="4759325"/>
          <p14:tracePt t="145096" x="6242050" y="4759325"/>
          <p14:tracePt t="145177" x="6232525" y="4759325"/>
          <p14:tracePt t="145211" x="6232525" y="4751388"/>
          <p14:tracePt t="145225" x="6224588" y="4751388"/>
          <p14:tracePt t="145293" x="6224588" y="4741863"/>
          <p14:tracePt t="145301" x="6215063" y="4741863"/>
          <p14:tracePt t="145335" x="6205538" y="4741863"/>
          <p14:tracePt t="145348" x="6197600" y="4741863"/>
          <p14:tracePt t="145383" x="6188075" y="4741863"/>
          <p14:tracePt t="145404" x="6180138" y="4741863"/>
          <p14:tracePt t="145416" x="6170613" y="4741863"/>
          <p14:tracePt t="145422" x="6161088" y="4741863"/>
          <p14:tracePt t="145436" x="6153150" y="4741863"/>
          <p14:tracePt t="145442" x="6143625" y="4741863"/>
          <p14:tracePt t="145459" x="6134100" y="4741863"/>
          <p14:tracePt t="145476" x="6116638" y="4741863"/>
          <p14:tracePt t="145493" x="6099175" y="4741863"/>
          <p14:tracePt t="145510" x="6072188" y="4741863"/>
          <p14:tracePt t="145527" x="6037263" y="4741863"/>
          <p14:tracePt t="145543" x="6018213" y="4741863"/>
          <p14:tracePt t="145560" x="5973763" y="4741863"/>
          <p14:tracePt t="145577" x="5956300" y="4741863"/>
          <p14:tracePt t="145594" x="5894388" y="4732338"/>
          <p14:tracePt t="145610" x="5857875" y="4724400"/>
          <p14:tracePt t="145627" x="5830888" y="4724400"/>
          <p14:tracePt t="145643" x="5803900" y="4714875"/>
          <p14:tracePt t="145660" x="5795963" y="4705350"/>
          <p14:tracePt t="145677" x="5776913" y="4705350"/>
          <p14:tracePt t="145693" x="5776913" y="4697413"/>
          <p14:tracePt t="145710" x="5768975" y="4697413"/>
          <p14:tracePt t="145727" x="5759450" y="4697413"/>
          <p14:tracePt t="145779" x="5751513" y="4697413"/>
          <p14:tracePt t="145820" x="5741988" y="4697413"/>
          <p14:tracePt t="145894" x="5741988" y="4687888"/>
          <p14:tracePt t="145908" x="5741988" y="4679950"/>
          <p14:tracePt t="145942" x="5741988" y="4670425"/>
          <p14:tracePt t="145949" x="5751513" y="4670425"/>
          <p14:tracePt t="145969" x="5759450" y="4670425"/>
          <p14:tracePt t="145976" x="5768975" y="4660900"/>
          <p14:tracePt t="145993" x="5776913" y="4660900"/>
          <p14:tracePt t="146010" x="5795963" y="4652963"/>
          <p14:tracePt t="146026" x="5803900" y="4652963"/>
          <p14:tracePt t="146043" x="5822950" y="4652963"/>
          <p14:tracePt t="146060" x="5840413" y="4652963"/>
          <p14:tracePt t="146077" x="5848350" y="4652963"/>
          <p14:tracePt t="146093" x="5857875" y="4652963"/>
          <p14:tracePt t="146110" x="5875338" y="4643438"/>
          <p14:tracePt t="146127" x="5894388" y="4643438"/>
          <p14:tracePt t="146143" x="5902325" y="4643438"/>
          <p14:tracePt t="146160" x="5911850" y="4643438"/>
          <p14:tracePt t="146176" x="5929313" y="4643438"/>
          <p14:tracePt t="146210" x="5938838" y="4643438"/>
          <p14:tracePt t="146226" x="5946775" y="4643438"/>
          <p14:tracePt t="146245" x="5956300" y="4643438"/>
          <p14:tracePt t="146272" x="5965825" y="4643438"/>
          <p14:tracePt t="146285" x="5973763" y="4643438"/>
          <p14:tracePt t="146347" x="5983288" y="4643438"/>
          <p14:tracePt t="146403" x="5991225" y="4643438"/>
          <p14:tracePt t="146429" x="6000750" y="4643438"/>
          <p14:tracePt t="146444" x="6010275" y="4643438"/>
          <p14:tracePt t="146477" x="6018213" y="4643438"/>
          <p14:tracePt t="146518" x="6027738" y="4643438"/>
          <p14:tracePt t="146552" x="6037263" y="4643438"/>
          <p14:tracePt t="146573" x="6045200" y="4643438"/>
          <p14:tracePt t="146600" x="6054725" y="4643438"/>
          <p14:tracePt t="146635" x="6062663" y="4643438"/>
          <p14:tracePt t="146662" x="6072188" y="4643438"/>
          <p14:tracePt t="146669" x="6081713" y="4643438"/>
          <p14:tracePt t="146696" x="6089650" y="4643438"/>
          <p14:tracePt t="146731" x="6099175" y="4643438"/>
          <p14:tracePt t="147093" x="6108700" y="4643438"/>
          <p14:tracePt t="147107" x="6116638" y="4643438"/>
          <p14:tracePt t="147135" x="6126163" y="4643438"/>
          <p14:tracePt t="147148" x="6134100" y="4643438"/>
          <p14:tracePt t="147161" x="6143625" y="4643438"/>
          <p14:tracePt t="147168" x="6153150" y="4643438"/>
          <p14:tracePt t="147182" x="6161088" y="4643438"/>
          <p14:tracePt t="147193" x="6170613" y="4643438"/>
          <p14:tracePt t="147210" x="6197600" y="4643438"/>
          <p14:tracePt t="147227" x="6215063" y="4643438"/>
          <p14:tracePt t="147243" x="6251575" y="4652963"/>
          <p14:tracePt t="147260" x="6259513" y="4652963"/>
          <p14:tracePt t="147277" x="6276975" y="4652963"/>
          <p14:tracePt t="147293" x="6286500" y="4652963"/>
          <p14:tracePt t="147311" x="6296025" y="4652963"/>
          <p14:tracePt t="147326" x="6303963" y="4652963"/>
          <p14:tracePt t="147343" x="6313488" y="4652963"/>
          <p14:tracePt t="147360" x="6323013" y="4660900"/>
          <p14:tracePt t="147377" x="6330950" y="4660900"/>
          <p14:tracePt t="147393" x="6348413" y="4660900"/>
          <p14:tracePt t="147410" x="6375400" y="4660900"/>
          <p14:tracePt t="147426" x="6438900" y="4660900"/>
          <p14:tracePt t="147443" x="6465888" y="4660900"/>
          <p14:tracePt t="147459" x="6500813" y="4660900"/>
          <p14:tracePt t="147476" x="6545263" y="4670425"/>
          <p14:tracePt t="147493" x="6581775" y="4679950"/>
          <p14:tracePt t="147510" x="6626225" y="4679950"/>
          <p14:tracePt t="147526" x="6661150" y="4687888"/>
          <p14:tracePt t="147544" x="6705600" y="4687888"/>
          <p14:tracePt t="147560" x="6715125" y="4687888"/>
          <p14:tracePt t="147577" x="6732588" y="4687888"/>
          <p14:tracePt t="147593" x="6759575" y="4687888"/>
          <p14:tracePt t="147610" x="6769100" y="4687888"/>
          <p14:tracePt t="147643" x="6777038" y="4687888"/>
          <p14:tracePt t="147662" x="6786563" y="4687888"/>
          <p14:tracePt t="148127" x="6777038" y="4697413"/>
          <p14:tracePt t="148133" x="6769100" y="4697413"/>
          <p14:tracePt t="148143" x="6759575" y="4697413"/>
          <p14:tracePt t="148160" x="6742113" y="4697413"/>
          <p14:tracePt t="148177" x="6732588" y="4697413"/>
          <p14:tracePt t="148194" x="6715125" y="4705350"/>
          <p14:tracePt t="148210" x="6688138" y="4705350"/>
          <p14:tracePt t="148227" x="6670675" y="4714875"/>
          <p14:tracePt t="148243" x="6653213" y="4714875"/>
          <p14:tracePt t="148260" x="6634163" y="4714875"/>
          <p14:tracePt t="148277" x="6616700" y="4714875"/>
          <p14:tracePt t="148293" x="6608763" y="4714875"/>
          <p14:tracePt t="148327" x="6608763" y="4705350"/>
          <p14:tracePt t="148359" x="6608763" y="4697413"/>
          <p14:tracePt t="148386" x="6616700" y="4697413"/>
          <p14:tracePt t="148400" x="6626225" y="4697413"/>
          <p14:tracePt t="148434" x="6634163" y="4697413"/>
          <p14:tracePt t="148448" x="6634163" y="4687888"/>
          <p14:tracePt t="148462" x="6643688" y="4687888"/>
          <p14:tracePt t="148496" x="6653213" y="4679950"/>
          <p14:tracePt t="148509" x="6661150" y="4679950"/>
          <p14:tracePt t="148523" x="6661150" y="4670425"/>
          <p14:tracePt t="148537" x="6670675" y="4670425"/>
          <p14:tracePt t="148551" x="6680200" y="4670425"/>
          <p14:tracePt t="148560" x="6680200" y="4660900"/>
          <p14:tracePt t="148577" x="6688138" y="4660900"/>
          <p14:tracePt t="148593" x="6697663" y="4660900"/>
          <p14:tracePt t="148619" x="6705600" y="4660900"/>
          <p14:tracePt t="148653" x="6715125" y="4660900"/>
          <p14:tracePt t="148674" x="6724650" y="4660900"/>
          <p14:tracePt t="148688" x="6732588" y="4660900"/>
          <p14:tracePt t="148708" x="6742113" y="4660900"/>
          <p14:tracePt t="148722" x="6751638" y="4660900"/>
          <p14:tracePt t="148749" x="6759575" y="4660900"/>
          <p14:tracePt t="148755" x="6759575" y="4670425"/>
          <p14:tracePt t="148762" x="6769100" y="4670425"/>
          <p14:tracePt t="148783" x="6769100" y="4679950"/>
          <p14:tracePt t="148797" x="6777038" y="4679950"/>
          <p14:tracePt t="148831" x="6786563" y="4679950"/>
          <p14:tracePt t="148911" x="6796088" y="4679950"/>
          <p14:tracePt t="148939" x="6804025" y="4679950"/>
          <p14:tracePt t="148973" x="6813550" y="4679950"/>
          <p14:tracePt t="149008" x="6823075" y="4679950"/>
          <p14:tracePt t="149036" x="6831013" y="4679950"/>
          <p14:tracePt t="149050" x="6840538" y="4679950"/>
          <p14:tracePt t="149118" x="6848475" y="4679950"/>
          <p14:tracePt t="149141" x="6858000" y="4679950"/>
          <p14:tracePt t="149153" x="6867525" y="4679950"/>
          <p14:tracePt t="149180" x="6875463" y="4679950"/>
          <p14:tracePt t="149194" x="6884988" y="4679950"/>
          <p14:tracePt t="149228" x="6894513" y="4670425"/>
          <p14:tracePt t="149248" x="6902450" y="4670425"/>
          <p14:tracePt t="149262" x="6911975" y="4670425"/>
          <p14:tracePt t="149277" x="6919913" y="4670425"/>
          <p14:tracePt t="149310" x="6929438" y="4660900"/>
          <p14:tracePt t="149344" x="6938963" y="4660900"/>
          <p14:tracePt t="149358" x="6946900" y="4660900"/>
          <p14:tracePt t="149372" x="6956425" y="4660900"/>
          <p14:tracePt t="149385" x="6965950" y="4660900"/>
          <p14:tracePt t="149413" x="6973888" y="4660900"/>
          <p14:tracePt t="149445" x="6983413" y="4660900"/>
          <p14:tracePt t="149459" x="6991350" y="4660900"/>
          <p14:tracePt t="149523" x="7000875" y="4660900"/>
          <p14:tracePt t="149577" x="7010400" y="4660900"/>
          <p14:tracePt t="149611" x="7018338" y="4660900"/>
          <p14:tracePt t="149625" x="7027863" y="4660900"/>
          <p14:tracePt t="149673" x="7037388" y="4660900"/>
          <p14:tracePt t="149818" x="7045325" y="4660900"/>
          <p14:tracePt t="149986" x="7037388" y="4660900"/>
          <p14:tracePt t="150029" x="7027863" y="4660900"/>
          <p14:tracePt t="150042" x="7018338" y="4660900"/>
          <p14:tracePt t="150070" x="7010400" y="4660900"/>
          <p14:tracePt t="150090" x="7000875" y="4660900"/>
          <p14:tracePt t="150117" x="6991350" y="4660900"/>
          <p14:tracePt t="150131" x="6983413" y="4660900"/>
          <p14:tracePt t="150159" x="6973888" y="4660900"/>
          <p14:tracePt t="150172" x="6965950" y="4660900"/>
          <p14:tracePt t="150186" x="6956425" y="4660900"/>
          <p14:tracePt t="150199" x="6946900" y="4660900"/>
          <p14:tracePt t="150213" x="6938963" y="4660900"/>
          <p14:tracePt t="150227" x="6929438" y="4660900"/>
          <p14:tracePt t="150243" x="6911975" y="4660900"/>
          <p14:tracePt t="150260" x="6894513" y="4670425"/>
          <p14:tracePt t="150277" x="6884988" y="4679950"/>
          <p14:tracePt t="150294" x="6858000" y="4679950"/>
          <p14:tracePt t="150310" x="6831013" y="4679950"/>
          <p14:tracePt t="150326" x="6769100" y="4679950"/>
          <p14:tracePt t="150330" x="6724650" y="4679950"/>
          <p14:tracePt t="150343" x="6608763" y="4670425"/>
          <p14:tracePt t="150360" x="6527800" y="4660900"/>
          <p14:tracePt t="150377" x="6465888" y="4660900"/>
          <p14:tracePt t="150393" x="6394450" y="4660900"/>
          <p14:tracePt t="150410" x="6357938" y="4660900"/>
          <p14:tracePt t="150427" x="6348413" y="4660900"/>
          <p14:tracePt t="150443" x="6340475" y="4660900"/>
          <p14:tracePt t="150460" x="6323013" y="4660900"/>
          <p14:tracePt t="150477" x="6313488" y="4660900"/>
          <p14:tracePt t="150493" x="6251575" y="4660900"/>
          <p14:tracePt t="150510" x="6188075" y="4660900"/>
          <p14:tracePt t="150527" x="6089650" y="4660900"/>
          <p14:tracePt t="150543" x="6054725" y="4670425"/>
          <p14:tracePt t="150560" x="6045200" y="4679950"/>
          <p14:tracePt t="150576" x="6018213" y="4679950"/>
          <p14:tracePt t="150593" x="6000750" y="4679950"/>
          <p14:tracePt t="150610" x="5991225" y="4679950"/>
          <p14:tracePt t="150644" x="5983288" y="4679950"/>
          <p14:tracePt t="150665" x="5973763" y="4679950"/>
          <p14:tracePt t="150679" x="5965825" y="4679950"/>
          <p14:tracePt t="150761" x="5965825" y="4670425"/>
          <p14:tracePt t="150856" x="5973763" y="4670425"/>
          <p14:tracePt t="150896" x="5983288" y="4670425"/>
          <p14:tracePt t="150930" x="5991225" y="4670425"/>
          <p14:tracePt t="150957" x="6000750" y="4670425"/>
          <p14:tracePt t="150978" x="6010275" y="4670425"/>
          <p14:tracePt t="151006" x="6018213" y="4670425"/>
          <p14:tracePt t="151041" x="6027738" y="4670425"/>
          <p14:tracePt t="151069" x="6037263" y="4670425"/>
          <p14:tracePt t="151089" x="6045200" y="4670425"/>
          <p14:tracePt t="151118" x="6054725" y="4670425"/>
          <p14:tracePt t="151144" x="6062663" y="4670425"/>
          <p14:tracePt t="151178" x="6072188" y="4670425"/>
          <p14:tracePt t="151185" x="6081713" y="4670425"/>
          <p14:tracePt t="151212" x="6089650" y="4670425"/>
          <p14:tracePt t="151239" x="6099175" y="4670425"/>
          <p14:tracePt t="151274" x="6108700" y="4670425"/>
          <p14:tracePt t="151301" x="6116638" y="4670425"/>
          <p14:tracePt t="151322" x="6126163" y="4670425"/>
          <p14:tracePt t="151342" x="6134100" y="4670425"/>
          <p14:tracePt t="151361" x="6143625" y="4670425"/>
          <p14:tracePt t="151368" x="6143625" y="4660900"/>
          <p14:tracePt t="151382" x="6153150" y="4660900"/>
          <p14:tracePt t="151393" x="6161088" y="4660900"/>
          <p14:tracePt t="151409" x="6170613" y="4660900"/>
          <p14:tracePt t="151426" x="6180138" y="4660900"/>
          <p14:tracePt t="151443" x="6188075" y="4660900"/>
          <p14:tracePt t="151459" x="6197600" y="4660900"/>
          <p14:tracePt t="151491" x="6205538" y="4660900"/>
          <p14:tracePt t="151568" x="6215063" y="4660900"/>
          <p14:tracePt t="151629" x="6224588" y="4660900"/>
          <p14:tracePt t="151677" x="6232525" y="4660900"/>
          <p14:tracePt t="151746" x="6242050" y="4660900"/>
          <p14:tracePt t="151760" x="6242050" y="4670425"/>
          <p14:tracePt t="151773" x="6242050" y="4679950"/>
          <p14:tracePt t="151787" x="6251575" y="4679950"/>
          <p14:tracePt t="151794" x="6251575" y="4687888"/>
          <p14:tracePt t="151810" x="6259513" y="4697413"/>
          <p14:tracePt t="151827" x="6269038" y="4714875"/>
          <p14:tracePt t="151843" x="6296025" y="4732338"/>
          <p14:tracePt t="151861" x="6303963" y="4741863"/>
          <p14:tracePt t="151877" x="6313488" y="4751388"/>
          <p14:tracePt t="151893" x="6323013" y="4759325"/>
          <p14:tracePt t="151909" x="6323013" y="4768850"/>
          <p14:tracePt t="151926" x="6330950" y="4776788"/>
          <p14:tracePt t="151943" x="6340475" y="4786313"/>
          <p14:tracePt t="151959" x="6348413" y="4795838"/>
          <p14:tracePt t="151976" x="6375400" y="4822825"/>
          <p14:tracePt t="151993" x="6402388" y="4830763"/>
          <p14:tracePt t="152009" x="6411913" y="4840288"/>
          <p14:tracePt t="152026" x="6429375" y="4857750"/>
          <p14:tracePt t="152043" x="6438900" y="4857750"/>
          <p14:tracePt t="152059" x="6456363" y="4875213"/>
          <p14:tracePt t="152076" x="6473825" y="4884738"/>
          <p14:tracePt t="152094" x="6500813" y="4902200"/>
          <p14:tracePt t="152110" x="6510338" y="4902200"/>
          <p14:tracePt t="152126" x="6518275" y="4911725"/>
          <p14:tracePt t="152143" x="6527800" y="4911725"/>
          <p14:tracePt t="152160" x="6537325" y="4919663"/>
          <p14:tracePt t="152176" x="6554788" y="4938713"/>
          <p14:tracePt t="153839" x="6527800" y="4946650"/>
          <p14:tracePt t="153846" x="6500813" y="4965700"/>
          <p14:tracePt t="153860" x="6483350" y="4965700"/>
          <p14:tracePt t="153877" x="6465888" y="4973638"/>
          <p14:tracePt t="153893" x="6456363" y="4983163"/>
          <p14:tracePt t="153909" x="6438900" y="4983163"/>
          <p14:tracePt t="153943" x="6429375" y="4983163"/>
          <p14:tracePt t="154052" x="6438900" y="4983163"/>
          <p14:tracePt t="154072" x="6446838" y="4983163"/>
          <p14:tracePt t="154086" x="6456363" y="4983163"/>
          <p14:tracePt t="154093" x="6465888" y="4983163"/>
          <p14:tracePt t="154110" x="6473825" y="4983163"/>
          <p14:tracePt t="154127" x="6483350" y="4983163"/>
          <p14:tracePt t="154143" x="6491288" y="4983163"/>
          <p14:tracePt t="154160" x="6500813" y="4983163"/>
          <p14:tracePt t="154177" x="6510338" y="4983163"/>
          <p14:tracePt t="154194" x="6518275" y="4983163"/>
          <p14:tracePt t="154210" x="6527800" y="4983163"/>
          <p14:tracePt t="154226" x="6537325" y="4983163"/>
          <p14:tracePt t="154278" x="6545263" y="4983163"/>
          <p14:tracePt t="154428" x="6554788" y="4983163"/>
          <p14:tracePt t="154489" x="6562725" y="4983163"/>
          <p14:tracePt t="154558" x="6572250" y="4983163"/>
          <p14:tracePt t="154606" x="6581775" y="4983163"/>
          <p14:tracePt t="154640" x="6589713" y="4983163"/>
          <p14:tracePt t="154667" x="6599238" y="4973638"/>
          <p14:tracePt t="154688" x="6608763" y="4973638"/>
          <p14:tracePt t="154702" x="6608763" y="4965700"/>
          <p14:tracePt t="154710" x="6616700" y="4965700"/>
          <p14:tracePt t="154727" x="6626225" y="4965700"/>
          <p14:tracePt t="154743" x="6634163" y="4965700"/>
          <p14:tracePt t="154760" x="6643688" y="4956175"/>
          <p14:tracePt t="154777" x="6661150" y="4956175"/>
          <p14:tracePt t="154793" x="6680200" y="4956175"/>
          <p14:tracePt t="154810" x="6697663" y="4956175"/>
          <p14:tracePt t="154826" x="6732588" y="4956175"/>
          <p14:tracePt t="154844" x="6751638" y="4956175"/>
          <p14:tracePt t="154860" x="6759575" y="4956175"/>
          <p14:tracePt t="154877" x="6777038" y="4956175"/>
          <p14:tracePt t="154893" x="6804025" y="4956175"/>
          <p14:tracePt t="154926" x="6813550" y="4956175"/>
          <p14:tracePt t="154943" x="6823075" y="4956175"/>
          <p14:tracePt t="154960" x="6831013" y="4956175"/>
          <p14:tracePt t="154995" x="6840538" y="4956175"/>
          <p14:tracePt t="155008" x="6848475" y="4956175"/>
          <p14:tracePt t="155057" x="6858000" y="4956175"/>
          <p14:tracePt t="155084" x="6867525" y="4956175"/>
          <p14:tracePt t="155098" x="6875463" y="4956175"/>
          <p14:tracePt t="155105" x="6884988" y="4956175"/>
          <p14:tracePt t="155129" x="6894513" y="4956175"/>
          <p14:tracePt t="155153" x="6902450" y="4956175"/>
          <p14:tracePt t="155173" x="6911975" y="4956175"/>
          <p14:tracePt t="155180" x="6919913" y="4956175"/>
          <p14:tracePt t="155195" x="6929438" y="4956175"/>
          <p14:tracePt t="155210" x="6938963" y="4956175"/>
          <p14:tracePt t="155227" x="6956425" y="4956175"/>
          <p14:tracePt t="155260" x="6965950" y="4956175"/>
          <p14:tracePt t="155277" x="6973888" y="4956175"/>
          <p14:tracePt t="155303" x="6983413" y="4956175"/>
          <p14:tracePt t="155317" x="6991350" y="4956175"/>
          <p14:tracePt t="155352" x="7000875" y="4956175"/>
          <p14:tracePt t="155379" x="7010400" y="4956175"/>
          <p14:tracePt t="155407" x="7018338" y="4956175"/>
          <p14:tracePt t="155415" x="7027863" y="4956175"/>
          <p14:tracePt t="155432" x="7037388" y="4956175"/>
          <p14:tracePt t="155446" x="7045325" y="4956175"/>
          <p14:tracePt t="155466" x="7054850" y="4956175"/>
          <p14:tracePt t="155480" x="7062788" y="4956175"/>
          <p14:tracePt t="155515" x="7072313" y="4956175"/>
          <p14:tracePt t="155550" x="7081838" y="4956175"/>
          <p14:tracePt t="155598" x="7089775" y="4956175"/>
          <p14:tracePt t="155782" x="7089775" y="4946650"/>
          <p14:tracePt t="155789" x="7099300" y="4946650"/>
          <p14:tracePt t="155824" x="7099300" y="4938713"/>
          <p14:tracePt t="155830" x="7108825" y="4938713"/>
          <p14:tracePt t="155879" x="7108825" y="4929188"/>
          <p14:tracePt t="155986" x="7116763" y="4929188"/>
          <p14:tracePt t="156049" x="7126288" y="4929188"/>
          <p14:tracePt t="156124" x="7134225" y="4929188"/>
          <p14:tracePt t="156138" x="7143750" y="4929188"/>
          <p14:tracePt t="156159" x="7153275" y="4929188"/>
          <p14:tracePt t="156193" x="7161213" y="4929188"/>
          <p14:tracePt t="156220" x="7170738" y="4929188"/>
          <p14:tracePt t="156241" x="7180263" y="4929188"/>
          <p14:tracePt t="156255" x="7188200" y="4929188"/>
          <p14:tracePt t="156268" x="7197725" y="4929188"/>
          <p14:tracePt t="156282" x="7215188" y="4929188"/>
          <p14:tracePt t="156296" x="7224713" y="4929188"/>
          <p14:tracePt t="156310" x="7242175" y="4929188"/>
          <p14:tracePt t="156327" x="7251700" y="4929188"/>
          <p14:tracePt t="156343" x="7259638" y="4929188"/>
          <p14:tracePt t="156360" x="7269163" y="4938713"/>
          <p14:tracePt t="156377" x="7296150" y="4938713"/>
          <p14:tracePt t="156393" x="7304088" y="4938713"/>
          <p14:tracePt t="156411" x="7331075" y="4946650"/>
          <p14:tracePt t="156427" x="7340600" y="4946650"/>
          <p14:tracePt t="156443" x="7348538" y="4946650"/>
          <p14:tracePt t="156460" x="7367588" y="4946650"/>
          <p14:tracePt t="156493" x="7375525" y="4946650"/>
          <p14:tracePt t="156510" x="7402513" y="4946650"/>
          <p14:tracePt t="156527" x="7429500" y="4946650"/>
          <p14:tracePt t="156543" x="7439025" y="4946650"/>
          <p14:tracePt t="156560" x="7446963" y="4946650"/>
          <p14:tracePt t="156577" x="7466013" y="4946650"/>
          <p14:tracePt t="156610" x="7483475" y="4946650"/>
          <p14:tracePt t="156627" x="7491413" y="4946650"/>
          <p14:tracePt t="156643" x="7500938" y="4946650"/>
          <p14:tracePt t="156660" x="7510463" y="4946650"/>
          <p14:tracePt t="156677" x="7527925" y="4946650"/>
          <p14:tracePt t="156710" x="7537450" y="4946650"/>
          <p14:tracePt t="156726" x="7554913" y="4946650"/>
          <p14:tracePt t="156743" x="7562850" y="4946650"/>
          <p14:tracePt t="156760" x="7581900" y="4946650"/>
          <p14:tracePt t="156796" x="7589838" y="4946650"/>
          <p14:tracePt t="156930" x="7599363" y="4946650"/>
          <p14:tracePt t="156958" x="7608888" y="4946650"/>
          <p14:tracePt t="156985" x="7616825" y="4946650"/>
          <p14:tracePt t="157000" x="7626350" y="4946650"/>
          <p14:tracePt t="157013" x="7634288" y="4946650"/>
          <p14:tracePt t="157020" x="7643813" y="4946650"/>
          <p14:tracePt t="157033" x="7653338" y="4946650"/>
          <p14:tracePt t="157043" x="7661275" y="4946650"/>
          <p14:tracePt t="157059" x="7680325" y="4946650"/>
          <p14:tracePt t="157077" x="7688263" y="4946650"/>
          <p14:tracePt t="157093" x="7697788" y="4946650"/>
          <p14:tracePt t="157110" x="7715250" y="4946650"/>
          <p14:tracePt t="157131" x="7742238" y="4946650"/>
          <p14:tracePt t="157144" x="7751763" y="4946650"/>
          <p14:tracePt t="157160" x="7769225" y="4946650"/>
          <p14:tracePt t="157177" x="7786688" y="4956175"/>
          <p14:tracePt t="157193" x="7796213" y="4965700"/>
          <p14:tracePt t="157211" x="7804150" y="4965700"/>
          <p14:tracePt t="157227" x="7813675" y="4965700"/>
          <p14:tracePt t="157261" x="7823200" y="4965700"/>
          <p14:tracePt t="157277" x="7831138" y="4965700"/>
          <p14:tracePt t="157801" x="7840663" y="4965700"/>
          <p14:tracePt t="157863" x="7848600" y="4965700"/>
          <p14:tracePt t="157915" x="7858125" y="4965700"/>
          <p14:tracePt t="157956" x="7867650" y="4965700"/>
          <p14:tracePt t="158054" x="7875588" y="4965700"/>
          <p14:tracePt t="158136" x="7885113" y="4965700"/>
          <p14:tracePt t="158150" x="7894638" y="4965700"/>
          <p14:tracePt t="158163" x="7902575" y="4965700"/>
          <p14:tracePt t="158178" x="7912100" y="4965700"/>
          <p14:tracePt t="158191" x="7920038" y="4965700"/>
          <p14:tracePt t="158211" x="7929563" y="4965700"/>
          <p14:tracePt t="158232" x="7939088" y="4965700"/>
          <p14:tracePt t="158238" x="7947025" y="4965700"/>
          <p14:tracePt t="158252" x="7956550" y="4965700"/>
          <p14:tracePt t="158266" x="7956550" y="4956175"/>
          <p14:tracePt t="158277" x="7966075" y="4956175"/>
          <p14:tracePt t="158293" x="7983538" y="4956175"/>
          <p14:tracePt t="158327" x="8001000" y="4956175"/>
          <p14:tracePt t="158343" x="8018463" y="4946650"/>
          <p14:tracePt t="158361" x="8037513" y="4946650"/>
          <p14:tracePt t="158377" x="8045450" y="4946650"/>
          <p14:tracePt t="158394" x="8054975" y="4938713"/>
          <p14:tracePt t="158410" x="8062913" y="4938713"/>
          <p14:tracePt t="158443" x="8081963" y="4938713"/>
          <p14:tracePt t="158460" x="8089900" y="4938713"/>
          <p14:tracePt t="158477" x="8099425" y="4929188"/>
          <p14:tracePt t="158493" x="8116888" y="4929188"/>
          <p14:tracePt t="158510" x="8126413" y="4919663"/>
          <p14:tracePt t="158527" x="8134350" y="4919663"/>
          <p14:tracePt t="158543" x="8143875" y="4919663"/>
          <p14:tracePt t="158560" x="8153400" y="4919663"/>
          <p14:tracePt t="158576" x="8170863" y="4911725"/>
          <p14:tracePt t="158593" x="8188325" y="4911725"/>
          <p14:tracePt t="158610" x="8197850" y="4902200"/>
          <p14:tracePt t="158643" x="8205788" y="4902200"/>
          <p14:tracePt t="158697" x="8205788" y="4894263"/>
          <p14:tracePt t="158969" x="8205788" y="4884738"/>
          <p14:tracePt t="159011" x="8205788" y="4875213"/>
          <p14:tracePt t="159032" x="8205788" y="4857750"/>
          <p14:tracePt t="159039" x="8215313" y="4857750"/>
          <p14:tracePt t="159046" x="8224838" y="4848225"/>
          <p14:tracePt t="159060" x="8224838" y="4830763"/>
          <p14:tracePt t="159076" x="8232775" y="4813300"/>
          <p14:tracePt t="159093" x="8242300" y="4795838"/>
          <p14:tracePt t="159110" x="8242300" y="4776788"/>
          <p14:tracePt t="159143" x="8251825" y="4768850"/>
          <p14:tracePt t="159354" x="8259763" y="4768850"/>
          <p14:tracePt t="159396" x="8269288" y="4768850"/>
          <p14:tracePt t="159405" x="8277225" y="4768850"/>
          <p14:tracePt t="159415" x="8286750" y="4768850"/>
          <p14:tracePt t="159435" x="8296275" y="4768850"/>
          <p14:tracePt t="159448" x="8304213" y="4768850"/>
          <p14:tracePt t="159459" x="8313738" y="4768850"/>
          <p14:tracePt t="159476" x="8331200" y="4768850"/>
          <p14:tracePt t="159493" x="8348663" y="4768850"/>
          <p14:tracePt t="159510" x="8358188" y="4768850"/>
          <p14:tracePt t="159526" x="8367713" y="4768850"/>
          <p14:tracePt t="159560" x="8375650" y="4768850"/>
          <p14:tracePt t="159579" x="8385175" y="4768850"/>
          <p14:tracePt t="159614" x="8385175" y="4776788"/>
          <p14:tracePt t="159641" x="8385175" y="4786313"/>
          <p14:tracePt t="159738" x="8394700" y="4786313"/>
          <p14:tracePt t="159874" x="8385175" y="4786313"/>
          <p14:tracePt t="160093" x="8375650" y="4786313"/>
          <p14:tracePt t="160257" x="8367713" y="4786313"/>
          <p14:tracePt t="160483" x="8358188" y="4786313"/>
          <p14:tracePt t="160579" x="8348663" y="4786313"/>
          <p14:tracePt t="160592" x="8340725" y="4786313"/>
          <p14:tracePt t="160627" x="8331200" y="4786313"/>
          <p14:tracePt t="160661" x="8323263" y="4786313"/>
          <p14:tracePt t="160688" x="8313738" y="4786313"/>
          <p14:tracePt t="160715" x="8304213" y="4786313"/>
          <p14:tracePt t="160722" x="8296275" y="4786313"/>
          <p14:tracePt t="160750" x="8286750" y="4786313"/>
          <p14:tracePt t="160764" x="8277225" y="4786313"/>
          <p14:tracePt t="160777" x="8269288" y="4786313"/>
          <p14:tracePt t="160790" x="8259763" y="4786313"/>
          <p14:tracePt t="160804" x="8251825" y="4786313"/>
          <p14:tracePt t="160818" x="8242300" y="4786313"/>
          <p14:tracePt t="160832" x="8232775" y="4786313"/>
          <p14:tracePt t="160844" x="8215313" y="4786313"/>
          <p14:tracePt t="160860" x="8197850" y="4795838"/>
          <p14:tracePt t="160877" x="8180388" y="4795838"/>
          <p14:tracePt t="160893" x="8126413" y="4803775"/>
          <p14:tracePt t="160909" x="8089900" y="4803775"/>
          <p14:tracePt t="160926" x="7991475" y="4803775"/>
          <p14:tracePt t="160943" x="7929563" y="4803775"/>
          <p14:tracePt t="160960" x="7858125" y="4803775"/>
          <p14:tracePt t="160976" x="7804150" y="4803775"/>
          <p14:tracePt t="160993" x="7742238" y="4803775"/>
          <p14:tracePt t="161009" x="7634288" y="4813300"/>
          <p14:tracePt t="161026" x="7581900" y="4813300"/>
          <p14:tracePt t="161043" x="7500938" y="4813300"/>
          <p14:tracePt t="161060" x="7402513" y="4803775"/>
          <p14:tracePt t="161077" x="7180263" y="4795838"/>
          <p14:tracePt t="161093" x="6973888" y="4786313"/>
          <p14:tracePt t="161110" x="6848475" y="4786313"/>
          <p14:tracePt t="161128" x="6732588" y="4786313"/>
          <p14:tracePt t="161143" x="6634163" y="4795838"/>
          <p14:tracePt t="161160" x="6303963" y="4803775"/>
          <p14:tracePt t="161177" x="6143625" y="4803775"/>
          <p14:tracePt t="161194" x="5956300" y="4822825"/>
          <p14:tracePt t="161210" x="5786438" y="4822825"/>
          <p14:tracePt t="161227" x="5608638" y="4830763"/>
          <p14:tracePt t="161243" x="5537200" y="4840288"/>
          <p14:tracePt t="161260" x="5340350" y="4848225"/>
          <p14:tracePt t="161277" x="4938713" y="4848225"/>
          <p14:tracePt t="161293" x="4741863" y="4857750"/>
          <p14:tracePt t="161310" x="4537075" y="4857750"/>
          <p14:tracePt t="161327" x="4367213" y="4857750"/>
          <p14:tracePt t="161343" x="4313238" y="4857750"/>
          <p14:tracePt t="161360" x="4179888" y="4857750"/>
          <p14:tracePt t="161376" x="4062413" y="4857750"/>
          <p14:tracePt t="161393" x="3919538" y="4857750"/>
          <p14:tracePt t="161410" x="3867150" y="4857750"/>
          <p14:tracePt t="161426" x="3813175" y="4857750"/>
          <p14:tracePt t="161443" x="3786188" y="4857750"/>
          <p14:tracePt t="161459" x="3768725" y="4857750"/>
          <p14:tracePt t="161476" x="3741738" y="4857750"/>
          <p14:tracePt t="161493" x="3724275" y="4857750"/>
          <p14:tracePt t="161509" x="3687763" y="4867275"/>
          <p14:tracePt t="161526" x="3660775" y="4875213"/>
          <p14:tracePt t="161543" x="3643313" y="4875213"/>
          <p14:tracePt t="161576" x="3633788" y="4884738"/>
          <p14:tracePt t="161605" x="3643313" y="4894263"/>
          <p14:tracePt t="161618" x="3652838" y="4894263"/>
          <p14:tracePt t="161626" x="3660775" y="4894263"/>
          <p14:tracePt t="161643" x="3670300" y="4902200"/>
          <p14:tracePt t="161660" x="3705225" y="4902200"/>
          <p14:tracePt t="161676" x="3724275" y="4902200"/>
          <p14:tracePt t="161693" x="3741738" y="4902200"/>
          <p14:tracePt t="161710" x="3759200" y="4902200"/>
          <p14:tracePt t="161727" x="3776663" y="4902200"/>
          <p14:tracePt t="161743" x="3786188" y="4902200"/>
          <p14:tracePt t="161760" x="3803650" y="4902200"/>
          <p14:tracePt t="161777" x="3813175" y="4902200"/>
          <p14:tracePt t="161793" x="3830638" y="4902200"/>
          <p14:tracePt t="161810" x="3929063" y="4919663"/>
          <p14:tracePt t="161826" x="4037013" y="4929188"/>
          <p14:tracePt t="161843" x="4143375" y="4946650"/>
          <p14:tracePt t="161860" x="4232275" y="4965700"/>
          <p14:tracePt t="161864" x="4251325" y="4973638"/>
          <p14:tracePt t="161877" x="4313238" y="4983163"/>
          <p14:tracePt t="161893" x="4429125" y="5000625"/>
          <p14:tracePt t="161909" x="4572000" y="5018088"/>
          <p14:tracePt t="161926" x="4759325" y="5027613"/>
          <p14:tracePt t="161943" x="4867275" y="5027613"/>
          <p14:tracePt t="161959" x="5108575" y="5045075"/>
          <p14:tracePt t="161976" x="5187950" y="5045075"/>
          <p14:tracePt t="161993" x="5303838" y="5045075"/>
          <p14:tracePt t="162009" x="5384800" y="5045075"/>
          <p14:tracePt t="162027" x="5589588" y="5037138"/>
          <p14:tracePt t="162043" x="5956300" y="5037138"/>
          <p14:tracePt t="162060" x="6062663" y="5037138"/>
          <p14:tracePt t="162077" x="6215063" y="5037138"/>
          <p14:tracePt t="162093" x="6286500" y="5037138"/>
          <p14:tracePt t="162110" x="6348413" y="5037138"/>
          <p14:tracePt t="162127" x="6375400" y="5027613"/>
          <p14:tracePt t="162143" x="6419850" y="5027613"/>
          <p14:tracePt t="162160" x="6456363" y="5027613"/>
          <p14:tracePt t="162177" x="6483350" y="5027613"/>
          <p14:tracePt t="162193" x="6510338" y="5027613"/>
          <p14:tracePt t="162210" x="6518275" y="5027613"/>
          <p14:tracePt t="162227" x="6527800" y="5027613"/>
          <p14:tracePt t="162243" x="6537325" y="5027613"/>
          <p14:tracePt t="162262" x="6545263" y="5027613"/>
          <p14:tracePt t="162277" x="6545263" y="5018088"/>
          <p14:tracePt t="162293" x="6554788" y="5018088"/>
          <p14:tracePt t="162317" x="6554788" y="5010150"/>
          <p14:tracePt t="168236" x="5545138" y="5010150"/>
          <p14:tracePt t="168242" x="3714750" y="5089525"/>
          <p14:tracePt t="168248" x="3589338" y="5099050"/>
          <p14:tracePt t="168259" x="3509963" y="5116513"/>
          <p14:tracePt t="168276" x="3295650" y="5133975"/>
          <p14:tracePt t="168293" x="2946400" y="5160963"/>
          <p14:tracePt t="168310" x="2608263" y="5170488"/>
          <p14:tracePt t="168326" x="2347913" y="5180013"/>
          <p14:tracePt t="168344" x="2152650" y="5187950"/>
          <p14:tracePt t="168360" x="2098675" y="5187950"/>
          <p14:tracePt t="168376" x="2044700" y="5187950"/>
          <p14:tracePt t="168393" x="1938338" y="5187950"/>
          <p14:tracePt t="168410" x="1866900" y="5170488"/>
          <p14:tracePt t="168426" x="1758950" y="5143500"/>
          <p14:tracePt t="168443" x="1697038" y="5133975"/>
          <p14:tracePt t="168460" x="1571625" y="5099050"/>
          <p14:tracePt t="168477" x="1527175" y="5089525"/>
          <p14:tracePt t="168494" x="1482725" y="5072063"/>
          <p14:tracePt t="168510" x="1473200" y="5062538"/>
          <p14:tracePt t="168526" x="1465263" y="5054600"/>
          <p14:tracePt t="168543" x="1455738" y="5037138"/>
          <p14:tracePt t="169679" x="1473200" y="5045075"/>
          <p14:tracePt t="169686" x="1509713" y="5054600"/>
          <p14:tracePt t="169693" x="1527175" y="5081588"/>
          <p14:tracePt t="169710" x="1554163" y="5108575"/>
          <p14:tracePt t="169726" x="1598613" y="5126038"/>
          <p14:tracePt t="169743" x="1616075" y="5143500"/>
          <p14:tracePt t="169760" x="1625600" y="5160963"/>
          <p14:tracePt t="169777" x="1633538" y="5170488"/>
          <p14:tracePt t="169794" x="1643063" y="5180013"/>
          <p14:tracePt t="169810" x="1652588" y="5180013"/>
          <p14:tracePt t="169827" x="1652588" y="5187950"/>
          <p14:tracePt t="169843" x="1660525" y="5187950"/>
          <p14:tracePt t="169864" x="1660525" y="5197475"/>
          <p14:tracePt t="169884" x="1660525" y="5205413"/>
          <p14:tracePt t="169893" x="1670050" y="5205413"/>
          <p14:tracePt t="169917" x="1679575" y="5205413"/>
          <p14:tracePt t="169926" x="1679575" y="5214938"/>
          <p14:tracePt t="169943" x="1687513" y="5214938"/>
          <p14:tracePt t="169979" x="1687513" y="5224463"/>
          <p14:tracePt t="170006" x="1697038" y="5224463"/>
          <p14:tracePt t="170042" x="1704975" y="5224463"/>
          <p14:tracePt t="170076" x="1714500" y="5224463"/>
          <p14:tracePt t="170083" x="1724025" y="5224463"/>
          <p14:tracePt t="170097" x="1731963" y="5224463"/>
          <p14:tracePt t="170110" x="1768475" y="5232400"/>
          <p14:tracePt t="170127" x="1822450" y="5232400"/>
          <p14:tracePt t="170144" x="1884363" y="5251450"/>
          <p14:tracePt t="170160" x="1911350" y="5251450"/>
          <p14:tracePt t="170177" x="1946275" y="5251450"/>
          <p14:tracePt t="170193" x="1965325" y="5251450"/>
          <p14:tracePt t="170210" x="1973263" y="5251450"/>
          <p14:tracePt t="170227" x="2000250" y="5251450"/>
          <p14:tracePt t="170243" x="2009775" y="5251450"/>
          <p14:tracePt t="170260" x="2027238" y="5251450"/>
          <p14:tracePt t="170277" x="2054225" y="5251450"/>
          <p14:tracePt t="170294" x="2081213" y="5251450"/>
          <p14:tracePt t="170310" x="2125663" y="5251450"/>
          <p14:tracePt t="170327" x="2179638" y="5251450"/>
          <p14:tracePt t="170343" x="2286000" y="5251450"/>
          <p14:tracePt t="170360" x="2357438" y="5241925"/>
          <p14:tracePt t="170363" x="2393950" y="5241925"/>
          <p14:tracePt t="170376" x="2455863" y="5241925"/>
          <p14:tracePt t="170393" x="2562225" y="5241925"/>
          <p14:tracePt t="170410" x="2714625" y="5232400"/>
          <p14:tracePt t="170427" x="2759075" y="5224463"/>
          <p14:tracePt t="170444" x="2786063" y="5224463"/>
          <p14:tracePt t="170459" x="2822575" y="5205413"/>
          <p14:tracePt t="170476" x="2830513" y="5187950"/>
          <p14:tracePt t="170493" x="2874963" y="5180013"/>
          <p14:tracePt t="170509" x="2894013" y="5170488"/>
          <p14:tracePt t="170526" x="2928938" y="5153025"/>
          <p14:tracePt t="170543" x="2955925" y="5143500"/>
          <p14:tracePt t="170560" x="3000375" y="5126038"/>
          <p14:tracePt t="170577" x="3036888" y="5116513"/>
          <p14:tracePt t="170593" x="3089275" y="5108575"/>
          <p14:tracePt t="170610" x="3143250" y="5089525"/>
          <p14:tracePt t="170627" x="3170238" y="5081588"/>
          <p14:tracePt t="170643" x="3197225" y="5072063"/>
          <p14:tracePt t="170660" x="3205163" y="5072063"/>
          <p14:tracePt t="170677" x="3224213" y="5062538"/>
          <p14:tracePt t="170693" x="3224213" y="5054600"/>
          <p14:tracePt t="170710" x="3232150" y="5054600"/>
          <p14:tracePt t="170727" x="3232150" y="5045075"/>
          <p14:tracePt t="170767" x="3224213" y="5045075"/>
          <p14:tracePt t="170781" x="3205163" y="5045075"/>
          <p14:tracePt t="170793" x="3187700" y="5045075"/>
          <p14:tracePt t="170810" x="3116263" y="5037138"/>
          <p14:tracePt t="170827" x="3089275" y="5037138"/>
          <p14:tracePt t="170843" x="3054350" y="5027613"/>
          <p14:tracePt t="170860" x="3036888" y="5027613"/>
          <p14:tracePt t="170864" x="3027363" y="5027613"/>
          <p14:tracePt t="170876" x="3009900" y="5027613"/>
          <p14:tracePt t="170893" x="2990850" y="5027613"/>
          <p14:tracePt t="170909" x="2973388" y="5010150"/>
          <p14:tracePt t="170926" x="2955925" y="5010150"/>
          <p14:tracePt t="170943" x="2938463" y="5000625"/>
          <p14:tracePt t="170959" x="2928938" y="5000625"/>
          <p14:tracePt t="170993" x="2919413" y="4991100"/>
          <p14:tracePt t="171102" x="2928938" y="4991100"/>
          <p14:tracePt t="171109" x="2928938" y="4983163"/>
          <p14:tracePt t="171123" x="2938463" y="4983163"/>
          <p14:tracePt t="171130" x="2946400" y="4983163"/>
          <p14:tracePt t="171145" x="2955925" y="4983163"/>
          <p14:tracePt t="171160" x="2973388" y="4983163"/>
          <p14:tracePt t="171176" x="3000375" y="4983163"/>
          <p14:tracePt t="171193" x="3017838" y="4983163"/>
          <p14:tracePt t="171210" x="3062288" y="4983163"/>
          <p14:tracePt t="171226" x="3098800" y="4983163"/>
          <p14:tracePt t="171243" x="3125788" y="4983163"/>
          <p14:tracePt t="171260" x="3179763" y="4983163"/>
          <p14:tracePt t="171276" x="3205163" y="4983163"/>
          <p14:tracePt t="171293" x="3259138" y="4983163"/>
          <p14:tracePt t="171310" x="3286125" y="4983163"/>
          <p14:tracePt t="171327" x="3330575" y="4983163"/>
          <p14:tracePt t="171343" x="3348038" y="4983163"/>
          <p14:tracePt t="171360" x="3367088" y="4983163"/>
          <p14:tracePt t="171377" x="3384550" y="4983163"/>
          <p14:tracePt t="171393" x="3394075" y="4983163"/>
          <p14:tracePt t="171410" x="3411538" y="4973638"/>
          <p14:tracePt t="171427" x="3419475" y="4965700"/>
          <p14:tracePt t="171443" x="3438525" y="4965700"/>
          <p14:tracePt t="171459" x="3465513" y="4956175"/>
          <p14:tracePt t="171476" x="3473450" y="4956175"/>
          <p14:tracePt t="171493" x="3500438" y="4956175"/>
          <p14:tracePt t="171509" x="3500438" y="4946650"/>
          <p14:tracePt t="171526" x="3509963" y="4946650"/>
          <p14:tracePt t="171543" x="3517900" y="4938713"/>
          <p14:tracePt t="171559" x="3527425" y="4929188"/>
          <p14:tracePt t="171594" x="3527425" y="4919663"/>
          <p14:tracePt t="171615" x="3527425" y="4911725"/>
          <p14:tracePt t="171629" x="3517900" y="4911725"/>
          <p14:tracePt t="171650" x="3517900" y="4902200"/>
          <p14:tracePt t="171663" x="3509963" y="4894263"/>
          <p14:tracePt t="171684" x="3500438" y="4894263"/>
          <p14:tracePt t="171697" x="3490913" y="4884738"/>
          <p14:tracePt t="171712" x="3482975" y="4884738"/>
          <p14:tracePt t="171727" x="3473450" y="4884738"/>
          <p14:tracePt t="171744" x="3455988" y="4884738"/>
          <p14:tracePt t="171760" x="3438525" y="4884738"/>
          <p14:tracePt t="171777" x="3419475" y="4884738"/>
          <p14:tracePt t="171793" x="3411538" y="4884738"/>
          <p14:tracePt t="171827" x="3402013" y="4884738"/>
          <p14:tracePt t="171843" x="3394075" y="4894263"/>
          <p14:tracePt t="171861" x="3394075" y="4902200"/>
          <p14:tracePt t="171876" x="3394075" y="4911725"/>
          <p14:tracePt t="171893" x="3394075" y="4919663"/>
          <p14:tracePt t="171909" x="3394075" y="4938713"/>
          <p14:tracePt t="171926" x="3402013" y="4946650"/>
          <p14:tracePt t="171943" x="3402013" y="4956175"/>
          <p14:tracePt t="171959" x="3411538" y="4956175"/>
          <p14:tracePt t="171976" x="3429000" y="4965700"/>
          <p14:tracePt t="171993" x="3438525" y="4965700"/>
          <p14:tracePt t="172009" x="3446463" y="4965700"/>
          <p14:tracePt t="172026" x="3455988" y="4965700"/>
          <p14:tracePt t="172043" x="3465513" y="4965700"/>
          <p14:tracePt t="172060" x="3473450" y="4965700"/>
          <p14:tracePt t="172077" x="3482975" y="4956175"/>
          <p14:tracePt t="172094" x="3490913" y="4946650"/>
          <p14:tracePt t="172110" x="3500438" y="4938713"/>
          <p14:tracePt t="172127" x="3509963" y="4929188"/>
          <p14:tracePt t="172143" x="3509963" y="4919663"/>
          <p14:tracePt t="172160" x="3517900" y="4911725"/>
          <p14:tracePt t="172177" x="3517900" y="4894263"/>
          <p14:tracePt t="172193" x="3527425" y="4884738"/>
          <p14:tracePt t="172210" x="3527425" y="4875213"/>
          <p14:tracePt t="172226" x="3527425" y="4867275"/>
          <p14:tracePt t="172244" x="3527425" y="4857750"/>
          <p14:tracePt t="172260" x="3517900" y="4848225"/>
          <p14:tracePt t="172277" x="3517900" y="4840288"/>
          <p14:tracePt t="172293" x="3509963" y="4830763"/>
          <p14:tracePt t="172310" x="3490913" y="4822825"/>
          <p14:tracePt t="172326" x="3482975" y="4822825"/>
          <p14:tracePt t="172343" x="3473450" y="4822825"/>
          <p14:tracePt t="172360" x="3455988" y="4822825"/>
          <p14:tracePt t="172377" x="3446463" y="4822825"/>
          <p14:tracePt t="172393" x="3438525" y="4822825"/>
          <p14:tracePt t="172410" x="3429000" y="4822825"/>
          <p14:tracePt t="172427" x="3419475" y="4822825"/>
          <p14:tracePt t="172450" x="3411538" y="4822825"/>
          <p14:tracePt t="172471" x="3411538" y="4830763"/>
          <p14:tracePt t="172485" x="3402013" y="4840288"/>
          <p14:tracePt t="172498" x="3402013" y="4848225"/>
          <p14:tracePt t="172512" x="3402013" y="4857750"/>
          <p14:tracePt t="172527" x="3402013" y="4867275"/>
          <p14:tracePt t="172543" x="3402013" y="4875213"/>
          <p14:tracePt t="172560" x="3402013" y="4884738"/>
          <p14:tracePt t="172577" x="3411538" y="4894263"/>
          <p14:tracePt t="172593" x="3411538" y="4902200"/>
          <p14:tracePt t="172610" x="3419475" y="4911725"/>
          <p14:tracePt t="172627" x="3438525" y="4919663"/>
          <p14:tracePt t="172643" x="3446463" y="4919663"/>
          <p14:tracePt t="172677" x="3465513" y="4919663"/>
          <p14:tracePt t="172693" x="3473450" y="4919663"/>
          <p14:tracePt t="172710" x="3482975" y="4911725"/>
          <p14:tracePt t="172727" x="3500438" y="4902200"/>
          <p14:tracePt t="172744" x="3509963" y="4894263"/>
          <p14:tracePt t="172760" x="3517900" y="4884738"/>
          <p14:tracePt t="172777" x="3527425" y="4884738"/>
          <p14:tracePt t="172793" x="3527425" y="4867275"/>
          <p14:tracePt t="172810" x="3536950" y="4857750"/>
          <p14:tracePt t="172827" x="3536950" y="4848225"/>
          <p14:tracePt t="172847" x="3536950" y="4840288"/>
          <p14:tracePt t="172863" x="3527425" y="4840288"/>
          <p14:tracePt t="172877" x="3517900" y="4830763"/>
          <p14:tracePt t="172893" x="3490913" y="4822825"/>
          <p14:tracePt t="172909" x="3473450" y="4822825"/>
          <p14:tracePt t="172926" x="3465513" y="4822825"/>
          <p14:tracePt t="172943" x="3446463" y="4813300"/>
          <p14:tracePt t="172959" x="3438525" y="4813300"/>
          <p14:tracePt t="172976" x="3429000" y="4813300"/>
          <p14:tracePt t="172993" x="3411538" y="4813300"/>
          <p14:tracePt t="173010" x="3402013" y="4813300"/>
          <p14:tracePt t="173026" x="3394075" y="4813300"/>
          <p14:tracePt t="173060" x="3384550" y="4813300"/>
          <p14:tracePt t="173077" x="3375025" y="4813300"/>
          <p14:tracePt t="173093" x="3375025" y="4830763"/>
          <p14:tracePt t="173110" x="3375025" y="4840288"/>
          <p14:tracePt t="173127" x="3375025" y="4848225"/>
          <p14:tracePt t="173144" x="3375025" y="4857750"/>
          <p14:tracePt t="173161" x="3384550" y="4875213"/>
          <p14:tracePt t="173177" x="3384550" y="4884738"/>
          <p14:tracePt t="173193" x="3394075" y="4884738"/>
          <p14:tracePt t="173210" x="3402013" y="4902200"/>
          <p14:tracePt t="173227" x="3402013" y="4911725"/>
          <p14:tracePt t="173243" x="3419475" y="4919663"/>
          <p14:tracePt t="173260" x="3429000" y="4919663"/>
          <p14:tracePt t="173278" x="3438525" y="4929188"/>
          <p14:tracePt t="173293" x="3446463" y="4929188"/>
          <p14:tracePt t="173327" x="3455988" y="4929188"/>
          <p14:tracePt t="173343" x="3465513" y="4929188"/>
          <p14:tracePt t="173360" x="3473450" y="4929188"/>
          <p14:tracePt t="173388" x="3482975" y="4929188"/>
          <p14:tracePt t="173395" x="3482975" y="4919663"/>
          <p14:tracePt t="173410" x="3490913" y="4919663"/>
          <p14:tracePt t="173426" x="3490913" y="4911725"/>
          <p14:tracePt t="173442" x="3482975" y="4902200"/>
          <p14:tracePt t="173791" x="3455988" y="4902200"/>
          <p14:tracePt t="173798" x="3402013" y="4911725"/>
          <p14:tracePt t="173810" x="3340100" y="4919663"/>
          <p14:tracePt t="173826" x="3062288" y="4946650"/>
          <p14:tracePt t="173843" x="2973388" y="4965700"/>
          <p14:tracePt t="173860" x="2884488" y="4973638"/>
          <p14:tracePt t="173876" x="2830513" y="4983163"/>
          <p14:tracePt t="173893" x="2732088" y="4991100"/>
          <p14:tracePt t="173909" x="2660650" y="4991100"/>
          <p14:tracePt t="173926" x="2571750" y="4991100"/>
          <p14:tracePt t="173943" x="2536825" y="4991100"/>
          <p14:tracePt t="173959" x="2509838" y="4991100"/>
          <p14:tracePt t="173976" x="2455863" y="4991100"/>
          <p14:tracePt t="173993" x="2419350" y="4983163"/>
          <p14:tracePt t="174009" x="2357438" y="4973638"/>
          <p14:tracePt t="174026" x="2330450" y="4973638"/>
          <p14:tracePt t="174044" x="2303463" y="4965700"/>
          <p14:tracePt t="174060" x="2295525" y="4965700"/>
          <p14:tracePt t="174077" x="2286000" y="4965700"/>
          <p14:tracePt t="174093" x="2276475" y="4965700"/>
          <p14:tracePt t="174126" x="2268538" y="4965700"/>
          <p14:tracePt t="174216" x="2276475" y="4965700"/>
          <p14:tracePt t="174229" x="2286000" y="4965700"/>
          <p14:tracePt t="174243" x="2295525" y="4965700"/>
          <p14:tracePt t="174264" x="2303463" y="4965700"/>
          <p14:tracePt t="174291" x="2312988" y="4965700"/>
          <p14:tracePt t="174299" x="2322513" y="4965700"/>
          <p14:tracePt t="174312" x="2330450" y="4965700"/>
          <p14:tracePt t="174327" x="2330450" y="4973638"/>
          <p14:tracePt t="174343" x="2339975" y="4973638"/>
          <p14:tracePt t="174360" x="2357438" y="4973638"/>
          <p14:tracePt t="174377" x="2366963" y="4973638"/>
          <p14:tracePt t="174395" x="2374900" y="4973638"/>
          <p14:tracePt t="174428" x="2384425" y="4973638"/>
          <p14:tracePt t="174489" x="2374900" y="4973638"/>
          <p14:tracePt t="174503" x="2366963" y="4973638"/>
          <p14:tracePt t="174517" x="2347913" y="4973638"/>
          <p14:tracePt t="174530" x="2339975" y="4973638"/>
          <p14:tracePt t="174545" x="2330450" y="4973638"/>
          <p14:tracePt t="174560" x="2312988" y="4973638"/>
          <p14:tracePt t="174577" x="2303463" y="4973638"/>
          <p14:tracePt t="174593" x="2295525" y="4973638"/>
          <p14:tracePt t="174610" x="2286000" y="4973638"/>
          <p14:tracePt t="174627" x="2268538" y="4973638"/>
          <p14:tracePt t="174660" x="2251075" y="4973638"/>
          <p14:tracePt t="174694" x="2241550" y="4973638"/>
          <p14:tracePt t="174715" x="2232025" y="4973638"/>
          <p14:tracePt t="174811" x="2232025" y="4965700"/>
          <p14:tracePt t="174859" x="2241550" y="4965700"/>
          <p14:tracePt t="174893" x="2251075" y="4965700"/>
          <p14:tracePt t="174905" x="2259013" y="4965700"/>
          <p14:tracePt t="174939" x="2268538" y="4965700"/>
          <p14:tracePt t="174967" x="2276475" y="4965700"/>
          <p14:tracePt t="174974" x="2276475" y="4973638"/>
          <p14:tracePt t="174995" x="2276475" y="4983163"/>
          <p14:tracePt t="175001" x="2286000" y="4991100"/>
          <p14:tracePt t="175009" x="2295525" y="4991100"/>
          <p14:tracePt t="175026" x="2303463" y="5000625"/>
          <p14:tracePt t="175043" x="2312988" y="5010150"/>
          <p14:tracePt t="175060" x="2322513" y="5018088"/>
          <p14:tracePt t="175077" x="2339975" y="5018088"/>
          <p14:tracePt t="175093" x="2339975" y="5027613"/>
          <p14:tracePt t="175111" x="2357438" y="5037138"/>
          <p14:tracePt t="175127" x="2366963" y="5037138"/>
          <p14:tracePt t="175143" x="2374900" y="5037138"/>
          <p14:tracePt t="175161" x="2393950" y="5045075"/>
          <p14:tracePt t="175177" x="2419350" y="5045075"/>
          <p14:tracePt t="175194" x="2446338" y="5062538"/>
          <p14:tracePt t="175210" x="2473325" y="5072063"/>
          <p14:tracePt t="175227" x="2509838" y="5081588"/>
          <p14:tracePt t="175243" x="2517775" y="5081588"/>
          <p14:tracePt t="176111" x="2571750" y="5133975"/>
          <p14:tracePt t="176128" x="2598738" y="5153025"/>
          <p14:tracePt t="176144" x="2616200" y="5180013"/>
          <p14:tracePt t="176160" x="2633663" y="5187950"/>
          <p14:tracePt t="176177" x="2643188" y="5197475"/>
          <p14:tracePt t="176193" x="2652713" y="5205413"/>
          <p14:tracePt t="176210" x="2660650" y="5214938"/>
          <p14:tracePt t="176226" x="2670175" y="5232400"/>
          <p14:tracePt t="176243" x="2679700" y="5241925"/>
          <p14:tracePt t="176277" x="2687638" y="5251450"/>
          <p14:tracePt t="176293" x="2697163" y="5251450"/>
          <p14:tracePt t="176344" x="2697163" y="5259388"/>
          <p14:tracePt t="176378" x="2697163" y="5268913"/>
          <p14:tracePt t="176405" x="2705100" y="5268913"/>
          <p14:tracePt t="176460" x="2714625" y="5259388"/>
          <p14:tracePt t="176481" x="2714625" y="5251450"/>
          <p14:tracePt t="176495" x="2724150" y="5241925"/>
          <p14:tracePt t="176502" x="2724150" y="5232400"/>
          <p14:tracePt t="176510" x="2732088" y="5224463"/>
          <p14:tracePt t="176527" x="2732088" y="5205413"/>
          <p14:tracePt t="176543" x="2732088" y="5197475"/>
          <p14:tracePt t="176560" x="2741613" y="5187950"/>
          <p14:tracePt t="176577" x="2741613" y="5170488"/>
          <p14:tracePt t="176610" x="2741613" y="5160963"/>
          <p14:tracePt t="176627" x="2751138" y="5153025"/>
          <p14:tracePt t="176672" x="2759075" y="5153025"/>
          <p14:tracePt t="176707" x="2768600" y="5153025"/>
          <p14:tracePt t="176748" x="2776538" y="5153025"/>
          <p14:tracePt t="176782" x="2786063" y="5153025"/>
          <p14:tracePt t="176809" x="2795588" y="5153025"/>
          <p14:tracePt t="176816" x="2795588" y="5160963"/>
          <p14:tracePt t="176829" x="2803525" y="5160963"/>
          <p14:tracePt t="176843" x="2803525" y="5170488"/>
          <p14:tracePt t="176860" x="2813050" y="5170488"/>
          <p14:tracePt t="176877" x="2813050" y="5180013"/>
          <p14:tracePt t="176893" x="2822575" y="5180013"/>
          <p14:tracePt t="176910" x="2830513" y="5187950"/>
          <p14:tracePt t="176943" x="2847975" y="5197475"/>
          <p14:tracePt t="176959" x="2874963" y="5205413"/>
          <p14:tracePt t="176976" x="2894013" y="5205413"/>
          <p14:tracePt t="176993" x="2901950" y="5214938"/>
          <p14:tracePt t="177009" x="2911475" y="5224463"/>
          <p14:tracePt t="177027" x="2928938" y="5224463"/>
          <p14:tracePt t="177062" x="2938463" y="5224463"/>
          <p14:tracePt t="177145" x="2946400" y="5224463"/>
          <p14:tracePt t="177247" x="2955925" y="5224463"/>
          <p14:tracePt t="177268" x="2965450" y="5224463"/>
          <p14:tracePt t="177282" x="2973388" y="5224463"/>
          <p14:tracePt t="177288" x="2973388" y="5232400"/>
          <p14:tracePt t="177295" x="2982913" y="5232400"/>
          <p14:tracePt t="177315" x="2990850" y="5232400"/>
          <p14:tracePt t="177326" x="3000375" y="5232400"/>
          <p14:tracePt t="177350" x="3009900" y="5232400"/>
          <p14:tracePt t="177420" x="3017838" y="5232400"/>
          <p14:tracePt t="177514" x="3027363" y="5232400"/>
          <p14:tracePt t="177548" x="3036888" y="5232400"/>
          <p14:tracePt t="177569" x="3044825" y="5232400"/>
          <p14:tracePt t="177589" x="3054350" y="5232400"/>
          <p14:tracePt t="177610" x="3062288" y="5232400"/>
          <p14:tracePt t="177616" x="3071813" y="5232400"/>
          <p14:tracePt t="177627" x="3081338" y="5232400"/>
          <p14:tracePt t="177643" x="3089275" y="5232400"/>
          <p14:tracePt t="177660" x="3108325" y="5232400"/>
          <p14:tracePt t="177677" x="3125788" y="5232400"/>
          <p14:tracePt t="177693" x="3133725" y="5232400"/>
          <p14:tracePt t="177711" x="3143250" y="5232400"/>
          <p14:tracePt t="177733" x="3152775" y="5232400"/>
          <p14:tracePt t="177753" x="3152775" y="5224463"/>
          <p14:tracePt t="177816" x="3152775" y="5214938"/>
          <p14:tracePt t="177822" x="3160713" y="5214938"/>
          <p14:tracePt t="177883" x="3160713" y="5205413"/>
          <p14:tracePt t="177923" x="3160713" y="5197475"/>
          <p14:tracePt t="177936" x="3160713" y="5187950"/>
          <p14:tracePt t="177971" x="3160713" y="5180013"/>
          <p14:tracePt t="177999" x="3160713" y="5170488"/>
          <p14:tracePt t="178033" x="3160713" y="5160963"/>
          <p14:tracePt t="179115" x="3205163" y="5160963"/>
          <p14:tracePt t="179122" x="3286125" y="5160963"/>
          <p14:tracePt t="179129" x="3394075" y="5160963"/>
          <p14:tracePt t="179143" x="3608388" y="5153025"/>
          <p14:tracePt t="179160" x="3822700" y="5143500"/>
          <p14:tracePt t="179177" x="3956050" y="5133975"/>
          <p14:tracePt t="179193" x="4027488" y="5133975"/>
          <p14:tracePt t="179210" x="4054475" y="5133975"/>
          <p14:tracePt t="179227" x="4152900" y="5133975"/>
          <p14:tracePt t="179244" x="4411663" y="5133975"/>
          <p14:tracePt t="179260" x="4589463" y="5133975"/>
          <p14:tracePt t="179277" x="4741863" y="5133975"/>
          <p14:tracePt t="179293" x="5027613" y="5143500"/>
          <p14:tracePt t="179310" x="5116513" y="5143500"/>
          <p14:tracePt t="179327" x="5187950" y="5153025"/>
          <p14:tracePt t="179343" x="5224463" y="5153025"/>
          <p14:tracePt t="179361" x="5322888" y="5153025"/>
          <p14:tracePt t="179377" x="5429250" y="5153025"/>
          <p14:tracePt t="179394" x="5626100" y="5153025"/>
          <p14:tracePt t="179410" x="5724525" y="5153025"/>
          <p14:tracePt t="179426" x="5848350" y="5153025"/>
          <p14:tracePt t="179443" x="6018213" y="5153025"/>
          <p14:tracePt t="179459" x="6081713" y="5153025"/>
          <p14:tracePt t="179476" x="6108700" y="5160963"/>
          <p14:tracePt t="179493" x="6126163" y="5160963"/>
          <p14:tracePt t="179527" x="6134100" y="5160963"/>
          <p14:tracePt t="179543" x="6143625" y="5160963"/>
          <p14:tracePt t="179560" x="6170613" y="5160963"/>
          <p14:tracePt t="179577" x="6188075" y="5160963"/>
          <p14:tracePt t="179593" x="6197600" y="5160963"/>
          <p14:tracePt t="179610" x="6232525" y="5160963"/>
          <p14:tracePt t="179627" x="6259513" y="5160963"/>
          <p14:tracePt t="179643" x="6276975" y="5160963"/>
          <p14:tracePt t="179660" x="6296025" y="5160963"/>
          <p14:tracePt t="179677" x="6313488" y="5160963"/>
          <p14:tracePt t="179693" x="6323013" y="5160963"/>
          <p14:tracePt t="179710" x="6330950" y="5160963"/>
          <p14:tracePt t="179727" x="6340475" y="5160963"/>
          <p14:tracePt t="179902" x="6340475" y="5153025"/>
          <p14:tracePt t="179914" x="6340475" y="5143500"/>
          <p14:tracePt t="180258" x="6357938" y="5133975"/>
          <p14:tracePt t="180265" x="6394450" y="5126038"/>
          <p14:tracePt t="180277" x="6473825" y="5108575"/>
          <p14:tracePt t="180293" x="6537325" y="5089525"/>
          <p14:tracePt t="180310" x="6572250" y="5072063"/>
          <p14:tracePt t="180327" x="6616700" y="5062538"/>
          <p14:tracePt t="180343" x="6653213" y="5045075"/>
          <p14:tracePt t="180360" x="6715125" y="5027613"/>
          <p14:tracePt t="180376" x="6777038" y="5018088"/>
          <p14:tracePt t="180393" x="6831013" y="5018088"/>
          <p14:tracePt t="180410" x="6946900" y="4991100"/>
          <p14:tracePt t="180427" x="7045325" y="4973638"/>
          <p14:tracePt t="180443" x="7134225" y="4965700"/>
          <p14:tracePt t="180460" x="7170738" y="4946650"/>
          <p14:tracePt t="180477" x="7224713" y="4938713"/>
          <p14:tracePt t="180493" x="7259638" y="4938713"/>
          <p14:tracePt t="180510" x="7304088" y="4919663"/>
          <p14:tracePt t="180527" x="7358063" y="4911725"/>
          <p14:tracePt t="180544" x="7394575" y="4902200"/>
          <p14:tracePt t="180560" x="7412038" y="4902200"/>
          <p14:tracePt t="180577" x="7439025" y="4894263"/>
          <p14:tracePt t="180593" x="7466013" y="4884738"/>
          <p14:tracePt t="180610" x="7491413" y="4875213"/>
          <p14:tracePt t="180626" x="7510463" y="4867275"/>
          <p14:tracePt t="180643" x="7518400" y="4867275"/>
          <p14:tracePt t="180661" x="7527925" y="4867275"/>
          <p14:tracePt t="180677" x="7537450" y="4867275"/>
          <p14:tracePt t="180693" x="7545388" y="4867275"/>
          <p14:tracePt t="180805" x="7545388" y="4875213"/>
          <p14:tracePt t="180839" x="7545388" y="4884738"/>
          <p14:tracePt t="180860" x="7537450" y="4884738"/>
          <p14:tracePt t="180867" x="7537450" y="4894263"/>
          <p14:tracePt t="180899" x="7537450" y="4902200"/>
          <p14:tracePt t="180913" x="7537450" y="4911725"/>
          <p14:tracePt t="180948" x="7537450" y="4919663"/>
          <p14:tracePt t="180981" x="7537450" y="4929188"/>
          <p14:tracePt t="181002" x="7527925" y="4929188"/>
          <p14:tracePt t="181016" x="7527925" y="4938713"/>
          <p14:tracePt t="181044" x="7527925" y="4946650"/>
          <p14:tracePt t="181222" x="7527925" y="4938713"/>
          <p14:tracePt t="181250" x="7527925" y="4929188"/>
          <p14:tracePt t="181311" x="7527925" y="4919663"/>
          <p14:tracePt t="181352" x="7537450" y="4919663"/>
          <p14:tracePt t="181407" x="7545388" y="4919663"/>
          <p14:tracePt t="181440" x="7545388" y="4911725"/>
          <p14:tracePt t="181495" x="7545388" y="4902200"/>
          <p14:tracePt t="181606" x="7545388" y="4894263"/>
          <p14:tracePt t="181647" x="7545388" y="4884738"/>
          <p14:tracePt t="181708" x="7537450" y="4884738"/>
          <p14:tracePt t="181743" x="7527925" y="4884738"/>
          <p14:tracePt t="181770" x="7518400" y="4884738"/>
          <p14:tracePt t="181811" x="7510463" y="4884738"/>
          <p14:tracePt t="181831" x="7500938" y="4884738"/>
          <p14:tracePt t="181873" x="7491413" y="4884738"/>
          <p14:tracePt t="181898" x="7491413" y="4894263"/>
          <p14:tracePt t="181932" x="7483475" y="4894263"/>
          <p14:tracePt t="181960" x="7473950" y="4894263"/>
          <p14:tracePt t="182064" x="7483475" y="4894263"/>
          <p14:tracePt t="182078" x="7483475" y="4902200"/>
          <p14:tracePt t="182091" x="7491413" y="4911725"/>
          <p14:tracePt t="182126" x="7500938" y="4919663"/>
          <p14:tracePt t="182139" x="7510463" y="4919663"/>
          <p14:tracePt t="182160" x="7510463" y="4929188"/>
          <p14:tracePt t="182174" x="7518400" y="4929188"/>
          <p14:tracePt t="182201" x="7518400" y="4938713"/>
          <p14:tracePt t="182208" x="7527925" y="4938713"/>
          <p14:tracePt t="182276" x="7537450" y="4938713"/>
          <p14:tracePt t="182297" x="7545388" y="4938713"/>
          <p14:tracePt t="182338" x="7545388" y="4929188"/>
          <p14:tracePt t="182351" x="7545388" y="4919663"/>
          <p14:tracePt t="182372" x="7545388" y="4911725"/>
          <p14:tracePt t="182379" x="7545388" y="4902200"/>
          <p14:tracePt t="182393" x="7554913" y="4894263"/>
          <p14:tracePt t="182410" x="7554913" y="4884738"/>
          <p14:tracePt t="182434" x="7554913" y="4875213"/>
          <p14:tracePt t="182447" x="7554913" y="4867275"/>
          <p14:tracePt t="182468" x="7554913" y="4857750"/>
          <p14:tracePt t="182495" x="7554913" y="4848225"/>
          <p14:tracePt t="182591" x="7545388" y="4848225"/>
          <p14:tracePt t="182605" x="7537450" y="4848225"/>
          <p14:tracePt t="182639" x="7527925" y="4848225"/>
          <p14:tracePt t="182687" x="7518400" y="4848225"/>
          <p14:tracePt t="182735" x="7510463" y="4848225"/>
          <p14:tracePt t="182748" x="7500938" y="4848225"/>
          <p14:tracePt t="182776" x="7500938" y="4857750"/>
          <p14:tracePt t="182810" x="7500938" y="4867275"/>
          <p14:tracePt t="182824" x="7500938" y="4875213"/>
          <p14:tracePt t="182858" x="7500938" y="4884738"/>
          <p14:tracePt t="182885" x="7500938" y="4894263"/>
          <p14:tracePt t="182892" x="7510463" y="4894263"/>
          <p14:tracePt t="182911" x="7510463" y="4902200"/>
          <p14:tracePt t="182925" x="7518400" y="4911725"/>
          <p14:tracePt t="182959" x="7518400" y="4919663"/>
          <p14:tracePt t="182979" x="7527925" y="4919663"/>
          <p14:tracePt t="183070" x="7527925" y="4911725"/>
          <p14:tracePt t="183084" x="7527925" y="4902200"/>
          <p14:tracePt t="183118" x="7527925" y="4894263"/>
          <p14:tracePt t="183124" x="7537450" y="4894263"/>
          <p14:tracePt t="183146" x="7537450" y="4884738"/>
          <p14:tracePt t="183152" x="7545388" y="4884738"/>
          <p14:tracePt t="183170" x="7545388" y="4875213"/>
          <p14:tracePt t="183179" x="7545388" y="4867275"/>
          <p14:tracePt t="183213" x="7545388" y="4857750"/>
          <p14:tracePt t="183241" x="7545388" y="4848225"/>
          <p14:tracePt t="183289" x="7537450" y="4848225"/>
          <p14:tracePt t="183323" x="7527925" y="4848225"/>
          <p14:tracePt t="183345" x="7518400" y="4848225"/>
          <p14:tracePt t="183357" x="7510463" y="4848225"/>
          <p14:tracePt t="183371" x="7500938" y="4848225"/>
          <p14:tracePt t="183392" x="7500938" y="4857750"/>
          <p14:tracePt t="183405" x="7491413" y="4857750"/>
          <p14:tracePt t="183425" x="7491413" y="4867275"/>
          <p14:tracePt t="183445" x="7491413" y="4875213"/>
          <p14:tracePt t="183479" x="7491413" y="4884738"/>
          <p14:tracePt t="183507" x="7491413" y="4894263"/>
          <p14:tracePt t="183542" x="7491413" y="4902200"/>
          <p14:tracePt t="183556" x="7491413" y="4911725"/>
          <p14:tracePt t="183569" x="7500938" y="4911725"/>
          <p14:tracePt t="183584" x="7510463" y="4911725"/>
          <p14:tracePt t="183593" x="7510463" y="4919663"/>
          <p14:tracePt t="183617" x="7518400" y="4919663"/>
          <p14:tracePt t="183645" x="7527925" y="4919663"/>
          <p14:tracePt t="183679" x="7537450" y="4919663"/>
          <p14:tracePt t="183693" x="7545388" y="4919663"/>
          <p14:tracePt t="183699" x="7545388" y="4911725"/>
          <p14:tracePt t="183710" x="7545388" y="4902200"/>
          <p14:tracePt t="183740" x="7545388" y="4894263"/>
          <p14:tracePt t="183768" x="7545388" y="4884738"/>
          <p14:tracePt t="183788" x="7545388" y="4875213"/>
          <p14:tracePt t="183802" x="7545388" y="4867275"/>
          <p14:tracePt t="183830" x="7545388" y="4857750"/>
          <p14:tracePt t="183857" x="7545388" y="4848225"/>
          <p14:tracePt t="183884" x="7537450" y="4848225"/>
          <p14:tracePt t="183910" x="7527925" y="4848225"/>
          <p14:tracePt t="183924" x="7518400" y="4848225"/>
          <p14:tracePt t="183937" x="7510463" y="4848225"/>
          <p14:tracePt t="183944" x="7500938" y="4848225"/>
          <p14:tracePt t="183959" x="7483475" y="4857750"/>
          <p14:tracePt t="183976" x="7456488" y="4867275"/>
          <p14:tracePt t="183993" x="7402513" y="4875213"/>
          <p14:tracePt t="184009" x="7358063" y="4884738"/>
          <p14:tracePt t="184026" x="7313613" y="4894263"/>
          <p14:tracePt t="184043" x="7232650" y="4902200"/>
          <p14:tracePt t="184060" x="7170738" y="4911725"/>
          <p14:tracePt t="184077" x="7089775" y="4919663"/>
          <p14:tracePt t="184093" x="7037388" y="4929188"/>
          <p14:tracePt t="184110" x="6929438" y="4946650"/>
          <p14:tracePt t="184127" x="6840538" y="4965700"/>
          <p14:tracePt t="184143" x="6751638" y="4973638"/>
          <p14:tracePt t="184160" x="6688138" y="4991100"/>
          <p14:tracePt t="184177" x="6616700" y="5000625"/>
          <p14:tracePt t="184193" x="6589713" y="5010150"/>
          <p14:tracePt t="184210" x="6562725" y="5018088"/>
          <p14:tracePt t="184227" x="6545263" y="5018088"/>
          <p14:tracePt t="184243" x="6527800" y="5018088"/>
          <p14:tracePt t="184260" x="6518275" y="5018088"/>
          <p14:tracePt t="184276" x="6491288" y="5018088"/>
          <p14:tracePt t="184294" x="6438900" y="5010150"/>
          <p14:tracePt t="184310" x="6394450" y="5000625"/>
          <p14:tracePt t="184326" x="6357938" y="4991100"/>
          <p14:tracePt t="184343" x="6296025" y="4983163"/>
          <p14:tracePt t="184360" x="6259513" y="4973638"/>
          <p14:tracePt t="184376" x="6215063" y="4965700"/>
          <p14:tracePt t="184393" x="6197600" y="4965700"/>
          <p14:tracePt t="184410" x="6170613" y="4965700"/>
          <p14:tracePt t="184427" x="6161088" y="4965700"/>
          <p14:tracePt t="184444" x="6143625" y="4965700"/>
          <p14:tracePt t="184460" x="6134100" y="4965700"/>
          <p14:tracePt t="184476" x="6126163" y="4965700"/>
          <p14:tracePt t="184555" x="6134100" y="4965700"/>
          <p14:tracePt t="184562" x="6143625" y="4965700"/>
          <p14:tracePt t="184568" x="6153150" y="4965700"/>
          <p14:tracePt t="184582" x="6161088" y="4956175"/>
          <p14:tracePt t="184593" x="6180138" y="4956175"/>
          <p14:tracePt t="184610" x="6205538" y="4946650"/>
          <p14:tracePt t="184627" x="6224588" y="4946650"/>
          <p14:tracePt t="184643" x="6259513" y="4929188"/>
          <p14:tracePt t="184660" x="6269038" y="4929188"/>
          <p14:tracePt t="184677" x="6303963" y="4929188"/>
          <p14:tracePt t="184693" x="6323013" y="4929188"/>
          <p14:tracePt t="184710" x="6348413" y="4929188"/>
          <p14:tracePt t="184727" x="6438900" y="4929188"/>
          <p14:tracePt t="184743" x="6510338" y="4929188"/>
          <p14:tracePt t="184760" x="6572250" y="4929188"/>
          <p14:tracePt t="184777" x="6608763" y="4929188"/>
          <p14:tracePt t="184793" x="6626225" y="4929188"/>
          <p14:tracePt t="184810" x="6661150" y="4929188"/>
          <p14:tracePt t="184827" x="6705600" y="4929188"/>
          <p14:tracePt t="184843" x="6759575" y="4929188"/>
          <p14:tracePt t="184862" x="6894513" y="4929188"/>
          <p14:tracePt t="184876" x="7000875" y="4946650"/>
          <p14:tracePt t="184893" x="7089775" y="4946650"/>
          <p14:tracePt t="184909" x="7161213" y="4956175"/>
          <p14:tracePt t="184926" x="7224713" y="4965700"/>
          <p14:tracePt t="184943" x="7313613" y="4965700"/>
          <p14:tracePt t="184959" x="7367588" y="4965700"/>
          <p14:tracePt t="184976" x="7412038" y="4965700"/>
          <p14:tracePt t="184993" x="7446963" y="4965700"/>
          <p14:tracePt t="185009" x="7466013" y="4965700"/>
          <p14:tracePt t="185026" x="7483475" y="4965700"/>
          <p14:tracePt t="185043" x="7491413" y="4965700"/>
          <p14:tracePt t="185059" x="7500938" y="4965700"/>
          <p14:tracePt t="185076" x="7510463" y="4965700"/>
          <p14:tracePt t="185094" x="7510463" y="4956175"/>
          <p14:tracePt t="185110" x="7518400" y="4956175"/>
          <p14:tracePt t="185179" x="7518400" y="4946650"/>
          <p14:tracePt t="185246" x="7518400" y="4938713"/>
          <p14:tracePt t="185287" x="7510463" y="4938713"/>
          <p14:tracePt t="185300" x="7500938" y="4938713"/>
          <p14:tracePt t="185725" x="7473950" y="4938713"/>
          <p14:tracePt t="185731" x="7429500" y="4956175"/>
          <p14:tracePt t="185744" x="7286625" y="4983163"/>
          <p14:tracePt t="185760" x="7126288" y="5027613"/>
          <p14:tracePt t="185777" x="7045325" y="5054600"/>
          <p14:tracePt t="185793" x="6946900" y="5081588"/>
          <p14:tracePt t="185810" x="6875463" y="5089525"/>
          <p14:tracePt t="185826" x="6759575" y="5108575"/>
          <p14:tracePt t="185843" x="6616700" y="5116513"/>
          <p14:tracePt t="185861" x="6527800" y="5126038"/>
          <p14:tracePt t="185877" x="6491288" y="5126038"/>
          <p14:tracePt t="185882" x="6483350" y="5133975"/>
          <p14:tracePt t="185894" x="6438900" y="5133975"/>
          <p14:tracePt t="185909" x="6394450" y="5143500"/>
          <p14:tracePt t="185926" x="6340475" y="5143500"/>
          <p14:tracePt t="185943" x="6242050" y="5153025"/>
          <p14:tracePt t="185959" x="6180138" y="5160963"/>
          <p14:tracePt t="185976" x="6108700" y="5180013"/>
          <p14:tracePt t="185993" x="6089650" y="5180013"/>
          <p14:tracePt t="186009" x="6054725" y="5180013"/>
          <p14:tracePt t="186026" x="6027738" y="5187950"/>
          <p14:tracePt t="186043" x="6010275" y="5197475"/>
          <p14:tracePt t="186060" x="5991225" y="5205413"/>
          <p14:tracePt t="186076" x="5983288" y="5205413"/>
          <p14:tracePt t="186093" x="5973763" y="5205413"/>
          <p14:tracePt t="187210" x="6037263" y="5197475"/>
          <p14:tracePt t="187216" x="6170613" y="5180013"/>
          <p14:tracePt t="187226" x="6402388" y="5153025"/>
          <p14:tracePt t="187243" x="6670675" y="5126038"/>
          <p14:tracePt t="187260" x="6724650" y="5116513"/>
          <p14:tracePt t="187277" x="6751638" y="5116513"/>
          <p14:tracePt t="187293" x="6777038" y="5116513"/>
          <p14:tracePt t="187311" x="6796088" y="5116513"/>
          <p14:tracePt t="187327" x="6813550" y="5116513"/>
          <p14:tracePt t="187343" x="6823075" y="5116513"/>
          <p14:tracePt t="187377" x="6831013" y="5116513"/>
          <p14:tracePt t="187394" x="6840538" y="5116513"/>
          <p14:tracePt t="187509" x="6840538" y="5126038"/>
          <p14:tracePt t="187572" x="6831013" y="5126038"/>
          <p14:tracePt t="187579" x="6831013" y="5133975"/>
          <p14:tracePt t="187599" x="6831013" y="5143500"/>
          <p14:tracePt t="187627" x="6831013" y="5153025"/>
          <p14:tracePt t="187654" x="6831013" y="5160963"/>
          <p14:tracePt t="187681" x="6831013" y="5170488"/>
          <p14:tracePt t="187709" x="6831013" y="5180013"/>
          <p14:tracePt t="187722" x="6831013" y="5187950"/>
          <p14:tracePt t="187764" x="6840538" y="5187950"/>
          <p14:tracePt t="187784" x="6840538" y="5197475"/>
          <p14:tracePt t="187798" x="6848475" y="5197475"/>
          <p14:tracePt t="187818" x="6858000" y="5197475"/>
          <p14:tracePt t="187832" x="6875463" y="5197475"/>
          <p14:tracePt t="187846" x="6894513" y="5197475"/>
          <p14:tracePt t="187852" x="6902450" y="5197475"/>
          <p14:tracePt t="187860" x="6919913" y="5197475"/>
          <p14:tracePt t="187877" x="6938963" y="5197475"/>
          <p14:tracePt t="187881" x="6946900" y="5197475"/>
          <p14:tracePt t="187893" x="6965950" y="5197475"/>
          <p14:tracePt t="187909" x="6973888" y="5197475"/>
          <p14:tracePt t="187926" x="6983413" y="5197475"/>
          <p14:tracePt t="187943" x="6991350" y="5197475"/>
          <p14:tracePt t="187960" x="7010400" y="5197475"/>
          <p14:tracePt t="187976" x="7037388" y="5197475"/>
          <p14:tracePt t="187993" x="7054850" y="5197475"/>
          <p14:tracePt t="188009" x="7081838" y="5205413"/>
          <p14:tracePt t="188043" x="7089775" y="5205413"/>
          <p14:tracePt t="188060" x="7099300" y="5205413"/>
          <p14:tracePt t="188077" x="7108825" y="5205413"/>
          <p14:tracePt t="188093" x="7116763" y="5205413"/>
          <p14:tracePt t="189029" x="7116763" y="5214938"/>
          <p14:tracePt t="189330" x="7126288" y="5214938"/>
          <p14:tracePt t="189365" x="7126288" y="5205413"/>
          <p14:tracePt t="189392" x="7134225" y="5205413"/>
          <p14:tracePt t="189428" x="7143750" y="5205413"/>
          <p14:tracePt t="189440" x="7153275" y="5205413"/>
          <p14:tracePt t="189466" x="7161213" y="5205413"/>
          <p14:tracePt t="189563" x="7153275" y="5205413"/>
          <p14:tracePt t="189570" x="7143750" y="5205413"/>
          <p14:tracePt t="189590" x="7134225" y="5205413"/>
          <p14:tracePt t="189604" x="7126288" y="5205413"/>
          <p14:tracePt t="189611" x="7116763" y="5205413"/>
          <p14:tracePt t="189627" x="7099300" y="5205413"/>
          <p14:tracePt t="189644" x="7081838" y="5205413"/>
          <p14:tracePt t="189660" x="7054850" y="5214938"/>
          <p14:tracePt t="189677" x="7027863" y="5214938"/>
          <p14:tracePt t="189693" x="6991350" y="5214938"/>
          <p14:tracePt t="189710" x="6973888" y="5224463"/>
          <p14:tracePt t="189726" x="6938963" y="5224463"/>
          <p14:tracePt t="189743" x="6919913" y="5224463"/>
          <p14:tracePt t="189761" x="6894513" y="5224463"/>
          <p14:tracePt t="189777" x="6867525" y="5224463"/>
          <p14:tracePt t="189794" x="6848475" y="5224463"/>
          <p14:tracePt t="189810" x="6831013" y="5224463"/>
          <p14:tracePt t="189843" x="6813550" y="5224463"/>
          <p14:tracePt t="189860" x="6804025" y="5224463"/>
          <p14:tracePt t="189893" x="6796088" y="5224463"/>
          <p14:tracePt t="189917" x="6786563" y="5224463"/>
          <p14:tracePt t="190138" x="6796088" y="5224463"/>
          <p14:tracePt t="190172" x="6804025" y="5224463"/>
          <p14:tracePt t="190193" x="6813550" y="5224463"/>
          <p14:tracePt t="190199" x="6823075" y="5224463"/>
          <p14:tracePt t="190220" x="6831013" y="5224463"/>
          <p14:tracePt t="190234" x="6840538" y="5224463"/>
          <p14:tracePt t="190247" x="6848475" y="5214938"/>
          <p14:tracePt t="190260" x="6858000" y="5214938"/>
          <p14:tracePt t="190277" x="6867525" y="5214938"/>
          <p14:tracePt t="190294" x="6875463" y="5214938"/>
          <p14:tracePt t="190310" x="6894513" y="5205413"/>
          <p14:tracePt t="190327" x="6902450" y="5197475"/>
          <p14:tracePt t="190343" x="6929438" y="5197475"/>
          <p14:tracePt t="190360" x="6938963" y="5197475"/>
          <p14:tracePt t="190377" x="6946900" y="5197475"/>
          <p14:tracePt t="190393" x="6956425" y="5187950"/>
          <p14:tracePt t="190396" x="6965950" y="5187950"/>
          <p14:tracePt t="190410" x="6973888" y="5187950"/>
          <p14:tracePt t="190443" x="6983413" y="5187950"/>
          <p14:tracePt t="190460" x="6983413" y="5180013"/>
          <p14:tracePt t="190477" x="6991350" y="5180013"/>
          <p14:tracePt t="190493" x="7000875" y="5180013"/>
          <p14:tracePt t="190510" x="7000875" y="5170488"/>
          <p14:tracePt t="190527" x="7010400" y="5160963"/>
          <p14:tracePt t="190902" x="7010400" y="5170488"/>
          <p14:tracePt t="190916" x="7000875" y="5170488"/>
          <p14:tracePt t="190930" x="7000875" y="5180013"/>
          <p14:tracePt t="191232" x="7010400" y="5027613"/>
          <p14:tracePt t="191239" x="7072313" y="4768850"/>
          <p14:tracePt t="191247" x="7108825" y="4572000"/>
          <p14:tracePt t="191260" x="7232650" y="4251325"/>
          <p14:tracePt t="191277" x="7367588" y="3786188"/>
          <p14:tracePt t="191293" x="7456488" y="3571875"/>
          <p14:tracePt t="191310" x="7653338" y="3009900"/>
          <p14:tracePt t="191327" x="7769225" y="2652713"/>
          <p14:tracePt t="191343" x="7840663" y="2446338"/>
          <p14:tracePt t="191360" x="7902575" y="2295525"/>
          <p14:tracePt t="191377" x="7974013" y="2170113"/>
          <p14:tracePt t="191393" x="7991475" y="2125663"/>
          <p14:tracePt t="191397" x="8001000" y="2116138"/>
          <p14:tracePt t="191410" x="8010525" y="2098675"/>
          <p14:tracePt t="191427" x="8018463" y="2081213"/>
          <p14:tracePt t="191443" x="8027988" y="2062163"/>
          <p14:tracePt t="191459" x="8027988" y="2054225"/>
          <p14:tracePt t="191476" x="8027988" y="2044700"/>
          <p14:tracePt t="191509" x="8037513" y="2036763"/>
          <p14:tracePt t="191527" x="8037513" y="2027238"/>
          <p14:tracePt t="191588" x="8045450" y="2027238"/>
          <p14:tracePt t="191603" x="8054975" y="2027238"/>
          <p14:tracePt t="191616" x="8062913" y="2027238"/>
          <p14:tracePt t="191630" x="8072438" y="2017713"/>
          <p14:tracePt t="191643" x="8099425" y="2000250"/>
          <p14:tracePt t="191660" x="8126413" y="1965325"/>
          <p14:tracePt t="191677" x="8161338" y="1901825"/>
          <p14:tracePt t="191693" x="8180388" y="1874838"/>
          <p14:tracePt t="191710" x="8197850" y="1830388"/>
          <p14:tracePt t="191727" x="8215313" y="1803400"/>
          <p14:tracePt t="191744" x="8215313" y="1785938"/>
          <p14:tracePt t="191760" x="8224838" y="1768475"/>
          <p14:tracePt t="191777" x="8232775" y="1758950"/>
          <p14:tracePt t="192040" x="8232775" y="1768475"/>
          <p14:tracePt t="192046" x="8232775" y="1776413"/>
          <p14:tracePt t="192060" x="8224838" y="1795463"/>
          <p14:tracePt t="192077" x="8215313" y="1822450"/>
          <p14:tracePt t="192094" x="8170863" y="1928813"/>
          <p14:tracePt t="192110" x="8062913" y="2224088"/>
          <p14:tracePt t="192127" x="7813675" y="2928938"/>
          <p14:tracePt t="192143" x="7643813" y="3490913"/>
          <p14:tracePt t="192160" x="7562850" y="3697288"/>
          <p14:tracePt t="192177" x="7456488" y="3938588"/>
          <p14:tracePt t="192193" x="7402513" y="4054475"/>
          <p14:tracePt t="192210" x="7348538" y="4179888"/>
          <p14:tracePt t="192226" x="7269163" y="4348163"/>
          <p14:tracePt t="192244" x="7215188" y="4456113"/>
          <p14:tracePt t="192260" x="7197725" y="4483100"/>
          <p14:tracePt t="192277" x="7180263" y="4500563"/>
          <p14:tracePt t="192293" x="7153275" y="4537075"/>
          <p14:tracePt t="192310" x="7134225" y="4562475"/>
          <p14:tracePt t="192326" x="7108825" y="4589463"/>
          <p14:tracePt t="192343" x="7081838" y="4625975"/>
          <p14:tracePt t="192361" x="7037388" y="4679950"/>
          <p14:tracePt t="192377" x="7027863" y="4714875"/>
          <p14:tracePt t="192393" x="7018338" y="4732338"/>
          <p14:tracePt t="192410" x="7000875" y="4759325"/>
          <p14:tracePt t="192427" x="6991350" y="4786313"/>
          <p14:tracePt t="192443" x="6973888" y="4813300"/>
          <p14:tracePt t="192460" x="6965950" y="4822825"/>
          <p14:tracePt t="192477" x="6956425" y="4848225"/>
          <p14:tracePt t="192493" x="6938963" y="4875213"/>
          <p14:tracePt t="192510" x="6911975" y="4911725"/>
          <p14:tracePt t="192527" x="6875463" y="4956175"/>
          <p14:tracePt t="192543" x="6858000" y="4983163"/>
          <p14:tracePt t="192560" x="6848475" y="5010150"/>
          <p14:tracePt t="192576" x="6831013" y="5027613"/>
          <p14:tracePt t="192593" x="6831013" y="5037138"/>
          <p14:tracePt t="192609" x="6831013" y="5045075"/>
          <p14:tracePt t="192643" x="6831013" y="5054600"/>
          <p14:tracePt t="192660" x="6831013" y="5062538"/>
          <p14:tracePt t="192677" x="6840538" y="5072063"/>
          <p14:tracePt t="192704" x="6840538" y="5081588"/>
          <p14:tracePt t="192711" x="6848475" y="5081588"/>
          <p14:tracePt t="192745" x="6858000" y="5081588"/>
          <p14:tracePt t="192765" x="6867525" y="5081588"/>
          <p14:tracePt t="192786" x="6875463" y="5081588"/>
          <p14:tracePt t="192799" x="6884988" y="5089525"/>
          <p14:tracePt t="192820" x="6894513" y="5089525"/>
          <p14:tracePt t="192840" x="6902450" y="5089525"/>
          <p14:tracePt t="192854" x="6911975" y="5089525"/>
          <p14:tracePt t="192882" x="6919913" y="5089525"/>
          <p14:tracePt t="192914" x="6929438" y="5089525"/>
          <p14:tracePt t="192948" x="6938963" y="5089525"/>
          <p14:tracePt t="193003" x="6946900" y="5089525"/>
          <p14:tracePt t="193142" x="6956425" y="5089525"/>
          <p14:tracePt t="193203" x="6956425" y="5081588"/>
          <p14:tracePt t="193230" x="6956425" y="5072063"/>
          <p14:tracePt t="193251" x="6956425" y="5062538"/>
          <p14:tracePt t="193266" x="6956425" y="5054600"/>
          <p14:tracePt t="193278" x="6956425" y="5045075"/>
          <p14:tracePt t="193285" x="6956425" y="5037138"/>
          <p14:tracePt t="193293" x="6956425" y="5027613"/>
          <p14:tracePt t="193310" x="6956425" y="5010150"/>
          <p14:tracePt t="193327" x="6956425" y="4983163"/>
          <p14:tracePt t="193343" x="6956425" y="4956175"/>
          <p14:tracePt t="193377" x="6956425" y="4929188"/>
          <p14:tracePt t="193394" x="6956425" y="4911725"/>
          <p14:tracePt t="193410" x="6956425" y="4902200"/>
          <p14:tracePt t="193428" x="6965950" y="4875213"/>
          <p14:tracePt t="193443" x="6973888" y="4813300"/>
          <p14:tracePt t="193459" x="7072313" y="4608513"/>
          <p14:tracePt t="193476" x="7599363" y="3768725"/>
          <p14:tracePt t="193493" x="7759700" y="3527425"/>
          <p14:tracePt t="193509" x="7875588" y="3384550"/>
          <p14:tracePt t="193526" x="8099425" y="3081338"/>
          <p14:tracePt t="193543" x="8242300" y="2874963"/>
          <p14:tracePt t="193560" x="8313738" y="2768600"/>
          <p14:tracePt t="193577" x="8348663" y="2679700"/>
          <p14:tracePt t="193593" x="8375650" y="2544763"/>
          <p14:tracePt t="193610" x="8394700" y="2482850"/>
          <p14:tracePt t="193627" x="8412163" y="2393950"/>
          <p14:tracePt t="193643" x="8412163" y="2357438"/>
          <p14:tracePt t="193660" x="8412163" y="2322513"/>
          <p14:tracePt t="193676" x="8412163" y="2303463"/>
          <p14:tracePt t="193693" x="8412163" y="2295525"/>
          <p14:tracePt t="193710" x="8412163" y="2276475"/>
          <p14:tracePt t="193743" x="8412163" y="2259013"/>
          <p14:tracePt t="193760" x="8412163" y="2251075"/>
          <p14:tracePt t="193793" x="8412163" y="2241550"/>
          <p14:tracePt t="193811" x="8412163" y="2197100"/>
          <p14:tracePt t="193827" x="8402638" y="2152650"/>
          <p14:tracePt t="193843" x="8394700" y="2081213"/>
          <p14:tracePt t="193860" x="8375650" y="1990725"/>
          <p14:tracePt t="193877" x="8367713" y="1955800"/>
          <p14:tracePt t="193893" x="8358188" y="1911350"/>
          <p14:tracePt t="193909" x="8340725" y="1874838"/>
          <p14:tracePt t="193926" x="8323263" y="1839913"/>
          <p14:tracePt t="193943" x="8313738" y="1822450"/>
          <p14:tracePt t="193959" x="8304213" y="1803400"/>
          <p14:tracePt t="193976" x="8296275" y="1795463"/>
          <p14:tracePt t="193993" x="8296275" y="1785938"/>
          <p14:tracePt t="194009" x="8286750" y="1785938"/>
          <p14:tracePt t="194026" x="8277225" y="1785938"/>
          <p14:tracePt t="194195" x="8286750" y="1785938"/>
          <p14:tracePt t="194202" x="8286750" y="1795463"/>
          <p14:tracePt t="194229" x="8296275" y="1795463"/>
          <p14:tracePt t="194250" x="8304213" y="1795463"/>
          <p14:tracePt t="194263" x="8313738" y="1795463"/>
          <p14:tracePt t="194270" x="8323263" y="1795463"/>
          <p14:tracePt t="194291" x="8331200" y="1795463"/>
          <p14:tracePt t="194305" x="8340725" y="1795463"/>
          <p14:tracePt t="194318" x="8348663" y="1795463"/>
          <p14:tracePt t="194326" x="8358188" y="1795463"/>
          <p14:tracePt t="194343" x="8385175" y="1795463"/>
          <p14:tracePt t="194360" x="8447088" y="1795463"/>
          <p14:tracePt t="194377" x="8501063" y="1795463"/>
          <p14:tracePt t="194393" x="8572500" y="1803400"/>
          <p14:tracePt t="194410" x="8599488" y="1812925"/>
          <p14:tracePt t="194427" x="8634413" y="1822450"/>
          <p14:tracePt t="194444" x="8653463" y="1822450"/>
          <p14:tracePt t="194461" x="8661400" y="1822450"/>
          <p14:tracePt t="194477" x="8670925" y="1822450"/>
          <p14:tracePt t="194510" x="8680450" y="1830388"/>
          <p14:tracePt t="194527" x="8688388" y="1830388"/>
          <p14:tracePt t="194545" x="8697913" y="1830388"/>
          <p14:tracePt t="194560" x="8697913" y="1839913"/>
          <p14:tracePt t="194578" x="8724900" y="1839913"/>
          <p14:tracePt t="194593" x="8742363" y="1847850"/>
          <p14:tracePt t="194610" x="8759825" y="1847850"/>
          <p14:tracePt t="194627" x="8786813" y="1857375"/>
          <p14:tracePt t="194643" x="8813800" y="1866900"/>
          <p14:tracePt t="194660" x="8823325" y="1866900"/>
          <p14:tracePt t="194677" x="8840788" y="1866900"/>
          <p14:tracePt t="194694" x="8848725" y="1874838"/>
          <p14:tracePt t="194726" x="8858250" y="1874838"/>
          <p14:tracePt t="195858" x="8848725" y="1874838"/>
          <p14:tracePt t="195898" x="8840788" y="1874838"/>
          <p14:tracePt t="195911" x="8831263" y="1874838"/>
          <p14:tracePt t="195938" x="8823325" y="1884363"/>
          <p14:tracePt t="195972" x="8813800" y="1893888"/>
          <p14:tracePt t="195986" x="8813800" y="1901825"/>
          <p14:tracePt t="195993" x="8804275" y="1911350"/>
          <p14:tracePt t="196001" x="8796338" y="1911350"/>
          <p14:tracePt t="196009" x="8796338" y="1919288"/>
          <p14:tracePt t="196026" x="8777288" y="1938338"/>
          <p14:tracePt t="196043" x="8751888" y="2009775"/>
          <p14:tracePt t="196059" x="8661400" y="2268538"/>
          <p14:tracePt t="196076" x="8545513" y="2652713"/>
          <p14:tracePt t="196093" x="8518525" y="2813050"/>
          <p14:tracePt t="196109" x="8483600" y="2965450"/>
          <p14:tracePt t="196126" x="8466138" y="3017838"/>
          <p14:tracePt t="196143" x="8456613" y="3071813"/>
          <p14:tracePt t="196159" x="8439150" y="3133725"/>
          <p14:tracePt t="196176" x="8429625" y="3187700"/>
          <p14:tracePt t="196193" x="8402638" y="3313113"/>
          <p14:tracePt t="196209" x="8375650" y="3411538"/>
          <p14:tracePt t="196226" x="8358188" y="3527425"/>
          <p14:tracePt t="196243" x="8340725" y="3598863"/>
          <p14:tracePt t="196259" x="8304213" y="3714750"/>
          <p14:tracePt t="196276" x="8296275" y="3803650"/>
          <p14:tracePt t="196293" x="8259763" y="3919538"/>
          <p14:tracePt t="196309" x="8197850" y="4027488"/>
          <p14:tracePt t="196327" x="8143875" y="4098925"/>
          <p14:tracePt t="196343" x="8081963" y="4179888"/>
          <p14:tracePt t="196360" x="7956550" y="4303713"/>
          <p14:tracePt t="196377" x="7823200" y="4446588"/>
          <p14:tracePt t="196393" x="7742238" y="4537075"/>
          <p14:tracePt t="196411" x="7661275" y="4633913"/>
          <p14:tracePt t="196427" x="7626350" y="4679950"/>
          <p14:tracePt t="196444" x="7572375" y="4724400"/>
          <p14:tracePt t="196460" x="7473950" y="4813300"/>
          <p14:tracePt t="196477" x="7385050" y="4884738"/>
          <p14:tracePt t="196494" x="7296150" y="5000625"/>
          <p14:tracePt t="196510" x="7259638" y="5045075"/>
          <p14:tracePt t="196527" x="7232650" y="5089525"/>
          <p14:tracePt t="196543" x="7232650" y="5099050"/>
          <p14:tracePt t="196560" x="7224713" y="5108575"/>
          <p14:tracePt t="196577" x="7215188" y="5116513"/>
          <p14:tracePt t="196593" x="7205663" y="5126038"/>
          <p14:tracePt t="196610" x="7197725" y="5133975"/>
          <p14:tracePt t="196627" x="7180263" y="5153025"/>
          <p14:tracePt t="196644" x="7153275" y="5160963"/>
          <p14:tracePt t="196660" x="7134225" y="5170488"/>
          <p14:tracePt t="196677" x="7116763" y="5180013"/>
          <p14:tracePt t="196693" x="7108825" y="5187950"/>
          <p14:tracePt t="196710" x="7099300" y="5187950"/>
          <p14:tracePt t="196727" x="7089775" y="5197475"/>
          <p14:tracePt t="196850" x="7089775" y="5187950"/>
          <p14:tracePt t="196864" x="7099300" y="5180013"/>
          <p14:tracePt t="196903" x="7108825" y="5180013"/>
          <p14:tracePt t="196978" x="7108825" y="5170488"/>
          <p14:tracePt t="197027" x="7108825" y="5160963"/>
          <p14:tracePt t="197055" x="7116763" y="5160963"/>
          <p14:tracePt t="197089" x="7126288" y="5160963"/>
          <p14:tracePt t="197117" x="7126288" y="5153025"/>
          <p14:tracePt t="197137" x="7134225" y="5153025"/>
          <p14:tracePt t="197151" x="7143750" y="5153025"/>
          <p14:tracePt t="197177" x="7153275" y="5153025"/>
          <p14:tracePt t="197184" x="7153275" y="5143500"/>
          <p14:tracePt t="197212" x="7161213" y="5143500"/>
          <p14:tracePt t="197232" x="7170738" y="5133975"/>
          <p14:tracePt t="197246" x="7180263" y="5133975"/>
          <p14:tracePt t="197273" x="7180263" y="5126038"/>
          <p14:tracePt t="197280" x="7188200" y="5126038"/>
          <p14:tracePt t="197316" x="7197725" y="5116513"/>
          <p14:tracePt t="197343" x="7205663" y="5116513"/>
          <p14:tracePt t="197377" x="7205663" y="5108575"/>
          <p14:tracePt t="197383" x="7215188" y="5108575"/>
          <p14:tracePt t="197393" x="7215188" y="5099050"/>
          <p14:tracePt t="197410" x="7224713" y="5099050"/>
          <p14:tracePt t="197444" x="7224713" y="5089525"/>
          <p14:tracePt t="197492" x="7232650" y="5089525"/>
          <p14:tracePt t="197562" x="7242175" y="5089525"/>
          <p14:tracePt t="197575" x="7242175" y="5081588"/>
          <p14:tracePt t="197589" x="7251700" y="5081588"/>
          <p14:tracePt t="197610" x="7259638" y="5081588"/>
          <p14:tracePt t="197623" x="7269163" y="5081588"/>
          <p14:tracePt t="197637" x="7277100" y="5081588"/>
          <p14:tracePt t="197651" x="7286625" y="5081588"/>
          <p14:tracePt t="197664" x="7296150" y="5081588"/>
          <p14:tracePt t="197678" x="7304088" y="5081588"/>
          <p14:tracePt t="197693" x="7313613" y="5081588"/>
          <p14:tracePt t="197712" x="7323138" y="5081588"/>
          <p14:tracePt t="197727" x="7331075" y="5081588"/>
          <p14:tracePt t="197744" x="7340600" y="5081588"/>
          <p14:tracePt t="197760" x="7348538" y="5081588"/>
          <p14:tracePt t="197777" x="7367588" y="5081588"/>
          <p14:tracePt t="197794" x="7394575" y="5081588"/>
          <p14:tracePt t="197810" x="7412038" y="5081588"/>
          <p14:tracePt t="197827" x="7429500" y="5081588"/>
          <p14:tracePt t="197843" x="7446963" y="5081588"/>
          <p14:tracePt t="197876" x="7466013" y="5081588"/>
          <p14:tracePt t="197909" x="7473950" y="5081588"/>
          <p14:tracePt t="197926" x="7483475" y="5081588"/>
          <p14:tracePt t="198075" x="7491413" y="5081588"/>
          <p14:tracePt t="198129" x="7491413" y="5089525"/>
          <p14:tracePt t="198328" x="7500938" y="5089525"/>
          <p14:tracePt t="198389" x="7500938" y="5099050"/>
          <p14:tracePt t="198417" x="7510463" y="5099050"/>
          <p14:tracePt t="198451" x="7510463" y="5108575"/>
          <p14:tracePt t="198901" x="7500938" y="5099050"/>
          <p14:tracePt t="198929" x="7491413" y="5099050"/>
          <p14:tracePt t="198935" x="7491413" y="5089525"/>
          <p14:tracePt t="198942" x="7483475" y="5089525"/>
          <p14:tracePt t="198959" x="7483475" y="5081588"/>
          <p14:tracePt t="199751" x="7385050" y="5081588"/>
          <p14:tracePt t="199758" x="7224713" y="5081588"/>
          <p14:tracePt t="199765" x="6946900" y="5099050"/>
          <p14:tracePt t="199777" x="6473825" y="5133975"/>
          <p14:tracePt t="199793" x="6259513" y="5153025"/>
          <p14:tracePt t="199810" x="5867400" y="5197475"/>
          <p14:tracePt t="199827" x="5268913" y="5348288"/>
          <p14:tracePt t="199843" x="4938713" y="5402263"/>
          <p14:tracePt t="199861" x="4572000" y="5510213"/>
          <p14:tracePt t="199877" x="4116388" y="5599113"/>
          <p14:tracePt t="199893" x="3813175" y="5653088"/>
          <p14:tracePt t="199909" x="3589338" y="5688013"/>
          <p14:tracePt t="199926" x="3455988" y="5715000"/>
          <p14:tracePt t="199943" x="3367088" y="5741988"/>
          <p14:tracePt t="199959" x="3276600" y="5741988"/>
          <p14:tracePt t="199976" x="2973388" y="5759450"/>
          <p14:tracePt t="199993" x="2776538" y="5768975"/>
          <p14:tracePt t="200009" x="2482850" y="5776913"/>
          <p14:tracePt t="200026" x="2330450" y="5776913"/>
          <p14:tracePt t="200044" x="2251075" y="5776913"/>
          <p14:tracePt t="200060" x="2214563" y="5776913"/>
          <p14:tracePt t="200077" x="2170113" y="5776913"/>
          <p14:tracePt t="200093" x="1911350" y="5724525"/>
          <p14:tracePt t="200110" x="1731963" y="5688013"/>
          <p14:tracePt t="200127" x="1608138" y="5661025"/>
          <p14:tracePt t="200143" x="1517650" y="5643563"/>
          <p14:tracePt t="200161" x="1428750" y="5599113"/>
          <p14:tracePt t="200177" x="1374775" y="5581650"/>
          <p14:tracePt t="200193" x="1347788" y="5572125"/>
          <p14:tracePt t="200210" x="1322388" y="5562600"/>
          <p14:tracePt t="200227" x="1303338" y="5562600"/>
          <p14:tracePt t="200243" x="1285875" y="5554663"/>
          <p14:tracePt t="201529" x="1295400" y="5554663"/>
          <p14:tracePt t="201537" x="1312863" y="5554663"/>
          <p14:tracePt t="201544" x="1330325" y="5554663"/>
          <p14:tracePt t="201560" x="1347788" y="5562600"/>
          <p14:tracePt t="201577" x="1374775" y="5562600"/>
          <p14:tracePt t="201593" x="1411288" y="5562600"/>
          <p14:tracePt t="201610" x="1455738" y="5562600"/>
          <p14:tracePt t="201627" x="1554163" y="5562600"/>
          <p14:tracePt t="201643" x="1598613" y="5562600"/>
          <p14:tracePt t="201660" x="1633538" y="5562600"/>
          <p14:tracePt t="201677" x="1652588" y="5562600"/>
          <p14:tracePt t="201693" x="1660525" y="5562600"/>
          <p14:tracePt t="201710" x="1670050" y="5562600"/>
          <p14:tracePt t="201727" x="1679575" y="5554663"/>
          <p14:tracePt t="201743" x="1687513" y="5554663"/>
          <p14:tracePt t="201760" x="1697038" y="5554663"/>
          <p14:tracePt t="201777" x="1704975" y="5554663"/>
          <p14:tracePt t="201793" x="1714500" y="5554663"/>
          <p14:tracePt t="201810" x="1724025" y="5554663"/>
          <p14:tracePt t="201844" x="1731963" y="5554663"/>
          <p14:tracePt t="202529" x="1741488" y="5545138"/>
          <p14:tracePt t="202543" x="1751013" y="5545138"/>
          <p14:tracePt t="202556" x="1758950" y="5545138"/>
          <p14:tracePt t="202570" x="1768475" y="5545138"/>
          <p14:tracePt t="202584" x="1776413" y="5545138"/>
          <p14:tracePt t="202593" x="1785938" y="5545138"/>
          <p14:tracePt t="202610" x="1795463" y="5545138"/>
          <p14:tracePt t="202626" x="1803400" y="5545138"/>
          <p14:tracePt t="202652" x="1812925" y="5545138"/>
          <p14:tracePt t="202734" x="1803400" y="5537200"/>
          <p14:tracePt t="202768" x="1795463" y="5537200"/>
          <p14:tracePt t="202782" x="1795463" y="5527675"/>
          <p14:tracePt t="202817" x="1795463" y="5518150"/>
          <p14:tracePt t="202845" x="1795463" y="5510213"/>
          <p14:tracePt t="202851" x="1803400" y="5510213"/>
          <p14:tracePt t="202860" x="1830388" y="5500688"/>
          <p14:tracePt t="202877" x="2000250" y="5438775"/>
          <p14:tracePt t="202893" x="2152650" y="5394325"/>
          <p14:tracePt t="202909" x="2339975" y="5330825"/>
          <p14:tracePt t="202926" x="2554288" y="5276850"/>
          <p14:tracePt t="202943" x="2625725" y="5276850"/>
          <p14:tracePt t="202959" x="2687638" y="5251450"/>
          <p14:tracePt t="202976" x="2714625" y="5251450"/>
          <p14:tracePt t="202993" x="2759075" y="5241925"/>
          <p14:tracePt t="203009" x="2822575" y="5224463"/>
          <p14:tracePt t="203026" x="2874963" y="5205413"/>
          <p14:tracePt t="203043" x="2946400" y="5197475"/>
          <p14:tracePt t="203108" x="3143250" y="5160963"/>
          <p14:tracePt t="203111" x="3160713" y="5153025"/>
          <p14:tracePt t="203126" x="3187700" y="5143500"/>
          <p14:tracePt t="203143" x="3224213" y="5133975"/>
          <p14:tracePt t="203159" x="3241675" y="5133975"/>
          <p14:tracePt t="203176" x="3251200" y="5133975"/>
          <p14:tracePt t="203193" x="3268663" y="5126038"/>
          <p14:tracePt t="203209" x="3276600" y="5126038"/>
          <p14:tracePt t="203226" x="3286125" y="5116513"/>
          <p14:tracePt t="203260" x="3322638" y="5108575"/>
          <p14:tracePt t="203277" x="3340100" y="5081588"/>
          <p14:tracePt t="203293" x="3384550" y="5062538"/>
          <p14:tracePt t="203310" x="3438525" y="5037138"/>
          <p14:tracePt t="203327" x="3490913" y="5000625"/>
          <p14:tracePt t="203343" x="3527425" y="4983163"/>
          <p14:tracePt t="203360" x="3544888" y="4956175"/>
          <p14:tracePt t="203377" x="3571875" y="4946650"/>
          <p14:tracePt t="203393" x="3581400" y="4938713"/>
          <p14:tracePt t="203427" x="3589338" y="4929188"/>
          <p14:tracePt t="203448" x="3598863" y="4919663"/>
          <p14:tracePt t="203513" x="3598863" y="4911725"/>
          <p14:tracePt t="203590" x="3589338" y="4911725"/>
          <p14:tracePt t="203624" x="3581400" y="4911725"/>
          <p14:tracePt t="203631" x="3581400" y="4902200"/>
          <p14:tracePt t="203665" x="3571875" y="4902200"/>
          <p14:tracePt t="203672" x="3571875" y="4894263"/>
          <p14:tracePt t="203679" x="3562350" y="4894263"/>
          <p14:tracePt t="203706" x="3554413" y="4894263"/>
          <p14:tracePt t="203713" x="3554413" y="4884738"/>
          <p14:tracePt t="203727" x="3544888" y="4884738"/>
          <p14:tracePt t="203743" x="3527425" y="4875213"/>
          <p14:tracePt t="203760" x="3517900" y="4875213"/>
          <p14:tracePt t="203777" x="3490913" y="4875213"/>
          <p14:tracePt t="203794" x="3482975" y="4875213"/>
          <p14:tracePt t="203810" x="3473450" y="4875213"/>
          <p14:tracePt t="203827" x="3465513" y="4875213"/>
          <p14:tracePt t="203843" x="3455988" y="4875213"/>
          <p14:tracePt t="203876" x="3446463" y="4875213"/>
          <p14:tracePt t="203893" x="3446463" y="4884738"/>
          <p14:tracePt t="203909" x="3446463" y="4894263"/>
          <p14:tracePt t="203937" x="3446463" y="4902200"/>
          <p14:tracePt t="203965" x="3455988" y="4902200"/>
          <p14:tracePt t="203971" x="3455988" y="4911725"/>
          <p14:tracePt t="203999" x="3465513" y="4919663"/>
          <p14:tracePt t="204020" x="3465513" y="4929188"/>
          <p14:tracePt t="204034" x="3473450" y="4929188"/>
          <p14:tracePt t="204096" x="3482975" y="4929188"/>
          <p14:tracePt t="204165" x="3482975" y="4919663"/>
          <p14:tracePt t="204185" x="3490913" y="4919663"/>
          <p14:tracePt t="204192" x="3490913" y="4911725"/>
          <p14:tracePt t="204233" x="3490913" y="4902200"/>
          <p14:tracePt t="204274" x="3500438" y="4902200"/>
          <p14:tracePt t="204309" x="3509963" y="4902200"/>
          <p14:tracePt t="204452" x="3509963" y="4911725"/>
          <p14:tracePt t="204479" x="3509963" y="4919663"/>
          <p14:tracePt t="204500" x="3509963" y="4929188"/>
          <p14:tracePt t="204514" x="3509963" y="4938713"/>
          <p14:tracePt t="204548" x="3509963" y="4946650"/>
          <p14:tracePt t="204582" x="3509963" y="4956175"/>
          <p14:tracePt t="204596" x="3509963" y="4965700"/>
          <p14:tracePt t="204630" x="3509963" y="4973638"/>
          <p14:tracePt t="204726" x="3509963" y="4983163"/>
          <p14:tracePt t="204863" x="3509963" y="4991100"/>
          <p14:tracePt t="205266" x="3500438" y="4991100"/>
          <p14:tracePt t="205314" x="3490913" y="4991100"/>
          <p14:tracePt t="205341" x="3482975" y="4991100"/>
          <p14:tracePt t="205355" x="3473450" y="4991100"/>
          <p14:tracePt t="205362" x="3465513" y="4991100"/>
          <p14:tracePt t="205377" x="3455988" y="5000625"/>
          <p14:tracePt t="205393" x="3438525" y="5000625"/>
          <p14:tracePt t="205410" x="3411538" y="5010150"/>
          <p14:tracePt t="205426" x="3402013" y="5010150"/>
          <p14:tracePt t="205430" x="3384550" y="5018088"/>
          <p14:tracePt t="205443" x="3367088" y="5027613"/>
          <p14:tracePt t="205459" x="3348038" y="5037138"/>
          <p14:tracePt t="205476" x="3330575" y="5045075"/>
          <p14:tracePt t="205492" x="3268663" y="5072063"/>
          <p14:tracePt t="205509" x="3205163" y="5089525"/>
          <p14:tracePt t="205527" x="3071813" y="5133975"/>
          <p14:tracePt t="205543" x="2982913" y="5153025"/>
          <p14:tracePt t="205560" x="2911475" y="5180013"/>
          <p14:tracePt t="205577" x="2874963" y="5187950"/>
          <p14:tracePt t="205594" x="2847975" y="5197475"/>
          <p14:tracePt t="205610" x="2803525" y="5224463"/>
          <p14:tracePt t="205627" x="2776538" y="5232400"/>
          <p14:tracePt t="205643" x="2732088" y="5241925"/>
          <p14:tracePt t="205660" x="2697163" y="5259388"/>
          <p14:tracePt t="205677" x="2660650" y="5276850"/>
          <p14:tracePt t="205693" x="2598738" y="5303838"/>
          <p14:tracePt t="205710" x="2517775" y="5340350"/>
          <p14:tracePt t="205727" x="2473325" y="5367338"/>
          <p14:tracePt t="205744" x="2411413" y="5411788"/>
          <p14:tracePt t="205760" x="2366963" y="5429250"/>
          <p14:tracePt t="205777" x="2339975" y="5438775"/>
          <p14:tracePt t="205793" x="2322513" y="5456238"/>
          <p14:tracePt t="205810" x="2312988" y="5465763"/>
          <p14:tracePt t="205827" x="2303463" y="5473700"/>
          <p14:tracePt t="205875" x="2303463" y="5465763"/>
          <p14:tracePt t="211936" x="2554288" y="5348288"/>
          <p14:tracePt t="211943" x="2786063" y="5251450"/>
          <p14:tracePt t="211949" x="2874963" y="5205413"/>
          <p14:tracePt t="211959" x="2946400" y="5180013"/>
          <p14:tracePt t="211976" x="3108325" y="5089525"/>
          <p14:tracePt t="211993" x="3367088" y="4919663"/>
          <p14:tracePt t="212010" x="3473450" y="4822825"/>
          <p14:tracePt t="212026" x="3902075" y="4616450"/>
          <p14:tracePt t="212043" x="4197350" y="4473575"/>
          <p14:tracePt t="212060" x="4589463" y="4259263"/>
          <p14:tracePt t="212076" x="4848225" y="4089400"/>
          <p14:tracePt t="212094" x="5072063" y="3938588"/>
          <p14:tracePt t="212110" x="5224463" y="3857625"/>
          <p14:tracePt t="212127" x="5384800" y="3776663"/>
          <p14:tracePt t="212143" x="5581650" y="3652838"/>
          <p14:tracePt t="212160" x="5688013" y="3581400"/>
          <p14:tracePt t="212176" x="6000750" y="3419475"/>
          <p14:tracePt t="212193" x="6143625" y="3340100"/>
          <p14:tracePt t="212210" x="6224588" y="3295650"/>
          <p14:tracePt t="212226" x="6286500" y="3251200"/>
          <p14:tracePt t="212244" x="6554788" y="3098800"/>
          <p14:tracePt t="212260" x="6759575" y="2938463"/>
          <p14:tracePt t="212276" x="6956425" y="2786063"/>
          <p14:tracePt t="212293" x="7242175" y="2643188"/>
          <p14:tracePt t="212310" x="7340600" y="2571750"/>
          <p14:tracePt t="212326" x="7385050" y="2517775"/>
          <p14:tracePt t="212343" x="7446963" y="2438400"/>
          <p14:tracePt t="212360" x="7527925" y="2347913"/>
          <p14:tracePt t="212376" x="7616825" y="2276475"/>
          <p14:tracePt t="212393" x="7724775" y="2224088"/>
          <p14:tracePt t="212410" x="7823200" y="2179638"/>
          <p14:tracePt t="212427" x="7848600" y="2170113"/>
          <p14:tracePt t="212443" x="7867650" y="2160588"/>
          <p14:tracePt t="212460" x="7885113" y="2160588"/>
          <p14:tracePt t="212476" x="7947025" y="2143125"/>
          <p14:tracePt t="212493" x="8062913" y="2108200"/>
          <p14:tracePt t="212509" x="8143875" y="2081213"/>
          <p14:tracePt t="212526" x="8180388" y="2071688"/>
          <p14:tracePt t="212543" x="8197850" y="2062163"/>
          <p14:tracePt t="212560" x="8205788" y="2054225"/>
          <p14:tracePt t="212594" x="8215313" y="2054225"/>
          <p14:tracePt t="212610" x="8215313" y="2062163"/>
          <p14:tracePt t="212629" x="8215313" y="2071688"/>
          <p14:tracePt t="212997" x="8224838" y="2062163"/>
          <p14:tracePt t="213004" x="8242300" y="2062163"/>
          <p14:tracePt t="213010" x="8251825" y="2054225"/>
          <p14:tracePt t="213026" x="8251825" y="2044700"/>
          <p14:tracePt t="213043" x="8269288" y="2036763"/>
          <p14:tracePt t="213060" x="8277225" y="2027238"/>
          <p14:tracePt t="213077" x="8286750" y="2009775"/>
          <p14:tracePt t="213093" x="8304213" y="2000250"/>
          <p14:tracePt t="213110" x="8313738" y="1982788"/>
          <p14:tracePt t="213127" x="8331200" y="1973263"/>
          <p14:tracePt t="213143" x="8331200" y="1965325"/>
          <p14:tracePt t="213161" x="8340725" y="1965325"/>
          <p14:tracePt t="213177" x="8340725" y="1955800"/>
          <p14:tracePt t="213193" x="8348663" y="1955800"/>
          <p14:tracePt t="213210" x="8348663" y="1946275"/>
          <p14:tracePt t="213227" x="8367713" y="1938338"/>
          <p14:tracePt t="213243" x="8367713" y="1928813"/>
          <p14:tracePt t="213260" x="8394700" y="1919288"/>
          <p14:tracePt t="213277" x="8412163" y="1911350"/>
          <p14:tracePt t="213293" x="8439150" y="1901825"/>
          <p14:tracePt t="213310" x="8466138" y="1884363"/>
          <p14:tracePt t="213327" x="8518525" y="1866900"/>
          <p14:tracePt t="213343" x="8537575" y="1857375"/>
          <p14:tracePt t="213360" x="8562975" y="1839913"/>
          <p14:tracePt t="213377" x="8572500" y="1839913"/>
          <p14:tracePt t="213394" x="8589963" y="1830388"/>
          <p14:tracePt t="213410" x="8599488" y="1830388"/>
          <p14:tracePt t="213444" x="8609013" y="1830388"/>
          <p14:tracePt t="213459" x="8616950" y="1830388"/>
          <p14:tracePt t="213482" x="8626475" y="1830388"/>
          <p14:tracePt t="213497" x="8634413" y="1830388"/>
          <p14:tracePt t="213510" x="8643938" y="1830388"/>
          <p14:tracePt t="213526" x="8653463" y="1830388"/>
          <p14:tracePt t="213544" x="8670925" y="1830388"/>
          <p14:tracePt t="213560" x="8688388" y="1830388"/>
          <p14:tracePt t="213577" x="8697913" y="1830388"/>
          <p14:tracePt t="213593" x="8705850" y="1830388"/>
          <p14:tracePt t="213610" x="8715375" y="1830388"/>
          <p14:tracePt t="213626" x="8724900" y="1830388"/>
          <p14:tracePt t="213643" x="8742363" y="1830388"/>
          <p14:tracePt t="213661" x="8786813" y="1830388"/>
          <p14:tracePt t="213677" x="8813800" y="1830388"/>
          <p14:tracePt t="213693" x="8840788" y="1830388"/>
          <p14:tracePt t="213710" x="8875713" y="1830388"/>
          <p14:tracePt t="213727" x="8894763" y="1830388"/>
          <p14:tracePt t="213743" x="8929688" y="1830388"/>
          <p14:tracePt t="213760" x="8947150" y="1830388"/>
          <p14:tracePt t="213777" x="8966200" y="1830388"/>
          <p14:tracePt t="213793" x="8974138" y="1830388"/>
          <p14:tracePt t="213811" x="9001125" y="1830388"/>
          <p14:tracePt t="213826" x="9010650" y="1830388"/>
          <p14:tracePt t="213860" x="9028113" y="1830388"/>
          <p14:tracePt t="213877" x="9037638" y="1830388"/>
          <p14:tracePt t="213893" x="9045575" y="1830388"/>
          <p14:tracePt t="213909" x="9063038" y="1830388"/>
          <p14:tracePt t="213926" x="9072563" y="1830388"/>
          <p14:tracePt t="213943" x="9082088" y="1830388"/>
          <p14:tracePt t="213959" x="9082088" y="1822450"/>
          <p14:tracePt t="213976" x="9090025" y="1822450"/>
          <p14:tracePt t="213995" x="9099550" y="1822450"/>
          <p14:tracePt t="214326" x="9090025" y="1822450"/>
          <p14:tracePt t="214695" x="9082088" y="1822450"/>
          <p14:tracePt t="214715" x="9072563" y="1830388"/>
          <p14:tracePt t="214729" x="9063038" y="1830388"/>
          <p14:tracePt t="214736" x="9055100" y="1830388"/>
          <p14:tracePt t="214749" x="9045575" y="1839913"/>
          <p14:tracePt t="214764" x="9037638" y="1839913"/>
          <p14:tracePt t="214777" x="9028113" y="1847850"/>
          <p14:tracePt t="214793" x="9001125" y="1857375"/>
          <p14:tracePt t="214810" x="8983663" y="1866900"/>
          <p14:tracePt t="214827" x="8902700" y="1893888"/>
          <p14:tracePt t="214844" x="8653463" y="2017713"/>
          <p14:tracePt t="214860" x="8161338" y="2276475"/>
          <p14:tracePt t="214877" x="7680325" y="2554288"/>
          <p14:tracePt t="214893" x="7296150" y="2786063"/>
          <p14:tracePt t="214909" x="6894513" y="3017838"/>
          <p14:tracePt t="214926" x="6402388" y="3357563"/>
          <p14:tracePt t="214943" x="6134100" y="3509963"/>
          <p14:tracePt t="214960" x="5991225" y="3625850"/>
          <p14:tracePt t="214961" x="5938838" y="3687763"/>
          <p14:tracePt t="214976" x="5795963" y="3830638"/>
          <p14:tracePt t="214993" x="5634038" y="3938588"/>
          <p14:tracePt t="215009" x="5465763" y="4054475"/>
          <p14:tracePt t="215026" x="5357813" y="4125913"/>
          <p14:tracePt t="215043" x="5187950" y="4232275"/>
          <p14:tracePt t="215060" x="5045075" y="4340225"/>
          <p14:tracePt t="215077" x="4857750" y="4491038"/>
          <p14:tracePt t="215093" x="4795838" y="4545013"/>
          <p14:tracePt t="215111" x="4633913" y="4670425"/>
          <p14:tracePt t="215127" x="4232275" y="4911725"/>
          <p14:tracePt t="215143" x="3751263" y="5232400"/>
          <p14:tracePt t="215160" x="3116263" y="5562600"/>
          <p14:tracePt t="215177" x="3000375" y="5634038"/>
          <p14:tracePt t="215193" x="2867025" y="5697538"/>
          <p14:tracePt t="215210" x="2741613" y="5751513"/>
          <p14:tracePt t="215227" x="2616200" y="5813425"/>
          <p14:tracePt t="215243" x="2581275" y="5830888"/>
          <p14:tracePt t="215260" x="2562225" y="5840413"/>
          <p14:tracePt t="215277" x="2554288" y="5840413"/>
          <p14:tracePt t="215293" x="2544763" y="5840413"/>
          <p14:tracePt t="215310" x="2536825" y="5840413"/>
          <p14:tracePt t="215327" x="2527300" y="5840413"/>
          <p14:tracePt t="215352" x="2527300" y="5830888"/>
          <p14:tracePt t="215365" x="2527300" y="5822950"/>
          <p14:tracePt t="215393" x="2527300" y="5813425"/>
          <p14:tracePt t="215413" x="2527300" y="5803900"/>
          <p14:tracePt t="215427" x="2527300" y="5795963"/>
          <p14:tracePt t="215434" x="2527300" y="5786438"/>
          <p14:tracePt t="215444" x="2527300" y="5776913"/>
          <p14:tracePt t="215459" x="2536825" y="5759450"/>
          <p14:tracePt t="215476" x="2544763" y="5741988"/>
          <p14:tracePt t="215493" x="2554288" y="5715000"/>
          <p14:tracePt t="215509" x="2571750" y="5688013"/>
          <p14:tracePt t="215526" x="2581275" y="5670550"/>
          <p14:tracePt t="215543" x="2589213" y="5643563"/>
          <p14:tracePt t="215560" x="2589213" y="5634038"/>
          <p14:tracePt t="215577" x="2598738" y="5616575"/>
          <p14:tracePt t="215593" x="2598738" y="5608638"/>
          <p14:tracePt t="215611" x="2616200" y="5599113"/>
          <p14:tracePt t="215627" x="2616200" y="5581650"/>
          <p14:tracePt t="215643" x="2625725" y="5581650"/>
          <p14:tracePt t="215660" x="2625725" y="5572125"/>
          <p14:tracePt t="215677" x="2633663" y="5572125"/>
          <p14:tracePt t="215693" x="2633663" y="5562600"/>
          <p14:tracePt t="215710" x="2643188" y="5545138"/>
          <p14:tracePt t="215727" x="2652713" y="5537200"/>
          <p14:tracePt t="215743" x="2652713" y="5518150"/>
          <p14:tracePt t="215761" x="2670175" y="5491163"/>
          <p14:tracePt t="215777" x="2679700" y="5473700"/>
          <p14:tracePt t="215793" x="2687638" y="5465763"/>
          <p14:tracePt t="215810" x="2705100" y="5456238"/>
          <p14:tracePt t="215827" x="2705100" y="5446713"/>
          <p14:tracePt t="215843" x="2714625" y="5446713"/>
          <p14:tracePt t="215865" x="2724150" y="5446713"/>
          <p14:tracePt t="215899" x="2732088" y="5446713"/>
          <p14:tracePt t="215911" x="2732088" y="5456238"/>
          <p14:tracePt t="215939" x="2741613" y="5465763"/>
          <p14:tracePt t="215952" x="2751138" y="5465763"/>
          <p14:tracePt t="215972" x="2751138" y="5473700"/>
          <p14:tracePt t="215986" x="2759075" y="5483225"/>
          <p14:tracePt t="216007" x="2768600" y="5483225"/>
          <p14:tracePt t="216027" x="2786063" y="5483225"/>
          <p14:tracePt t="216041" x="2795588" y="5483225"/>
          <p14:tracePt t="216056" x="2813050" y="5483225"/>
          <p14:tracePt t="216062" x="2822575" y="5483225"/>
          <p14:tracePt t="216077" x="2840038" y="5473700"/>
          <p14:tracePt t="216093" x="2857500" y="5473700"/>
          <p14:tracePt t="216110" x="2867025" y="5473700"/>
          <p14:tracePt t="216127" x="2884488" y="5473700"/>
          <p14:tracePt t="216144" x="2894013" y="5473700"/>
          <p14:tracePt t="216176" x="2901950" y="5473700"/>
          <p14:tracePt t="216296" x="2911475" y="5473700"/>
          <p14:tracePt t="216323" x="2919413" y="5473700"/>
          <p14:tracePt t="216330" x="2928938" y="5473700"/>
          <p14:tracePt t="216344" x="2938463" y="5473700"/>
          <p14:tracePt t="216360" x="2946400" y="5473700"/>
          <p14:tracePt t="216392" x="2955925" y="5473700"/>
          <p14:tracePt t="217616" x="2973388" y="5473700"/>
          <p14:tracePt t="217623" x="2990850" y="5473700"/>
          <p14:tracePt t="217629" x="3000375" y="5473700"/>
          <p14:tracePt t="217643" x="3017838" y="5483225"/>
          <p14:tracePt t="217660" x="3036888" y="5483225"/>
          <p14:tracePt t="217677" x="3054350" y="5483225"/>
          <p14:tracePt t="217693" x="3098800" y="5483225"/>
          <p14:tracePt t="217711" x="3179763" y="5483225"/>
          <p14:tracePt t="217727" x="3232150" y="5483225"/>
          <p14:tracePt t="217743" x="3259138" y="5483225"/>
          <p14:tracePt t="217760" x="3295650" y="5483225"/>
          <p14:tracePt t="217777" x="3313113" y="5483225"/>
          <p14:tracePt t="217794" x="3340100" y="5483225"/>
          <p14:tracePt t="217810" x="3348038" y="5483225"/>
          <p14:tracePt t="217827" x="3367088" y="5483225"/>
          <p14:tracePt t="217843" x="3367088" y="5473700"/>
          <p14:tracePt t="217861" x="3375025" y="5473700"/>
          <p14:tracePt t="217877" x="3384550" y="5473700"/>
          <p14:tracePt t="217909" x="3394075" y="5473700"/>
          <p14:tracePt t="217936" x="3402013" y="5473700"/>
          <p14:tracePt t="217970" x="3411538" y="5473700"/>
          <p14:tracePt t="217992" x="3419475" y="5473700"/>
          <p14:tracePt t="218067" x="3429000" y="5473700"/>
          <p14:tracePt t="218280" x="3438525" y="5473700"/>
          <p14:tracePt t="218287" x="3446463" y="5473700"/>
          <p14:tracePt t="218294" x="3455988" y="5473700"/>
          <p14:tracePt t="218310" x="3465513" y="5473700"/>
          <p14:tracePt t="218326" x="3482975" y="5473700"/>
          <p14:tracePt t="218343" x="3490913" y="5473700"/>
          <p14:tracePt t="218360" x="3500438" y="5473700"/>
          <p14:tracePt t="218393" x="3509963" y="5473700"/>
          <p14:tracePt t="218410" x="3517900" y="5473700"/>
          <p14:tracePt t="218427" x="3527425" y="5483225"/>
          <p14:tracePt t="218446" x="3536950" y="5483225"/>
          <p14:tracePt t="218460" x="3544888" y="5483225"/>
          <p14:tracePt t="218477" x="3554413" y="5483225"/>
          <p14:tracePt t="218493" x="3562350" y="5483225"/>
          <p14:tracePt t="218511" x="3589338" y="5483225"/>
          <p14:tracePt t="218527" x="3598863" y="5483225"/>
          <p14:tracePt t="218543" x="3616325" y="5483225"/>
          <p14:tracePt t="218560" x="3625850" y="5483225"/>
          <p14:tracePt t="218577" x="3633788" y="5483225"/>
          <p14:tracePt t="218610" x="3643313" y="5483225"/>
          <p14:tracePt t="218627" x="3652838" y="5483225"/>
          <p14:tracePt t="219193" x="3751263" y="5483225"/>
          <p14:tracePt t="219199" x="3830638" y="5473700"/>
          <p14:tracePt t="219209" x="3973513" y="5456238"/>
          <p14:tracePt t="219226" x="4089400" y="5446713"/>
          <p14:tracePt t="219243" x="4197350" y="5446713"/>
          <p14:tracePt t="219260" x="4276725" y="5456238"/>
          <p14:tracePt t="219277" x="4384675" y="5465763"/>
          <p14:tracePt t="219293" x="4446588" y="5465763"/>
          <p14:tracePt t="219310" x="4527550" y="5473700"/>
          <p14:tracePt t="219327" x="4598988" y="5491163"/>
          <p14:tracePt t="219343" x="4652963" y="5491163"/>
          <p14:tracePt t="219360" x="4732338" y="5510213"/>
          <p14:tracePt t="219377" x="4776788" y="5518150"/>
          <p14:tracePt t="219394" x="4822825" y="5527675"/>
          <p14:tracePt t="219410" x="4840288" y="5527675"/>
          <p14:tracePt t="219427" x="4867275" y="5527675"/>
          <p14:tracePt t="219443" x="4911725" y="5527675"/>
          <p14:tracePt t="219459" x="4946650" y="5527675"/>
          <p14:tracePt t="219462" x="4956175" y="5527675"/>
          <p14:tracePt t="219476" x="4991100" y="5527675"/>
          <p14:tracePt t="219493" x="5045075" y="5527675"/>
          <p14:tracePt t="219509" x="5180013" y="5518150"/>
          <p14:tracePt t="219526" x="5313363" y="5510213"/>
          <p14:tracePt t="219544" x="5446713" y="5491163"/>
          <p14:tracePt t="219560" x="5634038" y="5456238"/>
          <p14:tracePt t="219577" x="5732463" y="5438775"/>
          <p14:tracePt t="219593" x="5822950" y="5419725"/>
          <p14:tracePt t="219610" x="5867400" y="5411788"/>
          <p14:tracePt t="219627" x="5929313" y="5402263"/>
          <p14:tracePt t="219643" x="5973763" y="5394325"/>
          <p14:tracePt t="219661" x="6037263" y="5384800"/>
          <p14:tracePt t="219677" x="6062663" y="5384800"/>
          <p14:tracePt t="219693" x="6089650" y="5384800"/>
          <p14:tracePt t="219710" x="6116638" y="5384800"/>
          <p14:tracePt t="219727" x="6126163" y="5384800"/>
          <p14:tracePt t="219743" x="6134100" y="5384800"/>
          <p14:tracePt t="219760" x="6143625" y="5384800"/>
          <p14:tracePt t="220141" x="6143625" y="5348288"/>
          <p14:tracePt t="220148" x="6143625" y="5322888"/>
          <p14:tracePt t="220160" x="6143625" y="5268913"/>
          <p14:tracePt t="220177" x="6134100" y="5224463"/>
          <p14:tracePt t="220194" x="6134100" y="5187950"/>
          <p14:tracePt t="220210" x="6126163" y="5126038"/>
          <p14:tracePt t="220227" x="6116638" y="5062538"/>
          <p14:tracePt t="220243" x="6116638" y="4956175"/>
          <p14:tracePt t="220260" x="6116638" y="4919663"/>
          <p14:tracePt t="220276" x="6116638" y="4894263"/>
          <p14:tracePt t="220293" x="6116638" y="4867275"/>
          <p14:tracePt t="220311" x="6116638" y="4857750"/>
          <p14:tracePt t="220343" x="6116638" y="4848225"/>
          <p14:tracePt t="220388" x="6116638" y="4857750"/>
          <p14:tracePt t="220407" x="6116638" y="4875213"/>
          <p14:tracePt t="220421" x="6116638" y="4884738"/>
          <p14:tracePt t="220428" x="6116638" y="4894263"/>
          <p14:tracePt t="220444" x="6116638" y="4911725"/>
          <p14:tracePt t="220461" x="6116638" y="4938713"/>
          <p14:tracePt t="220477" x="6116638" y="4956175"/>
          <p14:tracePt t="220494" x="6116638" y="4973638"/>
          <p14:tracePt t="220510" x="6116638" y="5000625"/>
          <p14:tracePt t="220527" x="6116638" y="5027613"/>
          <p14:tracePt t="220544" x="6116638" y="5054600"/>
          <p14:tracePt t="220560" x="6116638" y="5072063"/>
          <p14:tracePt t="220577" x="6126163" y="5099050"/>
          <p14:tracePt t="220594" x="6134100" y="5133975"/>
          <p14:tracePt t="220610" x="6134100" y="5160963"/>
          <p14:tracePt t="220627" x="6134100" y="5187950"/>
          <p14:tracePt t="220643" x="6143625" y="5205413"/>
          <p14:tracePt t="220660" x="6143625" y="5224463"/>
          <p14:tracePt t="220676" x="6143625" y="5251450"/>
          <p14:tracePt t="220694" x="6153150" y="5276850"/>
          <p14:tracePt t="220710" x="6161088" y="5295900"/>
          <p14:tracePt t="220727" x="6161088" y="5313363"/>
          <p14:tracePt t="220743" x="6161088" y="5340350"/>
          <p14:tracePt t="220760" x="6161088" y="5348288"/>
          <p14:tracePt t="220777" x="6161088" y="5367338"/>
          <p14:tracePt t="220793" x="6170613" y="5384800"/>
          <p14:tracePt t="220810" x="6170613" y="5394325"/>
          <p14:tracePt t="220827" x="6170613" y="5402263"/>
          <p14:tracePt t="220844" x="6170613" y="5411788"/>
          <p14:tracePt t="220860" x="6170613" y="5419725"/>
          <p14:tracePt t="220905" x="6180138" y="5411788"/>
          <p14:tracePt t="220912" x="6180138" y="5402263"/>
          <p14:tracePt t="221577" x="6197600" y="5384800"/>
          <p14:tracePt t="221584" x="6232525" y="5357813"/>
          <p14:tracePt t="221593" x="6269038" y="5330825"/>
          <p14:tracePt t="221611" x="6367463" y="5241925"/>
          <p14:tracePt t="221627" x="6419850" y="5170488"/>
          <p14:tracePt t="221643" x="6554788" y="5054600"/>
          <p14:tracePt t="221660" x="6965950" y="4840288"/>
          <p14:tracePt t="221677" x="7143750" y="4768850"/>
          <p14:tracePt t="221693" x="7340600" y="4714875"/>
          <p14:tracePt t="221710" x="7473950" y="4697413"/>
          <p14:tracePt t="221727" x="7554913" y="4679950"/>
          <p14:tracePt t="221743" x="7599363" y="4660900"/>
          <p14:tracePt t="221760" x="7608888" y="4660900"/>
          <p14:tracePt t="221777" x="7616825" y="4660900"/>
          <p14:tracePt t="221793" x="7634288" y="4652963"/>
          <p14:tracePt t="221810" x="7643813" y="4652963"/>
          <p14:tracePt t="221827" x="7653338" y="4652963"/>
          <p14:tracePt t="221843" x="7661275" y="4643438"/>
          <p14:tracePt t="221860" x="7670800" y="4643438"/>
          <p14:tracePt t="221893" x="7680325" y="4643438"/>
          <p14:tracePt t="221909" x="7680325" y="4633913"/>
          <p14:tracePt t="221926" x="7688263" y="4625975"/>
          <p14:tracePt t="221943" x="7705725" y="4625975"/>
          <p14:tracePt t="221959" x="7705725" y="4616450"/>
          <p14:tracePt t="221976" x="7715250" y="4616450"/>
          <p14:tracePt t="221993" x="7715250" y="4608513"/>
          <p14:tracePt t="222028" x="7705725" y="4608513"/>
          <p14:tracePt t="222035" x="7697788" y="4608513"/>
          <p14:tracePt t="222049" x="7688263" y="4608513"/>
          <p14:tracePt t="222063" x="7680325" y="4608513"/>
          <p14:tracePt t="222077" x="7670800" y="4616450"/>
          <p14:tracePt t="222093" x="7661275" y="4625975"/>
          <p14:tracePt t="222110" x="7634288" y="4633913"/>
          <p14:tracePt t="222127" x="7626350" y="4643438"/>
          <p14:tracePt t="222144" x="7589838" y="4652963"/>
          <p14:tracePt t="222160" x="7581900" y="4660900"/>
          <p14:tracePt t="222177" x="7562850" y="4660900"/>
          <p14:tracePt t="222193" x="7545388" y="4670425"/>
          <p14:tracePt t="222210" x="7537450" y="4670425"/>
          <p14:tracePt t="222227" x="7527925" y="4670425"/>
          <p14:tracePt t="222243" x="7510463" y="4670425"/>
          <p14:tracePt t="222277" x="7500938" y="4670425"/>
          <p14:tracePt t="222293" x="7491413" y="4670425"/>
          <p14:tracePt t="222310" x="7483475" y="4679950"/>
          <p14:tracePt t="222343" x="7473950" y="4679950"/>
          <p14:tracePt t="222360" x="7456488" y="4687888"/>
          <p14:tracePt t="222377" x="7446963" y="4687888"/>
          <p14:tracePt t="222393" x="7439025" y="4687888"/>
          <p14:tracePt t="222410" x="7429500" y="4687888"/>
          <p14:tracePt t="222427" x="7412038" y="4697413"/>
          <p14:tracePt t="222460" x="7402513" y="4697413"/>
          <p14:tracePt t="222611" x="7412038" y="4697413"/>
          <p14:tracePt t="222638" x="7419975" y="4697413"/>
          <p14:tracePt t="222645" x="7419975" y="4687888"/>
          <p14:tracePt t="222659" x="7429500" y="4687888"/>
          <p14:tracePt t="222686" x="7439025" y="4687888"/>
          <p14:tracePt t="222720" x="7446963" y="4687888"/>
          <p14:tracePt t="222755" x="7456488" y="4687888"/>
          <p14:tracePt t="222768" x="7466013" y="4687888"/>
          <p14:tracePt t="222796" x="7473950" y="4687888"/>
          <p14:tracePt t="222864" x="7483475" y="4687888"/>
          <p14:tracePt t="222931" x="7491413" y="4687888"/>
          <p14:tracePt t="222972" x="7500938" y="4687888"/>
          <p14:tracePt t="223056" x="7510463" y="4687888"/>
          <p14:tracePt t="223131" x="7518400" y="4687888"/>
          <p14:tracePt t="223165" x="7527925" y="4687888"/>
          <p14:tracePt t="223180" x="7537450" y="4687888"/>
          <p14:tracePt t="223212" x="7545388" y="4687888"/>
          <p14:tracePt t="223240" x="7554913" y="4687888"/>
          <p14:tracePt t="223268" x="7562850" y="4687888"/>
          <p14:tracePt t="223281" x="7572375" y="4687888"/>
          <p14:tracePt t="223295" x="7581900" y="4687888"/>
          <p14:tracePt t="223316" x="7589838" y="4687888"/>
          <p14:tracePt t="223343" x="7599363" y="4687888"/>
          <p14:tracePt t="223364" x="7608888" y="4687888"/>
          <p14:tracePt t="223391" x="7616825" y="4687888"/>
          <p14:tracePt t="223439" x="7616825" y="4679950"/>
          <p14:tracePt t="223447" x="7626350" y="4679950"/>
          <p14:tracePt t="223513" x="7626350" y="4670425"/>
          <p14:tracePt t="223547" x="7634288" y="4670425"/>
          <p14:tracePt t="223943" x="7626350" y="4670425"/>
          <p14:tracePt t="223957" x="7616825" y="4670425"/>
          <p14:tracePt t="223971" x="7599363" y="4670425"/>
          <p14:tracePt t="223978" x="7589838" y="4670425"/>
          <p14:tracePt t="223993" x="7572375" y="4670425"/>
          <p14:tracePt t="224009" x="7554913" y="4670425"/>
          <p14:tracePt t="224026" x="7527925" y="4670425"/>
          <p14:tracePt t="224043" x="7510463" y="4670425"/>
          <p14:tracePt t="224060" x="7491413" y="4670425"/>
          <p14:tracePt t="224077" x="7466013" y="4670425"/>
          <p14:tracePt t="224094" x="7446963" y="4670425"/>
          <p14:tracePt t="224110" x="7429500" y="4670425"/>
          <p14:tracePt t="224127" x="7419975" y="4679950"/>
          <p14:tracePt t="224143" x="7385050" y="4705350"/>
          <p14:tracePt t="224160" x="7304088" y="4759325"/>
          <p14:tracePt t="224177" x="7161213" y="4867275"/>
          <p14:tracePt t="224193" x="6902450" y="5045075"/>
          <p14:tracePt t="224211" x="6769100" y="5133975"/>
          <p14:tracePt t="224227" x="6724650" y="5170488"/>
          <p14:tracePt t="224243" x="6661150" y="5197475"/>
          <p14:tracePt t="224260" x="6518275" y="5251450"/>
          <p14:tracePt t="224277" x="6419850" y="5286375"/>
          <p14:tracePt t="224293" x="6348413" y="5313363"/>
          <p14:tracePt t="224310" x="6323013" y="5322888"/>
          <p14:tracePt t="224327" x="6303963" y="5322888"/>
          <p14:tracePt t="224343" x="6296025" y="5330825"/>
          <p14:tracePt t="224360" x="6286500" y="5330825"/>
          <p14:tracePt t="224377" x="6269038" y="5357813"/>
          <p14:tracePt t="224393" x="6242050" y="5384800"/>
          <p14:tracePt t="224410" x="6188075" y="5438775"/>
          <p14:tracePt t="224426" x="6143625" y="5465763"/>
          <p14:tracePt t="224445" x="6108700" y="5500688"/>
          <p14:tracePt t="224460" x="6089650" y="5518150"/>
          <p14:tracePt t="224477" x="6062663" y="5527675"/>
          <p14:tracePt t="224493" x="6054725" y="5537200"/>
          <p14:tracePt t="224510" x="6045200" y="5537200"/>
          <p14:tracePt t="224527" x="6027738" y="5537200"/>
          <p14:tracePt t="224589" x="6027738" y="5527675"/>
          <p14:tracePt t="224595" x="6037263" y="5527675"/>
          <p14:tracePt t="224610" x="6045200" y="5518150"/>
          <p14:tracePt t="224627" x="6054725" y="5510213"/>
          <p14:tracePt t="225649" x="6072188" y="5510213"/>
          <p14:tracePt t="225656" x="6089650" y="5518150"/>
          <p14:tracePt t="225664" x="6099175" y="5527675"/>
          <p14:tracePt t="225677" x="6108700" y="5527675"/>
          <p14:tracePt t="225693" x="6126163" y="5537200"/>
          <p14:tracePt t="225710" x="6143625" y="5537200"/>
          <p14:tracePt t="225727" x="6205538" y="5537200"/>
          <p14:tracePt t="225743" x="6340475" y="5537200"/>
          <p14:tracePt t="225760" x="6394450" y="5537200"/>
          <p14:tracePt t="225777" x="6429375" y="5537200"/>
          <p14:tracePt t="225793" x="6446838" y="5537200"/>
          <p14:tracePt t="225810" x="6456363" y="5537200"/>
          <p14:tracePt t="225827" x="6473825" y="5527675"/>
          <p14:tracePt t="225843" x="6491288" y="5527675"/>
          <p14:tracePt t="225860" x="6510338" y="5527675"/>
          <p14:tracePt t="225877" x="6527800" y="5527675"/>
          <p14:tracePt t="225894" x="6537325" y="5527675"/>
          <p14:tracePt t="225909" x="6545263" y="5527675"/>
          <p14:tracePt t="225943" x="6554788" y="5518150"/>
          <p14:tracePt t="225976" x="6572250" y="5510213"/>
          <p14:tracePt t="225993" x="6581775" y="5510213"/>
          <p14:tracePt t="226009" x="6589713" y="5510213"/>
          <p14:tracePt t="226026" x="6608763" y="5510213"/>
          <p14:tracePt t="226060" x="6616700" y="5510213"/>
          <p14:tracePt t="226079" x="6626225" y="5510213"/>
          <p14:tracePt t="226100" x="6626225" y="5500688"/>
          <p14:tracePt t="226162" x="6626225" y="5491163"/>
          <p14:tracePt t="226168" x="6634163" y="5491163"/>
          <p14:tracePt t="226182" x="6643688" y="5491163"/>
          <p14:tracePt t="226203" x="6643688" y="5483225"/>
          <p14:tracePt t="226216" x="6653213" y="5483225"/>
          <p14:tracePt t="226237" x="6661150" y="5483225"/>
          <p14:tracePt t="226251" x="6670675" y="5483225"/>
          <p14:tracePt t="226260" x="6680200" y="5483225"/>
          <p14:tracePt t="226277" x="6705600" y="5483225"/>
          <p14:tracePt t="226293" x="6715125" y="5483225"/>
          <p14:tracePt t="226310" x="6724650" y="5483225"/>
          <p14:tracePt t="226327" x="6751638" y="5483225"/>
          <p14:tracePt t="226343" x="6769100" y="5483225"/>
          <p14:tracePt t="226360" x="6786563" y="5483225"/>
          <p14:tracePt t="226377" x="6796088" y="5483225"/>
          <p14:tracePt t="226394" x="6804025" y="5483225"/>
          <p14:tracePt t="226410" x="6813550" y="5483225"/>
          <p14:tracePt t="226429" x="6823075" y="5483225"/>
          <p14:tracePt t="226457" x="6831013" y="5483225"/>
          <p14:tracePt t="226469" x="6840538" y="5483225"/>
          <p14:tracePt t="226504" x="6848475" y="5483225"/>
          <p14:tracePt t="226538" x="6858000" y="5483225"/>
          <p14:tracePt t="226565" x="6867525" y="5483225"/>
          <p14:tracePt t="226586" x="6875463" y="5483225"/>
          <p14:tracePt t="226641" x="6884988" y="5483225"/>
          <p14:tracePt t="226906" x="6894513" y="5483225"/>
          <p14:tracePt t="226940" x="6902450" y="5483225"/>
          <p14:tracePt t="226954" x="6911975" y="5483225"/>
          <p14:tracePt t="226988" x="6919913" y="5483225"/>
          <p14:tracePt t="227092" x="6919913" y="5491163"/>
          <p14:tracePt t="227099" x="6929438" y="5491163"/>
          <p14:tracePt t="227126" x="6938963" y="5491163"/>
          <p14:tracePt t="227140" x="6946900" y="5491163"/>
          <p14:tracePt t="227147" x="6956425" y="5500688"/>
          <p14:tracePt t="227162" x="6965950" y="5500688"/>
          <p14:tracePt t="227177" x="6983413" y="5500688"/>
          <p14:tracePt t="227195" x="7000875" y="5510213"/>
          <p14:tracePt t="227210" x="7018338" y="5518150"/>
          <p14:tracePt t="227226" x="7027863" y="5518150"/>
          <p14:tracePt t="227243" x="7037388" y="5527675"/>
          <p14:tracePt t="227260" x="7045325" y="5527675"/>
          <p14:tracePt t="227276" x="7054850" y="5527675"/>
          <p14:tracePt t="227293" x="7062788" y="5527675"/>
          <p14:tracePt t="227508" x="7072313" y="5527675"/>
          <p14:tracePt t="227543" x="7081838" y="5527675"/>
          <p14:tracePt t="227557" x="7089775" y="5518150"/>
          <p14:tracePt t="227592" x="7099300" y="5518150"/>
          <p14:tracePt t="227599" x="7099300" y="5510213"/>
          <p14:tracePt t="227610" x="7108825" y="5510213"/>
          <p14:tracePt t="227647" x="7108825" y="5500688"/>
          <p14:tracePt t="227694" x="7116763" y="5500688"/>
          <p14:tracePt t="227729" x="7116763" y="5491163"/>
          <p14:tracePt t="227749" x="7126288" y="5491163"/>
          <p14:tracePt t="227763" x="7126288" y="5483225"/>
          <p14:tracePt t="227770" x="7134225" y="5473700"/>
          <p14:tracePt t="227783" x="7143750" y="5465763"/>
          <p14:tracePt t="227797" x="7143750" y="5456238"/>
          <p14:tracePt t="227811" x="7153275" y="5446713"/>
          <p14:tracePt t="227827" x="7153275" y="5438775"/>
          <p14:tracePt t="227844" x="7161213" y="5429250"/>
          <p14:tracePt t="227876" x="7161213" y="5419725"/>
          <p14:tracePt t="227946" x="7170738" y="5419725"/>
          <p14:tracePt t="227980" x="7170738" y="5411788"/>
          <p14:tracePt t="228029" x="7180263" y="5411788"/>
          <p14:tracePt t="228904" x="7170738" y="5411788"/>
          <p14:tracePt t="228931" x="7170738" y="5419725"/>
          <p14:tracePt t="228938" x="7161213" y="5419725"/>
          <p14:tracePt t="228958" x="7153275" y="5419725"/>
          <p14:tracePt t="228965" x="7153275" y="5429250"/>
          <p14:tracePt t="228979" x="7143750" y="5429250"/>
          <p14:tracePt t="228993" x="7134225" y="5429250"/>
          <p14:tracePt t="229009" x="7126288" y="5438775"/>
          <p14:tracePt t="229027" x="7099300" y="5446713"/>
          <p14:tracePt t="229043" x="7089775" y="5446713"/>
          <p14:tracePt t="229060" x="7072313" y="5456238"/>
          <p14:tracePt t="229077" x="7045325" y="5465763"/>
          <p14:tracePt t="229093" x="7018338" y="5473700"/>
          <p14:tracePt t="229110" x="7000875" y="5473700"/>
          <p14:tracePt t="229126" x="6973888" y="5473700"/>
          <p14:tracePt t="229144" x="6938963" y="5483225"/>
          <p14:tracePt t="229160" x="6919913" y="5483225"/>
          <p14:tracePt t="229177" x="6884988" y="5483225"/>
          <p14:tracePt t="229196" x="6769100" y="5473700"/>
          <p14:tracePt t="229210" x="6634163" y="5456238"/>
          <p14:tracePt t="229226" x="6429375" y="5411788"/>
          <p14:tracePt t="229243" x="6348413" y="5394325"/>
          <p14:tracePt t="229260" x="6296025" y="5394325"/>
          <p14:tracePt t="229277" x="6224588" y="5375275"/>
          <p14:tracePt t="229294" x="6081713" y="5367338"/>
          <p14:tracePt t="229310" x="5956300" y="5348288"/>
          <p14:tracePt t="229327" x="5867400" y="5340350"/>
          <p14:tracePt t="229343" x="5776913" y="5330825"/>
          <p14:tracePt t="229360" x="5741988" y="5330825"/>
          <p14:tracePt t="229377" x="5688013" y="5330825"/>
          <p14:tracePt t="229393" x="5670550" y="5330825"/>
          <p14:tracePt t="229410" x="5653088" y="5340350"/>
          <p14:tracePt t="229427" x="5643563" y="5340350"/>
          <p14:tracePt t="229445" x="5626100" y="5348288"/>
          <p14:tracePt t="229472" x="5626100" y="5357813"/>
          <p14:tracePt t="229478" x="5616575" y="5357813"/>
          <p14:tracePt t="229493" x="5608638" y="5357813"/>
          <p14:tracePt t="229509" x="5608638" y="5367338"/>
          <p14:tracePt t="229526" x="5545138" y="5394325"/>
          <p14:tracePt t="229543" x="5473700" y="5429250"/>
          <p14:tracePt t="229560" x="5411788" y="5473700"/>
          <p14:tracePt t="229577" x="5367338" y="5500688"/>
          <p14:tracePt t="229593" x="5330825" y="5527675"/>
          <p14:tracePt t="229610" x="5286375" y="5562600"/>
          <p14:tracePt t="229627" x="5268913" y="5572125"/>
          <p14:tracePt t="229643" x="5251450" y="5589588"/>
          <p14:tracePt t="229747" x="5259388" y="5581650"/>
          <p14:tracePt t="229762" x="5259388" y="5572125"/>
          <p14:tracePt t="229768" x="5268913" y="5562600"/>
          <p14:tracePt t="229777" x="5268913" y="5554663"/>
          <p14:tracePt t="229794" x="5268913" y="5545138"/>
          <p14:tracePt t="230956" x="5133975" y="5545138"/>
          <p14:tracePt t="230963" x="5018088" y="5554663"/>
          <p14:tracePt t="230970" x="4911725" y="5562600"/>
          <p14:tracePt t="230977" x="4759325" y="5572125"/>
          <p14:tracePt t="230993" x="4251325" y="5634038"/>
          <p14:tracePt t="231009" x="3822700" y="5670550"/>
          <p14:tracePt t="231027" x="3322638" y="5751513"/>
          <p14:tracePt t="231043" x="3152775" y="5813425"/>
          <p14:tracePt t="231060" x="2625725" y="5919788"/>
          <p14:tracePt t="231077" x="2366963" y="5983288"/>
          <p14:tracePt t="231094" x="2000250" y="6062663"/>
          <p14:tracePt t="231110" x="1884363" y="6089650"/>
          <p14:tracePt t="231128" x="1803400" y="6108700"/>
          <p14:tracePt t="231143" x="1704975" y="6126163"/>
          <p14:tracePt t="231160" x="1589088" y="6153150"/>
          <p14:tracePt t="231176" x="1455738" y="6170613"/>
          <p14:tracePt t="231196" x="1384300" y="6188075"/>
          <p14:tracePt t="231212" x="1303338" y="6197600"/>
          <p14:tracePt t="231227" x="1258888" y="6205538"/>
          <p14:tracePt t="231244" x="1204913" y="6205538"/>
          <p14:tracePt t="231260" x="1179513" y="6205538"/>
          <p14:tracePt t="231277" x="1152525" y="6205538"/>
          <p14:tracePt t="231293" x="1133475" y="6205538"/>
          <p14:tracePt t="231310" x="1116013" y="6205538"/>
          <p14:tracePt t="231327" x="1098550" y="6205538"/>
          <p14:tracePt t="231343" x="1071563" y="6188075"/>
          <p14:tracePt t="231360" x="1062038" y="6180138"/>
          <p14:tracePt t="231377" x="1044575" y="6161088"/>
          <p14:tracePt t="231393" x="1036638" y="6153150"/>
          <p14:tracePt t="231410" x="1017588" y="6126163"/>
          <p14:tracePt t="231427" x="1017588" y="6116638"/>
          <p14:tracePt t="231443" x="1009650" y="6089650"/>
          <p14:tracePt t="231460" x="1009650" y="6072188"/>
          <p14:tracePt t="231463" x="1000125" y="6072188"/>
          <p14:tracePt t="231476" x="1000125" y="6062663"/>
          <p14:tracePt t="231493" x="1000125" y="6054725"/>
          <p14:tracePt t="231509" x="1000125" y="6045200"/>
          <p14:tracePt t="231526" x="1000125" y="6037263"/>
          <p14:tracePt t="231635" x="1009650" y="6037263"/>
          <p14:tracePt t="231649" x="1017588" y="6037263"/>
          <p14:tracePt t="231655" x="1027113" y="6037263"/>
          <p14:tracePt t="231663" x="1036638" y="6037263"/>
          <p14:tracePt t="231677" x="1044575" y="6037263"/>
          <p14:tracePt t="231693" x="1062038" y="6037263"/>
          <p14:tracePt t="231710" x="1081088" y="6037263"/>
          <p14:tracePt t="231727" x="1098550" y="6037263"/>
          <p14:tracePt t="231744" x="1116013" y="6027738"/>
          <p14:tracePt t="231760" x="1125538" y="6027738"/>
          <p14:tracePt t="231777" x="1133475" y="6027738"/>
          <p14:tracePt t="231793" x="1143000" y="6027738"/>
          <p14:tracePt t="231810" x="1152525" y="6027738"/>
          <p14:tracePt t="231827" x="1160463" y="6018213"/>
          <p14:tracePt t="231847" x="1169988" y="6018213"/>
          <p14:tracePt t="231874" x="1179513" y="6018213"/>
          <p14:tracePt t="232060" x="1169988" y="6027738"/>
          <p14:tracePt t="232080" x="1160463" y="6037263"/>
          <p14:tracePt t="232087" x="1152525" y="6045200"/>
          <p14:tracePt t="232107" x="1143000" y="6054725"/>
          <p14:tracePt t="232121" x="1133475" y="6062663"/>
          <p14:tracePt t="232135" x="1125538" y="6072188"/>
          <p14:tracePt t="232143" x="1116013" y="6072188"/>
          <p14:tracePt t="232160" x="1108075" y="6081713"/>
          <p14:tracePt t="232177" x="1089025" y="6081713"/>
          <p14:tracePt t="232193" x="1081088" y="6089650"/>
          <p14:tracePt t="232210" x="1071563" y="6089650"/>
          <p14:tracePt t="232227" x="1054100" y="6099175"/>
          <p14:tracePt t="232243" x="1044575" y="6099175"/>
          <p14:tracePt t="232395" x="1054100" y="6099175"/>
          <p14:tracePt t="232409" x="1062038" y="6099175"/>
          <p14:tracePt t="232429" x="1071563" y="6099175"/>
          <p14:tracePt t="232443" x="1081088" y="6099175"/>
          <p14:tracePt t="232458" x="1081088" y="6089650"/>
          <p14:tracePt t="232465" x="1089025" y="6089650"/>
          <p14:tracePt t="232477" x="1098550" y="6089650"/>
          <p14:tracePt t="232493" x="1108075" y="6089650"/>
          <p14:tracePt t="232510" x="1116013" y="6081713"/>
          <p14:tracePt t="232527" x="1133475" y="6081713"/>
          <p14:tracePt t="232544" x="1143000" y="6081713"/>
          <p14:tracePt t="232560" x="1152525" y="6081713"/>
          <p14:tracePt t="232577" x="1160463" y="6081713"/>
          <p14:tracePt t="232593" x="1179513" y="6081713"/>
          <p14:tracePt t="232610" x="1179513" y="6089650"/>
          <p14:tracePt t="232627" x="1196975" y="6099175"/>
          <p14:tracePt t="232643" x="1214438" y="6108700"/>
          <p14:tracePt t="232660" x="1285875" y="6153150"/>
          <p14:tracePt t="232677" x="1357313" y="6180138"/>
          <p14:tracePt t="232693" x="1401763" y="6197600"/>
          <p14:tracePt t="232710" x="1455738" y="6215063"/>
          <p14:tracePt t="232727" x="1473200" y="6215063"/>
          <p14:tracePt t="232743" x="1490663" y="6224588"/>
          <p14:tracePt t="232760" x="1500188" y="6224588"/>
          <p14:tracePt t="232777" x="1509713" y="6224588"/>
          <p14:tracePt t="232793" x="1517650" y="6224588"/>
          <p14:tracePt t="232811" x="1527175" y="6215063"/>
          <p14:tracePt t="232843" x="1536700" y="6205538"/>
          <p14:tracePt t="232861" x="1536700" y="6197600"/>
          <p14:tracePt t="232877" x="1544638" y="6197600"/>
          <p14:tracePt t="232893" x="1554163" y="6188075"/>
          <p14:tracePt t="232909" x="1562100" y="6188075"/>
          <p14:tracePt t="232926" x="1571625" y="6180138"/>
          <p14:tracePt t="232943" x="1581150" y="6180138"/>
          <p14:tracePt t="232959" x="1598613" y="6161088"/>
          <p14:tracePt t="232961" x="1616075" y="6161088"/>
          <p14:tracePt t="232976" x="1633538" y="6153150"/>
          <p14:tracePt t="232993" x="1660525" y="6143625"/>
          <p14:tracePt t="233009" x="1714500" y="6126163"/>
          <p14:tracePt t="233026" x="1768475" y="6126163"/>
          <p14:tracePt t="233044" x="1822450" y="6116638"/>
          <p14:tracePt t="233060" x="1857375" y="6116638"/>
          <p14:tracePt t="233077" x="1874838" y="6116638"/>
          <p14:tracePt t="233093" x="1919288" y="6116638"/>
          <p14:tracePt t="233110" x="1938338" y="6116638"/>
          <p14:tracePt t="233126" x="1955800" y="6108700"/>
          <p14:tracePt t="233143" x="1965325" y="6108700"/>
          <p14:tracePt t="233160" x="2000250" y="6099175"/>
          <p14:tracePt t="233177" x="2017713" y="6099175"/>
          <p14:tracePt t="233194" x="2054225" y="6099175"/>
          <p14:tracePt t="233211" x="2098675" y="6089650"/>
          <p14:tracePt t="233227" x="2125663" y="6089650"/>
          <p14:tracePt t="233243" x="2197100" y="6081713"/>
          <p14:tracePt t="233260" x="2276475" y="6081713"/>
          <p14:tracePt t="233277" x="2312988" y="6081713"/>
          <p14:tracePt t="233293" x="2384425" y="6062663"/>
          <p14:tracePt t="233311" x="2465388" y="6054725"/>
          <p14:tracePt t="233327" x="2509838" y="6054725"/>
          <p14:tracePt t="233344" x="2554288" y="6045200"/>
          <p14:tracePt t="233360" x="2652713" y="6037263"/>
          <p14:tracePt t="233377" x="2732088" y="6037263"/>
          <p14:tracePt t="233393" x="2830513" y="6027738"/>
          <p14:tracePt t="233410" x="2901950" y="6010275"/>
          <p14:tracePt t="233427" x="3054350" y="6010275"/>
          <p14:tracePt t="233443" x="3179763" y="6000750"/>
          <p14:tracePt t="233459" x="3259138" y="6000750"/>
          <p14:tracePt t="233461" x="3276600" y="6000750"/>
          <p14:tracePt t="233476" x="3322638" y="6000750"/>
          <p14:tracePt t="233493" x="3330575" y="6000750"/>
          <p14:tracePt t="233509" x="3357563" y="6000750"/>
          <p14:tracePt t="233526" x="3367088" y="6000750"/>
          <p14:tracePt t="233543" x="3394075" y="6000750"/>
          <p14:tracePt t="233560" x="3402013" y="6000750"/>
          <p14:tracePt t="233577" x="3411538" y="6000750"/>
          <p14:tracePt t="233593" x="3419475" y="6000750"/>
          <p14:tracePt t="233610" x="3429000" y="6000750"/>
          <p14:tracePt t="233627" x="3438525" y="6000750"/>
          <p14:tracePt t="233643" x="3446463" y="6000750"/>
          <p14:tracePt t="233660" x="3455988" y="6000750"/>
          <p14:tracePt t="233677" x="3482975" y="6010275"/>
          <p14:tracePt t="233694" x="3500438" y="6018213"/>
          <p14:tracePt t="233710" x="3517900" y="6018213"/>
          <p14:tracePt t="233727" x="3527425" y="6018213"/>
          <p14:tracePt t="233743" x="3544888" y="6027738"/>
          <p14:tracePt t="233760" x="3554413" y="6027738"/>
          <p14:tracePt t="233777" x="3571875" y="6037263"/>
          <p14:tracePt t="233793" x="3608388" y="6045200"/>
          <p14:tracePt t="233810" x="3643313" y="6062663"/>
          <p14:tracePt t="233827" x="3670300" y="6081713"/>
          <p14:tracePt t="233844" x="3687763" y="6081713"/>
          <p14:tracePt t="233860" x="3697288" y="6089650"/>
          <p14:tracePt t="234194" x="3705225" y="6089650"/>
          <p14:tracePt t="234201" x="3724275" y="6089650"/>
          <p14:tracePt t="234210" x="3732213" y="6089650"/>
          <p14:tracePt t="234227" x="3759200" y="6089650"/>
          <p14:tracePt t="234243" x="3776663" y="6089650"/>
          <p14:tracePt t="234260" x="3803650" y="6089650"/>
          <p14:tracePt t="234277" x="3830638" y="6089650"/>
          <p14:tracePt t="234293" x="3857625" y="6089650"/>
          <p14:tracePt t="234310" x="3884613" y="6089650"/>
          <p14:tracePt t="234327" x="3919538" y="6089650"/>
          <p14:tracePt t="234344" x="3938588" y="6089650"/>
          <p14:tracePt t="234360" x="3946525" y="6089650"/>
          <p14:tracePt t="234377" x="3956050" y="6089650"/>
          <p14:tracePt t="234393" x="3973513" y="6089650"/>
          <p14:tracePt t="234410" x="3983038" y="6089650"/>
          <p14:tracePt t="234427" x="4017963" y="6089650"/>
          <p14:tracePt t="234443" x="4044950" y="6089650"/>
          <p14:tracePt t="234461" x="4098925" y="6089650"/>
          <p14:tracePt t="234468" x="4125913" y="6089650"/>
          <p14:tracePt t="234477" x="4143375" y="6089650"/>
          <p14:tracePt t="234494" x="4205288" y="6089650"/>
          <p14:tracePt t="234510" x="4241800" y="6089650"/>
          <p14:tracePt t="234527" x="4259263" y="6089650"/>
          <p14:tracePt t="234543" x="4286250" y="6089650"/>
          <p14:tracePt t="234577" x="4295775" y="6089650"/>
          <p14:tracePt t="234593" x="4303713" y="6089650"/>
          <p14:tracePt t="234619" x="4313238" y="6089650"/>
          <p14:tracePt t="234694" x="4303713" y="6089650"/>
          <p14:tracePt t="234700" x="4295775" y="6089650"/>
          <p14:tracePt t="234714" x="4286250" y="6089650"/>
          <p14:tracePt t="235262" x="4313238" y="6072188"/>
          <p14:tracePt t="235269" x="4340225" y="6062663"/>
          <p14:tracePt t="235277" x="4348163" y="6045200"/>
          <p14:tracePt t="235293" x="4367213" y="6045200"/>
          <p14:tracePt t="235310" x="4394200" y="6027738"/>
          <p14:tracePt t="235344" x="4411663" y="6027738"/>
          <p14:tracePt t="235377" x="4419600" y="6027738"/>
          <p14:tracePt t="235393" x="4429125" y="6027738"/>
          <p14:tracePt t="235679" x="4438650" y="6027738"/>
          <p14:tracePt t="235741" x="4446588" y="6027738"/>
          <p14:tracePt t="235754" x="4446588" y="6037263"/>
          <p14:tracePt t="235789" x="4456113" y="6037263"/>
          <p14:tracePt t="235809" x="4465638" y="6037263"/>
          <p14:tracePt t="235830" x="4473575" y="6045200"/>
          <p14:tracePt t="235850" x="4483100" y="6045200"/>
          <p14:tracePt t="235864" x="4491038" y="6045200"/>
          <p14:tracePt t="235871" x="4500563" y="6045200"/>
          <p14:tracePt t="235896" x="4510088" y="6045200"/>
          <p14:tracePt t="235930" x="4518025" y="6045200"/>
          <p14:tracePt t="235965" x="4527550" y="6045200"/>
          <p14:tracePt t="235978" x="4537075" y="6045200"/>
          <p14:tracePt t="235993" x="4545013" y="6045200"/>
          <p14:tracePt t="236006" x="4554538" y="6045200"/>
          <p14:tracePt t="236020" x="4562475" y="6045200"/>
          <p14:tracePt t="236027" x="4572000" y="6045200"/>
          <p14:tracePt t="236043" x="4581525" y="6045200"/>
          <p14:tracePt t="236061" x="4589463" y="6045200"/>
          <p14:tracePt t="236077" x="4598988" y="6045200"/>
          <p14:tracePt t="236103" x="4608513" y="6045200"/>
          <p14:tracePt t="236117" x="4616450" y="6045200"/>
          <p14:tracePt t="236391" x="4625975" y="6045200"/>
          <p14:tracePt t="236405" x="4633913" y="6045200"/>
          <p14:tracePt t="236412" x="4643438" y="6045200"/>
          <p14:tracePt t="236427" x="4652963" y="6045200"/>
          <p14:tracePt t="236444" x="4679950" y="6045200"/>
          <p14:tracePt t="236460" x="4687888" y="6045200"/>
          <p14:tracePt t="236476" x="4705350" y="6045200"/>
          <p14:tracePt t="236493" x="4724400" y="6045200"/>
          <p14:tracePt t="236510" x="4741863" y="6045200"/>
          <p14:tracePt t="236527" x="4759325" y="6037263"/>
          <p14:tracePt t="236543" x="4813300" y="6037263"/>
          <p14:tracePt t="236561" x="4857750" y="6037263"/>
          <p14:tracePt t="236577" x="4875213" y="6037263"/>
          <p14:tracePt t="236593" x="4894263" y="6037263"/>
          <p14:tracePt t="236610" x="4911725" y="6037263"/>
          <p14:tracePt t="236627" x="4919663" y="6037263"/>
          <p14:tracePt t="236643" x="4946650" y="6037263"/>
          <p14:tracePt t="236677" x="4956175" y="6037263"/>
          <p14:tracePt t="236693" x="4965700" y="6037263"/>
          <p14:tracePt t="236710" x="4973638" y="6037263"/>
          <p14:tracePt t="236726" x="4983163" y="6037263"/>
          <p14:tracePt t="236794" x="4983163" y="6045200"/>
          <p14:tracePt t="236883" x="4991100" y="6045200"/>
          <p14:tracePt t="236897" x="5010150" y="6045200"/>
          <p14:tracePt t="236909" x="5018088" y="6045200"/>
          <p14:tracePt t="236916" x="5037138" y="6045200"/>
          <p14:tracePt t="236926" x="5045075" y="6045200"/>
          <p14:tracePt t="236943" x="5072063" y="6054725"/>
          <p14:tracePt t="236959" x="5108575" y="6054725"/>
          <p14:tracePt t="236976" x="5126038" y="6062663"/>
          <p14:tracePt t="236993" x="5170488" y="6072188"/>
          <p14:tracePt t="237009" x="5197475" y="6072188"/>
          <p14:tracePt t="237027" x="5232400" y="6072188"/>
          <p14:tracePt t="237043" x="5259388" y="6081713"/>
          <p14:tracePt t="237060" x="5276850" y="6089650"/>
          <p14:tracePt t="237076" x="5295900" y="6089650"/>
          <p14:tracePt t="237094" x="5303838" y="6089650"/>
          <p14:tracePt t="237110" x="5313363" y="6089650"/>
          <p14:tracePt t="237150" x="5322888" y="6081713"/>
          <p14:tracePt t="237437" x="5348288" y="6081713"/>
          <p14:tracePt t="237447" x="5357813" y="6081713"/>
          <p14:tracePt t="237460" x="5384800" y="6081713"/>
          <p14:tracePt t="237476" x="5402263" y="6081713"/>
          <p14:tracePt t="237493" x="5411788" y="6081713"/>
          <p14:tracePt t="237509" x="5429250" y="6081713"/>
          <p14:tracePt t="237526" x="5465763" y="6081713"/>
          <p14:tracePt t="237543" x="5510213" y="6081713"/>
          <p14:tracePt t="237559" x="5554663" y="6081713"/>
          <p14:tracePt t="237576" x="5589588" y="6081713"/>
          <p14:tracePt t="237593" x="5608638" y="6081713"/>
          <p14:tracePt t="237610" x="5634038" y="6081713"/>
          <p14:tracePt t="237628" x="5661025" y="6072188"/>
          <p14:tracePt t="237643" x="5680075" y="6072188"/>
          <p14:tracePt t="237660" x="5697538" y="6072188"/>
          <p14:tracePt t="237677" x="5724525" y="6062663"/>
          <p14:tracePt t="237693" x="5741988" y="6062663"/>
          <p14:tracePt t="237710" x="5751513" y="6062663"/>
          <p14:tracePt t="237727" x="5768975" y="6062663"/>
          <p14:tracePt t="237744" x="5786438" y="6062663"/>
          <p14:tracePt t="237760" x="5795963" y="6062663"/>
          <p14:tracePt t="237777" x="5813425" y="6062663"/>
          <p14:tracePt t="237793" x="5830888" y="6062663"/>
          <p14:tracePt t="237810" x="5840413" y="6062663"/>
          <p14:tracePt t="237826" x="5848350" y="6062663"/>
          <p14:tracePt t="237843" x="5867400" y="6062663"/>
          <p14:tracePt t="237860" x="5884863" y="6062663"/>
          <p14:tracePt t="237877" x="5902325" y="6062663"/>
          <p14:tracePt t="237893" x="5919788" y="6062663"/>
          <p14:tracePt t="237909" x="5929313" y="6062663"/>
          <p14:tracePt t="237926" x="5946775" y="6062663"/>
          <p14:tracePt t="237959" x="5956300" y="6062663"/>
          <p14:tracePt t="237983" x="5965825" y="6062663"/>
          <p14:tracePt t="238025" x="5973763" y="6062663"/>
          <p14:tracePt t="238046" x="5983288" y="6062663"/>
          <p14:tracePt t="238060" x="5991225" y="6062663"/>
          <p14:tracePt t="238074" x="6010275" y="6062663"/>
          <p14:tracePt t="238087" x="6018213" y="6062663"/>
          <p14:tracePt t="238095" x="6027738" y="6062663"/>
          <p14:tracePt t="238110" x="6037263" y="6062663"/>
          <p14:tracePt t="238127" x="6054725" y="6062663"/>
          <p14:tracePt t="238143" x="6072188" y="6062663"/>
          <p14:tracePt t="238160" x="6089650" y="6062663"/>
          <p14:tracePt t="238177" x="6108700" y="6062663"/>
          <p14:tracePt t="238193" x="6116638" y="6062663"/>
          <p14:tracePt t="238210" x="6134100" y="6062663"/>
          <p14:tracePt t="238227" x="6153150" y="6062663"/>
          <p14:tracePt t="238244" x="6161088" y="6062663"/>
          <p14:tracePt t="238260" x="6170613" y="6062663"/>
          <p14:tracePt t="238277" x="6180138" y="6062663"/>
          <p14:tracePt t="238293" x="6188075" y="6062663"/>
          <p14:tracePt t="238310" x="6205538" y="6062663"/>
          <p14:tracePt t="238343" x="6215063" y="6062663"/>
          <p14:tracePt t="238368" x="6224588" y="6062663"/>
          <p14:tracePt t="238395" x="6232525" y="6062663"/>
          <p14:tracePt t="238416" x="6242050" y="6062663"/>
          <p14:tracePt t="238444" x="6251575" y="6062663"/>
          <p14:tracePt t="238477" x="6259513" y="6062663"/>
          <p14:tracePt t="238511" x="6269038" y="6062663"/>
          <p14:tracePt t="238525" x="6276975" y="6062663"/>
          <p14:tracePt t="238552" x="6286500" y="6062663"/>
          <p14:tracePt t="238587" x="6296025" y="6062663"/>
          <p14:tracePt t="238634" x="6303963" y="6062663"/>
          <p14:tracePt t="238689" x="6313488" y="6062663"/>
          <p14:tracePt t="238758" x="6313488" y="6054725"/>
          <p14:tracePt t="238785" x="6323013" y="6054725"/>
          <p14:tracePt t="238799" x="6323013" y="6045200"/>
          <p14:tracePt t="238847" x="6323013" y="6037263"/>
          <p14:tracePt t="238881" x="6323013" y="6027738"/>
          <p14:tracePt t="238907" x="6323013" y="6018213"/>
          <p14:tracePt t="238934" x="6330950" y="6018213"/>
          <p14:tracePt t="238941" x="6330950" y="6010275"/>
          <p14:tracePt t="238955" x="6330950" y="6000750"/>
          <p14:tracePt t="238961" x="6340475" y="5991225"/>
          <p14:tracePt t="238976" x="6348413" y="5973763"/>
          <p14:tracePt t="238993" x="6357938" y="5956300"/>
          <p14:tracePt t="239009" x="6367463" y="5938838"/>
          <p14:tracePt t="239026" x="6375400" y="5929313"/>
          <p14:tracePt t="239044" x="6375400" y="5919788"/>
          <p14:tracePt t="239077" x="6384925" y="5919788"/>
          <p14:tracePt t="239093" x="6384925" y="5902325"/>
          <p14:tracePt t="239251" x="6394450" y="5902325"/>
          <p14:tracePt t="239284" x="6402388" y="5902325"/>
          <p14:tracePt t="239291" x="6411913" y="5902325"/>
          <p14:tracePt t="239305" x="6419850" y="5902325"/>
          <p14:tracePt t="239332" x="6429375" y="5902325"/>
          <p14:tracePt t="239367" x="6438900" y="5902325"/>
          <p14:tracePt t="239475" x="6429375" y="59023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>
            <a:extLst>
              <a:ext uri="{FF2B5EF4-FFF2-40B4-BE49-F238E27FC236}">
                <a16:creationId xmlns:a16="http://schemas.microsoft.com/office/drawing/2014/main" id="{4F8544DC-A54D-4A1D-8544-64B288DF42E7}"/>
              </a:ext>
            </a:extLst>
          </p:cNvPr>
          <p:cNvSpPr/>
          <p:nvPr/>
        </p:nvSpPr>
        <p:spPr>
          <a:xfrm>
            <a:off x="4668982" y="318655"/>
            <a:ext cx="2646218" cy="609600"/>
          </a:xfrm>
          <a:prstGeom prst="flowChartMultidocumen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CONTOH</a:t>
            </a:r>
            <a:endParaRPr lang="en-ID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DA3B307-3B20-4520-B482-EB3C2DAAEFA3}"/>
                  </a:ext>
                </a:extLst>
              </p:cNvPr>
              <p:cNvSpPr txBox="1"/>
              <p:nvPr/>
            </p:nvSpPr>
            <p:spPr>
              <a:xfrm>
                <a:off x="1011382" y="1371600"/>
                <a:ext cx="8839200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Tentukan </a:t>
                </a:r>
                <a:r>
                  <a:rPr lang="en-US" b="1" dirty="0" err="1"/>
                  <a:t>asimtot</a:t>
                </a:r>
                <a:r>
                  <a:rPr lang="en-US" b="1" dirty="0"/>
                  <a:t> </a:t>
                </a:r>
                <a:r>
                  <a:rPr lang="en-US" b="1" dirty="0" err="1"/>
                  <a:t>tegak</a:t>
                </a:r>
                <a:r>
                  <a:rPr lang="en-US" b="1" dirty="0"/>
                  <a:t> </a:t>
                </a:r>
                <a:r>
                  <a:rPr lang="en-US" b="1" dirty="0" err="1"/>
                  <a:t>dari</a:t>
                </a:r>
                <a:r>
                  <a:rPr lang="en-US" b="1" dirty="0"/>
                  <a:t> </a:t>
                </a:r>
                <a:r>
                  <a:rPr lang="en-US" b="1" dirty="0" err="1"/>
                  <a:t>fungsi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𝐜𝐨𝐭</m:t>
                        </m:r>
                      </m:fName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𝟑𝟎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D" b="1" dirty="0"/>
                  <a:t> pada interval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°≤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𝟑𝟔𝟎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°.</m:t>
                    </m:r>
                  </m:oMath>
                </a14:m>
                <a:endParaRPr lang="en-US" b="1" dirty="0">
                  <a:ea typeface="Cambria Math" panose="02040503050406030204" pitchFamily="18" charset="0"/>
                </a:endParaRPr>
              </a:p>
              <a:p>
                <a:endParaRPr lang="en-ID" dirty="0"/>
              </a:p>
              <a:p>
                <a:r>
                  <a:rPr lang="en-ID" b="1" dirty="0"/>
                  <a:t>Jawab :</a:t>
                </a:r>
              </a:p>
              <a:p>
                <a:endParaRPr lang="en-ID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−30°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ID" dirty="0"/>
              </a:p>
              <a:p>
                <a:endParaRPr lang="en-ID" dirty="0"/>
              </a:p>
              <a:p>
                <a:r>
                  <a:rPr lang="en-ID" dirty="0" err="1"/>
                  <a:t>Pembuat</a:t>
                </a:r>
                <a:r>
                  <a:rPr lang="en-ID" dirty="0"/>
                  <a:t> </a:t>
                </a:r>
                <a:r>
                  <a:rPr lang="en-ID" dirty="0" err="1"/>
                  <a:t>nol</a:t>
                </a:r>
                <a:r>
                  <a:rPr lang="en-ID" dirty="0"/>
                  <a:t> </a:t>
                </a:r>
                <a:r>
                  <a:rPr lang="en-ID" dirty="0" err="1"/>
                  <a:t>fungsi</a:t>
                </a:r>
                <a:r>
                  <a:rPr lang="en-ID" dirty="0"/>
                  <a:t> pada </a:t>
                </a:r>
                <a:r>
                  <a:rPr lang="en-ID" dirty="0" err="1"/>
                  <a:t>penyebut</a:t>
                </a:r>
                <a:r>
                  <a:rPr lang="en-ID" dirty="0"/>
                  <a:t> </a:t>
                </a:r>
                <a:r>
                  <a:rPr lang="en-ID" dirty="0" err="1"/>
                  <a:t>adalah</a:t>
                </a:r>
                <a:r>
                  <a:rPr lang="en-ID" dirty="0"/>
                  <a:t> :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−30°)</m:t>
                        </m:r>
                      </m:e>
                    </m:func>
                  </m:oMath>
                </a14:m>
                <a:r>
                  <a:rPr lang="en-ID" dirty="0"/>
                  <a:t> = 0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−30°)</m:t>
                        </m:r>
                      </m:e>
                    </m:func>
                  </m:oMath>
                </a14:m>
                <a:r>
                  <a:rPr lang="en-ID" dirty="0"/>
                  <a:t> = sin 0</a:t>
                </a:r>
                <a14:m>
                  <m:oMath xmlns:m="http://schemas.openxmlformats.org/officeDocument/2006/math">
                    <m:r>
                      <a:rPr lang="en-ID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ID" dirty="0"/>
              </a:p>
              <a:p>
                <a:r>
                  <a:rPr lang="en-ID" dirty="0"/>
                  <a:t>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−30°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=0°+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∙360° </m:t>
                    </m:r>
                  </m:oMath>
                </a14:m>
                <a:endParaRPr lang="en-ID" dirty="0"/>
              </a:p>
              <a:p>
                <a:r>
                  <a:rPr lang="en-ID" dirty="0"/>
                  <a:t> 	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=30°+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∙360°</m:t>
                    </m:r>
                  </m:oMath>
                </a14:m>
                <a:endParaRPr lang="en-ID" dirty="0"/>
              </a:p>
              <a:p>
                <a:r>
                  <a:rPr lang="en-ID" dirty="0"/>
                  <a:t>		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=30°</m:t>
                    </m:r>
                  </m:oMath>
                </a14:m>
                <a:endParaRPr lang="en-ID" dirty="0"/>
              </a:p>
              <a:p>
                <a:r>
                  <a:rPr lang="en-ID" dirty="0"/>
                  <a:t>		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=390°</m:t>
                    </m:r>
                  </m:oMath>
                </a14:m>
                <a:endParaRPr lang="en-ID" dirty="0"/>
              </a:p>
              <a:p>
                <a:endParaRPr lang="en-ID" dirty="0"/>
              </a:p>
              <a:p>
                <a:r>
                  <a:rPr lang="en-ID" b="1" dirty="0"/>
                  <a:t>Jadi, </a:t>
                </a:r>
                <a:r>
                  <a:rPr lang="en-ID" b="1" dirty="0" err="1"/>
                  <a:t>asimtot</a:t>
                </a:r>
                <a:r>
                  <a:rPr lang="en-ID" b="1" dirty="0"/>
                  <a:t> </a:t>
                </a:r>
                <a:r>
                  <a:rPr lang="en-ID" b="1" dirty="0" err="1"/>
                  <a:t>tegaknya</a:t>
                </a:r>
                <a:r>
                  <a:rPr lang="en-ID" b="1" dirty="0"/>
                  <a:t> </a:t>
                </a:r>
                <a:r>
                  <a:rPr lang="en-ID" b="1" dirty="0" err="1"/>
                  <a:t>adalah</a:t>
                </a:r>
                <a:r>
                  <a:rPr lang="en-ID" b="1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ID" b="1" dirty="0"/>
                  <a:t> dan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𝟐𝟏𝟎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ID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DA3B307-3B20-4520-B482-EB3C2DAAE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382" y="1371600"/>
                <a:ext cx="8839200" cy="4247317"/>
              </a:xfrm>
              <a:prstGeom prst="rect">
                <a:avLst/>
              </a:prstGeom>
              <a:blipFill>
                <a:blip r:embed="rId5"/>
                <a:stretch>
                  <a:fillRect l="-621" t="-717" b="-129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F95AF1-507B-471C-88C5-1D4B87AA0029}"/>
                  </a:ext>
                </a:extLst>
              </p:cNvPr>
              <p:cNvSpPr txBox="1"/>
              <p:nvPr/>
            </p:nvSpPr>
            <p:spPr>
              <a:xfrm>
                <a:off x="2687782" y="2325526"/>
                <a:ext cx="1839190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−30°)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−30°)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F95AF1-507B-471C-88C5-1D4B87AA0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782" y="2325526"/>
                <a:ext cx="1839190" cy="6690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475792-4719-4046-9DA7-A8EF39F68599}"/>
                  </a:ext>
                </a:extLst>
              </p:cNvPr>
              <p:cNvSpPr txBox="1"/>
              <p:nvPr/>
            </p:nvSpPr>
            <p:spPr>
              <a:xfrm>
                <a:off x="4378036" y="3849526"/>
                <a:ext cx="50153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</a:t>
                </a:r>
                <a:r>
                  <a:rPr lang="en-US" b="0" dirty="0" err="1"/>
                  <a:t>tau</a:t>
                </a:r>
                <a:r>
                  <a:rPr lang="en-US" b="0" dirty="0"/>
                  <a:t>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−30°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180°−0°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∙360°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ID" dirty="0"/>
                  <a:t>		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=210°+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∙360°</m:t>
                    </m:r>
                  </m:oMath>
                </a14:m>
                <a:endParaRPr lang="en-ID" dirty="0"/>
              </a:p>
              <a:p>
                <a:r>
                  <a:rPr lang="en-ID" dirty="0"/>
                  <a:t>			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=210°</m:t>
                    </m:r>
                  </m:oMath>
                </a14:m>
                <a:endParaRPr lang="en-ID" dirty="0"/>
              </a:p>
              <a:p>
                <a:r>
                  <a:rPr lang="en-ID" dirty="0"/>
                  <a:t>			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=570°</m:t>
                    </m:r>
                  </m:oMath>
                </a14:m>
                <a:endParaRPr lang="en-ID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475792-4719-4046-9DA7-A8EF39F68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036" y="3849526"/>
                <a:ext cx="5015346" cy="1200329"/>
              </a:xfrm>
              <a:prstGeom prst="rect">
                <a:avLst/>
              </a:prstGeom>
              <a:blipFill>
                <a:blip r:embed="rId7"/>
                <a:stretch>
                  <a:fillRect l="-972" t="-2538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AEEFCF5-01C6-491A-913F-06E870027D85}"/>
              </a:ext>
            </a:extLst>
          </p:cNvPr>
          <p:cNvSpPr txBox="1"/>
          <p:nvPr/>
        </p:nvSpPr>
        <p:spPr>
          <a:xfrm>
            <a:off x="3158833" y="4655040"/>
            <a:ext cx="72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(TM)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302DC8-AA6D-44A9-86CA-F1E499D14549}"/>
              </a:ext>
            </a:extLst>
          </p:cNvPr>
          <p:cNvSpPr txBox="1"/>
          <p:nvPr/>
        </p:nvSpPr>
        <p:spPr>
          <a:xfrm>
            <a:off x="7107379" y="4666668"/>
            <a:ext cx="72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(TM)</a:t>
            </a:r>
            <a:endParaRPr lang="en-ID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F224E0-B1A3-4199-8F69-19C6A4716A50}"/>
                  </a:ext>
                </a:extLst>
              </p:cNvPr>
              <p:cNvSpPr txBox="1"/>
              <p:nvPr/>
            </p:nvSpPr>
            <p:spPr>
              <a:xfrm>
                <a:off x="1094513" y="4378041"/>
                <a:ext cx="9559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k = 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endParaRPr lang="en-ID" dirty="0"/>
              </a:p>
              <a:p>
                <a:r>
                  <a:rPr lang="en-ID" dirty="0"/>
                  <a:t>k = 1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endParaRPr lang="en-ID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F224E0-B1A3-4199-8F69-19C6A4716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513" y="4378041"/>
                <a:ext cx="955964" cy="646331"/>
              </a:xfrm>
              <a:prstGeom prst="rect">
                <a:avLst/>
              </a:prstGeom>
              <a:blipFill>
                <a:blip r:embed="rId8"/>
                <a:stretch>
                  <a:fillRect l="-5769" t="-4717" b="-1415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8953750-322F-4F51-9368-FAFBF2C886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912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446"/>
    </mc:Choice>
    <mc:Fallback>
      <p:transition spd="slow" advTm="203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1894" x="6348413" y="5830888"/>
          <p14:tracePt t="1908" x="5911850" y="5500688"/>
          <p14:tracePt t="1921" x="5491163" y="5045075"/>
          <p14:tracePt t="1930" x="5313363" y="4875213"/>
          <p14:tracePt t="1944" x="4991100" y="4643438"/>
          <p14:tracePt t="1960" x="4795838" y="4411663"/>
          <p14:tracePt t="1977" x="4643438" y="4143375"/>
          <p14:tracePt t="1994" x="4483100" y="3983038"/>
          <p14:tracePt t="2010" x="4214813" y="3732213"/>
          <p14:tracePt t="2027" x="4054475" y="3598863"/>
          <p14:tracePt t="2044" x="3867150" y="3473450"/>
          <p14:tracePt t="2060" x="3795713" y="3429000"/>
          <p14:tracePt t="2077" x="3697288" y="3375025"/>
          <p14:tracePt t="2094" x="3643313" y="3340100"/>
          <p14:tracePt t="2110" x="3608388" y="3295650"/>
          <p14:tracePt t="2127" x="3544888" y="3224213"/>
          <p14:tracePt t="2143" x="3490913" y="3160713"/>
          <p14:tracePt t="2160" x="3367088" y="3044825"/>
          <p14:tracePt t="2177" x="3232150" y="2938463"/>
          <p14:tracePt t="2193" x="3054350" y="2813050"/>
          <p14:tracePt t="2210" x="2938463" y="2714625"/>
          <p14:tracePt t="2228" x="2822575" y="2616200"/>
          <p14:tracePt t="2244" x="2768600" y="2571750"/>
          <p14:tracePt t="2260" x="2732088" y="2536825"/>
          <p14:tracePt t="2277" x="2714625" y="2509838"/>
          <p14:tracePt t="2310" x="2714625" y="2500313"/>
          <p14:tracePt t="2338" x="2724150" y="2500313"/>
          <p14:tracePt t="2666" x="2705100" y="2473325"/>
          <p14:tracePt t="2673" x="2679700" y="2438400"/>
          <p14:tracePt t="2683" x="2660650" y="2411413"/>
          <p14:tracePt t="2696" x="2616200" y="2339975"/>
          <p14:tracePt t="2710" x="2581275" y="2276475"/>
          <p14:tracePt t="2727" x="2562225" y="2214563"/>
          <p14:tracePt t="2744" x="2554288" y="2179638"/>
          <p14:tracePt t="2760" x="2544763" y="2152650"/>
          <p14:tracePt t="2777" x="2544763" y="2116138"/>
          <p14:tracePt t="2793" x="2544763" y="2062163"/>
          <p14:tracePt t="2810" x="2544763" y="1955800"/>
          <p14:tracePt t="2827" x="2544763" y="1893888"/>
          <p14:tracePt t="2843" x="2544763" y="1847850"/>
          <p14:tracePt t="2860" x="2544763" y="1830388"/>
          <p14:tracePt t="2877" x="2544763" y="1812925"/>
          <p14:tracePt t="2893" x="2544763" y="1803400"/>
          <p14:tracePt t="2910" x="2554288" y="1795463"/>
          <p14:tracePt t="2927" x="2562225" y="1785938"/>
          <p14:tracePt t="2943" x="2571750" y="1785938"/>
          <p14:tracePt t="2960" x="2589213" y="1776413"/>
          <p14:tracePt t="2977" x="2608263" y="1768475"/>
          <p14:tracePt t="2994" x="2670175" y="1758950"/>
          <p14:tracePt t="3010" x="2724150" y="1741488"/>
          <p14:tracePt t="3027" x="2803525" y="1741488"/>
          <p14:tracePt t="3043" x="2857500" y="1741488"/>
          <p14:tracePt t="3060" x="2874963" y="1731963"/>
          <p14:tracePt t="3077" x="2901950" y="1731963"/>
          <p14:tracePt t="3093" x="2911475" y="1731963"/>
          <p14:tracePt t="3110" x="2938463" y="1731963"/>
          <p14:tracePt t="3127" x="2946400" y="1731963"/>
          <p14:tracePt t="3144" x="2965450" y="1731963"/>
          <p14:tracePt t="3160" x="2973388" y="1731963"/>
          <p14:tracePt t="3177" x="2982913" y="1731963"/>
          <p14:tracePt t="3193" x="3000375" y="1731963"/>
          <p14:tracePt t="3227" x="3009900" y="1731963"/>
          <p14:tracePt t="3247" x="3017838" y="1741488"/>
          <p14:tracePt t="3275" x="3027363" y="1741488"/>
          <p14:tracePt t="3295" x="3036888" y="1741488"/>
          <p14:tracePt t="3322" x="3036888" y="1751013"/>
          <p14:tracePt t="3337" x="3044825" y="1751013"/>
          <p14:tracePt t="3372" x="3054350" y="1751013"/>
          <p14:tracePt t="3392" x="3054350" y="1758950"/>
          <p14:tracePt t="3403" x="3062288" y="1758950"/>
          <p14:tracePt t="3416" x="3071813" y="1768475"/>
          <p14:tracePt t="3427" x="3081338" y="1768475"/>
          <p14:tracePt t="3443" x="3089275" y="1768475"/>
          <p14:tracePt t="3460" x="3098800" y="1776413"/>
          <p14:tracePt t="3477" x="3108325" y="1776413"/>
          <p14:tracePt t="3493" x="3116263" y="1776413"/>
          <p14:tracePt t="3510" x="3125788" y="1776413"/>
          <p14:tracePt t="3527" x="3152775" y="1785938"/>
          <p14:tracePt t="3544" x="3170238" y="1785938"/>
          <p14:tracePt t="3560" x="3205163" y="1795463"/>
          <p14:tracePt t="3577" x="3268663" y="1795463"/>
          <p14:tracePt t="3593" x="3295650" y="1795463"/>
          <p14:tracePt t="3610" x="3340100" y="1795463"/>
          <p14:tracePt t="3627" x="3375025" y="1795463"/>
          <p14:tracePt t="3644" x="3455988" y="1795463"/>
          <p14:tracePt t="3660" x="3536950" y="1803400"/>
          <p14:tracePt t="3677" x="3589338" y="1803400"/>
          <p14:tracePt t="3693" x="3643313" y="1812925"/>
          <p14:tracePt t="3710" x="3652838" y="1812925"/>
          <p14:tracePt t="3727" x="3679825" y="1812925"/>
          <p14:tracePt t="3744" x="3705225" y="1812925"/>
          <p14:tracePt t="3760" x="3732213" y="1812925"/>
          <p14:tracePt t="3777" x="3751263" y="1812925"/>
          <p14:tracePt t="3794" x="3776663" y="1812925"/>
          <p14:tracePt t="3810" x="3795713" y="1812925"/>
          <p14:tracePt t="3827" x="3822700" y="1812925"/>
          <p14:tracePt t="3843" x="3884613" y="1822450"/>
          <p14:tracePt t="3860" x="3946525" y="1822450"/>
          <p14:tracePt t="3877" x="4062413" y="1822450"/>
          <p14:tracePt t="3893" x="4116388" y="1822450"/>
          <p14:tracePt t="3910" x="4152900" y="1822450"/>
          <p14:tracePt t="3927" x="4187825" y="1822450"/>
          <p14:tracePt t="3944" x="4205288" y="1822450"/>
          <p14:tracePt t="3960" x="4232275" y="1822450"/>
          <p14:tracePt t="3977" x="4241800" y="1822450"/>
          <p14:tracePt t="3994" x="4251325" y="1822450"/>
          <p14:tracePt t="4010" x="4259263" y="1822450"/>
          <p14:tracePt t="4048" x="4259263" y="1830388"/>
          <p14:tracePt t="4302" x="4313238" y="1830388"/>
          <p14:tracePt t="4315" x="4446588" y="1812925"/>
          <p14:tracePt t="4327" x="4483100" y="1803400"/>
          <p14:tracePt t="4344" x="4545013" y="1795463"/>
          <p14:tracePt t="4360" x="4581525" y="1795463"/>
          <p14:tracePt t="4377" x="4643438" y="1785938"/>
          <p14:tracePt t="4394" x="4679950" y="1785938"/>
          <p14:tracePt t="4410" x="4714875" y="1776413"/>
          <p14:tracePt t="4427" x="4759325" y="1776413"/>
          <p14:tracePt t="4444" x="4786313" y="1776413"/>
          <p14:tracePt t="4460" x="4803775" y="1776413"/>
          <p14:tracePt t="4477" x="4813300" y="1776413"/>
          <p14:tracePt t="4494" x="4822825" y="1776413"/>
          <p14:tracePt t="4510" x="4830763" y="1776413"/>
          <p14:tracePt t="4581" x="4840288" y="1776413"/>
          <p14:tracePt t="4608" x="4848225" y="1776413"/>
          <p14:tracePt t="4629" x="4848225" y="1768475"/>
          <p14:tracePt t="4643" x="4857750" y="1768475"/>
          <p14:tracePt t="4663" x="4867275" y="1768475"/>
          <p14:tracePt t="4678" x="4884738" y="1758950"/>
          <p14:tracePt t="4684" x="4894263" y="1758950"/>
          <p14:tracePt t="4693" x="4911725" y="1758950"/>
          <p14:tracePt t="4710" x="4946650" y="1741488"/>
          <p14:tracePt t="4727" x="5010150" y="1731963"/>
          <p14:tracePt t="4743" x="5037138" y="1724025"/>
          <p14:tracePt t="4760" x="5072063" y="1714500"/>
          <p14:tracePt t="4777" x="5081588" y="1714500"/>
          <p14:tracePt t="4794" x="5089525" y="1714500"/>
          <p14:tracePt t="4810" x="5108575" y="1714500"/>
          <p14:tracePt t="4827" x="5116513" y="1714500"/>
          <p14:tracePt t="4860" x="5126038" y="1714500"/>
          <p14:tracePt t="4966" x="5133975" y="1714500"/>
          <p14:tracePt t="4980" x="5143500" y="1714500"/>
          <p14:tracePt t="5000" x="5153025" y="1714500"/>
          <p14:tracePt t="5014" x="5170488" y="1714500"/>
          <p14:tracePt t="5027" x="5180013" y="1714500"/>
          <p14:tracePt t="5044" x="5205413" y="1724025"/>
          <p14:tracePt t="5060" x="5224463" y="1724025"/>
          <p14:tracePt t="5077" x="5241925" y="1724025"/>
          <p14:tracePt t="5096" x="5259388" y="1724025"/>
          <p14:tracePt t="5110" x="5259388" y="1731963"/>
          <p14:tracePt t="5127" x="5268913" y="1731963"/>
          <p14:tracePt t="5144" x="5276850" y="1731963"/>
          <p14:tracePt t="5233" x="5276850" y="1741488"/>
          <p14:tracePt t="5246" x="5286375" y="1741488"/>
          <p14:tracePt t="5273" x="5295900" y="1741488"/>
          <p14:tracePt t="5294" x="5303838" y="1741488"/>
          <p14:tracePt t="5308" x="5313363" y="1741488"/>
          <p14:tracePt t="5319" x="5322888" y="1741488"/>
          <p14:tracePt t="5336" x="5330825" y="1741488"/>
          <p14:tracePt t="5356" x="5340350" y="1741488"/>
          <p14:tracePt t="5369" x="5340350" y="1751013"/>
          <p14:tracePt t="5390" x="5348288" y="1751013"/>
          <p14:tracePt t="5403" x="5357813" y="1751013"/>
          <p14:tracePt t="5418" x="5367338" y="1751013"/>
          <p14:tracePt t="5431" x="5375275" y="1751013"/>
          <p14:tracePt t="5451" x="5384800" y="1751013"/>
          <p14:tracePt t="5460" x="5394325" y="1751013"/>
          <p14:tracePt t="5485" x="5402263" y="1751013"/>
          <p14:tracePt t="5519" x="5411788" y="1751013"/>
          <p14:tracePt t="5540" x="5419725" y="1751013"/>
          <p14:tracePt t="5553" x="5429250" y="1751013"/>
          <p14:tracePt t="5560" x="5438775" y="1751013"/>
          <p14:tracePt t="5580" x="5446713" y="1751013"/>
          <p14:tracePt t="5594" x="5456238" y="1751013"/>
          <p14:tracePt t="5610" x="5465763" y="1751013"/>
          <p14:tracePt t="5635" x="5473700" y="1751013"/>
          <p14:tracePt t="5649" x="5483225" y="1751013"/>
          <p14:tracePt t="5662" x="5491163" y="1751013"/>
          <p14:tracePt t="5677" x="5510213" y="1751013"/>
          <p14:tracePt t="5693" x="5527675" y="1751013"/>
          <p14:tracePt t="5710" x="5554663" y="1758950"/>
          <p14:tracePt t="5727" x="5562600" y="1758950"/>
          <p14:tracePt t="5744" x="5599113" y="1758950"/>
          <p14:tracePt t="5760" x="5608638" y="1758950"/>
          <p14:tracePt t="5777" x="5634038" y="1768475"/>
          <p14:tracePt t="5793" x="5661025" y="1768475"/>
          <p14:tracePt t="5810" x="5670550" y="1768475"/>
          <p14:tracePt t="5827" x="5697538" y="1776413"/>
          <p14:tracePt t="5844" x="5705475" y="1776413"/>
          <p14:tracePt t="5861" x="5715000" y="1776413"/>
          <p14:tracePt t="5877" x="5724525" y="1776413"/>
          <p14:tracePt t="5894" x="5732463" y="1776413"/>
          <p14:tracePt t="5910" x="5751513" y="1785938"/>
          <p14:tracePt t="5944" x="5768975" y="1785938"/>
          <p14:tracePt t="5977" x="5776913" y="1785938"/>
          <p14:tracePt t="6005" x="5786438" y="1785938"/>
          <p14:tracePt t="6039" x="5795963" y="1785938"/>
          <p14:tracePt t="6073" x="5803900" y="1785938"/>
          <p14:tracePt t="6094" x="5813425" y="1785938"/>
          <p14:tracePt t="6121" x="5822950" y="1785938"/>
          <p14:tracePt t="6134" x="5830888" y="1785938"/>
          <p14:tracePt t="6148" x="5840413" y="1785938"/>
          <p14:tracePt t="6160" x="5848350" y="1785938"/>
          <p14:tracePt t="6177" x="5867400" y="1785938"/>
          <p14:tracePt t="6193" x="5875338" y="1785938"/>
          <p14:tracePt t="6210" x="5894388" y="1785938"/>
          <p14:tracePt t="6227" x="5902325" y="1785938"/>
          <p14:tracePt t="6243" x="5911850" y="1785938"/>
          <p14:tracePt t="6260" x="5919788" y="1776413"/>
          <p14:tracePt t="6278" x="5946775" y="1768475"/>
          <p14:tracePt t="6311" x="5956300" y="1768475"/>
          <p14:tracePt t="6327" x="5965825" y="1768475"/>
          <p14:tracePt t="6344" x="5973763" y="1768475"/>
          <p14:tracePt t="6361" x="5983288" y="1768475"/>
          <p14:tracePt t="6377" x="5991225" y="1758950"/>
          <p14:tracePt t="6394" x="6000750" y="1758950"/>
          <p14:tracePt t="6410" x="6010275" y="1758950"/>
          <p14:tracePt t="6427" x="6018213" y="1758950"/>
          <p14:tracePt t="6444" x="6027738" y="1758950"/>
          <p14:tracePt t="6463" x="6037263" y="1758950"/>
          <p14:tracePt t="6477" x="6045200" y="1758950"/>
          <p14:tracePt t="6493" x="6054725" y="1758950"/>
          <p14:tracePt t="6518" x="6062663" y="1758950"/>
          <p14:tracePt t="6539" x="6072188" y="1758950"/>
          <p14:tracePt t="6552" x="6081713" y="1758950"/>
          <p14:tracePt t="6565" x="6089650" y="1758950"/>
          <p14:tracePt t="6577" x="6099175" y="1758950"/>
          <p14:tracePt t="6606" x="6108700" y="1758950"/>
          <p14:tracePt t="6641" x="6116638" y="1758950"/>
          <p14:tracePt t="6668" x="6126163" y="1758950"/>
          <p14:tracePt t="6704" x="6134100" y="1758950"/>
          <p14:tracePt t="6731" x="6143625" y="1758950"/>
          <p14:tracePt t="6758" x="6153150" y="1758950"/>
          <p14:tracePt t="6779" x="6161088" y="1758950"/>
          <p14:tracePt t="6787" x="6170613" y="1758950"/>
          <p14:tracePt t="6800" x="6180138" y="1758950"/>
          <p14:tracePt t="6813" x="6197600" y="1758950"/>
          <p14:tracePt t="6827" x="6205538" y="1758950"/>
          <p14:tracePt t="6844" x="6224588" y="1758950"/>
          <p14:tracePt t="6860" x="6259513" y="1758950"/>
          <p14:tracePt t="6877" x="6269038" y="1758950"/>
          <p14:tracePt t="6894" x="6286500" y="1758950"/>
          <p14:tracePt t="6910" x="6296025" y="1758950"/>
          <p14:tracePt t="6928" x="6313488" y="1758950"/>
          <p14:tracePt t="6944" x="6340475" y="1758950"/>
          <p14:tracePt t="6960" x="6357938" y="1751013"/>
          <p14:tracePt t="6977" x="6384925" y="1751013"/>
          <p14:tracePt t="6994" x="6402388" y="1751013"/>
          <p14:tracePt t="7010" x="6411913" y="1751013"/>
          <p14:tracePt t="7027" x="6419850" y="1751013"/>
          <p14:tracePt t="7044" x="6429375" y="1751013"/>
          <p14:tracePt t="7060" x="6491288" y="1741488"/>
          <p14:tracePt t="7077" x="6537325" y="1731963"/>
          <p14:tracePt t="7094" x="6554788" y="1731963"/>
          <p14:tracePt t="7110" x="6562725" y="1731963"/>
          <p14:tracePt t="7127" x="6572250" y="1731963"/>
          <p14:tracePt t="7144" x="6581775" y="1731963"/>
          <p14:tracePt t="7182" x="6572250" y="1731963"/>
          <p14:tracePt t="7633" x="6599238" y="1731963"/>
          <p14:tracePt t="7640" x="6626225" y="1731963"/>
          <p14:tracePt t="7646" x="6643688" y="1731963"/>
          <p14:tracePt t="7660" x="6670675" y="1731963"/>
          <p14:tracePt t="7677" x="6680200" y="1731963"/>
          <p14:tracePt t="7694" x="6697663" y="1731963"/>
          <p14:tracePt t="7710" x="6715125" y="1731963"/>
          <p14:tracePt t="7727" x="6724650" y="1731963"/>
          <p14:tracePt t="7743" x="6751638" y="1731963"/>
          <p14:tracePt t="7761" x="6759575" y="1731963"/>
          <p14:tracePt t="7777" x="6769100" y="1731963"/>
          <p14:tracePt t="7794" x="6796088" y="1731963"/>
          <p14:tracePt t="7811" x="6813550" y="1731963"/>
          <p14:tracePt t="7827" x="6823075" y="1731963"/>
          <p14:tracePt t="7844" x="6848475" y="1731963"/>
          <p14:tracePt t="7861" x="6894513" y="1731963"/>
          <p14:tracePt t="7878" x="6911975" y="1731963"/>
          <p14:tracePt t="7894" x="6956425" y="1731963"/>
          <p14:tracePt t="7910" x="6973888" y="1731963"/>
          <p14:tracePt t="7927" x="7018338" y="1731963"/>
          <p14:tracePt t="7943" x="7045325" y="1731963"/>
          <p14:tracePt t="7961" x="7081838" y="1731963"/>
          <p14:tracePt t="7977" x="7108825" y="1731963"/>
          <p14:tracePt t="7993" x="7126288" y="1731963"/>
          <p14:tracePt t="8010" x="7161213" y="1731963"/>
          <p14:tracePt t="8027" x="7180263" y="1731963"/>
          <p14:tracePt t="8043" x="7215188" y="1731963"/>
          <p14:tracePt t="8060" x="7232650" y="1731963"/>
          <p14:tracePt t="8077" x="7277100" y="1731963"/>
          <p14:tracePt t="8094" x="7313613" y="1731963"/>
          <p14:tracePt t="8110" x="7331075" y="1731963"/>
          <p14:tracePt t="8127" x="7358063" y="1731963"/>
          <p14:tracePt t="8143" x="7375525" y="1731963"/>
          <p14:tracePt t="8160" x="7412038" y="1731963"/>
          <p14:tracePt t="8177" x="7439025" y="1731963"/>
          <p14:tracePt t="8193" x="7483475" y="1731963"/>
          <p14:tracePt t="8210" x="7510463" y="1731963"/>
          <p14:tracePt t="8228" x="7554913" y="1741488"/>
          <p14:tracePt t="8244" x="7581900" y="1741488"/>
          <p14:tracePt t="8260" x="7599363" y="1751013"/>
          <p14:tracePt t="8277" x="7626350" y="1751013"/>
          <p14:tracePt t="8294" x="7670800" y="1758950"/>
          <p14:tracePt t="8311" x="7732713" y="1758950"/>
          <p14:tracePt t="8327" x="7769225" y="1768475"/>
          <p14:tracePt t="8344" x="7804150" y="1768475"/>
          <p14:tracePt t="8360" x="7823200" y="1768475"/>
          <p14:tracePt t="8377" x="7840663" y="1768475"/>
          <p14:tracePt t="8394" x="7875588" y="1776413"/>
          <p14:tracePt t="8410" x="7894638" y="1776413"/>
          <p14:tracePt t="8427" x="7929563" y="1785938"/>
          <p14:tracePt t="8444" x="7956550" y="1785938"/>
          <p14:tracePt t="8461" x="7974013" y="1785938"/>
          <p14:tracePt t="8477" x="7983538" y="1795463"/>
          <p14:tracePt t="8494" x="7991475" y="1795463"/>
          <p14:tracePt t="8510" x="8001000" y="1795463"/>
          <p14:tracePt t="8527" x="8010525" y="1795463"/>
          <p14:tracePt t="8544" x="8027988" y="1812925"/>
          <p14:tracePt t="8560" x="8037513" y="1812925"/>
          <p14:tracePt t="8577" x="8054975" y="1822450"/>
          <p14:tracePt t="8593" x="8072438" y="1822450"/>
          <p14:tracePt t="8610" x="8108950" y="1830388"/>
          <p14:tracePt t="8627" x="8153400" y="1847850"/>
          <p14:tracePt t="8643" x="8197850" y="1847850"/>
          <p14:tracePt t="8660" x="8313738" y="1874838"/>
          <p14:tracePt t="8677" x="8474075" y="1884363"/>
          <p14:tracePt t="8693" x="8653463" y="1901825"/>
          <p14:tracePt t="8710" x="8742363" y="1911350"/>
          <p14:tracePt t="8727" x="8813800" y="1919288"/>
          <p14:tracePt t="8743" x="8848725" y="1919288"/>
          <p14:tracePt t="8760" x="8875713" y="1919288"/>
          <p14:tracePt t="8777" x="8885238" y="1919288"/>
          <p14:tracePt t="9201" x="8848725" y="1884363"/>
          <p14:tracePt t="9216" x="8777288" y="1830388"/>
          <p14:tracePt t="9227" x="8742363" y="1795463"/>
          <p14:tracePt t="9244" x="8715375" y="1785938"/>
          <p14:tracePt t="9261" x="8697913" y="1768475"/>
          <p14:tracePt t="9277" x="8688388" y="1758950"/>
          <p14:tracePt t="9293" x="8680450" y="1758950"/>
          <p14:tracePt t="9310" x="8670925" y="1751013"/>
          <p14:tracePt t="9327" x="8661400" y="1751013"/>
          <p14:tracePt t="9343" x="8643938" y="1731963"/>
          <p14:tracePt t="9378" x="8634413" y="1731963"/>
          <p14:tracePt t="9393" x="8634413" y="1724025"/>
          <p14:tracePt t="9412" x="8626475" y="1724025"/>
          <p14:tracePt t="9427" x="8626475" y="1714500"/>
          <p14:tracePt t="9444" x="8616950" y="1714500"/>
          <p14:tracePt t="9488" x="8609013" y="1714500"/>
          <p14:tracePt t="9529" x="8599488" y="1714500"/>
          <p14:tracePt t="9548" x="8599488" y="1724025"/>
          <p14:tracePt t="9562" x="8589963" y="1724025"/>
          <p14:tracePt t="9583" x="8589963" y="1731963"/>
          <p14:tracePt t="9596" x="8582025" y="1741488"/>
          <p14:tracePt t="9623" x="8572500" y="1751013"/>
          <p14:tracePt t="9637" x="8562975" y="1751013"/>
          <p14:tracePt t="9658" x="8562975" y="1758950"/>
          <p14:tracePt t="9706" x="8555038" y="1758950"/>
          <p14:tracePt t="10227" x="8562975" y="1758950"/>
          <p14:tracePt t="10240" x="8572500" y="1758950"/>
          <p14:tracePt t="10275" x="8582025" y="1758950"/>
          <p14:tracePt t="10357" x="8582025" y="1768475"/>
          <p14:tracePt t="10371" x="8582025" y="1776413"/>
          <p14:tracePt t="10405" x="8572500" y="1776413"/>
          <p14:tracePt t="10417" x="8562975" y="1776413"/>
          <p14:tracePt t="10432" x="8555038" y="1776413"/>
          <p14:tracePt t="10445" x="8545513" y="1768475"/>
          <p14:tracePt t="10460" x="8537575" y="1768475"/>
          <p14:tracePt t="10477" x="8528050" y="1758950"/>
          <p14:tracePt t="10493" x="8491538" y="1751013"/>
          <p14:tracePt t="10510" x="8429625" y="1731963"/>
          <p14:tracePt t="10527" x="8304213" y="1704975"/>
          <p14:tracePt t="10543" x="8259763" y="1697038"/>
          <p14:tracePt t="10560" x="8242300" y="1697038"/>
          <p14:tracePt t="10577" x="8215313" y="1697038"/>
          <p14:tracePt t="10593" x="8205788" y="1697038"/>
          <p14:tracePt t="10610" x="8197850" y="1697038"/>
          <p14:tracePt t="10627" x="8188325" y="1697038"/>
          <p14:tracePt t="10767" x="8197850" y="1697038"/>
          <p14:tracePt t="10788" x="8205788" y="1697038"/>
          <p14:tracePt t="10815" x="8215313" y="1697038"/>
          <p14:tracePt t="10829" x="8215313" y="1704975"/>
          <p14:tracePt t="10849" x="8224838" y="1704975"/>
          <p14:tracePt t="10870" x="8232775" y="1704975"/>
          <p14:tracePt t="10884" x="8242300" y="1704975"/>
          <p14:tracePt t="10896" x="8251825" y="1704975"/>
          <p14:tracePt t="10911" x="8259763" y="1714500"/>
          <p14:tracePt t="10927" x="8259763" y="1724025"/>
          <p14:tracePt t="10944" x="8277225" y="1724025"/>
          <p14:tracePt t="10961" x="8286750" y="1724025"/>
          <p14:tracePt t="10977" x="8296275" y="1731963"/>
          <p14:tracePt t="10994" x="8304213" y="1731963"/>
          <p14:tracePt t="11011" x="8313738" y="1731963"/>
          <p14:tracePt t="11027" x="8323263" y="1741488"/>
          <p14:tracePt t="11048" x="8331200" y="1741488"/>
          <p14:tracePt t="11062" x="8340725" y="1741488"/>
          <p14:tracePt t="11077" x="8348663" y="1741488"/>
          <p14:tracePt t="11094" x="8358188" y="1741488"/>
          <p14:tracePt t="11110" x="8367713" y="1741488"/>
          <p14:tracePt t="11127" x="8375650" y="1741488"/>
          <p14:tracePt t="11144" x="8402638" y="1741488"/>
          <p14:tracePt t="11160" x="8420100" y="1741488"/>
          <p14:tracePt t="11177" x="8456613" y="1741488"/>
          <p14:tracePt t="11193" x="8528050" y="1741488"/>
          <p14:tracePt t="11210" x="8616950" y="1741488"/>
          <p14:tracePt t="11227" x="8661400" y="1751013"/>
          <p14:tracePt t="11244" x="8680450" y="1751013"/>
          <p14:tracePt t="11260" x="8705850" y="1751013"/>
          <p14:tracePt t="11277" x="8715375" y="1751013"/>
          <p14:tracePt t="11294" x="8732838" y="1751013"/>
          <p14:tracePt t="11310" x="8742363" y="1751013"/>
          <p14:tracePt t="11327" x="8751888" y="1751013"/>
          <p14:tracePt t="11344" x="8769350" y="1751013"/>
          <p14:tracePt t="11361" x="8786813" y="1751013"/>
          <p14:tracePt t="11377" x="8796338" y="1751013"/>
          <p14:tracePt t="11394" x="8813800" y="1751013"/>
          <p14:tracePt t="11410" x="8823325" y="1751013"/>
          <p14:tracePt t="11427" x="8831263" y="1751013"/>
          <p14:tracePt t="11443" x="8848725" y="1751013"/>
          <p14:tracePt t="11477" x="8875713" y="1751013"/>
          <p14:tracePt t="11494" x="8885238" y="1751013"/>
          <p14:tracePt t="11510" x="8894763" y="1751013"/>
          <p14:tracePt t="11635" x="8902700" y="1751013"/>
          <p14:tracePt t="11640" x="8920163" y="1751013"/>
          <p14:tracePt t="11645" x="8929688" y="1751013"/>
          <p14:tracePt t="11660" x="8956675" y="1751013"/>
          <p14:tracePt t="11662" x="8974138" y="1751013"/>
          <p14:tracePt t="11677" x="8991600" y="1768475"/>
          <p14:tracePt t="11693" x="9018588" y="1768475"/>
          <p14:tracePt t="11710" x="9063038" y="1785938"/>
          <p14:tracePt t="11727" x="9082088" y="1795463"/>
          <p14:tracePt t="11744" x="9109075" y="1795463"/>
          <p14:tracePt t="11760" x="9126538" y="1803400"/>
          <p14:tracePt t="11777" x="9134475" y="1803400"/>
          <p14:tracePt t="11793" x="9144000" y="1803400"/>
          <p14:tracePt t="11810" x="9153525" y="1803400"/>
          <p14:tracePt t="11965" x="9153525" y="1812925"/>
          <p14:tracePt t="12006" x="9153525" y="1822450"/>
          <p14:tracePt t="12067" x="9144000" y="1822450"/>
          <p14:tracePt t="12078" x="9134475" y="1822450"/>
          <p14:tracePt t="12095" x="9126538" y="1830388"/>
          <p14:tracePt t="12112" x="9117013" y="1830388"/>
          <p14:tracePt t="12127" x="9099550" y="1830388"/>
          <p14:tracePt t="12143" x="9090025" y="1830388"/>
          <p14:tracePt t="12160" x="9063038" y="1830388"/>
          <p14:tracePt t="12177" x="9037638" y="1830388"/>
          <p14:tracePt t="12193" x="9010650" y="1830388"/>
          <p14:tracePt t="12210" x="8983663" y="1830388"/>
          <p14:tracePt t="12227" x="8966200" y="1830388"/>
          <p14:tracePt t="12243" x="8956675" y="1830388"/>
          <p14:tracePt t="12260" x="8939213" y="1830388"/>
          <p14:tracePt t="12277" x="8929688" y="1830388"/>
          <p14:tracePt t="12310" x="8920163" y="1830388"/>
          <p14:tracePt t="12354" x="8929688" y="1822450"/>
          <p14:tracePt t="12365" x="8939213" y="1822450"/>
          <p14:tracePt t="12377" x="8947150" y="1812925"/>
          <p14:tracePt t="12394" x="8956675" y="1812925"/>
          <p14:tracePt t="12410" x="8974138" y="1803400"/>
          <p14:tracePt t="12427" x="8983663" y="1803400"/>
          <p14:tracePt t="12443" x="9001125" y="1803400"/>
          <p14:tracePt t="12460" x="9010650" y="1803400"/>
          <p14:tracePt t="12477" x="9028113" y="1803400"/>
          <p14:tracePt t="12493" x="9037638" y="1803400"/>
          <p14:tracePt t="12510" x="9055100" y="1803400"/>
          <p14:tracePt t="12527" x="9063038" y="1803400"/>
          <p14:tracePt t="12544" x="9072563" y="1803400"/>
          <p14:tracePt t="12560" x="9090025" y="1803400"/>
          <p14:tracePt t="12593" x="9109075" y="1803400"/>
          <p14:tracePt t="12610" x="9117013" y="1803400"/>
          <p14:tracePt t="12643" x="9126538" y="1803400"/>
          <p14:tracePt t="12662" x="9134475" y="1803400"/>
          <p14:tracePt t="12677" x="9144000" y="1803400"/>
          <p14:tracePt t="12693" x="9153525" y="1803400"/>
          <p14:tracePt t="12710" x="9161463" y="1803400"/>
          <p14:tracePt t="12727" x="9170988" y="1803400"/>
          <p14:tracePt t="12743" x="9180513" y="1803400"/>
          <p14:tracePt t="12764" x="9188450" y="1803400"/>
          <p14:tracePt t="12799" x="9197975" y="1803400"/>
          <p14:tracePt t="12833" x="9205913" y="1803400"/>
          <p14:tracePt t="12847" x="9215438" y="1803400"/>
          <p14:tracePt t="12874" x="9224963" y="1803400"/>
          <p14:tracePt t="12895" x="9232900" y="1803400"/>
          <p14:tracePt t="12914" x="9242425" y="1803400"/>
          <p14:tracePt t="12921" x="9251950" y="1803400"/>
          <p14:tracePt t="12935" x="9259888" y="1803400"/>
          <p14:tracePt t="12962" x="9269413" y="1803400"/>
          <p14:tracePt t="12996" x="9277350" y="1803400"/>
          <p14:tracePt t="13010" x="9286875" y="1803400"/>
          <p14:tracePt t="13044" x="9296400" y="1803400"/>
          <p14:tracePt t="13183" x="9304338" y="1803400"/>
          <p14:tracePt t="13230" x="9313863" y="1803400"/>
          <p14:tracePt t="13258" x="9323388" y="1803400"/>
          <p14:tracePt t="13270" x="9331325" y="1803400"/>
          <p14:tracePt t="13281" x="9340850" y="1803400"/>
          <p14:tracePt t="13294" x="9358313" y="1803400"/>
          <p14:tracePt t="13311" x="9375775" y="1803400"/>
          <p14:tracePt t="13343" x="9394825" y="1803400"/>
          <p14:tracePt t="13360" x="9402763" y="1803400"/>
          <p14:tracePt t="13377" x="9412288" y="1803400"/>
          <p14:tracePt t="13393" x="9429750" y="1803400"/>
          <p14:tracePt t="13410" x="9439275" y="1803400"/>
          <p14:tracePt t="13427" x="9439275" y="1822450"/>
          <p14:tracePt t="13444" x="9447213" y="1822450"/>
          <p14:tracePt t="13477" x="9466263" y="1830388"/>
          <p14:tracePt t="13494" x="9466263" y="1839913"/>
          <p14:tracePt t="13510" x="9474200" y="1857375"/>
          <p14:tracePt t="13527" x="9483725" y="1866900"/>
          <p14:tracePt t="13544" x="9501188" y="1884363"/>
          <p14:tracePt t="13560" x="9501188" y="1893888"/>
          <p14:tracePt t="13577" x="9510713" y="1911350"/>
          <p14:tracePt t="13593" x="9510713" y="1919288"/>
          <p14:tracePt t="13610" x="9518650" y="1919288"/>
          <p14:tracePt t="13627" x="9518650" y="1928813"/>
          <p14:tracePt t="16349" x="9394825" y="1946275"/>
          <p14:tracePt t="16356" x="9090025" y="1973263"/>
          <p14:tracePt t="16368" x="8875713" y="2027238"/>
          <p14:tracePt t="16380" x="8143875" y="2143125"/>
          <p14:tracePt t="16394" x="7796213" y="2251075"/>
          <p14:tracePt t="16410" x="7205663" y="2357438"/>
          <p14:tracePt t="16427" x="6983413" y="2419350"/>
          <p14:tracePt t="16444" x="6670675" y="2490788"/>
          <p14:tracePt t="16460" x="6589713" y="2517775"/>
          <p14:tracePt t="16477" x="6537325" y="2544763"/>
          <p14:tracePt t="16494" x="6419850" y="2571750"/>
          <p14:tracePt t="16510" x="6276975" y="2598738"/>
          <p14:tracePt t="16527" x="6081713" y="2625725"/>
          <p14:tracePt t="16543" x="6010275" y="2625725"/>
          <p14:tracePt t="16560" x="5911850" y="2633663"/>
          <p14:tracePt t="16577" x="5688013" y="2633663"/>
          <p14:tracePt t="16593" x="5562600" y="2643188"/>
          <p14:tracePt t="16610" x="5473700" y="2652713"/>
          <p14:tracePt t="16627" x="5402263" y="2652713"/>
          <p14:tracePt t="16643" x="5037138" y="2705100"/>
          <p14:tracePt t="16660" x="4848225" y="2741613"/>
          <p14:tracePt t="16677" x="4518025" y="2813050"/>
          <p14:tracePt t="16693" x="4330700" y="2867025"/>
          <p14:tracePt t="16711" x="4152900" y="2938463"/>
          <p14:tracePt t="16727" x="4027488" y="2982913"/>
          <p14:tracePt t="16743" x="3902075" y="3027363"/>
          <p14:tracePt t="16760" x="3759200" y="3062288"/>
          <p14:tracePt t="16777" x="3687763" y="3098800"/>
          <p14:tracePt t="16793" x="3581400" y="3125788"/>
          <p14:tracePt t="16810" x="3473450" y="3170238"/>
          <p14:tracePt t="16827" x="3303588" y="3187700"/>
          <p14:tracePt t="16843" x="3232150" y="3187700"/>
          <p14:tracePt t="16860" x="3160713" y="3187700"/>
          <p14:tracePt t="16877" x="3036888" y="3187700"/>
          <p14:tracePt t="16893" x="2946400" y="3179763"/>
          <p14:tracePt t="16911" x="2867025" y="3179763"/>
          <p14:tracePt t="16927" x="2830513" y="3170238"/>
          <p14:tracePt t="16944" x="2803525" y="3160713"/>
          <p14:tracePt t="16960" x="2768600" y="3160713"/>
          <p14:tracePt t="16978" x="2751138" y="3160713"/>
          <p14:tracePt t="16994" x="2732088" y="3160713"/>
          <p14:tracePt t="17356" x="2660650" y="3160713"/>
          <p14:tracePt t="17369" x="2490788" y="3152775"/>
          <p14:tracePt t="17382" x="2419350" y="3133725"/>
          <p14:tracePt t="17396" x="2366963" y="3116263"/>
          <p14:tracePt t="17410" x="2295525" y="3098800"/>
          <p14:tracePt t="17427" x="2160588" y="3062288"/>
          <p14:tracePt t="17444" x="1955800" y="3009900"/>
          <p14:tracePt t="17460" x="1893888" y="2990850"/>
          <p14:tracePt t="17477" x="1839913" y="2982913"/>
          <p14:tracePt t="17494" x="1830388" y="2973388"/>
          <p14:tracePt t="17510" x="1822450" y="2973388"/>
          <p14:tracePt t="17635" x="1812925" y="2973388"/>
          <p14:tracePt t="17639" x="1803400" y="2973388"/>
          <p14:tracePt t="17645" x="1803400" y="2965450"/>
          <p14:tracePt t="17660" x="1776413" y="2955925"/>
          <p14:tracePt t="17677" x="1731963" y="2901950"/>
          <p14:tracePt t="17693" x="1714500" y="2894013"/>
          <p14:tracePt t="17710" x="1704975" y="2874963"/>
          <p14:tracePt t="17727" x="1697038" y="2874963"/>
          <p14:tracePt t="17743" x="1687513" y="2867025"/>
          <p14:tracePt t="17777" x="1687513" y="2857500"/>
          <p14:tracePt t="17800" x="1687513" y="2847975"/>
          <p14:tracePt t="17810" x="1697038" y="2847975"/>
          <p14:tracePt t="17827" x="1697038" y="2840038"/>
          <p14:tracePt t="17844" x="1704975" y="2840038"/>
          <p14:tracePt t="17861" x="1714500" y="2840038"/>
          <p14:tracePt t="17877" x="1724025" y="2830513"/>
          <p14:tracePt t="17910" x="1731963" y="2830513"/>
          <p14:tracePt t="17927" x="1741488" y="2830513"/>
          <p14:tracePt t="17971" x="1741488" y="2822575"/>
          <p14:tracePt t="18053" x="1741488" y="2813050"/>
          <p14:tracePt t="18109" x="1741488" y="2803525"/>
          <p14:tracePt t="18183" x="1731963" y="2803525"/>
          <p14:tracePt t="18224" x="1731963" y="2795588"/>
          <p14:tracePt t="18273" x="1724025" y="2795588"/>
          <p14:tracePt t="18300" x="1714500" y="2795588"/>
          <p14:tracePt t="18335" x="1704975" y="2795588"/>
          <p14:tracePt t="18354" x="1697038" y="2795588"/>
          <p14:tracePt t="18367" x="1687513" y="2795588"/>
          <p14:tracePt t="18378" x="1679575" y="2795588"/>
          <p14:tracePt t="18395" x="1670050" y="2813050"/>
          <p14:tracePt t="18411" x="1660525" y="2813050"/>
          <p14:tracePt t="18427" x="1652588" y="2813050"/>
          <p14:tracePt t="18613" x="1660525" y="2813050"/>
          <p14:tracePt t="18648" x="1670050" y="2813050"/>
          <p14:tracePt t="18675" x="1679575" y="2813050"/>
          <p14:tracePt t="18711" x="1687513" y="2813050"/>
          <p14:tracePt t="18724" x="1697038" y="2813050"/>
          <p14:tracePt t="18751" x="1704975" y="2813050"/>
          <p14:tracePt t="18779" x="1714500" y="2813050"/>
          <p14:tracePt t="18799" x="1724025" y="2813050"/>
          <p14:tracePt t="18833" x="1731963" y="2813050"/>
          <p14:tracePt t="18847" x="1741488" y="2813050"/>
          <p14:tracePt t="18881" x="1751013" y="2813050"/>
          <p14:tracePt t="18908" x="1758950" y="2813050"/>
          <p14:tracePt t="18942" x="1768475" y="2813050"/>
          <p14:tracePt t="18956" x="1776413" y="2813050"/>
          <p14:tracePt t="18990" x="1785938" y="2813050"/>
          <p14:tracePt t="19025" x="1795463" y="2813050"/>
          <p14:tracePt t="19052" x="1803400" y="2813050"/>
          <p14:tracePt t="19066" x="1812925" y="2813050"/>
          <p14:tracePt t="19080" x="1812925" y="2803525"/>
          <p14:tracePt t="19100" x="1822450" y="2803525"/>
          <p14:tracePt t="19134" x="1830388" y="2803525"/>
          <p14:tracePt t="19155" x="1830388" y="2795588"/>
          <p14:tracePt t="19167" x="1839913" y="2795588"/>
          <p14:tracePt t="19184" x="1847850" y="2795588"/>
          <p14:tracePt t="19196" x="1857375" y="2795588"/>
          <p14:tracePt t="19210" x="1866900" y="2795588"/>
          <p14:tracePt t="19227" x="1874838" y="2795588"/>
          <p14:tracePt t="19244" x="1893888" y="2795588"/>
          <p14:tracePt t="19260" x="1911350" y="2795588"/>
          <p14:tracePt t="19277" x="1955800" y="2776538"/>
          <p14:tracePt t="19294" x="1982788" y="2776538"/>
          <p14:tracePt t="19311" x="2027238" y="2776538"/>
          <p14:tracePt t="19327" x="2044700" y="2776538"/>
          <p14:tracePt t="19344" x="2062163" y="2776538"/>
          <p14:tracePt t="19361" x="2071688" y="2776538"/>
          <p14:tracePt t="19377" x="2089150" y="2776538"/>
          <p14:tracePt t="19411" x="2098675" y="2776538"/>
          <p14:tracePt t="19518" x="2098675" y="2786063"/>
          <p14:tracePt t="19551" x="2108200" y="2786063"/>
          <p14:tracePt t="19599" x="2116138" y="2786063"/>
          <p14:tracePt t="19619" x="2125663" y="2786063"/>
          <p14:tracePt t="19632" x="2133600" y="2786063"/>
          <p14:tracePt t="19667" x="2143125" y="2786063"/>
          <p14:tracePt t="19695" x="2152650" y="2786063"/>
          <p14:tracePt t="19771" x="2160588" y="2786063"/>
          <p14:tracePt t="19798" x="2170113" y="2786063"/>
          <p14:tracePt t="19812" x="2179638" y="2786063"/>
          <p14:tracePt t="19823" x="2187575" y="2786063"/>
          <p14:tracePt t="19834" x="2197100" y="2786063"/>
          <p14:tracePt t="19843" x="2205038" y="2786063"/>
          <p14:tracePt t="19860" x="2241550" y="2786063"/>
          <p14:tracePt t="19877" x="2251075" y="2786063"/>
          <p14:tracePt t="19893" x="2268538" y="2786063"/>
          <p14:tracePt t="19910" x="2276475" y="2786063"/>
          <p14:tracePt t="19927" x="2286000" y="2786063"/>
          <p14:tracePt t="19944" x="2295525" y="2786063"/>
          <p14:tracePt t="19961" x="2322513" y="2786063"/>
          <p14:tracePt t="19977" x="2339975" y="2786063"/>
          <p14:tracePt t="19993" x="2347913" y="2786063"/>
          <p14:tracePt t="20010" x="2366963" y="2786063"/>
          <p14:tracePt t="20027" x="2384425" y="2786063"/>
          <p14:tracePt t="20043" x="2393950" y="2786063"/>
          <p14:tracePt t="20060" x="2401888" y="2795588"/>
          <p14:tracePt t="20077" x="2411413" y="2795588"/>
          <p14:tracePt t="20094" x="2428875" y="2795588"/>
          <p14:tracePt t="20110" x="2438400" y="2795588"/>
          <p14:tracePt t="20127" x="2455863" y="2795588"/>
          <p14:tracePt t="20143" x="2465388" y="2795588"/>
          <p14:tracePt t="20160" x="2473325" y="2795588"/>
          <p14:tracePt t="20193" x="2482850" y="2795588"/>
          <p14:tracePt t="20215" x="2490788" y="2795588"/>
          <p14:tracePt t="20242" x="2500313" y="2795588"/>
          <p14:tracePt t="20252" x="2509838" y="2795588"/>
          <p14:tracePt t="20263" x="2517775" y="2795588"/>
          <p14:tracePt t="20290" x="2527300" y="2795588"/>
          <p14:tracePt t="20311" x="2527300" y="2803525"/>
          <p14:tracePt t="20324" x="2536825" y="2803525"/>
          <p14:tracePt t="20338" x="2544763" y="2803525"/>
          <p14:tracePt t="20372" x="2554288" y="2803525"/>
          <p14:tracePt t="20441" x="2562225" y="2803525"/>
          <p14:tracePt t="20509" x="2571750" y="2803525"/>
          <p14:tracePt t="20530" x="2581275" y="2803525"/>
          <p14:tracePt t="20597" x="2589213" y="2803525"/>
          <p14:tracePt t="20659" x="2589213" y="2795588"/>
          <p14:tracePt t="20673" x="2598738" y="2795588"/>
          <p14:tracePt t="20682" x="2598738" y="2786063"/>
          <p14:tracePt t="20707" x="2598738" y="2776538"/>
          <p14:tracePt t="20729" x="2608263" y="2776538"/>
          <p14:tracePt t="20755" x="2608263" y="2768600"/>
          <p14:tracePt t="20803" x="2616200" y="2768600"/>
          <p14:tracePt t="20825" x="2616200" y="2759075"/>
          <p14:tracePt t="20865" x="2616200" y="2751138"/>
          <p14:tracePt t="20886" x="2616200" y="2741613"/>
          <p14:tracePt t="20947" x="2616200" y="2732088"/>
          <p14:tracePt t="21175" x="2608263" y="2732088"/>
          <p14:tracePt t="21186" x="2598738" y="2732088"/>
          <p14:tracePt t="21198" x="2581275" y="2732088"/>
          <p14:tracePt t="21211" x="2571750" y="2741613"/>
          <p14:tracePt t="21227" x="2554288" y="2751138"/>
          <p14:tracePt t="21244" x="2536825" y="2751138"/>
          <p14:tracePt t="21261" x="2527300" y="2751138"/>
          <p14:tracePt t="21277" x="2509838" y="2759075"/>
          <p14:tracePt t="21294" x="2500313" y="2759075"/>
          <p14:tracePt t="21310" x="2482850" y="2759075"/>
          <p14:tracePt t="21327" x="2465388" y="2768600"/>
          <p14:tracePt t="21344" x="2446338" y="2776538"/>
          <p14:tracePt t="21360" x="2438400" y="2776538"/>
          <p14:tracePt t="21377" x="2419350" y="2776538"/>
          <p14:tracePt t="21393" x="2401888" y="2786063"/>
          <p14:tracePt t="21410" x="2366963" y="2795588"/>
          <p14:tracePt t="21427" x="2303463" y="2795588"/>
          <p14:tracePt t="21444" x="2241550" y="2795588"/>
          <p14:tracePt t="21460" x="2187575" y="2795588"/>
          <p14:tracePt t="21477" x="2143125" y="2795588"/>
          <p14:tracePt t="21494" x="2089150" y="2795588"/>
          <p14:tracePt t="21510" x="2044700" y="2795588"/>
          <p14:tracePt t="21528" x="2009775" y="2795588"/>
          <p14:tracePt t="21544" x="1990725" y="2795588"/>
          <p14:tracePt t="21560" x="1973263" y="2795588"/>
          <p14:tracePt t="21577" x="1965325" y="2795588"/>
          <p14:tracePt t="21593" x="1955800" y="2795588"/>
          <p14:tracePt t="21610" x="1938338" y="2795588"/>
          <p14:tracePt t="21627" x="1919288" y="2795588"/>
          <p14:tracePt t="21644" x="1884363" y="2795588"/>
          <p14:tracePt t="21660" x="1866900" y="2795588"/>
          <p14:tracePt t="21677" x="1830388" y="2795588"/>
          <p14:tracePt t="21678" x="1822450" y="2795588"/>
          <p14:tracePt t="21693" x="1795463" y="2795588"/>
          <p14:tracePt t="21710" x="1776413" y="2795588"/>
          <p14:tracePt t="21727" x="1768475" y="2795588"/>
          <p14:tracePt t="21744" x="1758950" y="2795588"/>
          <p14:tracePt t="21760" x="1751013" y="2795588"/>
          <p14:tracePt t="21777" x="1741488" y="2795588"/>
          <p14:tracePt t="21939" x="1731963" y="2803525"/>
          <p14:tracePt t="21960" x="1731963" y="2813050"/>
          <p14:tracePt t="21974" x="1724025" y="2813050"/>
          <p14:tracePt t="22001" x="1714500" y="2813050"/>
          <p14:tracePt t="22011" x="1714500" y="2822575"/>
          <p14:tracePt t="22027" x="1697038" y="2822575"/>
          <p14:tracePt t="22044" x="1687513" y="2830513"/>
          <p14:tracePt t="22061" x="1679575" y="2840038"/>
          <p14:tracePt t="22077" x="1670050" y="2840038"/>
          <p14:tracePt t="22171" x="1679575" y="2840038"/>
          <p14:tracePt t="22198" x="1687513" y="2840038"/>
          <p14:tracePt t="22232" x="1697038" y="2840038"/>
          <p14:tracePt t="22242" x="1697038" y="2830513"/>
          <p14:tracePt t="22254" x="1704975" y="2830513"/>
          <p14:tracePt t="22266" x="1714500" y="2830513"/>
          <p14:tracePt t="22280" x="1724025" y="2830513"/>
          <p14:tracePt t="22293" x="1724025" y="2822575"/>
          <p14:tracePt t="22310" x="1731963" y="2822575"/>
          <p14:tracePt t="22327" x="1751013" y="2822575"/>
          <p14:tracePt t="22344" x="1751013" y="2813050"/>
          <p14:tracePt t="22360" x="1758950" y="2813050"/>
          <p14:tracePt t="22377" x="1768475" y="2803525"/>
          <p14:tracePt t="22394" x="1776413" y="2803525"/>
          <p14:tracePt t="22410" x="1795463" y="2803525"/>
          <p14:tracePt t="22445" x="1803400" y="2803525"/>
          <p14:tracePt t="22465" x="1812925" y="2803525"/>
          <p14:tracePt t="22499" x="1822450" y="2803525"/>
          <p14:tracePt t="22513" x="1830388" y="2803525"/>
          <p14:tracePt t="22547" x="1839913" y="2803525"/>
          <p14:tracePt t="22574" x="1847850" y="2803525"/>
          <p14:tracePt t="22608" x="1857375" y="2803525"/>
          <p14:tracePt t="22629" x="1866900" y="2803525"/>
          <p14:tracePt t="22656" x="1874838" y="2803525"/>
          <p14:tracePt t="22684" x="1874838" y="2813050"/>
          <p14:tracePt t="22695" x="1884363" y="2813050"/>
          <p14:tracePt t="22719" x="1893888" y="2813050"/>
          <p14:tracePt t="22739" x="1901825" y="2813050"/>
          <p14:tracePt t="22751" x="1901825" y="2822575"/>
          <p14:tracePt t="22764" x="1911350" y="2822575"/>
          <p14:tracePt t="22781" x="1919288" y="2822575"/>
          <p14:tracePt t="22795" x="1928813" y="2822575"/>
          <p14:tracePt t="22810" x="1938338" y="2822575"/>
          <p14:tracePt t="22828" x="1946275" y="2822575"/>
          <p14:tracePt t="22844" x="1955800" y="2830513"/>
          <p14:tracePt t="22877" x="1973263" y="2840038"/>
          <p14:tracePt t="22894" x="1982788" y="2847975"/>
          <p14:tracePt t="22910" x="1990725" y="2847975"/>
          <p14:tracePt t="22927" x="2000250" y="2847975"/>
          <p14:tracePt t="22943" x="2009775" y="2857500"/>
          <p14:tracePt t="22960" x="2017713" y="2857500"/>
          <p14:tracePt t="22986" x="2027238" y="2857500"/>
          <p14:tracePt t="23013" x="2036763" y="2857500"/>
          <p14:tracePt t="23061" x="2044700" y="2857500"/>
          <p14:tracePt t="23136" x="2054225" y="2857500"/>
          <p14:tracePt t="23171" x="2062163" y="2857500"/>
          <p14:tracePt t="23185" x="2071688" y="2857500"/>
          <p14:tracePt t="23205" x="2081213" y="2857500"/>
          <p14:tracePt t="23216" x="2089150" y="2857500"/>
          <p14:tracePt t="23227" x="2098675" y="2857500"/>
          <p14:tracePt t="23246" x="2108200" y="2857500"/>
          <p14:tracePt t="23260" x="2116138" y="2857500"/>
          <p14:tracePt t="23277" x="2125663" y="2857500"/>
          <p14:tracePt t="23294" x="2133600" y="2857500"/>
          <p14:tracePt t="23310" x="2143125" y="2857500"/>
          <p14:tracePt t="23327" x="2160588" y="2857500"/>
          <p14:tracePt t="23344" x="2170113" y="2857500"/>
          <p14:tracePt t="23360" x="2179638" y="2857500"/>
          <p14:tracePt t="23393" x="2187575" y="2857500"/>
          <p14:tracePt t="23410" x="2197100" y="2857500"/>
          <p14:tracePt t="23430" x="2205038" y="2857500"/>
          <p14:tracePt t="23457" x="2214563" y="2857500"/>
          <p14:tracePt t="23491" x="2224088" y="2857500"/>
          <p14:tracePt t="23513" x="2232025" y="2857500"/>
          <p14:tracePt t="23560" x="2241550" y="2857500"/>
          <p14:tracePt t="23600" x="2251075" y="2857500"/>
          <p14:tracePt t="23635" x="2259013" y="2857500"/>
          <p14:tracePt t="23641" x="2268538" y="2857500"/>
          <p14:tracePt t="23662" x="2276475" y="2857500"/>
          <p14:tracePt t="23676" x="2286000" y="2857500"/>
          <p14:tracePt t="23683" x="2295525" y="2857500"/>
          <p14:tracePt t="23693" x="2303463" y="2857500"/>
          <p14:tracePt t="23710" x="2322513" y="2867025"/>
          <p14:tracePt t="23727" x="2330450" y="2867025"/>
          <p14:tracePt t="23744" x="2339975" y="2867025"/>
          <p14:tracePt t="23777" x="2347913" y="2867025"/>
          <p14:tracePt t="23800" x="2357438" y="2867025"/>
          <p14:tracePt t="23879" x="2366963" y="2867025"/>
          <p14:tracePt t="23978" x="2374900" y="2867025"/>
          <p14:tracePt t="24033" x="2384425" y="2867025"/>
          <p14:tracePt t="24134" x="2393950" y="2867025"/>
          <p14:tracePt t="24704" x="2401888" y="2867025"/>
          <p14:tracePt t="24745" x="2411413" y="2867025"/>
          <p14:tracePt t="24827" x="2401888" y="2867025"/>
          <p14:tracePt t="24840" x="2393950" y="2867025"/>
          <p14:tracePt t="24854" x="2384425" y="2867025"/>
          <p14:tracePt t="24864" x="2374900" y="2874963"/>
          <p14:tracePt t="24877" x="2339975" y="2874963"/>
          <p14:tracePt t="24893" x="2286000" y="2884488"/>
          <p14:tracePt t="24910" x="2241550" y="2894013"/>
          <p14:tracePt t="24927" x="2197100" y="2894013"/>
          <p14:tracePt t="24944" x="2143125" y="2894013"/>
          <p14:tracePt t="24960" x="2116138" y="2894013"/>
          <p14:tracePt t="24977" x="2081213" y="2894013"/>
          <p14:tracePt t="24993" x="2054225" y="2894013"/>
          <p14:tracePt t="25010" x="2017713" y="2894013"/>
          <p14:tracePt t="25027" x="1990725" y="2894013"/>
          <p14:tracePt t="25044" x="1965325" y="2894013"/>
          <p14:tracePt t="25060" x="1955800" y="2894013"/>
          <p14:tracePt t="25077" x="1946275" y="2894013"/>
          <p14:tracePt t="25094" x="1938338" y="2894013"/>
          <p14:tracePt t="25110" x="1919288" y="2894013"/>
          <p14:tracePt t="25127" x="1901825" y="2894013"/>
          <p14:tracePt t="25143" x="1874838" y="2894013"/>
          <p14:tracePt t="25160" x="1866900" y="2894013"/>
          <p14:tracePt t="25177" x="1839913" y="2884488"/>
          <p14:tracePt t="25193" x="1830388" y="2874963"/>
          <p14:tracePt t="25210" x="1812925" y="2874963"/>
          <p14:tracePt t="25227" x="1803400" y="2874963"/>
          <p14:tracePt t="25244" x="1785938" y="2867025"/>
          <p14:tracePt t="25260" x="1776413" y="2867025"/>
          <p14:tracePt t="25277" x="1731963" y="2847975"/>
          <p14:tracePt t="25294" x="1704975" y="2847975"/>
          <p14:tracePt t="25311" x="1670050" y="2840038"/>
          <p14:tracePt t="25327" x="1660525" y="2830513"/>
          <p14:tracePt t="25344" x="1652588" y="2830513"/>
          <p14:tracePt t="25360" x="1633538" y="2830513"/>
          <p14:tracePt t="25393" x="1625600" y="2830513"/>
          <p14:tracePt t="25585" x="1616075" y="2830513"/>
          <p14:tracePt t="25730" x="1616075" y="2822575"/>
          <p14:tracePt t="25743" x="1625600" y="2822575"/>
          <p14:tracePt t="25761" x="1633538" y="2822575"/>
          <p14:tracePt t="25777" x="1652588" y="2803525"/>
          <p14:tracePt t="25794" x="1660525" y="2803525"/>
          <p14:tracePt t="25811" x="1687513" y="2795588"/>
          <p14:tracePt t="25827" x="1697038" y="2795588"/>
          <p14:tracePt t="25844" x="1714500" y="2795588"/>
          <p14:tracePt t="25860" x="1731963" y="2795588"/>
          <p14:tracePt t="25878" x="1751013" y="2795588"/>
          <p14:tracePt t="25894" x="1758950" y="2795588"/>
          <p14:tracePt t="25910" x="1776413" y="2795588"/>
          <p14:tracePt t="25927" x="1785938" y="2795588"/>
          <p14:tracePt t="25944" x="1803400" y="2795588"/>
          <p14:tracePt t="25961" x="1812925" y="2795588"/>
          <p14:tracePt t="25977" x="1822450" y="2795588"/>
          <p14:tracePt t="25994" x="1830388" y="2795588"/>
          <p14:tracePt t="26010" x="1847850" y="2795588"/>
          <p14:tracePt t="26027" x="1857375" y="2795588"/>
          <p14:tracePt t="26044" x="1884363" y="2795588"/>
          <p14:tracePt t="26060" x="1901825" y="2803525"/>
          <p14:tracePt t="26077" x="1938338" y="2803525"/>
          <p14:tracePt t="26094" x="1973263" y="2813050"/>
          <p14:tracePt t="26110" x="2000250" y="2813050"/>
          <p14:tracePt t="26127" x="2036763" y="2822575"/>
          <p14:tracePt t="26143" x="2062163" y="2822575"/>
          <p14:tracePt t="26160" x="2081213" y="2822575"/>
          <p14:tracePt t="26177" x="2089150" y="2822575"/>
          <p14:tracePt t="26193" x="2098675" y="2822575"/>
          <p14:tracePt t="26210" x="2125663" y="2822575"/>
          <p14:tracePt t="26227" x="2143125" y="2830513"/>
          <p14:tracePt t="26243" x="2197100" y="2830513"/>
          <p14:tracePt t="26260" x="2232025" y="2830513"/>
          <p14:tracePt t="26277" x="2286000" y="2830513"/>
          <p14:tracePt t="26293" x="2312988" y="2830513"/>
          <p14:tracePt t="26310" x="2374900" y="2830513"/>
          <p14:tracePt t="26327" x="2438400" y="2840038"/>
          <p14:tracePt t="26345" x="2527300" y="2840038"/>
          <p14:tracePt t="26360" x="2589213" y="2840038"/>
          <p14:tracePt t="26377" x="2616200" y="2840038"/>
          <p14:tracePt t="26394" x="2643188" y="2840038"/>
          <p14:tracePt t="26410" x="2660650" y="2840038"/>
          <p14:tracePt t="26427" x="2679700" y="2840038"/>
          <p14:tracePt t="26460" x="2687638" y="2840038"/>
          <p14:tracePt t="26477" x="2697163" y="2840038"/>
          <p14:tracePt t="26556" x="2687638" y="2840038"/>
          <p14:tracePt t="26563" x="2679700" y="2840038"/>
          <p14:tracePt t="26577" x="2643188" y="2840038"/>
          <p14:tracePt t="26593" x="2589213" y="2840038"/>
          <p14:tracePt t="26611" x="2482850" y="2847975"/>
          <p14:tracePt t="26627" x="2438400" y="2847975"/>
          <p14:tracePt t="26643" x="2393950" y="2847975"/>
          <p14:tracePt t="26660" x="2330450" y="2847975"/>
          <p14:tracePt t="26677" x="2268538" y="2847975"/>
          <p14:tracePt t="26693" x="2125663" y="2857500"/>
          <p14:tracePt t="26710" x="2036763" y="2857500"/>
          <p14:tracePt t="26727" x="1982788" y="2867025"/>
          <p14:tracePt t="26743" x="1965325" y="2867025"/>
          <p14:tracePt t="26760" x="1946275" y="2867025"/>
          <p14:tracePt t="26777" x="1919288" y="2874963"/>
          <p14:tracePt t="26793" x="1901825" y="2874963"/>
          <p14:tracePt t="26810" x="1884363" y="2874963"/>
          <p14:tracePt t="26827" x="1866900" y="2874963"/>
          <p14:tracePt t="26844" x="1847850" y="2874963"/>
          <p14:tracePt t="26860" x="1839913" y="2874963"/>
          <p14:tracePt t="26878" x="1830388" y="2874963"/>
          <p14:tracePt t="26894" x="1822450" y="2874963"/>
          <p14:tracePt t="26940" x="1822450" y="2867025"/>
          <p14:tracePt t="26954" x="1830388" y="2867025"/>
          <p14:tracePt t="26988" x="1839913" y="2857500"/>
          <p14:tracePt t="27016" x="1847850" y="2857500"/>
          <p14:tracePt t="27026" x="1847850" y="2847975"/>
          <p14:tracePt t="27036" x="1857375" y="2847975"/>
          <p14:tracePt t="27047" x="1866900" y="2847975"/>
          <p14:tracePt t="27060" x="1874838" y="2840038"/>
          <p14:tracePt t="27077" x="1884363" y="2830513"/>
          <p14:tracePt t="27111" x="1893888" y="2822575"/>
          <p14:tracePt t="27144" x="1901825" y="2822575"/>
          <p14:tracePt t="27161" x="1911350" y="2822575"/>
          <p14:tracePt t="27177" x="1919288" y="2813050"/>
          <p14:tracePt t="27194" x="1928813" y="2813050"/>
          <p14:tracePt t="27214" x="1938338" y="2813050"/>
          <p14:tracePt t="27228" x="1946275" y="2813050"/>
          <p14:tracePt t="27248" x="1955800" y="2813050"/>
          <p14:tracePt t="27262" x="1955800" y="2803525"/>
          <p14:tracePt t="27277" x="1965325" y="2803525"/>
          <p14:tracePt t="27294" x="1965325" y="2795588"/>
          <p14:tracePt t="27310" x="1973263" y="2795588"/>
          <p14:tracePt t="27327" x="1982788" y="2795588"/>
          <p14:tracePt t="27344" x="1990725" y="2786063"/>
          <p14:tracePt t="27360" x="2000250" y="2786063"/>
          <p14:tracePt t="27378" x="2017713" y="2786063"/>
          <p14:tracePt t="27394" x="2027238" y="2786063"/>
          <p14:tracePt t="27410" x="2062163" y="2776538"/>
          <p14:tracePt t="27427" x="2152650" y="2768600"/>
          <p14:tracePt t="27444" x="2197100" y="2759075"/>
          <p14:tracePt t="27460" x="2251075" y="2759075"/>
          <p14:tracePt t="27477" x="2268538" y="2759075"/>
          <p14:tracePt t="27494" x="2295525" y="2759075"/>
          <p14:tracePt t="27511" x="2303463" y="2759075"/>
          <p14:tracePt t="27528" x="2312988" y="2759075"/>
          <p14:tracePt t="27544" x="2322513" y="2759075"/>
          <p14:tracePt t="27577" x="2330450" y="2759075"/>
          <p14:tracePt t="27734" x="2339975" y="2759075"/>
          <p14:tracePt t="27783" x="2347913" y="2759075"/>
          <p14:tracePt t="27796" x="2357438" y="2759075"/>
          <p14:tracePt t="27824" x="2366963" y="2759075"/>
          <p14:tracePt t="27961" x="2374900" y="2759075"/>
          <p14:tracePt t="28008" x="2384425" y="2759075"/>
          <p14:tracePt t="28021" x="2393950" y="2759075"/>
          <p14:tracePt t="28041" x="2401888" y="2768600"/>
          <p14:tracePt t="28048" x="2419350" y="2768600"/>
          <p14:tracePt t="28062" x="2428875" y="2768600"/>
          <p14:tracePt t="28077" x="2446338" y="2768600"/>
          <p14:tracePt t="28093" x="2455863" y="2768600"/>
          <p14:tracePt t="28110" x="2473325" y="2768600"/>
          <p14:tracePt t="28127" x="2482850" y="2768600"/>
          <p14:tracePt t="28160" x="2490788" y="2768600"/>
          <p14:tracePt t="28850" x="2490788" y="2776538"/>
          <p14:tracePt t="28966" x="2500313" y="2776538"/>
          <p14:tracePt t="28994" x="2509838" y="2776538"/>
          <p14:tracePt t="29008" x="2517775" y="2776538"/>
          <p14:tracePt t="29021" x="2527300" y="2776538"/>
          <p14:tracePt t="29035" x="2544763" y="2776538"/>
          <p14:tracePt t="29049" x="2562225" y="2776538"/>
          <p14:tracePt t="29061" x="2581275" y="2776538"/>
          <p14:tracePt t="29077" x="2598738" y="2776538"/>
          <p14:tracePt t="29094" x="2616200" y="2776538"/>
          <p14:tracePt t="29111" x="2625725" y="2776538"/>
          <p14:tracePt t="29144" x="2633663" y="2776538"/>
          <p14:tracePt t="31847" x="2554288" y="2776538"/>
          <p14:tracePt t="31860" x="2411413" y="2776538"/>
          <p14:tracePt t="31873" x="2330450" y="2776538"/>
          <p14:tracePt t="31887" x="2286000" y="2776538"/>
          <p14:tracePt t="31902" x="2259013" y="2776538"/>
          <p14:tracePt t="31910" x="2251075" y="2776538"/>
          <p14:tracePt t="31927" x="2205038" y="2776538"/>
          <p14:tracePt t="31944" x="2152650" y="2776538"/>
          <p14:tracePt t="31960" x="2098675" y="2776538"/>
          <p14:tracePt t="31977" x="2017713" y="2776538"/>
          <p14:tracePt t="31994" x="1965325" y="2786063"/>
          <p14:tracePt t="32010" x="1911350" y="2786063"/>
          <p14:tracePt t="32027" x="1866900" y="2786063"/>
          <p14:tracePt t="32044" x="1847850" y="2786063"/>
          <p14:tracePt t="32060" x="1812925" y="2786063"/>
          <p14:tracePt t="32077" x="1785938" y="2776538"/>
          <p14:tracePt t="32094" x="1768475" y="2776538"/>
          <p14:tracePt t="32110" x="1758950" y="2776538"/>
          <p14:tracePt t="32127" x="1751013" y="2776538"/>
          <p14:tracePt t="32160" x="1741488" y="2776538"/>
          <p14:tracePt t="32181" x="1731963" y="2776538"/>
          <p14:tracePt t="32194" x="1724025" y="2786063"/>
          <p14:tracePt t="32227" x="1714500" y="2795588"/>
          <p14:tracePt t="32243" x="1714500" y="2803525"/>
          <p14:tracePt t="32260" x="1704975" y="2803525"/>
          <p14:tracePt t="32277" x="1704975" y="2822575"/>
          <p14:tracePt t="32294" x="1697038" y="2822575"/>
          <p14:tracePt t="32311" x="1687513" y="2830513"/>
          <p14:tracePt t="32343" x="1679575" y="2830513"/>
          <p14:tracePt t="32462" x="1679575" y="2822575"/>
          <p14:tracePt t="32476" x="1679575" y="2813050"/>
          <p14:tracePt t="32504" x="1679575" y="2803525"/>
          <p14:tracePt t="32537" x="1679575" y="2795588"/>
          <p14:tracePt t="32681" x="1670050" y="2795588"/>
          <p14:tracePt t="32703" x="1660525" y="2795588"/>
          <p14:tracePt t="32714" x="1652588" y="2795588"/>
          <p14:tracePt t="32742" x="1643063" y="2795588"/>
          <p14:tracePt t="32859" x="1643063" y="2803525"/>
          <p14:tracePt t="32880" x="1652588" y="2803525"/>
          <p14:tracePt t="32894" x="1660525" y="2803525"/>
          <p14:tracePt t="32905" x="1660525" y="2813050"/>
          <p14:tracePt t="32916" x="1670050" y="2813050"/>
          <p14:tracePt t="32927" x="1679575" y="2813050"/>
          <p14:tracePt t="32943" x="1687513" y="2813050"/>
          <p14:tracePt t="32961" x="1697038" y="2822575"/>
          <p14:tracePt t="32977" x="1704975" y="2822575"/>
          <p14:tracePt t="32994" x="1714500" y="2822575"/>
          <p14:tracePt t="33010" x="1724025" y="2822575"/>
          <p14:tracePt t="33027" x="1731963" y="2822575"/>
          <p14:tracePt t="33044" x="1731963" y="2830513"/>
          <p14:tracePt t="33060" x="1741488" y="2830513"/>
          <p14:tracePt t="33093" x="1751013" y="2830513"/>
          <p14:tracePt t="33118" x="1758950" y="2830513"/>
          <p14:tracePt t="33140" x="1768475" y="2830513"/>
          <p14:tracePt t="33201" x="1768475" y="2822575"/>
          <p14:tracePt t="33215" x="1768475" y="2813050"/>
          <p14:tracePt t="33242" x="1768475" y="2803525"/>
          <p14:tracePt t="33263" x="1768475" y="2795588"/>
          <p14:tracePt t="33284" x="1768475" y="2786063"/>
          <p14:tracePt t="33296" x="1768475" y="2776538"/>
          <p14:tracePt t="33311" x="1768475" y="2768600"/>
          <p14:tracePt t="33332" x="1768475" y="2759075"/>
          <p14:tracePt t="33352" x="1768475" y="2751138"/>
          <p14:tracePt t="33366" x="1768475" y="2741613"/>
          <p14:tracePt t="33400" x="1768475" y="2732088"/>
          <p14:tracePt t="33516" x="1768475" y="2741613"/>
          <p14:tracePt t="33527" x="1768475" y="2751138"/>
          <p14:tracePt t="33544" x="1758950" y="2768600"/>
          <p14:tracePt t="33560" x="1751013" y="2776538"/>
          <p14:tracePt t="33577" x="1751013" y="2786063"/>
          <p14:tracePt t="33593" x="1741488" y="2795588"/>
          <p14:tracePt t="33610" x="1731963" y="2813050"/>
          <p14:tracePt t="33627" x="1731963" y="2822575"/>
          <p14:tracePt t="33643" x="1724025" y="2822575"/>
          <p14:tracePt t="33660" x="1704975" y="2822575"/>
          <p14:tracePt t="33677" x="1697038" y="2822575"/>
          <p14:tracePt t="33694" x="1687513" y="2822575"/>
          <p14:tracePt t="33710" x="1679575" y="2822575"/>
          <p14:tracePt t="33728" x="1670050" y="2822575"/>
          <p14:tracePt t="33748" x="1660525" y="2822575"/>
          <p14:tracePt t="33762" x="1652588" y="2822575"/>
          <p14:tracePt t="33777" x="1652588" y="2830513"/>
          <p14:tracePt t="33796" x="1643063" y="2830513"/>
          <p14:tracePt t="33825" x="1633538" y="2830513"/>
          <p14:tracePt t="33968" x="1643063" y="2830513"/>
          <p14:tracePt t="34009" x="1652588" y="2830513"/>
          <p14:tracePt t="34023" x="1660525" y="2830513"/>
          <p14:tracePt t="34036" x="1660525" y="2840038"/>
          <p14:tracePt t="34050" x="1670050" y="2840038"/>
          <p14:tracePt t="34060" x="1670050" y="2847975"/>
          <p14:tracePt t="34077" x="1687513" y="2847975"/>
          <p14:tracePt t="34094" x="1687513" y="2857500"/>
          <p14:tracePt t="34110" x="1704975" y="2857500"/>
          <p14:tracePt t="34127" x="1704975" y="2867025"/>
          <p14:tracePt t="34144" x="1714500" y="2867025"/>
          <p14:tracePt t="34177" x="1724025" y="2867025"/>
          <p14:tracePt t="34199" x="1731963" y="2867025"/>
          <p14:tracePt t="34213" x="1741488" y="2867025"/>
          <p14:tracePt t="34289" x="1751013" y="2867025"/>
          <p14:tracePt t="34351" x="1751013" y="2857500"/>
          <p14:tracePt t="34385" x="1758950" y="2857500"/>
          <p14:tracePt t="34399" x="1758950" y="2847975"/>
          <p14:tracePt t="34501" x="1758950" y="2840038"/>
          <p14:tracePt t="34562" x="1768475" y="2840038"/>
          <p14:tracePt t="34596" x="1768475" y="2830513"/>
          <p14:tracePt t="34623" x="1776413" y="2830513"/>
          <p14:tracePt t="34652" x="1776413" y="2822575"/>
          <p14:tracePt t="35870" x="1785938" y="2822575"/>
          <p14:tracePt t="35932" x="1795463" y="2822575"/>
          <p14:tracePt t="35952" x="1803400" y="2822575"/>
          <p14:tracePt t="35964" x="1822450" y="2822575"/>
          <p14:tracePt t="35978" x="1847850" y="2822575"/>
          <p14:tracePt t="35994" x="1901825" y="2822575"/>
          <p14:tracePt t="36010" x="1938338" y="2822575"/>
          <p14:tracePt t="36027" x="1973263" y="2822575"/>
          <p14:tracePt t="36044" x="2000250" y="2822575"/>
          <p14:tracePt t="36060" x="2017713" y="2822575"/>
          <p14:tracePt t="36077" x="2027238" y="2822575"/>
          <p14:tracePt t="36094" x="2036763" y="2822575"/>
          <p14:tracePt t="36110" x="2044700" y="2822575"/>
          <p14:tracePt t="36127" x="2062163" y="2822575"/>
          <p14:tracePt t="36143" x="2071688" y="2822575"/>
          <p14:tracePt t="36160" x="2089150" y="2822575"/>
          <p14:tracePt t="36177" x="2108200" y="2822575"/>
          <p14:tracePt t="36193" x="2116138" y="2822575"/>
          <p14:tracePt t="36210" x="2143125" y="2830513"/>
          <p14:tracePt t="36227" x="2160588" y="2830513"/>
          <p14:tracePt t="36243" x="2179638" y="2830513"/>
          <p14:tracePt t="36260" x="2187575" y="2830513"/>
          <p14:tracePt t="36277" x="2197100" y="2830513"/>
          <p14:tracePt t="36293" x="2205038" y="2830513"/>
          <p14:tracePt t="36310" x="2214563" y="2830513"/>
          <p14:tracePt t="36390" x="2224088" y="2830513"/>
          <p14:tracePt t="36553" x="2224088" y="2840038"/>
          <p14:tracePt t="36573" x="2232025" y="2840038"/>
          <p14:tracePt t="36580" x="2232025" y="2847975"/>
          <p14:tracePt t="36594" x="2241550" y="2847975"/>
          <p14:tracePt t="36610" x="2251075" y="2847975"/>
          <p14:tracePt t="36627" x="2268538" y="2857500"/>
          <p14:tracePt t="36643" x="2286000" y="2857500"/>
          <p14:tracePt t="36660" x="2295525" y="2867025"/>
          <p14:tracePt t="36677" x="2312988" y="2867025"/>
          <p14:tracePt t="36710" x="2322513" y="2874963"/>
          <p14:tracePt t="36744" x="2330450" y="2884488"/>
          <p14:tracePt t="37307" x="2322513" y="2884488"/>
          <p14:tracePt t="37320" x="2312988" y="2884488"/>
          <p14:tracePt t="37334" x="2303463" y="2884488"/>
          <p14:tracePt t="39195" x="2374900" y="2867025"/>
          <p14:tracePt t="39209" x="2598738" y="2768600"/>
          <p14:tracePt t="39223" x="2847975" y="2687638"/>
          <p14:tracePt t="39237" x="2973388" y="2633663"/>
          <p14:tracePt t="39249" x="3044825" y="2598738"/>
          <p14:tracePt t="39260" x="3062288" y="2589213"/>
          <p14:tracePt t="39277" x="3125788" y="2554288"/>
          <p14:tracePt t="39294" x="3143250" y="2544763"/>
          <p14:tracePt t="39310" x="3160713" y="2536825"/>
          <p14:tracePt t="39327" x="3170238" y="2527300"/>
          <p14:tracePt t="39344" x="3187700" y="2527300"/>
          <p14:tracePt t="39360" x="3197225" y="2517775"/>
          <p14:tracePt t="39377" x="3205163" y="2517775"/>
          <p14:tracePt t="39394" x="3224213" y="2509838"/>
          <p14:tracePt t="39410" x="3286125" y="2500313"/>
          <p14:tracePt t="39427" x="3357563" y="2473325"/>
          <p14:tracePt t="39444" x="3384550" y="2473325"/>
          <p14:tracePt t="39460" x="3402013" y="2465388"/>
          <p14:tracePt t="39494" x="3419475" y="2465388"/>
          <p14:tracePt t="39536" x="3419475" y="2473325"/>
          <p14:tracePt t="39549" x="3419475" y="2482850"/>
          <p14:tracePt t="39560" x="3419475" y="2490788"/>
          <p14:tracePt t="39577" x="3411538" y="2500313"/>
          <p14:tracePt t="39593" x="3411538" y="2509838"/>
          <p14:tracePt t="39611" x="3394075" y="2527300"/>
          <p14:tracePt t="39627" x="3394075" y="2536825"/>
          <p14:tracePt t="39660" x="3375025" y="2554288"/>
          <p14:tracePt t="39677" x="3375025" y="2562225"/>
          <p14:tracePt t="39694" x="3367088" y="2571750"/>
          <p14:tracePt t="39710" x="3367088" y="2581275"/>
          <p14:tracePt t="39727" x="3357563" y="2598738"/>
          <p14:tracePt t="39744" x="3357563" y="2608263"/>
          <p14:tracePt t="39760" x="3348038" y="2616200"/>
          <p14:tracePt t="39777" x="3348038" y="2625725"/>
          <p14:tracePt t="39810" x="3348038" y="2643188"/>
          <p14:tracePt t="39845" x="3348038" y="2652713"/>
          <p14:tracePt t="39865" x="3357563" y="2652713"/>
          <p14:tracePt t="39877" x="3357563" y="2660650"/>
          <p14:tracePt t="39894" x="3367088" y="2660650"/>
          <p14:tracePt t="39910" x="3384550" y="2660650"/>
          <p14:tracePt t="39927" x="3402013" y="2660650"/>
          <p14:tracePt t="39944" x="3419475" y="2652713"/>
          <p14:tracePt t="39960" x="3438525" y="2652713"/>
          <p14:tracePt t="39977" x="3455988" y="2652713"/>
          <p14:tracePt t="39994" x="3465513" y="2652713"/>
          <p14:tracePt t="40010" x="3473450" y="2652713"/>
          <p14:tracePt t="40027" x="3482975" y="2652713"/>
          <p14:tracePt t="40044" x="3509963" y="2652713"/>
          <p14:tracePt t="40060" x="3517900" y="2652713"/>
          <p14:tracePt t="40077" x="3536950" y="2652713"/>
          <p14:tracePt t="40094" x="3544888" y="2652713"/>
          <p14:tracePt t="40111" x="3554413" y="2652713"/>
          <p14:tracePt t="40127" x="3571875" y="2652713"/>
          <p14:tracePt t="40144" x="3581400" y="2652713"/>
          <p14:tracePt t="40160" x="3616325" y="2652713"/>
          <p14:tracePt t="40177" x="3643313" y="2652713"/>
          <p14:tracePt t="40194" x="3670300" y="2652713"/>
          <p14:tracePt t="40210" x="3697288" y="2652713"/>
          <p14:tracePt t="40227" x="3724275" y="2652713"/>
          <p14:tracePt t="40243" x="3751263" y="2643188"/>
          <p14:tracePt t="40261" x="3768725" y="2643188"/>
          <p14:tracePt t="40277" x="3795713" y="2633663"/>
          <p14:tracePt t="40293" x="3803650" y="2633663"/>
          <p14:tracePt t="40310" x="3813175" y="2633663"/>
          <p14:tracePt t="40327" x="3822700" y="2633663"/>
          <p14:tracePt t="40343" x="3830638" y="2633663"/>
          <p14:tracePt t="40364" x="3840163" y="2633663"/>
          <p14:tracePt t="40576" x="3848100" y="2633663"/>
          <p14:tracePt t="40589" x="3857625" y="2633663"/>
          <p14:tracePt t="40596" x="3867150" y="2633663"/>
          <p14:tracePt t="40624" x="3875088" y="2633663"/>
          <p14:tracePt t="40651" x="3884613" y="2633663"/>
          <p14:tracePt t="40658" x="3894138" y="2633663"/>
          <p14:tracePt t="40666" x="3902075" y="2633663"/>
          <p14:tracePt t="40679" x="3911600" y="2643188"/>
          <p14:tracePt t="40694" x="3938588" y="2652713"/>
          <p14:tracePt t="40710" x="3965575" y="2652713"/>
          <p14:tracePt t="40727" x="3990975" y="2652713"/>
          <p14:tracePt t="40744" x="4000500" y="2652713"/>
          <p14:tracePt t="40760" x="4010025" y="2652713"/>
          <p14:tracePt t="40777" x="4027488" y="2660650"/>
          <p14:tracePt t="40793" x="4044950" y="2660650"/>
          <p14:tracePt t="40810" x="4062413" y="2670175"/>
          <p14:tracePt t="40827" x="4071938" y="2670175"/>
          <p14:tracePt t="40844" x="4089400" y="2670175"/>
          <p14:tracePt t="40877" x="4098925" y="2670175"/>
          <p14:tracePt t="40894" x="4116388" y="2670175"/>
          <p14:tracePt t="40910" x="4125913" y="2670175"/>
          <p14:tracePt t="40927" x="4133850" y="2670175"/>
          <p14:tracePt t="40944" x="4143375" y="2670175"/>
          <p14:tracePt t="40960" x="4152900" y="2670175"/>
          <p14:tracePt t="40994" x="4160838" y="2670175"/>
          <p14:tracePt t="41015" x="4170363" y="2679700"/>
          <p14:tracePt t="41042" x="4179888" y="2679700"/>
          <p14:tracePt t="41056" x="4187825" y="2679700"/>
          <p14:tracePt t="41070" x="4187825" y="2687638"/>
          <p14:tracePt t="41079" x="4197350" y="2687638"/>
          <p14:tracePt t="41094" x="4205288" y="2687638"/>
          <p14:tracePt t="41111" x="4241800" y="2697163"/>
          <p14:tracePt t="41127" x="4251325" y="2697163"/>
          <p14:tracePt t="41144" x="4268788" y="2697163"/>
          <p14:tracePt t="41161" x="4276725" y="2697163"/>
          <p14:tracePt t="41178" x="4286250" y="2697163"/>
          <p14:tracePt t="41194" x="4295775" y="2705100"/>
          <p14:tracePt t="41227" x="4303713" y="2705100"/>
          <p14:tracePt t="41244" x="4313238" y="2705100"/>
          <p14:tracePt t="41275" x="4322763" y="2705100"/>
          <p14:tracePt t="41309" x="4330700" y="2705100"/>
          <p14:tracePt t="41337" x="4340225" y="2705100"/>
          <p14:tracePt t="41357" x="4348163" y="2705100"/>
          <p14:tracePt t="41467" x="4340225" y="2705100"/>
          <p14:tracePt t="41480" x="4330700" y="2705100"/>
          <p14:tracePt t="41492" x="4322763" y="2705100"/>
          <p14:tracePt t="41500" x="4303713" y="2714625"/>
          <p14:tracePt t="41510" x="4295775" y="2724150"/>
          <p14:tracePt t="41527" x="4268788" y="2732088"/>
          <p14:tracePt t="41543" x="4224338" y="2751138"/>
          <p14:tracePt t="41560" x="4179888" y="2759075"/>
          <p14:tracePt t="41577" x="4125913" y="2786063"/>
          <p14:tracePt t="41593" x="4098925" y="2795588"/>
          <p14:tracePt t="41610" x="4054475" y="2803525"/>
          <p14:tracePt t="41627" x="4027488" y="2803525"/>
          <p14:tracePt t="41644" x="3990975" y="2803525"/>
          <p14:tracePt t="41660" x="3956050" y="2803525"/>
          <p14:tracePt t="41677" x="3902075" y="2803525"/>
          <p14:tracePt t="41693" x="3867150" y="2813050"/>
          <p14:tracePt t="41710" x="3813175" y="2813050"/>
          <p14:tracePt t="41727" x="3751263" y="2830513"/>
          <p14:tracePt t="41743" x="3724275" y="2830513"/>
          <p14:tracePt t="41760" x="3687763" y="2847975"/>
          <p14:tracePt t="41777" x="3670300" y="2847975"/>
          <p14:tracePt t="41793" x="3643313" y="2857500"/>
          <p14:tracePt t="41810" x="3643313" y="2867025"/>
          <p14:tracePt t="41827" x="3633788" y="2867025"/>
          <p14:tracePt t="41843" x="3589338" y="2884488"/>
          <p14:tracePt t="41860" x="3527425" y="2901950"/>
          <p14:tracePt t="41877" x="3455988" y="2928938"/>
          <p14:tracePt t="41894" x="3419475" y="2946400"/>
          <p14:tracePt t="41910" x="3375025" y="2973388"/>
          <p14:tracePt t="41927" x="3348038" y="2990850"/>
          <p14:tracePt t="41944" x="3330575" y="3000375"/>
          <p14:tracePt t="41960" x="3313113" y="3009900"/>
          <p14:tracePt t="41977" x="3303588" y="3009900"/>
          <p14:tracePt t="41994" x="3303588" y="3017838"/>
          <p14:tracePt t="42010" x="3295650" y="3017838"/>
          <p14:tracePt t="42178" x="3303588" y="3017838"/>
          <p14:tracePt t="42191" x="3313113" y="3017838"/>
          <p14:tracePt t="42198" x="3322638" y="3017838"/>
          <p14:tracePt t="42211" x="3330575" y="3017838"/>
          <p14:tracePt t="42227" x="3348038" y="3017838"/>
          <p14:tracePt t="42244" x="3357563" y="3017838"/>
          <p14:tracePt t="42260" x="3384550" y="3017838"/>
          <p14:tracePt t="42277" x="3394075" y="3017838"/>
          <p14:tracePt t="42293" x="3402013" y="3017838"/>
          <p14:tracePt t="42310" x="3411538" y="3017838"/>
          <p14:tracePt t="42327" x="3419475" y="3017838"/>
          <p14:tracePt t="42343" x="3438525" y="3017838"/>
          <p14:tracePt t="42360" x="3446463" y="3017838"/>
          <p14:tracePt t="42377" x="3465513" y="3017838"/>
          <p14:tracePt t="42393" x="3465513" y="3009900"/>
          <p14:tracePt t="42411" x="3482975" y="3009900"/>
          <p14:tracePt t="42427" x="3490913" y="3000375"/>
          <p14:tracePt t="42444" x="3500438" y="3000375"/>
          <p14:tracePt t="42460" x="3509963" y="2990850"/>
          <p14:tracePt t="42478" x="3527425" y="2982913"/>
          <p14:tracePt t="42494" x="3536950" y="2982913"/>
          <p14:tracePt t="42511" x="3544888" y="2973388"/>
          <p14:tracePt t="42527" x="3562350" y="2965450"/>
          <p14:tracePt t="42560" x="3571875" y="2955925"/>
          <p14:tracePt t="42594" x="3589338" y="2946400"/>
          <p14:tracePt t="42610" x="3598863" y="2946400"/>
          <p14:tracePt t="42655" x="3608388" y="2946400"/>
          <p14:tracePt t="42669" x="3616325" y="2946400"/>
          <p14:tracePt t="42685" x="3625850" y="2946400"/>
          <p14:tracePt t="42693" x="3633788" y="2946400"/>
          <p14:tracePt t="42710" x="3643313" y="2946400"/>
          <p14:tracePt t="42727" x="3652838" y="2946400"/>
          <p14:tracePt t="42743" x="3660775" y="2946400"/>
          <p14:tracePt t="42760" x="3670300" y="2955925"/>
          <p14:tracePt t="42777" x="3679825" y="2955925"/>
          <p14:tracePt t="42794" x="3687763" y="2955925"/>
          <p14:tracePt t="42810" x="3697288" y="2965450"/>
          <p14:tracePt t="42827" x="3705225" y="2965450"/>
          <p14:tracePt t="42844" x="3724275" y="2973388"/>
          <p14:tracePt t="42860" x="3732213" y="2973388"/>
          <p14:tracePt t="42877" x="3751263" y="2973388"/>
          <p14:tracePt t="42894" x="3759200" y="2973388"/>
          <p14:tracePt t="42910" x="3776663" y="2982913"/>
          <p14:tracePt t="42927" x="3795713" y="2990850"/>
          <p14:tracePt t="42944" x="3822700" y="2990850"/>
          <p14:tracePt t="42960" x="3848100" y="3000375"/>
          <p14:tracePt t="42977" x="3867150" y="3000375"/>
          <p14:tracePt t="42994" x="3875088" y="3000375"/>
          <p14:tracePt t="43010" x="3884613" y="3000375"/>
          <p14:tracePt t="43027" x="3894138" y="3000375"/>
          <p14:tracePt t="43044" x="3911600" y="3000375"/>
          <p14:tracePt t="43060" x="3929063" y="3009900"/>
          <p14:tracePt t="43077" x="3938588" y="3009900"/>
          <p14:tracePt t="43094" x="3946525" y="3009900"/>
          <p14:tracePt t="43110" x="3956050" y="3009900"/>
          <p14:tracePt t="43144" x="3965575" y="3009900"/>
          <p14:tracePt t="43161" x="3973513" y="3009900"/>
          <p14:tracePt t="43177" x="3990975" y="3009900"/>
          <p14:tracePt t="43194" x="4000500" y="3009900"/>
          <p14:tracePt t="43211" x="4010025" y="3009900"/>
          <p14:tracePt t="43227" x="4017963" y="3009900"/>
          <p14:tracePt t="43259" x="4027488" y="3009900"/>
          <p14:tracePt t="43272" x="4037013" y="3009900"/>
          <p14:tracePt t="43286" x="4044950" y="3009900"/>
          <p14:tracePt t="43296" x="4054475" y="3009900"/>
          <p14:tracePt t="43310" x="4071938" y="3009900"/>
          <p14:tracePt t="43327" x="4098925" y="3009900"/>
          <p14:tracePt t="43343" x="4125913" y="3009900"/>
          <p14:tracePt t="43360" x="4143375" y="3009900"/>
          <p14:tracePt t="43377" x="4160838" y="3009900"/>
          <p14:tracePt t="43393" x="4170363" y="3009900"/>
          <p14:tracePt t="43410" x="4205288" y="3009900"/>
          <p14:tracePt t="43427" x="4214813" y="3009900"/>
          <p14:tracePt t="43443" x="4241800" y="3009900"/>
          <p14:tracePt t="43477" x="4259263" y="3009900"/>
          <p14:tracePt t="43511" x="4268788" y="3017838"/>
          <p14:tracePt t="43527" x="4276725" y="3017838"/>
          <p14:tracePt t="43543" x="4286250" y="3017838"/>
          <p14:tracePt t="43560" x="4295775" y="3027363"/>
          <p14:tracePt t="43577" x="4303713" y="3027363"/>
          <p14:tracePt t="43593" x="4313238" y="3036888"/>
          <p14:tracePt t="46651" x="4125913" y="3054350"/>
          <p14:tracePt t="46658" x="3973513" y="3062288"/>
          <p14:tracePt t="46665" x="3884613" y="3071813"/>
          <p14:tracePt t="46677" x="3830638" y="3071813"/>
          <p14:tracePt t="46694" x="3679825" y="3098800"/>
          <p14:tracePt t="46710" x="3625850" y="3116263"/>
          <p14:tracePt t="46727" x="3581400" y="3125788"/>
          <p14:tracePt t="46744" x="3509963" y="3143250"/>
          <p14:tracePt t="46761" x="3375025" y="3160713"/>
          <p14:tracePt t="46777" x="3286125" y="3179763"/>
          <p14:tracePt t="46794" x="3197225" y="3187700"/>
          <p14:tracePt t="46811" x="3081338" y="3214688"/>
          <p14:tracePt t="46827" x="2990850" y="3232150"/>
          <p14:tracePt t="46844" x="2830513" y="3241675"/>
          <p14:tracePt t="46860" x="2759075" y="3251200"/>
          <p14:tracePt t="46877" x="2679700" y="3268663"/>
          <p14:tracePt t="46893" x="2652713" y="3276600"/>
          <p14:tracePt t="46911" x="2633663" y="3276600"/>
          <p14:tracePt t="46927" x="2608263" y="3286125"/>
          <p14:tracePt t="46944" x="2589213" y="3286125"/>
          <p14:tracePt t="46960" x="2562225" y="3295650"/>
          <p14:tracePt t="46977" x="2554288" y="3295650"/>
          <p14:tracePt t="46993" x="2527300" y="3295650"/>
          <p14:tracePt t="47010" x="2509838" y="3295650"/>
          <p14:tracePt t="47027" x="2455863" y="3303588"/>
          <p14:tracePt t="47044" x="2419350" y="3303588"/>
          <p14:tracePt t="47060" x="2384425" y="3313113"/>
          <p14:tracePt t="47077" x="2347913" y="3313113"/>
          <p14:tracePt t="47094" x="2322513" y="3322638"/>
          <p14:tracePt t="47110" x="2303463" y="3322638"/>
          <p14:tracePt t="47127" x="2286000" y="3322638"/>
          <p14:tracePt t="47144" x="2276475" y="3322638"/>
          <p14:tracePt t="47177" x="2268538" y="3322638"/>
          <p14:tracePt t="47282" x="2276475" y="3322638"/>
          <p14:tracePt t="47296" x="2286000" y="3322638"/>
          <p14:tracePt t="47306" x="2295525" y="3322638"/>
          <p14:tracePt t="47317" x="2303463" y="3322638"/>
          <p14:tracePt t="47337" x="2322513" y="3322638"/>
          <p14:tracePt t="47349" x="2330450" y="3322638"/>
          <p14:tracePt t="47360" x="2339975" y="3322638"/>
          <p14:tracePt t="47377" x="2357438" y="3322638"/>
          <p14:tracePt t="47394" x="2366963" y="3322638"/>
          <p14:tracePt t="47411" x="2384425" y="3322638"/>
          <p14:tracePt t="47427" x="2401888" y="3322638"/>
          <p14:tracePt t="47444" x="2419350" y="3322638"/>
          <p14:tracePt t="47460" x="2438400" y="3322638"/>
          <p14:tracePt t="47477" x="2446338" y="3322638"/>
          <p14:tracePt t="47494" x="2465388" y="3322638"/>
          <p14:tracePt t="47527" x="2482850" y="3322638"/>
          <p14:tracePt t="47544" x="2490788" y="3322638"/>
          <p14:tracePt t="47561" x="2500313" y="3322638"/>
          <p14:tracePt t="47577" x="2509838" y="3322638"/>
          <p14:tracePt t="47593" x="2527300" y="3330575"/>
          <p14:tracePt t="47610" x="2554288" y="3330575"/>
          <p14:tracePt t="47627" x="2562225" y="3330575"/>
          <p14:tracePt t="47643" x="2598738" y="3330575"/>
          <p14:tracePt t="47660" x="2616200" y="3330575"/>
          <p14:tracePt t="47677" x="2633663" y="3330575"/>
          <p14:tracePt t="47694" x="2652713" y="3330575"/>
          <p14:tracePt t="47712" x="2660650" y="3330575"/>
          <p14:tracePt t="47727" x="2670175" y="3330575"/>
          <p14:tracePt t="47744" x="2679700" y="3340100"/>
          <p14:tracePt t="47760" x="2687638" y="3340100"/>
          <p14:tracePt t="47777" x="2697163" y="3340100"/>
          <p14:tracePt t="47793" x="2705100" y="3340100"/>
          <p14:tracePt t="47810" x="2732088" y="3340100"/>
          <p14:tracePt t="47827" x="2751138" y="3340100"/>
          <p14:tracePt t="47844" x="2803525" y="3340100"/>
          <p14:tracePt t="47860" x="2847975" y="3348038"/>
          <p14:tracePt t="47877" x="2911475" y="3357563"/>
          <p14:tracePt t="47894" x="2946400" y="3357563"/>
          <p14:tracePt t="47910" x="2990850" y="3357563"/>
          <p14:tracePt t="47927" x="3027363" y="3357563"/>
          <p14:tracePt t="47944" x="3089275" y="3367088"/>
          <p14:tracePt t="47960" x="3160713" y="3367088"/>
          <p14:tracePt t="47977" x="3187700" y="3367088"/>
          <p14:tracePt t="47993" x="3232150" y="3367088"/>
          <p14:tracePt t="48010" x="3241675" y="3367088"/>
          <p14:tracePt t="48027" x="3276600" y="3367088"/>
          <p14:tracePt t="48044" x="3303588" y="3367088"/>
          <p14:tracePt t="48060" x="3367088" y="3367088"/>
          <p14:tracePt t="48077" x="3411538" y="3367088"/>
          <p14:tracePt t="48093" x="3455988" y="3367088"/>
          <p14:tracePt t="48110" x="3500438" y="3367088"/>
          <p14:tracePt t="48127" x="3527425" y="3367088"/>
          <p14:tracePt t="48143" x="3562350" y="3367088"/>
          <p14:tracePt t="48160" x="3608388" y="3367088"/>
          <p14:tracePt t="48177" x="3679825" y="3367088"/>
          <p14:tracePt t="48193" x="3714750" y="3367088"/>
          <p14:tracePt t="48211" x="3751263" y="3375025"/>
          <p14:tracePt t="48227" x="3768725" y="3375025"/>
          <p14:tracePt t="48243" x="3786188" y="3375025"/>
          <p14:tracePt t="48260" x="3822700" y="3375025"/>
          <p14:tracePt t="48277" x="3875088" y="3384550"/>
          <p14:tracePt t="48293" x="3956050" y="3384550"/>
          <p14:tracePt t="48310" x="3990975" y="3384550"/>
          <p14:tracePt t="48327" x="4027488" y="3384550"/>
          <p14:tracePt t="48344" x="4044950" y="3384550"/>
          <p14:tracePt t="48360" x="4054475" y="3384550"/>
          <p14:tracePt t="48377" x="4081463" y="3384550"/>
          <p14:tracePt t="48394" x="4098925" y="3384550"/>
          <p14:tracePt t="48410" x="4133850" y="3384550"/>
          <p14:tracePt t="48427" x="4160838" y="3384550"/>
          <p14:tracePt t="48444" x="4187825" y="3384550"/>
          <p14:tracePt t="48460" x="4197350" y="3384550"/>
          <p14:tracePt t="48478" x="4214813" y="3384550"/>
          <p14:tracePt t="48511" x="4224338" y="3384550"/>
          <p14:tracePt t="48527" x="4241800" y="3384550"/>
          <p14:tracePt t="48544" x="4251325" y="3384550"/>
          <p14:tracePt t="48560" x="4276725" y="3384550"/>
          <p14:tracePt t="48577" x="4286250" y="3384550"/>
          <p14:tracePt t="48594" x="4313238" y="3384550"/>
          <p14:tracePt t="48610" x="4340225" y="3384550"/>
          <p14:tracePt t="48627" x="4357688" y="3384550"/>
          <p14:tracePt t="48643" x="4394200" y="3394075"/>
          <p14:tracePt t="48660" x="4411663" y="3402013"/>
          <p14:tracePt t="48677" x="4473575" y="3411538"/>
          <p14:tracePt t="48693" x="4500563" y="3411538"/>
          <p14:tracePt t="48711" x="4527550" y="3411538"/>
          <p14:tracePt t="48727" x="4537075" y="3411538"/>
          <p14:tracePt t="48744" x="4554538" y="3411538"/>
          <p14:tracePt t="48777" x="4545013" y="3411538"/>
          <p14:tracePt t="49075" x="4473575" y="3411538"/>
          <p14:tracePt t="49087" x="4330700" y="3411538"/>
          <p14:tracePt t="49098" x="4276725" y="3411538"/>
          <p14:tracePt t="49111" x="4187825" y="3411538"/>
          <p14:tracePt t="49127" x="4081463" y="3411538"/>
          <p14:tracePt t="49144" x="3911600" y="3411538"/>
          <p14:tracePt t="49160" x="3822700" y="3394075"/>
          <p14:tracePt t="49177" x="3724275" y="3367088"/>
          <p14:tracePt t="49194" x="3652838" y="3348038"/>
          <p14:tracePt t="49196" x="3598863" y="3340100"/>
          <p14:tracePt t="49210" x="3517900" y="3322638"/>
          <p14:tracePt t="49227" x="3455988" y="3303588"/>
          <p14:tracePt t="49244" x="3384550" y="3286125"/>
          <p14:tracePt t="49260" x="3348038" y="3276600"/>
          <p14:tracePt t="49277" x="3303588" y="3251200"/>
          <p14:tracePt t="49294" x="3232150" y="3214688"/>
          <p14:tracePt t="49310" x="3205163" y="3205163"/>
          <p14:tracePt t="49327" x="3170238" y="3187700"/>
          <p14:tracePt t="49343" x="3160713" y="3179763"/>
          <p14:tracePt t="49361" x="3133725" y="3152775"/>
          <p14:tracePt t="49377" x="3116263" y="3143250"/>
          <p14:tracePt t="49394" x="3098800" y="3125788"/>
          <p14:tracePt t="49410" x="3062288" y="3098800"/>
          <p14:tracePt t="49427" x="3036888" y="3071813"/>
          <p14:tracePt t="49444" x="3017838" y="3027363"/>
          <p14:tracePt t="49460" x="3017838" y="3009900"/>
          <p14:tracePt t="49477" x="3017838" y="2982913"/>
          <p14:tracePt t="49494" x="3017838" y="2973388"/>
          <p14:tracePt t="49510" x="3017838" y="2965450"/>
          <p14:tracePt t="49527" x="3017838" y="2955925"/>
          <p14:tracePt t="49543" x="3017838" y="2946400"/>
          <p14:tracePt t="49560" x="3017838" y="2938463"/>
          <p14:tracePt t="49577" x="3027363" y="2938463"/>
          <p14:tracePt t="49593" x="3036888" y="2938463"/>
          <p14:tracePt t="49620" x="3044825" y="2938463"/>
          <p14:tracePt t="49655" x="3054350" y="2938463"/>
          <p14:tracePt t="49682" x="3062288" y="2938463"/>
          <p14:tracePt t="49704" x="3071813" y="2938463"/>
          <p14:tracePt t="49717" x="3081338" y="2938463"/>
          <p14:tracePt t="49752" x="3089275" y="2938463"/>
          <p14:tracePt t="49779" x="3098800" y="2938463"/>
          <p14:tracePt t="49807" x="3108325" y="2938463"/>
          <p14:tracePt t="49820" x="3116263" y="2938463"/>
          <p14:tracePt t="49991" x="3116263" y="2946400"/>
          <p14:tracePt t="50005" x="3125788" y="2946400"/>
          <p14:tracePt t="50073" x="3133725" y="2946400"/>
          <p14:tracePt t="50141" x="3143250" y="2946400"/>
          <p14:tracePt t="50168" x="3152775" y="2946400"/>
          <p14:tracePt t="50196" x="3160713" y="2946400"/>
          <p14:tracePt t="50230" x="3170238" y="2946400"/>
          <p14:tracePt t="50264" x="3179763" y="2946400"/>
          <p14:tracePt t="50279" x="3187700" y="2946400"/>
          <p14:tracePt t="50299" x="3197225" y="2946400"/>
          <p14:tracePt t="50313" x="3205163" y="2946400"/>
          <p14:tracePt t="50333" x="3214688" y="2946400"/>
          <p14:tracePt t="50342" x="3224213" y="2946400"/>
          <p14:tracePt t="50361" x="3232150" y="2946400"/>
          <p14:tracePt t="50374" x="3241675" y="2946400"/>
          <p14:tracePt t="50395" x="3259138" y="2946400"/>
          <p14:tracePt t="50405" x="3259138" y="2955925"/>
          <p14:tracePt t="50415" x="3286125" y="2955925"/>
          <p14:tracePt t="50428" x="3295650" y="2955925"/>
          <p14:tracePt t="50443" x="3322638" y="2955925"/>
          <p14:tracePt t="50460" x="3330575" y="2955925"/>
          <p14:tracePt t="50477" x="3357563" y="2965450"/>
          <p14:tracePt t="50493" x="3367088" y="2965450"/>
          <p14:tracePt t="50510" x="3375025" y="2965450"/>
          <p14:tracePt t="50527" x="3384550" y="2965450"/>
          <p14:tracePt t="50544" x="3402013" y="2973388"/>
          <p14:tracePt t="50560" x="3419475" y="2973388"/>
          <p14:tracePt t="50577" x="3429000" y="2973388"/>
          <p14:tracePt t="50593" x="3446463" y="2973388"/>
          <p14:tracePt t="50610" x="3455988" y="2973388"/>
          <p14:tracePt t="50627" x="3465513" y="2973388"/>
          <p14:tracePt t="50660" x="3473450" y="2973388"/>
          <p14:tracePt t="50682" x="3473450" y="2982913"/>
          <p14:tracePt t="50730" x="3482975" y="2982913"/>
          <p14:tracePt t="50757" x="3490913" y="2982913"/>
          <p14:tracePt t="50791" x="3500438" y="2982913"/>
          <p14:tracePt t="50825" x="3509963" y="2982913"/>
          <p14:tracePt t="52748" x="3411538" y="3017838"/>
          <p14:tracePt t="52761" x="3133725" y="3125788"/>
          <p14:tracePt t="52777" x="2938463" y="3205163"/>
          <p14:tracePt t="52794" x="2741613" y="3268663"/>
          <p14:tracePt t="52811" x="2490788" y="3340100"/>
          <p14:tracePt t="52827" x="2446338" y="3367088"/>
          <p14:tracePt t="52844" x="2411413" y="3394075"/>
          <p14:tracePt t="52861" x="2393950" y="3394075"/>
          <p14:tracePt t="52878" x="2384425" y="3402013"/>
          <p14:tracePt t="52911" x="2374900" y="3402013"/>
          <p14:tracePt t="52953" x="2366963" y="3402013"/>
          <p14:tracePt t="52974" x="2357438" y="3402013"/>
          <p14:tracePt t="53008" x="2347913" y="3402013"/>
          <p14:tracePt t="53022" x="2330450" y="3402013"/>
          <p14:tracePt t="53032" x="2312988" y="3402013"/>
          <p14:tracePt t="53044" x="2232025" y="3411538"/>
          <p14:tracePt t="53060" x="2108200" y="3438525"/>
          <p14:tracePt t="53077" x="1955800" y="3465513"/>
          <p14:tracePt t="53094" x="1901825" y="3482975"/>
          <p14:tracePt t="53110" x="1812925" y="3509963"/>
          <p14:tracePt t="53127" x="1768475" y="3517900"/>
          <p14:tracePt t="53144" x="1697038" y="3544888"/>
          <p14:tracePt t="53160" x="1660525" y="3544888"/>
          <p14:tracePt t="53177" x="1633538" y="3554413"/>
          <p14:tracePt t="53194" x="1625600" y="3554413"/>
          <p14:tracePt t="53210" x="1616075" y="3554413"/>
          <p14:tracePt t="53227" x="1608138" y="3562350"/>
          <p14:tracePt t="53247" x="1598613" y="3562350"/>
          <p14:tracePt t="53275" x="1589088" y="3562350"/>
          <p14:tracePt t="53295" x="1589088" y="3571875"/>
          <p14:tracePt t="53330" x="1581150" y="3581400"/>
          <p14:tracePt t="53350" x="1581150" y="3589338"/>
          <p14:tracePt t="53364" x="1562100" y="3589338"/>
          <p14:tracePt t="53377" x="1554163" y="3598863"/>
          <p14:tracePt t="53394" x="1544638" y="3608388"/>
          <p14:tracePt t="53411" x="1527175" y="3608388"/>
          <p14:tracePt t="53427" x="1527175" y="3616325"/>
          <p14:tracePt t="53444" x="1517650" y="3625850"/>
          <p14:tracePt t="53516" x="1527175" y="3625850"/>
          <p14:tracePt t="53530" x="1536700" y="3625850"/>
          <p14:tracePt t="53544" x="1544638" y="3625850"/>
          <p14:tracePt t="53560" x="1554163" y="3625850"/>
          <p14:tracePt t="53577" x="1571625" y="3625850"/>
          <p14:tracePt t="53593" x="1581150" y="3616325"/>
          <p14:tracePt t="53610" x="1616075" y="3616325"/>
          <p14:tracePt t="53627" x="1625600" y="3608388"/>
          <p14:tracePt t="53643" x="1652588" y="3608388"/>
          <p14:tracePt t="53660" x="1679575" y="3598863"/>
          <p14:tracePt t="53677" x="1697038" y="3589338"/>
          <p14:tracePt t="53693" x="1714500" y="3589338"/>
          <p14:tracePt t="53710" x="1724025" y="3589338"/>
          <p14:tracePt t="53727" x="1741488" y="3581400"/>
          <p14:tracePt t="53743" x="1751013" y="3581400"/>
          <p14:tracePt t="53760" x="1758950" y="3571875"/>
          <p14:tracePt t="53777" x="1768475" y="3571875"/>
          <p14:tracePt t="53794" x="1776413" y="3571875"/>
          <p14:tracePt t="53810" x="1785938" y="3571875"/>
          <p14:tracePt t="53827" x="1795463" y="3562350"/>
          <p14:tracePt t="53843" x="1803400" y="3554413"/>
          <p14:tracePt t="53877" x="1822450" y="3554413"/>
          <p14:tracePt t="53911" x="1830388" y="3544888"/>
          <p14:tracePt t="53944" x="1839913" y="3544888"/>
          <p14:tracePt t="53965" x="1847850" y="3544888"/>
          <p14:tracePt t="53979" x="1857375" y="3544888"/>
          <p14:tracePt t="54013" x="1866900" y="3544888"/>
          <p14:tracePt t="54040" x="1874838" y="3544888"/>
          <p14:tracePt t="54068" x="1893888" y="3544888"/>
          <p14:tracePt t="54081" x="1901825" y="3544888"/>
          <p14:tracePt t="54088" x="1911350" y="3544888"/>
          <p14:tracePt t="54095" x="1919288" y="3544888"/>
          <p14:tracePt t="54110" x="1928813" y="3544888"/>
          <p14:tracePt t="54127" x="1946275" y="3562350"/>
          <p14:tracePt t="54143" x="1965325" y="3571875"/>
          <p14:tracePt t="54160" x="1973263" y="3571875"/>
          <p14:tracePt t="54177" x="1973263" y="3581400"/>
          <p14:tracePt t="54193" x="1982788" y="3581400"/>
          <p14:tracePt t="54210" x="1990725" y="3589338"/>
          <p14:tracePt t="54239" x="2000250" y="3589338"/>
          <p14:tracePt t="54254" x="2009775" y="3589338"/>
          <p14:tracePt t="54280" x="2017713" y="3589338"/>
          <p14:tracePt t="54289" x="2027238" y="3598863"/>
          <p14:tracePt t="54302" x="2036763" y="3598863"/>
          <p14:tracePt t="54313" x="2044700" y="3598863"/>
          <p14:tracePt t="54328" x="2062163" y="3608388"/>
          <p14:tracePt t="54344" x="2081213" y="3608388"/>
          <p14:tracePt t="54360" x="2089150" y="3608388"/>
          <p14:tracePt t="54377" x="2098675" y="3608388"/>
          <p14:tracePt t="54394" x="2108200" y="3608388"/>
          <p14:tracePt t="54431" x="2116138" y="3608388"/>
          <p14:tracePt t="54507" x="2125663" y="3608388"/>
          <p14:tracePt t="54542" x="2133600" y="3598863"/>
          <p14:tracePt t="54553" x="2143125" y="3598863"/>
          <p14:tracePt t="54560" x="2143125" y="3589338"/>
          <p14:tracePt t="54577" x="2143125" y="3581400"/>
          <p14:tracePt t="54593" x="2152650" y="3571875"/>
          <p14:tracePt t="54610" x="2179638" y="3554413"/>
          <p14:tracePt t="54627" x="2197100" y="3536950"/>
          <p14:tracePt t="54643" x="2224088" y="3517900"/>
          <p14:tracePt t="54660" x="2232025" y="3509963"/>
          <p14:tracePt t="54677" x="2251075" y="3500438"/>
          <p14:tracePt t="54711" x="2259013" y="3490913"/>
          <p14:tracePt t="54727" x="2268538" y="3490913"/>
          <p14:tracePt t="54821" x="2276475" y="3490913"/>
          <p14:tracePt t="54856" x="2276475" y="3500438"/>
          <p14:tracePt t="54897" x="2276475" y="3509963"/>
          <p14:tracePt t="54917" x="2286000" y="3517900"/>
          <p14:tracePt t="54930" x="2295525" y="3517900"/>
          <p14:tracePt t="54944" x="2303463" y="3527425"/>
          <p14:tracePt t="54960" x="2330450" y="3544888"/>
          <p14:tracePt t="54978" x="2347913" y="3544888"/>
          <p14:tracePt t="54994" x="2374900" y="3554413"/>
          <p14:tracePt t="55010" x="2384425" y="3562350"/>
          <p14:tracePt t="55027" x="2393950" y="3571875"/>
          <p14:tracePt t="55044" x="2401888" y="3571875"/>
          <p14:tracePt t="55060" x="2419350" y="3581400"/>
          <p14:tracePt t="55077" x="2428875" y="3581400"/>
          <p14:tracePt t="55094" x="2455863" y="3589338"/>
          <p14:tracePt t="55110" x="2465388" y="3598863"/>
          <p14:tracePt t="55127" x="2482850" y="3598863"/>
          <p14:tracePt t="55144" x="2490788" y="3608388"/>
          <p14:tracePt t="55160" x="2509838" y="3608388"/>
          <p14:tracePt t="55177" x="2517775" y="3616325"/>
          <p14:tracePt t="55193" x="2527300" y="3616325"/>
          <p14:tracePt t="55210" x="2536825" y="3616325"/>
          <p14:tracePt t="55227" x="2544763" y="3616325"/>
          <p14:tracePt t="55252" x="2554288" y="3616325"/>
          <p14:tracePt t="55376" x="2562225" y="3616325"/>
          <p14:tracePt t="55410" x="2571750" y="3616325"/>
          <p14:tracePt t="55421" x="2581275" y="3616325"/>
          <p14:tracePt t="55437" x="2589213" y="3616325"/>
          <p14:tracePt t="55450" x="2598738" y="3625850"/>
          <p14:tracePt t="55477" x="2608263" y="3625850"/>
          <p14:tracePt t="55494" x="2625725" y="3625850"/>
          <p14:tracePt t="55511" x="2633663" y="3625850"/>
          <p14:tracePt t="55528" x="2643188" y="3625850"/>
          <p14:tracePt t="55543" x="2652713" y="3625850"/>
          <p14:tracePt t="55560" x="2670175" y="3625850"/>
          <p14:tracePt t="55577" x="2687638" y="3625850"/>
          <p14:tracePt t="55593" x="2714625" y="3633788"/>
          <p14:tracePt t="55610" x="2724150" y="3633788"/>
          <p14:tracePt t="55627" x="2741613" y="3633788"/>
          <p14:tracePt t="55643" x="2751138" y="3633788"/>
          <p14:tracePt t="55677" x="2768600" y="3633788"/>
          <p14:tracePt t="55693" x="2776538" y="3633788"/>
          <p14:tracePt t="55710" x="2795588" y="3633788"/>
          <p14:tracePt t="55727" x="2803525" y="3633788"/>
          <p14:tracePt t="55744" x="2813050" y="3633788"/>
          <p14:tracePt t="55771" x="2822575" y="3633788"/>
          <p14:tracePt t="55799" x="2830513" y="3633788"/>
          <p14:tracePt t="56209" x="2822575" y="3633788"/>
          <p14:tracePt t="56216" x="2813050" y="3643313"/>
          <p14:tracePt t="56227" x="2795588" y="3643313"/>
          <p14:tracePt t="56243" x="2732088" y="3643313"/>
          <p14:tracePt t="56261" x="2697163" y="3652838"/>
          <p14:tracePt t="56278" x="2625725" y="3660775"/>
          <p14:tracePt t="56294" x="2589213" y="3670300"/>
          <p14:tracePt t="56311" x="2554288" y="3670300"/>
          <p14:tracePt t="56327" x="2465388" y="3670300"/>
          <p14:tracePt t="56344" x="2401888" y="3679825"/>
          <p14:tracePt t="56360" x="2322513" y="3687763"/>
          <p14:tracePt t="56377" x="2276475" y="3687763"/>
          <p14:tracePt t="56394" x="2205038" y="3697288"/>
          <p14:tracePt t="56410" x="2170113" y="3705225"/>
          <p14:tracePt t="56428" x="2143125" y="3705225"/>
          <p14:tracePt t="56444" x="2116138" y="3705225"/>
          <p14:tracePt t="56460" x="2108200" y="3705225"/>
          <p14:tracePt t="56477" x="2071688" y="3714750"/>
          <p14:tracePt t="56494" x="2054225" y="3714750"/>
          <p14:tracePt t="56510" x="2027238" y="3714750"/>
          <p14:tracePt t="56527" x="1973263" y="3714750"/>
          <p14:tracePt t="56544" x="1946275" y="3714750"/>
          <p14:tracePt t="56560" x="1919288" y="3714750"/>
          <p14:tracePt t="56577" x="1901825" y="3714750"/>
          <p14:tracePt t="56593" x="1884363" y="3714750"/>
          <p14:tracePt t="56610" x="1874838" y="3714750"/>
          <p14:tracePt t="56627" x="1857375" y="3714750"/>
          <p14:tracePt t="56643" x="1847850" y="3714750"/>
          <p14:tracePt t="56660" x="1839913" y="3714750"/>
          <p14:tracePt t="56693" x="1830388" y="3714750"/>
          <p14:tracePt t="56710" x="1795463" y="3714750"/>
          <p14:tracePt t="56727" x="1758950" y="3705225"/>
          <p14:tracePt t="56743" x="1687513" y="3705225"/>
          <p14:tracePt t="56760" x="1589088" y="3697288"/>
          <p14:tracePt t="56777" x="1473200" y="3697288"/>
          <p14:tracePt t="56793" x="1428750" y="3697288"/>
          <p14:tracePt t="56810" x="1419225" y="3697288"/>
          <p14:tracePt t="56827" x="1393825" y="3697288"/>
          <p14:tracePt t="56860" x="1384300" y="3697288"/>
          <p14:tracePt t="56877" x="1384300" y="3687763"/>
          <p14:tracePt t="56936" x="1384300" y="3679825"/>
          <p14:tracePt t="56970" x="1384300" y="3670300"/>
          <p14:tracePt t="56983" x="1393825" y="3670300"/>
          <p14:tracePt t="57004" x="1401763" y="3670300"/>
          <p14:tracePt t="57016" x="1411288" y="3670300"/>
          <p14:tracePt t="57027" x="1419225" y="3670300"/>
          <p14:tracePt t="57044" x="1428750" y="3670300"/>
          <p14:tracePt t="57061" x="1455738" y="3670300"/>
          <p14:tracePt t="57078" x="1473200" y="3670300"/>
          <p14:tracePt t="57094" x="1500188" y="3670300"/>
          <p14:tracePt t="57110" x="1517650" y="3679825"/>
          <p14:tracePt t="57127" x="1544638" y="3679825"/>
          <p14:tracePt t="57144" x="1562100" y="3679825"/>
          <p14:tracePt t="57160" x="1589088" y="3697288"/>
          <p14:tracePt t="57177" x="1598613" y="3697288"/>
          <p14:tracePt t="57194" x="1608138" y="3697288"/>
          <p14:tracePt t="57210" x="1616075" y="3697288"/>
          <p14:tracePt t="57227" x="1625600" y="3705225"/>
          <p14:tracePt t="57244" x="1625600" y="3714750"/>
          <p14:tracePt t="57260" x="1633538" y="3714750"/>
          <p14:tracePt t="57304" x="1633538" y="3705225"/>
          <p14:tracePt t="57319" x="1633538" y="3687763"/>
          <p14:tracePt t="57333" x="1633538" y="3670300"/>
          <p14:tracePt t="58503" x="1670050" y="3687763"/>
          <p14:tracePt t="58517" x="1741488" y="3741738"/>
          <p14:tracePt t="58532" x="1812925" y="3776663"/>
          <p14:tracePt t="58543" x="1866900" y="3813175"/>
          <p14:tracePt t="58560" x="1919288" y="3830638"/>
          <p14:tracePt t="58577" x="1965325" y="3840163"/>
          <p14:tracePt t="58593" x="2017713" y="3848100"/>
          <p14:tracePt t="58610" x="2197100" y="3857625"/>
          <p14:tracePt t="58627" x="2286000" y="3857625"/>
          <p14:tracePt t="58643" x="2339975" y="3857625"/>
          <p14:tracePt t="58660" x="2384425" y="3857625"/>
          <p14:tracePt t="58677" x="2411413" y="3857625"/>
          <p14:tracePt t="58693" x="2446338" y="3857625"/>
          <p14:tracePt t="58710" x="2482850" y="3857625"/>
          <p14:tracePt t="58727" x="2500313" y="3857625"/>
          <p14:tracePt t="58743" x="2536825" y="3857625"/>
          <p14:tracePt t="58761" x="2544763" y="3857625"/>
          <p14:tracePt t="58777" x="2562225" y="3848100"/>
          <p14:tracePt t="58794" x="2571750" y="3848100"/>
          <p14:tracePt t="58810" x="2581275" y="3840163"/>
          <p14:tracePt t="58827" x="2581275" y="3830638"/>
          <p14:tracePt t="58844" x="2589213" y="3830638"/>
          <p14:tracePt t="58860" x="2589213" y="3822700"/>
          <p14:tracePt t="58878" x="2589213" y="3813175"/>
          <p14:tracePt t="58894" x="2589213" y="3795713"/>
          <p14:tracePt t="58910" x="2589213" y="3786188"/>
          <p14:tracePt t="58927" x="2589213" y="3759200"/>
          <p14:tracePt t="58944" x="2608263" y="3714750"/>
          <p14:tracePt t="58960" x="2633663" y="3608388"/>
          <p14:tracePt t="58977" x="2652713" y="3554413"/>
          <p14:tracePt t="58994" x="2660650" y="3509963"/>
          <p14:tracePt t="59010" x="2670175" y="3490913"/>
          <p14:tracePt t="59027" x="2670175" y="3473450"/>
          <p14:tracePt t="59044" x="2670175" y="3465513"/>
          <p14:tracePt t="59061" x="2670175" y="3455988"/>
          <p14:tracePt t="59077" x="2670175" y="3446463"/>
          <p14:tracePt t="59141" x="2679700" y="3446463"/>
          <p14:tracePt t="59180" x="2687638" y="3446463"/>
          <p14:tracePt t="59194" x="2687638" y="3455988"/>
          <p14:tracePt t="59228" x="2687638" y="3465513"/>
          <p14:tracePt t="59262" x="2687638" y="3473450"/>
          <p14:tracePt t="59283" x="2687638" y="3482975"/>
          <p14:tracePt t="59296" x="2687638" y="3490913"/>
          <p14:tracePt t="59310" x="2687638" y="3500438"/>
          <p14:tracePt t="59327" x="2679700" y="3509963"/>
          <p14:tracePt t="59344" x="2670175" y="3536950"/>
          <p14:tracePt t="59360" x="2670175" y="3544888"/>
          <p14:tracePt t="59377" x="2660650" y="3562350"/>
          <p14:tracePt t="59411" x="2660650" y="3571875"/>
          <p14:tracePt t="59434" x="2660650" y="3581400"/>
          <p14:tracePt t="59522" x="2660650" y="3571875"/>
          <p14:tracePt t="59536" x="2660650" y="3562350"/>
          <p14:tracePt t="59549" x="2670175" y="3544888"/>
          <p14:tracePt t="59577" x="2679700" y="3517900"/>
          <p14:tracePt t="59593" x="2687638" y="3500438"/>
          <p14:tracePt t="59610" x="2687638" y="3482975"/>
          <p14:tracePt t="59643" x="2687638" y="3465513"/>
          <p14:tracePt t="59660" x="2687638" y="3455988"/>
          <p14:tracePt t="59677" x="2679700" y="3446463"/>
          <p14:tracePt t="59693" x="2660650" y="3429000"/>
          <p14:tracePt t="59710" x="2660650" y="3419475"/>
          <p14:tracePt t="59727" x="2643188" y="3411538"/>
          <p14:tracePt t="59743" x="2625725" y="3402013"/>
          <p14:tracePt t="59760" x="2608263" y="3394075"/>
          <p14:tracePt t="59777" x="2598738" y="3394075"/>
          <p14:tracePt t="59793" x="2589213" y="3394075"/>
          <p14:tracePt t="59810" x="2571750" y="3384550"/>
          <p14:tracePt t="59844" x="2562225" y="3384550"/>
          <p14:tracePt t="59864" x="2554288" y="3384550"/>
          <p14:tracePt t="59905" x="2554288" y="3394075"/>
          <p14:tracePt t="59925" x="2554288" y="3402013"/>
          <p14:tracePt t="59939" x="2554288" y="3411538"/>
          <p14:tracePt t="59960" x="2554288" y="3419475"/>
          <p14:tracePt t="59974" x="2554288" y="3429000"/>
          <p14:tracePt t="59984" x="2554288" y="3438525"/>
          <p14:tracePt t="59995" x="2554288" y="3446463"/>
          <p14:tracePt t="60016" x="2554288" y="3455988"/>
          <p14:tracePt t="60027" x="2562225" y="3455988"/>
          <p14:tracePt t="60044" x="2562225" y="3473450"/>
          <p14:tracePt t="60061" x="2571750" y="3482975"/>
          <p14:tracePt t="60077" x="2581275" y="3490913"/>
          <p14:tracePt t="60094" x="2581275" y="3500438"/>
          <p14:tracePt t="60110" x="2589213" y="3517900"/>
          <p14:tracePt t="60144" x="2598738" y="3527425"/>
          <p14:tracePt t="60165" x="2608263" y="3536950"/>
          <p14:tracePt t="60178" x="2616200" y="3536950"/>
          <p14:tracePt t="60198" x="2616200" y="3544888"/>
          <p14:tracePt t="60213" x="2625725" y="3544888"/>
          <p14:tracePt t="60240" x="2633663" y="3544888"/>
          <p14:tracePt t="60262" x="2643188" y="3544888"/>
          <p14:tracePt t="60272" x="2652713" y="3544888"/>
          <p14:tracePt t="60282" x="2652713" y="3536950"/>
          <p14:tracePt t="60294" x="2660650" y="3536950"/>
          <p14:tracePt t="60310" x="2670175" y="3527425"/>
          <p14:tracePt t="60327" x="2679700" y="3509963"/>
          <p14:tracePt t="60344" x="2687638" y="3500438"/>
          <p14:tracePt t="60360" x="2687638" y="3490913"/>
          <p14:tracePt t="60377" x="2697163" y="3482975"/>
          <p14:tracePt t="60411" x="2697163" y="3465513"/>
          <p14:tracePt t="60446" x="2697163" y="3455988"/>
          <p14:tracePt t="60466" x="2687638" y="3455988"/>
          <p14:tracePt t="60480" x="2679700" y="3446463"/>
          <p14:tracePt t="60494" x="2670175" y="3446463"/>
          <p14:tracePt t="60510" x="2670175" y="3438525"/>
          <p14:tracePt t="60527" x="2652713" y="3429000"/>
          <p14:tracePt t="60544" x="2643188" y="3429000"/>
          <p14:tracePt t="60560" x="2625725" y="3429000"/>
          <p14:tracePt t="60593" x="2608263" y="3429000"/>
          <p14:tracePt t="60610" x="2598738" y="3429000"/>
          <p14:tracePt t="60627" x="2598738" y="3438525"/>
          <p14:tracePt t="60643" x="2589213" y="3438525"/>
          <p14:tracePt t="60660" x="2581275" y="3446463"/>
          <p14:tracePt t="60677" x="2571750" y="3446463"/>
          <p14:tracePt t="60693" x="2571750" y="3455988"/>
          <p14:tracePt t="60711" x="2571750" y="3473450"/>
          <p14:tracePt t="60727" x="2571750" y="3482975"/>
          <p14:tracePt t="60744" x="2571750" y="3490913"/>
          <p14:tracePt t="60760" x="2571750" y="3500438"/>
          <p14:tracePt t="60777" x="2571750" y="3509963"/>
          <p14:tracePt t="60793" x="2571750" y="3527425"/>
          <p14:tracePt t="60810" x="2581275" y="3527425"/>
          <p14:tracePt t="60827" x="2581275" y="3536950"/>
          <p14:tracePt t="60860" x="2589213" y="3544888"/>
          <p14:tracePt t="60877" x="2589213" y="3554413"/>
          <p14:tracePt t="60910" x="2598738" y="3562350"/>
          <p14:tracePt t="60931" x="2598738" y="3571875"/>
          <p14:tracePt t="60945" x="2608263" y="3571875"/>
          <p14:tracePt t="60960" x="2616200" y="3571875"/>
          <p14:tracePt t="60977" x="2616200" y="3581400"/>
          <p14:tracePt t="60993" x="2625725" y="3581400"/>
          <p14:tracePt t="61020" x="2633663" y="3581400"/>
          <p14:tracePt t="61055" x="2643188" y="3581400"/>
          <p14:tracePt t="61068" x="2652713" y="3581400"/>
          <p14:tracePt t="61102" x="2660650" y="3581400"/>
          <p14:tracePt t="61113" x="2660650" y="3571875"/>
          <p14:tracePt t="61138" x="2670175" y="3571875"/>
          <p14:tracePt t="61164" x="2679700" y="3562350"/>
          <p14:tracePt t="61178" x="2687638" y="3562350"/>
          <p14:tracePt t="61226" x="2697163" y="3554413"/>
          <p14:tracePt t="61246" x="2697163" y="3544888"/>
          <p14:tracePt t="61281" x="2697163" y="3536950"/>
          <p14:tracePt t="61292" x="2705100" y="3536950"/>
          <p14:tracePt t="61315" x="2705100" y="3527425"/>
          <p14:tracePt t="61342" x="2705100" y="3517900"/>
          <p14:tracePt t="61356" x="2705100" y="3509963"/>
          <p14:tracePt t="61390" x="2705100" y="3500438"/>
          <p14:tracePt t="61424" x="2705100" y="3490913"/>
          <p14:tracePt t="61452" x="2705100" y="3482975"/>
          <p14:tracePt t="61486" x="2705100" y="3473450"/>
          <p14:tracePt t="61499" x="2705100" y="3465513"/>
          <p14:tracePt t="61534" x="2697163" y="3455988"/>
          <p14:tracePt t="61566" x="2687638" y="3455988"/>
          <p14:tracePt t="61581" x="2679700" y="3455988"/>
          <p14:tracePt t="61607" x="2670175" y="3455988"/>
          <p14:tracePt t="61698" x="2660650" y="3455988"/>
          <p14:tracePt t="61732" x="2652713" y="3455988"/>
          <p14:tracePt t="61742" x="2643188" y="3455988"/>
          <p14:tracePt t="61754" x="2643188" y="3465513"/>
          <p14:tracePt t="61765" x="2633663" y="3473450"/>
          <p14:tracePt t="61793" x="2625725" y="3482975"/>
          <p14:tracePt t="61810" x="2625725" y="3490913"/>
          <p14:tracePt t="61827" x="2625725" y="3517900"/>
          <p14:tracePt t="61844" x="2625725" y="3527425"/>
          <p14:tracePt t="61860" x="2625725" y="3544888"/>
          <p14:tracePt t="61877" x="2625725" y="3554413"/>
          <p14:tracePt t="61894" x="2625725" y="3571875"/>
          <p14:tracePt t="61910" x="2625725" y="3581400"/>
          <p14:tracePt t="61927" x="2625725" y="3589338"/>
          <p14:tracePt t="61944" x="2625725" y="3608388"/>
          <p14:tracePt t="61977" x="2625725" y="3616325"/>
          <p14:tracePt t="61993" x="2625725" y="3625850"/>
          <p14:tracePt t="62010" x="2625725" y="3633788"/>
          <p14:tracePt t="62027" x="2625725" y="3643313"/>
          <p14:tracePt t="62044" x="2625725" y="3652838"/>
          <p14:tracePt t="62060" x="2616200" y="3660775"/>
          <p14:tracePt t="62077" x="2616200" y="3670300"/>
          <p14:tracePt t="62093" x="2616200" y="3679825"/>
          <p14:tracePt t="62110" x="2616200" y="3697288"/>
          <p14:tracePt t="62127" x="2616200" y="3714750"/>
          <p14:tracePt t="62160" x="2616200" y="3724275"/>
          <p14:tracePt t="62177" x="2616200" y="3732213"/>
          <p14:tracePt t="62193" x="2616200" y="3741738"/>
          <p14:tracePt t="62210" x="2616200" y="3751263"/>
          <p14:tracePt t="62252" x="2616200" y="3759200"/>
          <p14:tracePt t="62678" x="2616200" y="3768725"/>
          <p14:tracePt t="62689" x="2625725" y="3776663"/>
          <p14:tracePt t="62702" x="2633663" y="3786188"/>
          <p14:tracePt t="62711" x="2633663" y="3795713"/>
          <p14:tracePt t="62727" x="2643188" y="3795713"/>
          <p14:tracePt t="62743" x="2652713" y="3803650"/>
          <p14:tracePt t="62771" x="2660650" y="3813175"/>
          <p14:tracePt t="62785" x="2660650" y="3822700"/>
          <p14:tracePt t="62806" x="2670175" y="3822700"/>
          <p14:tracePt t="62833" x="2679700" y="3822700"/>
          <p14:tracePt t="62847" x="2687638" y="3822700"/>
          <p14:tracePt t="62874" x="2697163" y="3822700"/>
          <p14:tracePt t="62902" x="2705100" y="3822700"/>
          <p14:tracePt t="62930" x="2714625" y="3822700"/>
          <p14:tracePt t="62940" x="2724150" y="3822700"/>
          <p14:tracePt t="62952" x="2732088" y="3822700"/>
          <p14:tracePt t="62965" x="2751138" y="3822700"/>
          <p14:tracePt t="62977" x="2759075" y="3822700"/>
          <p14:tracePt t="62993" x="2776538" y="3830638"/>
          <p14:tracePt t="63010" x="2795588" y="3830638"/>
          <p14:tracePt t="63027" x="2830513" y="3840163"/>
          <p14:tracePt t="63043" x="2857500" y="3848100"/>
          <p14:tracePt t="63060" x="2894013" y="3857625"/>
          <p14:tracePt t="63077" x="2901950" y="3857625"/>
          <p14:tracePt t="63093" x="2938463" y="3867150"/>
          <p14:tracePt t="63110" x="2955925" y="3875088"/>
          <p14:tracePt t="63127" x="2982913" y="3884613"/>
          <p14:tracePt t="63143" x="2990850" y="3884613"/>
          <p14:tracePt t="63161" x="3000375" y="3884613"/>
          <p14:tracePt t="63177" x="3009900" y="3884613"/>
          <p14:tracePt t="63193" x="3017838" y="3884613"/>
          <p14:tracePt t="63210" x="3027363" y="3884613"/>
          <p14:tracePt t="63227" x="3036888" y="3884613"/>
          <p14:tracePt t="63243" x="3044825" y="3894138"/>
          <p14:tracePt t="63260" x="3062288" y="3894138"/>
          <p14:tracePt t="63294" x="3071813" y="3894138"/>
          <p14:tracePt t="63327" x="3081338" y="3894138"/>
          <p14:tracePt t="63368" x="3081338" y="3884613"/>
          <p14:tracePt t="63402" x="3089275" y="3875088"/>
          <p14:tracePt t="63414" x="3089275" y="3867150"/>
          <p14:tracePt t="63436" x="3089275" y="3857625"/>
          <p14:tracePt t="63470" x="3089275" y="3848100"/>
          <p14:tracePt t="63497" x="3089275" y="3840163"/>
          <p14:tracePt t="63599" x="3089275" y="3830638"/>
          <p14:tracePt t="63647" x="3098800" y="3830638"/>
          <p14:tracePt t="63654" x="3098800" y="3822700"/>
          <p14:tracePt t="63688" x="3108325" y="3822700"/>
          <p14:tracePt t="63723" x="3116263" y="3822700"/>
          <p14:tracePt t="63751" x="3125788" y="3822700"/>
          <p14:tracePt t="63765" x="3133725" y="3822700"/>
          <p14:tracePt t="63779" x="3143250" y="3822700"/>
          <p14:tracePt t="63798" x="3152775" y="3822700"/>
          <p14:tracePt t="63833" x="3160713" y="3822700"/>
          <p14:tracePt t="63847" x="3170238" y="3822700"/>
          <p14:tracePt t="63881" x="3179763" y="3822700"/>
          <p14:tracePt t="63910" x="3187700" y="3822700"/>
          <p14:tracePt t="63942" x="3197225" y="3822700"/>
          <p14:tracePt t="63953" x="3205163" y="3822700"/>
          <p14:tracePt t="63964" x="3214688" y="3813175"/>
          <p14:tracePt t="63977" x="3251200" y="3803650"/>
          <p14:tracePt t="63994" x="3286125" y="3803650"/>
          <p14:tracePt t="64010" x="3330575" y="3803650"/>
          <p14:tracePt t="64027" x="3357563" y="3803650"/>
          <p14:tracePt t="64044" x="3367088" y="3803650"/>
          <p14:tracePt t="64060" x="3375025" y="3803650"/>
          <p14:tracePt t="64077" x="3394075" y="3803650"/>
          <p14:tracePt t="64110" x="3402013" y="3803650"/>
          <p14:tracePt t="64476" x="3394075" y="3803650"/>
          <p14:tracePt t="64487" x="3384550" y="3803650"/>
          <p14:tracePt t="64499" x="3367088" y="3803650"/>
          <p14:tracePt t="64510" x="3330575" y="3803650"/>
          <p14:tracePt t="64527" x="3286125" y="3813175"/>
          <p14:tracePt t="64543" x="3241675" y="3822700"/>
          <p14:tracePt t="64560" x="3197225" y="3830638"/>
          <p14:tracePt t="64577" x="3027363" y="3840163"/>
          <p14:tracePt t="64593" x="2830513" y="3840163"/>
          <p14:tracePt t="64610" x="2660650" y="3848100"/>
          <p14:tracePt t="64627" x="2384425" y="3857625"/>
          <p14:tracePt t="64644" x="2197100" y="3867150"/>
          <p14:tracePt t="64660" x="2044700" y="3884613"/>
          <p14:tracePt t="64677" x="2009775" y="3884613"/>
          <p14:tracePt t="64693" x="1965325" y="3894138"/>
          <p14:tracePt t="64710" x="1928813" y="3902075"/>
          <p14:tracePt t="64727" x="1884363" y="3902075"/>
          <p14:tracePt t="64728" x="1857375" y="3911600"/>
          <p14:tracePt t="64743" x="1785938" y="3911600"/>
          <p14:tracePt t="64760" x="1687513" y="3911600"/>
          <p14:tracePt t="64777" x="1571625" y="3919538"/>
          <p14:tracePt t="64794" x="1500188" y="3919538"/>
          <p14:tracePt t="64810" x="1428750" y="3919538"/>
          <p14:tracePt t="64827" x="1393825" y="3919538"/>
          <p14:tracePt t="64844" x="1357313" y="3919538"/>
          <p14:tracePt t="64860" x="1339850" y="3919538"/>
          <p14:tracePt t="64877" x="1322388" y="3919538"/>
          <p14:tracePt t="64894" x="1303338" y="3911600"/>
          <p14:tracePt t="64910" x="1295400" y="3911600"/>
          <p14:tracePt t="64927" x="1276350" y="3911600"/>
          <p14:tracePt t="64944" x="1250950" y="3902075"/>
          <p14:tracePt t="64960" x="1231900" y="3902075"/>
          <p14:tracePt t="64977" x="1204913" y="3902075"/>
          <p14:tracePt t="64994" x="1187450" y="3902075"/>
          <p14:tracePt t="65010" x="1179513" y="3902075"/>
          <p14:tracePt t="65027" x="1169988" y="3902075"/>
          <p14:tracePt t="65044" x="1160463" y="3902075"/>
          <p14:tracePt t="65077" x="1152525" y="3902075"/>
          <p14:tracePt t="65140" x="1143000" y="3902075"/>
          <p14:tracePt t="65229" x="1143000" y="3894138"/>
          <p14:tracePt t="65263" x="1143000" y="3884613"/>
          <p14:tracePt t="65283" x="1143000" y="3875088"/>
          <p14:tracePt t="65311" x="1143000" y="3867150"/>
          <p14:tracePt t="65338" x="1143000" y="3857625"/>
          <p14:tracePt t="65352" x="1152525" y="3857625"/>
          <p14:tracePt t="65366" x="1152525" y="3848100"/>
          <p14:tracePt t="65378" x="1169988" y="3848100"/>
          <p14:tracePt t="65394" x="1179513" y="3848100"/>
          <p14:tracePt t="65410" x="1187450" y="3848100"/>
          <p14:tracePt t="65427" x="1204913" y="3848100"/>
          <p14:tracePt t="65444" x="1214438" y="3848100"/>
          <p14:tracePt t="65461" x="1241425" y="3848100"/>
          <p14:tracePt t="65477" x="1250950" y="3848100"/>
          <p14:tracePt t="65495" x="1276350" y="3848100"/>
          <p14:tracePt t="65511" x="1295400" y="3848100"/>
          <p14:tracePt t="65529" x="1303338" y="3857625"/>
          <p14:tracePt t="65544" x="1330325" y="3857625"/>
          <p14:tracePt t="65560" x="1347788" y="3875088"/>
          <p14:tracePt t="65577" x="1384300" y="3884613"/>
          <p14:tracePt t="65593" x="1401763" y="3894138"/>
          <p14:tracePt t="65610" x="1419225" y="3902075"/>
          <p14:tracePt t="65627" x="1465263" y="3919538"/>
          <p14:tracePt t="65643" x="1509713" y="3929063"/>
          <p14:tracePt t="65660" x="1581150" y="3946525"/>
          <p14:tracePt t="65677" x="1598613" y="3956050"/>
          <p14:tracePt t="65693" x="1633538" y="3956050"/>
          <p14:tracePt t="65710" x="1652588" y="3956050"/>
          <p14:tracePt t="65727" x="1670050" y="3956050"/>
          <p14:tracePt t="65747" x="1679575" y="3956050"/>
          <p14:tracePt t="65761" x="1687513" y="3956050"/>
          <p14:tracePt t="65777" x="1697038" y="3946525"/>
          <p14:tracePt t="65793" x="1704975" y="3946525"/>
          <p14:tracePt t="65810" x="1704975" y="3938588"/>
          <p14:tracePt t="65827" x="1714500" y="3938588"/>
          <p14:tracePt t="65843" x="1724025" y="3929063"/>
          <p14:tracePt t="65860" x="1731963" y="3929063"/>
          <p14:tracePt t="65877" x="1741488" y="3929063"/>
          <p14:tracePt t="65910" x="1751013" y="3929063"/>
          <p14:tracePt t="66002" x="1758950" y="3929063"/>
          <p14:tracePt t="66043" x="1768475" y="3929063"/>
          <p14:tracePt t="66070" x="1776413" y="3929063"/>
          <p14:tracePt t="66084" x="1785938" y="3929063"/>
          <p14:tracePt t="66098" x="1795463" y="3929063"/>
          <p14:tracePt t="66111" x="1803400" y="3929063"/>
          <p14:tracePt t="66127" x="1812925" y="3929063"/>
          <p14:tracePt t="66153" x="1822450" y="3929063"/>
          <p14:tracePt t="66178" x="1830388" y="3929063"/>
          <p14:tracePt t="66199" x="1839913" y="3929063"/>
          <p14:tracePt t="66213" x="1847850" y="3929063"/>
          <p14:tracePt t="66227" x="1857375" y="3929063"/>
          <p14:tracePt t="66240" x="1866900" y="3929063"/>
          <p14:tracePt t="66275" x="1874838" y="3929063"/>
          <p14:tracePt t="66296" x="1884363" y="3929063"/>
          <p14:tracePt t="66323" x="1893888" y="3929063"/>
          <p14:tracePt t="66337" x="1901825" y="3929063"/>
          <p14:tracePt t="66357" x="1911350" y="3929063"/>
          <p14:tracePt t="66378" x="1919288" y="3929063"/>
          <p14:tracePt t="66405" x="1928813" y="3929063"/>
          <p14:tracePt t="66467" x="1938338" y="3929063"/>
          <p14:tracePt t="66481" x="1946275" y="3929063"/>
          <p14:tracePt t="66495" x="1955800" y="3929063"/>
          <p14:tracePt t="66511" x="1965325" y="3929063"/>
          <p14:tracePt t="66528" x="1990725" y="3929063"/>
          <p14:tracePt t="66544" x="2000250" y="3929063"/>
          <p14:tracePt t="66560" x="2017713" y="3929063"/>
          <p14:tracePt t="66577" x="2036763" y="3929063"/>
          <p14:tracePt t="66593" x="2044700" y="3929063"/>
          <p14:tracePt t="66610" x="2062163" y="3929063"/>
          <p14:tracePt t="66627" x="2071688" y="3929063"/>
          <p14:tracePt t="66643" x="2081213" y="3929063"/>
          <p14:tracePt t="66660" x="2089150" y="3929063"/>
          <p14:tracePt t="66677" x="2098675" y="3919538"/>
          <p14:tracePt t="66693" x="2116138" y="3911600"/>
          <p14:tracePt t="66710" x="2125663" y="3911600"/>
          <p14:tracePt t="66727" x="2133600" y="3911600"/>
          <p14:tracePt t="66746" x="2143125" y="3911600"/>
          <p14:tracePt t="66761" x="2152650" y="3911600"/>
          <p14:tracePt t="66777" x="2160588" y="3911600"/>
          <p14:tracePt t="66794" x="2170113" y="3911600"/>
          <p14:tracePt t="66810" x="2179638" y="3911600"/>
          <p14:tracePt t="66827" x="2187575" y="3911600"/>
          <p14:tracePt t="66843" x="2205038" y="3911600"/>
          <p14:tracePt t="66877" x="2214563" y="3911600"/>
          <p14:tracePt t="66893" x="2232025" y="3911600"/>
          <p14:tracePt t="66910" x="2241550" y="3911600"/>
          <p14:tracePt t="66927" x="2268538" y="3911600"/>
          <p14:tracePt t="66944" x="2295525" y="3911600"/>
          <p14:tracePt t="66960" x="2357438" y="3911600"/>
          <p14:tracePt t="66977" x="2393950" y="3911600"/>
          <p14:tracePt t="66994" x="2428875" y="3911600"/>
          <p14:tracePt t="67010" x="2455863" y="3911600"/>
          <p14:tracePt t="67027" x="2490788" y="3911600"/>
          <p14:tracePt t="67044" x="2517775" y="3911600"/>
          <p14:tracePt t="67061" x="2554288" y="3911600"/>
          <p14:tracePt t="67077" x="2571750" y="3911600"/>
          <p14:tracePt t="67094" x="2589213" y="3911600"/>
          <p14:tracePt t="67111" x="2608263" y="3911600"/>
          <p14:tracePt t="67127" x="2616200" y="3911600"/>
          <p14:tracePt t="67161" x="2625725" y="3911600"/>
          <p14:tracePt t="67177" x="2633663" y="3911600"/>
          <p14:tracePt t="67193" x="2643188" y="3911600"/>
          <p14:tracePt t="67254" x="2652713" y="3911600"/>
          <p14:tracePt t="67308" x="2660650" y="3911600"/>
          <p14:tracePt t="67329" x="2670175" y="3919538"/>
          <p14:tracePt t="67340" x="2679700" y="3919538"/>
          <p14:tracePt t="67352" x="2687638" y="3919538"/>
          <p14:tracePt t="67364" x="2705100" y="3919538"/>
          <p14:tracePt t="67377" x="2714625" y="3919538"/>
          <p14:tracePt t="67394" x="2724150" y="3919538"/>
          <p14:tracePt t="67774" x="2741613" y="3919538"/>
          <p14:tracePt t="67785" x="2768600" y="3919538"/>
          <p14:tracePt t="67796" x="2776538" y="3929063"/>
          <p14:tracePt t="67810" x="2795588" y="3929063"/>
          <p14:tracePt t="67827" x="2822575" y="3929063"/>
          <p14:tracePt t="67844" x="2830513" y="3929063"/>
          <p14:tracePt t="67860" x="2847975" y="3929063"/>
          <p14:tracePt t="67877" x="2874963" y="3929063"/>
          <p14:tracePt t="67894" x="2911475" y="3929063"/>
          <p14:tracePt t="67910" x="2946400" y="3929063"/>
          <p14:tracePt t="67927" x="2973388" y="3929063"/>
          <p14:tracePt t="67944" x="3017838" y="3929063"/>
          <p14:tracePt t="67960" x="3054350" y="3929063"/>
          <p14:tracePt t="67977" x="3098800" y="3929063"/>
          <p14:tracePt t="67993" x="3108325" y="3929063"/>
          <p14:tracePt t="68010" x="3133725" y="3929063"/>
          <p14:tracePt t="68027" x="3152775" y="3929063"/>
          <p14:tracePt t="68043" x="3160713" y="3929063"/>
          <p14:tracePt t="68060" x="3179763" y="3929063"/>
          <p14:tracePt t="68077" x="3187700" y="3929063"/>
          <p14:tracePt t="68094" x="3197225" y="3929063"/>
          <p14:tracePt t="68110" x="3205163" y="3929063"/>
          <p14:tracePt t="68127" x="3214688" y="3929063"/>
          <p14:tracePt t="68157" x="3224213" y="3929063"/>
          <p14:tracePt t="68273" x="3224213" y="3919538"/>
          <p14:tracePt t="68287" x="3232150" y="3919538"/>
          <p14:tracePt t="68321" x="3232150" y="3911600"/>
          <p14:tracePt t="68348" x="3241675" y="3902075"/>
          <p14:tracePt t="68362" x="3251200" y="3902075"/>
          <p14:tracePt t="68376" x="3251200" y="3894138"/>
          <p14:tracePt t="68396" x="3259138" y="3894138"/>
          <p14:tracePt t="68406" x="3259138" y="3884613"/>
          <p14:tracePt t="68416" x="3268663" y="3884613"/>
          <p14:tracePt t="68443" x="3276600" y="3884613"/>
          <p14:tracePt t="68464" x="3286125" y="3884613"/>
          <p14:tracePt t="68821" x="3276600" y="3884613"/>
          <p14:tracePt t="68869" x="3268663" y="3884613"/>
          <p14:tracePt t="68917" x="3259138" y="3884613"/>
          <p14:tracePt t="68944" x="3259138" y="3875088"/>
          <p14:tracePt t="75614" x="2776538" y="3938588"/>
          <p14:tracePt t="75620" x="0" y="4170363"/>
          <p14:tracePt t="75670" x="0" y="4179888"/>
          <p14:tracePt t="75683" x="0" y="4187825"/>
          <p14:tracePt t="75703" x="0" y="4197350"/>
          <p14:tracePt t="75716" x="0" y="4205288"/>
          <p14:tracePt t="75743" x="0" y="4214813"/>
          <p14:tracePt t="75751" x="0" y="4224338"/>
          <p14:tracePt t="75771" x="0" y="4232275"/>
          <p14:tracePt t="75779" x="0" y="4241800"/>
          <p14:tracePt t="75812" x="0" y="4251325"/>
          <p14:tracePt t="75822" x="0" y="4259263"/>
          <p14:tracePt t="75840" x="0" y="4268788"/>
          <p14:tracePt t="75850" x="0" y="4276725"/>
          <p14:tracePt t="75862" x="0" y="4295775"/>
          <p14:tracePt t="75878" x="0" y="4313238"/>
          <p14:tracePt t="75894" x="0" y="4322763"/>
          <p14:tracePt t="75950" x="0" y="4313238"/>
          <p14:tracePt t="75963" x="9525" y="4313238"/>
          <p14:tracePt t="75977" x="26988" y="4295775"/>
          <p14:tracePt t="75994" x="44450" y="4295775"/>
          <p14:tracePt t="76011" x="107950" y="4276725"/>
          <p14:tracePt t="76027" x="142875" y="4276725"/>
          <p14:tracePt t="76044" x="179388" y="4276725"/>
          <p14:tracePt t="76061" x="223838" y="4259263"/>
          <p14:tracePt t="76077" x="285750" y="4251325"/>
          <p14:tracePt t="76094" x="428625" y="4224338"/>
          <p14:tracePt t="76111" x="517525" y="4205288"/>
          <p14:tracePt t="76127" x="608013" y="4197350"/>
          <p14:tracePt t="76144" x="642938" y="4197350"/>
          <p14:tracePt t="76160" x="704850" y="4197350"/>
          <p14:tracePt t="76177" x="758825" y="4197350"/>
          <p14:tracePt t="76193" x="822325" y="4197350"/>
          <p14:tracePt t="76210" x="901700" y="4197350"/>
          <p14:tracePt t="76227" x="946150" y="4197350"/>
          <p14:tracePt t="76243" x="982663" y="4197350"/>
          <p14:tracePt t="76260" x="1000125" y="4205288"/>
          <p14:tracePt t="76277" x="1036638" y="4205288"/>
          <p14:tracePt t="76293" x="1071563" y="4214813"/>
          <p14:tracePt t="76311" x="1169988" y="4232275"/>
          <p14:tracePt t="76327" x="1214438" y="4241800"/>
          <p14:tracePt t="76344" x="1250950" y="4241800"/>
          <p14:tracePt t="76360" x="1285875" y="4241800"/>
          <p14:tracePt t="76377" x="1295400" y="4241800"/>
          <p14:tracePt t="76394" x="1339850" y="4241800"/>
          <p14:tracePt t="76410" x="1384300" y="4241800"/>
          <p14:tracePt t="76427" x="1446213" y="4241800"/>
          <p14:tracePt t="76444" x="1465263" y="4241800"/>
          <p14:tracePt t="76461" x="1482725" y="4241800"/>
          <p14:tracePt t="76477" x="1500188" y="4241800"/>
          <p14:tracePt t="76494" x="1509713" y="4241800"/>
          <p14:tracePt t="76527" x="1517650" y="4241800"/>
          <p14:tracePt t="76543" x="1527175" y="4241800"/>
          <p14:tracePt t="76860" x="1562100" y="4232275"/>
          <p14:tracePt t="76873" x="1625600" y="4224338"/>
          <p14:tracePt t="76887" x="1679575" y="4214813"/>
          <p14:tracePt t="76898" x="1697038" y="4214813"/>
          <p14:tracePt t="76910" x="1714500" y="4205288"/>
          <p14:tracePt t="76927" x="1751013" y="4197350"/>
          <p14:tracePt t="76944" x="1776413" y="4197350"/>
          <p14:tracePt t="76961" x="1795463" y="4197350"/>
          <p14:tracePt t="76977" x="1812925" y="4187825"/>
          <p14:tracePt t="76994" x="1822450" y="4179888"/>
          <p14:tracePt t="77010" x="1830388" y="4179888"/>
          <p14:tracePt t="77030" x="1839913" y="4179888"/>
          <p14:tracePt t="77126" x="1847850" y="4179888"/>
          <p14:tracePt t="77160" x="1857375" y="4179888"/>
          <p14:tracePt t="77195" x="1866900" y="4179888"/>
          <p14:tracePt t="77205" x="1866900" y="4170363"/>
          <p14:tracePt t="77223" x="1874838" y="4170363"/>
          <p14:tracePt t="77235" x="1884363" y="4170363"/>
          <p14:tracePt t="77243" x="1893888" y="4170363"/>
          <p14:tracePt t="77260" x="1911350" y="4160838"/>
          <p14:tracePt t="77277" x="1938338" y="4160838"/>
          <p14:tracePt t="77294" x="1946275" y="4160838"/>
          <p14:tracePt t="77310" x="1973263" y="4160838"/>
          <p14:tracePt t="77344" x="1990725" y="4160838"/>
          <p14:tracePt t="77377" x="2000250" y="4160838"/>
          <p14:tracePt t="77406" x="2009775" y="4160838"/>
          <p14:tracePt t="77482" x="2017713" y="4160838"/>
          <p14:tracePt t="77517" x="2027238" y="4160838"/>
          <p14:tracePt t="77537" x="2027238" y="4152900"/>
          <p14:tracePt t="77563" x="2036763" y="4152900"/>
          <p14:tracePt t="77617" x="2044700" y="4152900"/>
          <p14:tracePt t="77631" x="2054225" y="4152900"/>
          <p14:tracePt t="77652" x="2062163" y="4143375"/>
          <p14:tracePt t="77659" x="2071688" y="4143375"/>
          <p14:tracePt t="77679" x="2081213" y="4143375"/>
          <p14:tracePt t="77693" x="2089150" y="4143375"/>
          <p14:tracePt t="77707" x="2098675" y="4143375"/>
          <p14:tracePt t="77713" x="2108200" y="4143375"/>
          <p14:tracePt t="77741" x="2116138" y="4143375"/>
          <p14:tracePt t="77775" x="2125663" y="4143375"/>
          <p14:tracePt t="77804" x="2133600" y="4143375"/>
          <p14:tracePt t="77817" x="2143125" y="4143375"/>
          <p14:tracePt t="77851" x="2152650" y="4143375"/>
          <p14:tracePt t="77865" x="2160588" y="4133850"/>
          <p14:tracePt t="77879" x="2170113" y="4133850"/>
          <p14:tracePt t="77895" x="2179638" y="4133850"/>
          <p14:tracePt t="77912" x="2187575" y="4125913"/>
          <p14:tracePt t="77927" x="2197100" y="4116388"/>
          <p14:tracePt t="77960" x="2205038" y="4116388"/>
          <p14:tracePt t="77994" x="2205038" y="4108450"/>
          <p14:tracePt t="78043" x="2205038" y="4098925"/>
          <p14:tracePt t="78063" x="2214563" y="4098925"/>
          <p14:tracePt t="78091" x="2214563" y="4089400"/>
          <p14:tracePt t="78112" x="2214563" y="4081463"/>
          <p14:tracePt t="78165" x="2224088" y="4081463"/>
          <p14:tracePt t="78185" x="2224088" y="4071938"/>
          <p14:tracePt t="78192" x="2232025" y="4071938"/>
          <p14:tracePt t="78213" x="2241550" y="4071938"/>
          <p14:tracePt t="78220" x="2251075" y="4071938"/>
          <p14:tracePt t="78233" x="2259013" y="4071938"/>
          <p14:tracePt t="78247" x="2268538" y="4071938"/>
          <p14:tracePt t="78268" x="2276475" y="4071938"/>
          <p14:tracePt t="78296" x="2286000" y="4071938"/>
          <p14:tracePt t="78310" x="2295525" y="4071938"/>
          <p14:tracePt t="78337" x="2303463" y="4071938"/>
          <p14:tracePt t="78364" x="2312988" y="4071938"/>
          <p14:tracePt t="78379" x="2322513" y="4071938"/>
          <p14:tracePt t="78391" x="2330450" y="4071938"/>
          <p14:tracePt t="78402" x="2347913" y="4081463"/>
          <p14:tracePt t="78415" x="2357438" y="4081463"/>
          <p14:tracePt t="78427" x="2366963" y="4081463"/>
          <p14:tracePt t="78444" x="2384425" y="4089400"/>
          <p14:tracePt t="78460" x="2401888" y="4098925"/>
          <p14:tracePt t="78477" x="2419350" y="4098925"/>
          <p14:tracePt t="78494" x="2438400" y="4108450"/>
          <p14:tracePt t="78510" x="2446338" y="4108450"/>
          <p14:tracePt t="78527" x="2465388" y="4116388"/>
          <p14:tracePt t="78544" x="2482850" y="4125913"/>
          <p14:tracePt t="78560" x="2490788" y="4125913"/>
          <p14:tracePt t="78577" x="2509838" y="4125913"/>
          <p14:tracePt t="78610" x="2517775" y="4125913"/>
          <p14:tracePt t="78637" x="2527300" y="4125913"/>
          <p14:tracePt t="78644" x="2527300" y="4133850"/>
          <p14:tracePt t="78671" x="2536825" y="4133850"/>
          <p14:tracePt t="78685" x="2544763" y="4133850"/>
          <p14:tracePt t="78878" x="2554288" y="4133850"/>
          <p14:tracePt t="78912" x="2562225" y="4133850"/>
          <p14:tracePt t="78946" x="2571750" y="4133850"/>
          <p14:tracePt t="78960" x="2581275" y="4143375"/>
          <p14:tracePt t="78994" x="2589213" y="4143375"/>
          <p14:tracePt t="79022" x="2598738" y="4143375"/>
          <p14:tracePt t="79042" x="2608263" y="4143375"/>
          <p14:tracePt t="79055" x="2616200" y="4143375"/>
          <p14:tracePt t="79076" x="2625725" y="4143375"/>
          <p14:tracePt t="79109" x="2633663" y="4143375"/>
          <p14:tracePt t="79137" x="2643188" y="4143375"/>
          <p14:tracePt t="79159" x="2652713" y="4133850"/>
          <p14:tracePt t="79185" x="2660650" y="4133850"/>
          <p14:tracePt t="79219" x="2670175" y="4125913"/>
          <p14:tracePt t="79253" x="2679700" y="4125913"/>
          <p14:tracePt t="79268" x="2687638" y="4125913"/>
          <p14:tracePt t="79296" x="2697163" y="4125913"/>
          <p14:tracePt t="79343" x="2705100" y="4133850"/>
          <p14:tracePt t="79377" x="2705100" y="4143375"/>
          <p14:tracePt t="79388" x="2714625" y="4143375"/>
          <p14:tracePt t="79399" x="2724150" y="4152900"/>
          <p14:tracePt t="79432" x="2732088" y="4152900"/>
          <p14:tracePt t="79487" x="2741613" y="4152900"/>
          <p14:tracePt t="79521" x="2751138" y="4152900"/>
          <p14:tracePt t="79535" x="2759075" y="4152900"/>
          <p14:tracePt t="79547" x="2759075" y="4143375"/>
          <p14:tracePt t="79568" x="2768600" y="4143375"/>
          <p14:tracePt t="79581" x="2768600" y="4133850"/>
          <p14:tracePt t="79616" x="2768600" y="4125913"/>
          <p14:tracePt t="79643" x="2776538" y="4125913"/>
          <p14:tracePt t="79649" x="2776538" y="4116388"/>
          <p14:tracePt t="79670" x="2786063" y="4116388"/>
          <p14:tracePt t="79677" x="2795588" y="4108450"/>
          <p14:tracePt t="79693" x="2803525" y="4089400"/>
          <p14:tracePt t="79710" x="2830513" y="4081463"/>
          <p14:tracePt t="79727" x="2857500" y="4062413"/>
          <p14:tracePt t="79743" x="2867025" y="4044950"/>
          <p14:tracePt t="79760" x="2874963" y="4037013"/>
          <p14:tracePt t="79777" x="2884488" y="4037013"/>
          <p14:tracePt t="79795" x="2884488" y="4027488"/>
          <p14:tracePt t="79810" x="2894013" y="4027488"/>
          <p14:tracePt t="79924" x="2901950" y="4027488"/>
          <p14:tracePt t="79959" x="2901950" y="4037013"/>
          <p14:tracePt t="80020" x="2911475" y="4037013"/>
          <p14:tracePt t="80031" x="2911475" y="4044950"/>
          <p14:tracePt t="80044" x="2919413" y="4044950"/>
          <p14:tracePt t="80061" x="2928938" y="4054475"/>
          <p14:tracePt t="80077" x="2938463" y="4054475"/>
          <p14:tracePt t="80094" x="2946400" y="4062413"/>
          <p14:tracePt t="80111" x="2955925" y="4071938"/>
          <p14:tracePt t="80128" x="2965450" y="4071938"/>
          <p14:tracePt t="80144" x="2973388" y="4081463"/>
          <p14:tracePt t="80160" x="2982913" y="4081463"/>
          <p14:tracePt t="80177" x="3000375" y="4081463"/>
          <p14:tracePt t="80210" x="3009900" y="4089400"/>
          <p14:tracePt t="80227" x="3017838" y="4089400"/>
          <p14:tracePt t="80243" x="3036888" y="4098925"/>
          <p14:tracePt t="80260" x="3044825" y="4098925"/>
          <p14:tracePt t="80277" x="3044825" y="4108450"/>
          <p14:tracePt t="80293" x="3054350" y="4108450"/>
          <p14:tracePt t="80313" x="3062288" y="4108450"/>
          <p14:tracePt t="80327" x="3071813" y="4108450"/>
          <p14:tracePt t="80343" x="3071813" y="4116388"/>
          <p14:tracePt t="80472" x="3062288" y="4116388"/>
          <p14:tracePt t="80492" x="3054350" y="4116388"/>
          <p14:tracePt t="80766" x="3071813" y="4116388"/>
          <p14:tracePt t="80777" x="3108325" y="4116388"/>
          <p14:tracePt t="80794" x="3152775" y="4116388"/>
          <p14:tracePt t="80811" x="3187700" y="4116388"/>
          <p14:tracePt t="80827" x="3241675" y="4116388"/>
          <p14:tracePt t="80844" x="3286125" y="4116388"/>
          <p14:tracePt t="80861" x="3313113" y="4116388"/>
          <p14:tracePt t="80877" x="3330575" y="4116388"/>
          <p14:tracePt t="80894" x="3340100" y="4116388"/>
          <p14:tracePt t="80910" x="3357563" y="4116388"/>
          <p14:tracePt t="80927" x="3367088" y="4116388"/>
          <p14:tracePt t="80961" x="3375025" y="4116388"/>
          <p14:tracePt t="81026" x="3384550" y="4116388"/>
          <p14:tracePt t="81074" x="3394075" y="4116388"/>
          <p14:tracePt t="81085" x="3402013" y="4116388"/>
          <p14:tracePt t="81097" x="3411538" y="4116388"/>
          <p14:tracePt t="81110" x="3438525" y="4116388"/>
          <p14:tracePt t="81128" x="3455988" y="4116388"/>
          <p14:tracePt t="81144" x="3490913" y="4125913"/>
          <p14:tracePt t="81160" x="3509963" y="4125913"/>
          <p14:tracePt t="81177" x="3536950" y="4125913"/>
          <p14:tracePt t="81194" x="3544888" y="4133850"/>
          <p14:tracePt t="81210" x="3571875" y="4143375"/>
          <p14:tracePt t="81227" x="3581400" y="4143375"/>
          <p14:tracePt t="81243" x="3589338" y="4152900"/>
          <p14:tracePt t="81260" x="3608388" y="4152900"/>
          <p14:tracePt t="81277" x="3616325" y="4152900"/>
          <p14:tracePt t="81294" x="3625850" y="4152900"/>
          <p14:tracePt t="81319" x="3633788" y="4152900"/>
          <p14:tracePt t="81353" x="3643313" y="4152900"/>
          <p14:tracePt t="81375" x="3643313" y="4160838"/>
          <p14:tracePt t="81389" x="3652838" y="4160838"/>
          <p14:tracePt t="81402" x="3660775" y="4160838"/>
          <p14:tracePt t="81416" x="3670300" y="4170363"/>
          <p14:tracePt t="81451" x="3679825" y="4170363"/>
          <p14:tracePt t="81463" x="3679825" y="4179888"/>
          <p14:tracePt t="81478" x="3687763" y="4179888"/>
          <p14:tracePt t="81494" x="3697288" y="4179888"/>
          <p14:tracePt t="81738" x="3705225" y="4179888"/>
          <p14:tracePt t="81759" x="3714750" y="4179888"/>
          <p14:tracePt t="81792" x="3724275" y="4179888"/>
          <p14:tracePt t="81805" x="3732213" y="4179888"/>
          <p14:tracePt t="81875" x="3741738" y="4179888"/>
          <p14:tracePt t="81915" x="3751263" y="4179888"/>
          <p14:tracePt t="81950" x="3759200" y="4179888"/>
          <p14:tracePt t="81964" x="3768725" y="4179888"/>
          <p14:tracePt t="81997" x="3776663" y="4179888"/>
          <p14:tracePt t="82052" x="3776663" y="4170363"/>
          <p14:tracePt t="82093" x="3786188" y="4170363"/>
          <p14:tracePt t="82148" x="3795713" y="4170363"/>
          <p14:tracePt t="82167" x="3803650" y="4170363"/>
          <p14:tracePt t="82195" x="3813175" y="4170363"/>
          <p14:tracePt t="82229" x="3822700" y="4170363"/>
          <p14:tracePt t="82256" x="3830638" y="4170363"/>
          <p14:tracePt t="82271" x="3840163" y="4170363"/>
          <p14:tracePt t="82307" x="3848100" y="4170363"/>
          <p14:tracePt t="82340" x="3857625" y="4170363"/>
          <p14:tracePt t="82354" x="3867150" y="4170363"/>
          <p14:tracePt t="82388" x="3875088" y="4170363"/>
          <p14:tracePt t="82402" x="3884613" y="4170363"/>
          <p14:tracePt t="82436" x="3894138" y="4170363"/>
          <p14:tracePt t="82470" x="3902075" y="4170363"/>
          <p14:tracePt t="82497" x="3911600" y="4170363"/>
          <p14:tracePt t="82511" x="3919538" y="4170363"/>
          <p14:tracePt t="82544" x="3929063" y="4170363"/>
          <p14:tracePt t="82592" x="3938588" y="4170363"/>
          <p14:tracePt t="82660" x="3946525" y="4170363"/>
          <p14:tracePt t="82688" x="3946525" y="4160838"/>
          <p14:tracePt t="82709" x="3956050" y="4160838"/>
          <p14:tracePt t="82722" x="3956050" y="4152900"/>
          <p14:tracePt t="82737" x="3965575" y="4152900"/>
          <p14:tracePt t="82750" x="3965575" y="4143375"/>
          <p14:tracePt t="82798" x="3965575" y="4133850"/>
          <p14:tracePt t="82819" x="3973513" y="4133850"/>
          <p14:tracePt t="84220" x="4017963" y="4133850"/>
          <p14:tracePt t="84227" x="4081463" y="4133850"/>
          <p14:tracePt t="84234" x="4125913" y="4133850"/>
          <p14:tracePt t="84243" x="4187825" y="4133850"/>
          <p14:tracePt t="84260" x="4394200" y="4143375"/>
          <p14:tracePt t="84277" x="4545013" y="4143375"/>
          <p14:tracePt t="84293" x="4608513" y="4143375"/>
          <p14:tracePt t="84310" x="4705350" y="4143375"/>
          <p14:tracePt t="84327" x="4840288" y="4143375"/>
          <p14:tracePt t="84343" x="5143500" y="4170363"/>
          <p14:tracePt t="84360" x="5259388" y="4187825"/>
          <p14:tracePt t="84377" x="5357813" y="4187825"/>
          <p14:tracePt t="84394" x="5384800" y="4197350"/>
          <p14:tracePt t="84410" x="5411788" y="4197350"/>
          <p14:tracePt t="84427" x="5438775" y="4205288"/>
          <p14:tracePt t="84444" x="5465763" y="4205288"/>
          <p14:tracePt t="84460" x="5491163" y="4224338"/>
          <p14:tracePt t="84477" x="5510213" y="4224338"/>
          <p14:tracePt t="84493" x="5545138" y="4232275"/>
          <p14:tracePt t="84510" x="5554663" y="4232275"/>
          <p14:tracePt t="84528" x="5599113" y="4241800"/>
          <p14:tracePt t="84544" x="5626100" y="4251325"/>
          <p14:tracePt t="84560" x="5643563" y="4251325"/>
          <p14:tracePt t="84577" x="5670550" y="4251325"/>
          <p14:tracePt t="84594" x="5680075" y="4251325"/>
          <p14:tracePt t="84610" x="5688013" y="4251325"/>
          <p14:tracePt t="84627" x="5697538" y="4251325"/>
          <p14:tracePt t="84660" x="5705475" y="4251325"/>
          <p14:tracePt t="84727" x="5715000" y="4251325"/>
          <p14:tracePt t="84768" x="5715000" y="4241800"/>
          <p14:tracePt t="84779" x="5724525" y="4241800"/>
          <p14:tracePt t="84794" x="5724525" y="4232275"/>
          <p14:tracePt t="84816" x="5732463" y="4232275"/>
          <p14:tracePt t="84827" x="5741988" y="4224338"/>
          <p14:tracePt t="84844" x="5751513" y="4214813"/>
          <p14:tracePt t="84860" x="5759450" y="4214813"/>
          <p14:tracePt t="84877" x="5776913" y="4205288"/>
          <p14:tracePt t="84911" x="5786438" y="4187825"/>
          <p14:tracePt t="84974" x="5795963" y="4187825"/>
          <p14:tracePt t="85008" x="5803900" y="4187825"/>
          <p14:tracePt t="85018" x="5813425" y="4187825"/>
          <p14:tracePt t="85029" x="5822950" y="4187825"/>
          <p14:tracePt t="85044" x="5830888" y="4187825"/>
          <p14:tracePt t="85061" x="5848350" y="4187825"/>
          <p14:tracePt t="85077" x="5867400" y="4187825"/>
          <p14:tracePt t="85094" x="5884863" y="4187825"/>
          <p14:tracePt t="85111" x="5902325" y="4187825"/>
          <p14:tracePt t="85127" x="5911850" y="4187825"/>
          <p14:tracePt t="85144" x="5929313" y="4187825"/>
          <p14:tracePt t="85161" x="5946775" y="4187825"/>
          <p14:tracePt t="85177" x="5973763" y="4187825"/>
          <p14:tracePt t="85194" x="5983288" y="4187825"/>
          <p14:tracePt t="85210" x="6010275" y="4187825"/>
          <p14:tracePt t="85227" x="6045200" y="4187825"/>
          <p14:tracePt t="85244" x="6072188" y="4187825"/>
          <p14:tracePt t="85260" x="6126163" y="4187825"/>
          <p14:tracePt t="85277" x="6170613" y="4187825"/>
          <p14:tracePt t="85294" x="6215063" y="4187825"/>
          <p14:tracePt t="85310" x="6269038" y="4187825"/>
          <p14:tracePt t="85327" x="6276975" y="4187825"/>
          <p14:tracePt t="85343" x="6303963" y="4187825"/>
          <p14:tracePt t="85360" x="6313488" y="4187825"/>
          <p14:tracePt t="85377" x="6323013" y="4187825"/>
          <p14:tracePt t="85394" x="6340475" y="4187825"/>
          <p14:tracePt t="85410" x="6367463" y="4187825"/>
          <p14:tracePt t="85427" x="6375400" y="4187825"/>
          <p14:tracePt t="85444" x="6394450" y="4187825"/>
          <p14:tracePt t="85477" x="6402388" y="4187825"/>
          <p14:tracePt t="85534" x="6402388" y="4179888"/>
          <p14:tracePt t="85588" x="6402388" y="4170363"/>
          <p14:tracePt t="85629" x="6394450" y="4170363"/>
          <p14:tracePt t="85636" x="6384925" y="4170363"/>
          <p14:tracePt t="85650" x="6375400" y="4170363"/>
          <p14:tracePt t="85671" x="6367463" y="4170363"/>
          <p14:tracePt t="85684" x="6357938" y="4170363"/>
          <p14:tracePt t="85693" x="6348413" y="4170363"/>
          <p14:tracePt t="85710" x="6340475" y="4170363"/>
          <p14:tracePt t="85727" x="6330950" y="4170363"/>
          <p14:tracePt t="85744" x="6313488" y="4170363"/>
          <p14:tracePt t="85760" x="6303963" y="4170363"/>
          <p14:tracePt t="85777" x="6296025" y="4170363"/>
          <p14:tracePt t="85807" x="6286500" y="4170363"/>
          <p14:tracePt t="85870" x="6296025" y="4170363"/>
          <p14:tracePt t="85885" x="6303963" y="4170363"/>
          <p14:tracePt t="85903" x="6313488" y="4170363"/>
          <p14:tracePt t="85910" x="6323013" y="4170363"/>
          <p14:tracePt t="85937" x="6330950" y="4170363"/>
          <p14:tracePt t="85966" x="6340475" y="4170363"/>
          <p14:tracePt t="85986" x="6348413" y="4170363"/>
          <p14:tracePt t="86000" x="6357938" y="4170363"/>
          <p14:tracePt t="86020" x="6367463" y="4170363"/>
          <p14:tracePt t="86054" x="6375400" y="4170363"/>
          <p14:tracePt t="86069" x="6384925" y="4170363"/>
          <p14:tracePt t="86081" x="6394450" y="4170363"/>
          <p14:tracePt t="86102" x="6402388" y="4170363"/>
          <p14:tracePt t="86137" x="6411913" y="4170363"/>
          <p14:tracePt t="86170" x="6429375" y="4170363"/>
          <p14:tracePt t="86176" x="6438900" y="4170363"/>
          <p14:tracePt t="86807" x="6456363" y="4170363"/>
          <p14:tracePt t="86819" x="6473825" y="4160838"/>
          <p14:tracePt t="86831" x="6500813" y="4160838"/>
          <p14:tracePt t="86845" x="6510338" y="4152900"/>
          <p14:tracePt t="86861" x="6527800" y="4152900"/>
          <p14:tracePt t="86877" x="6537325" y="4152900"/>
          <p14:tracePt t="86894" x="6554788" y="4143375"/>
          <p14:tracePt t="86910" x="6562725" y="4143375"/>
          <p14:tracePt t="86944" x="6572250" y="4143375"/>
          <p14:tracePt t="86960" x="6572250" y="4133850"/>
          <p14:tracePt t="86977" x="6581775" y="4125913"/>
          <p14:tracePt t="86998" x="6589713" y="4125913"/>
          <p14:tracePt t="87018" x="6599238" y="4125913"/>
          <p14:tracePt t="87046" x="6608763" y="4125913"/>
          <p14:tracePt t="87059" x="6616700" y="4125913"/>
          <p14:tracePt t="87073" x="6634163" y="4125913"/>
          <p14:tracePt t="87080" x="6643688" y="4125913"/>
          <p14:tracePt t="87094" x="6670675" y="4125913"/>
          <p14:tracePt t="87110" x="6680200" y="4125913"/>
          <p14:tracePt t="87127" x="6705600" y="4125913"/>
          <p14:tracePt t="87143" x="6715125" y="4125913"/>
          <p14:tracePt t="87160" x="6724650" y="4125913"/>
          <p14:tracePt t="87177" x="6732588" y="4133850"/>
          <p14:tracePt t="87512" x="6742113" y="4133850"/>
          <p14:tracePt t="87526" x="6759575" y="4133850"/>
          <p14:tracePt t="87541" x="6769100" y="4133850"/>
          <p14:tracePt t="87548" x="6777038" y="4133850"/>
          <p14:tracePt t="87560" x="6786563" y="4133850"/>
          <p14:tracePt t="87577" x="6796088" y="4133850"/>
          <p14:tracePt t="87593" x="6804025" y="4143375"/>
          <p14:tracePt t="87610" x="6813550" y="4143375"/>
          <p14:tracePt t="87627" x="6823075" y="4143375"/>
          <p14:tracePt t="87643" x="6831013" y="4143375"/>
          <p14:tracePt t="87677" x="6840538" y="4152900"/>
          <p14:tracePt t="87693" x="6858000" y="4152900"/>
          <p14:tracePt t="87711" x="6867525" y="4152900"/>
          <p14:tracePt t="87727" x="6875463" y="4152900"/>
          <p14:tracePt t="87744" x="6884988" y="4152900"/>
          <p14:tracePt t="87761" x="6894513" y="4152900"/>
          <p14:tracePt t="87764" x="6902450" y="4152900"/>
          <p14:tracePt t="87794" x="6911975" y="4152900"/>
          <p14:tracePt t="87820" x="6919913" y="4152900"/>
          <p14:tracePt t="87832" x="6929438" y="4152900"/>
          <p14:tracePt t="87844" x="6938963" y="4152900"/>
          <p14:tracePt t="87860" x="6956425" y="4170363"/>
          <p14:tracePt t="87879" x="6965950" y="4170363"/>
          <p14:tracePt t="87895" x="6983413" y="4170363"/>
          <p14:tracePt t="87910" x="6991350" y="4170363"/>
          <p14:tracePt t="87927" x="7000875" y="4170363"/>
          <p14:tracePt t="87943" x="7010400" y="4170363"/>
          <p14:tracePt t="87960" x="7018338" y="4170363"/>
          <p14:tracePt t="87977" x="7027863" y="4170363"/>
          <p14:tracePt t="87993" x="7037388" y="4170363"/>
          <p14:tracePt t="88010" x="7045325" y="4170363"/>
          <p14:tracePt t="88027" x="7054850" y="4170363"/>
          <p14:tracePt t="88044" x="7081838" y="4170363"/>
          <p14:tracePt t="88060" x="7089775" y="4170363"/>
          <p14:tracePt t="88077" x="7108825" y="4170363"/>
          <p14:tracePt t="88093" x="7116763" y="4170363"/>
          <p14:tracePt t="88127" x="7134225" y="4170363"/>
          <p14:tracePt t="88160" x="7143750" y="4170363"/>
          <p14:tracePt t="88188" x="7153275" y="4170363"/>
          <p14:tracePt t="88223" x="7161213" y="4170363"/>
          <p14:tracePt t="88237" x="7170738" y="4170363"/>
          <p14:tracePt t="88271" x="7180263" y="4179888"/>
          <p14:tracePt t="88285" x="7188200" y="4179888"/>
          <p14:tracePt t="88298" x="7197725" y="4179888"/>
          <p14:tracePt t="88310" x="7205663" y="4179888"/>
          <p14:tracePt t="88327" x="7215188" y="4187825"/>
          <p14:tracePt t="88346" x="7224713" y="4187825"/>
          <p14:tracePt t="88360" x="7232650" y="4187825"/>
          <p14:tracePt t="88377" x="7242175" y="4197350"/>
          <p14:tracePt t="88394" x="7259638" y="4205288"/>
          <p14:tracePt t="88410" x="7269163" y="4205288"/>
          <p14:tracePt t="88427" x="7286625" y="4205288"/>
          <p14:tracePt t="88443" x="7304088" y="4205288"/>
          <p14:tracePt t="88460" x="7313613" y="4205288"/>
          <p14:tracePt t="88477" x="7331075" y="4205288"/>
          <p14:tracePt t="88510" x="7348538" y="4214813"/>
          <p14:tracePt t="88527" x="7358063" y="4214813"/>
          <p14:tracePt t="88543" x="7375525" y="4214813"/>
          <p14:tracePt t="88560" x="7394575" y="4214813"/>
          <p14:tracePt t="88593" x="7412038" y="4214813"/>
          <p14:tracePt t="88610" x="7419975" y="4214813"/>
          <p14:tracePt t="88643" x="7429500" y="4214813"/>
          <p14:tracePt t="88667" x="7439025" y="4214813"/>
          <p14:tracePt t="88677" x="7446963" y="4214813"/>
          <p14:tracePt t="88694" x="7456488" y="4214813"/>
          <p14:tracePt t="89120" x="7473950" y="4214813"/>
          <p14:tracePt t="89135" x="7491413" y="4214813"/>
          <p14:tracePt t="89148" x="7510463" y="4214813"/>
          <p14:tracePt t="89161" x="7527925" y="4214813"/>
          <p14:tracePt t="89177" x="7537450" y="4214813"/>
          <p14:tracePt t="89194" x="7554913" y="4214813"/>
          <p14:tracePt t="89227" x="7562850" y="4214813"/>
          <p14:tracePt t="89244" x="7572375" y="4214813"/>
          <p14:tracePt t="89260" x="7581900" y="4214813"/>
          <p14:tracePt t="89283" x="7589838" y="4214813"/>
          <p14:tracePt t="89317" x="7599363" y="4214813"/>
          <p14:tracePt t="89387" x="7599363" y="4205288"/>
          <p14:tracePt t="89400" x="7599363" y="4197350"/>
          <p14:tracePt t="89411" x="7608888" y="4197350"/>
          <p14:tracePt t="89427" x="7616825" y="4197350"/>
          <p14:tracePt t="89448" x="7626350" y="4187825"/>
          <p14:tracePt t="89475" x="7634288" y="4187825"/>
          <p14:tracePt t="89490" x="7634288" y="4179888"/>
          <p14:tracePt t="89503" x="7643813" y="4179888"/>
          <p14:tracePt t="89517" x="7653338" y="4179888"/>
          <p14:tracePt t="89537" x="7661275" y="4179888"/>
          <p14:tracePt t="89550" x="7670800" y="4170363"/>
          <p14:tracePt t="89563" x="7688263" y="4160838"/>
          <p14:tracePt t="89577" x="7697788" y="4160838"/>
          <p14:tracePt t="89593" x="7715250" y="4160838"/>
          <p14:tracePt t="89610" x="7724775" y="4152900"/>
          <p14:tracePt t="89627" x="7732713" y="4143375"/>
          <p14:tracePt t="89660" x="7742238" y="4143375"/>
          <p14:tracePt t="89859" x="7751763" y="4143375"/>
          <p14:tracePt t="89873" x="7759700" y="4143375"/>
          <p14:tracePt t="89886" x="7769225" y="4143375"/>
          <p14:tracePt t="89894" x="7786688" y="4143375"/>
          <p14:tracePt t="89910" x="7796213" y="4143375"/>
          <p14:tracePt t="89927" x="7813675" y="4143375"/>
          <p14:tracePt t="89943" x="7823200" y="4143375"/>
          <p14:tracePt t="89960" x="7831138" y="4152900"/>
          <p14:tracePt t="89977" x="7840663" y="4152900"/>
          <p14:tracePt t="89994" x="7848600" y="4152900"/>
          <p14:tracePt t="90010" x="7867650" y="4160838"/>
          <p14:tracePt t="90027" x="7885113" y="4160838"/>
          <p14:tracePt t="90044" x="7902575" y="4170363"/>
          <p14:tracePt t="90060" x="7912100" y="4170363"/>
          <p14:tracePt t="90077" x="7920038" y="4170363"/>
          <p14:tracePt t="90093" x="7929563" y="4170363"/>
          <p14:tracePt t="90110" x="7929563" y="4179888"/>
          <p14:tracePt t="90127" x="7939088" y="4179888"/>
          <p14:tracePt t="90144" x="7947025" y="4179888"/>
          <p14:tracePt t="90166" x="7956550" y="4179888"/>
          <p14:tracePt t="90192" x="7966075" y="4179888"/>
          <p14:tracePt t="90213" x="7974013" y="4179888"/>
          <p14:tracePt t="90220" x="7983538" y="4179888"/>
          <p14:tracePt t="90241" x="7991475" y="4179888"/>
          <p14:tracePt t="90254" x="8001000" y="4187825"/>
          <p14:tracePt t="90268" x="8010525" y="4187825"/>
          <p14:tracePt t="90289" x="8018463" y="4187825"/>
          <p14:tracePt t="90295" x="8027988" y="4187825"/>
          <p14:tracePt t="90310" x="8037513" y="4187825"/>
          <p14:tracePt t="90337" x="8045450" y="4187825"/>
          <p14:tracePt t="90372" x="8054975" y="4187825"/>
          <p14:tracePt t="90385" x="8062913" y="4187825"/>
          <p14:tracePt t="90406" x="8072438" y="4187825"/>
          <p14:tracePt t="90426" x="8081963" y="4187825"/>
          <p14:tracePt t="90440" x="8089900" y="4187825"/>
          <p14:tracePt t="90450" x="8099425" y="4187825"/>
          <p14:tracePt t="90460" x="8108950" y="4187825"/>
          <p14:tracePt t="90477" x="8116888" y="4187825"/>
          <p14:tracePt t="90493" x="8134350" y="4197350"/>
          <p14:tracePt t="90510" x="8143875" y="4197350"/>
          <p14:tracePt t="90527" x="8161338" y="4205288"/>
          <p14:tracePt t="90544" x="8170863" y="4205288"/>
          <p14:tracePt t="90560" x="8188325" y="4205288"/>
          <p14:tracePt t="90577" x="8215313" y="4214813"/>
          <p14:tracePt t="90593" x="8224838" y="4214813"/>
          <p14:tracePt t="90610" x="8242300" y="4214813"/>
          <p14:tracePt t="90627" x="8277225" y="4224338"/>
          <p14:tracePt t="90644" x="8313738" y="4232275"/>
          <p14:tracePt t="90660" x="8340725" y="4232275"/>
          <p14:tracePt t="90677" x="8358188" y="4241800"/>
          <p14:tracePt t="90693" x="8394700" y="4251325"/>
          <p14:tracePt t="90710" x="8420100" y="4251325"/>
          <p14:tracePt t="90727" x="8447088" y="4259263"/>
          <p14:tracePt t="90743" x="8466138" y="4268788"/>
          <p14:tracePt t="90760" x="8483600" y="4268788"/>
          <p14:tracePt t="90777" x="8491538" y="4276725"/>
          <p14:tracePt t="90793" x="8501063" y="4276725"/>
          <p14:tracePt t="90810" x="8518525" y="4276725"/>
          <p14:tracePt t="90843" x="8537575" y="4276725"/>
          <p14:tracePt t="90860" x="8545513" y="4276725"/>
          <p14:tracePt t="90877" x="8555038" y="4286250"/>
          <p14:tracePt t="90894" x="8572500" y="4286250"/>
          <p14:tracePt t="90927" x="8582025" y="4286250"/>
          <p14:tracePt t="90944" x="8582025" y="4295775"/>
          <p14:tracePt t="90967" x="8589963" y="4303713"/>
          <p14:tracePt t="95093" x="8626475" y="4303713"/>
          <p14:tracePt t="95104" x="8661400" y="4303713"/>
          <p14:tracePt t="95117" x="8715375" y="4303713"/>
          <p14:tracePt t="95129" x="8751888" y="4303713"/>
          <p14:tracePt t="95144" x="8777288" y="4303713"/>
          <p14:tracePt t="95161" x="8796338" y="4303713"/>
          <p14:tracePt t="95178" x="8823325" y="4303713"/>
          <p14:tracePt t="95195" x="8858250" y="4303713"/>
          <p14:tracePt t="95210" x="8902700" y="4303713"/>
          <p14:tracePt t="95227" x="8939213" y="4303713"/>
          <p14:tracePt t="95244" x="8966200" y="4303713"/>
          <p14:tracePt t="95260" x="8983663" y="4303713"/>
          <p14:tracePt t="95277" x="9001125" y="4303713"/>
          <p14:tracePt t="95294" x="9010650" y="4303713"/>
          <p14:tracePt t="95310" x="9018588" y="4303713"/>
          <p14:tracePt t="95327" x="9028113" y="4303713"/>
          <p14:tracePt t="95344" x="9037638" y="4295775"/>
          <p14:tracePt t="95360" x="9037638" y="4286250"/>
          <p14:tracePt t="95377" x="9045575" y="4276725"/>
          <p14:tracePt t="95407" x="9045575" y="4268788"/>
          <p14:tracePt t="95435" x="9045575" y="4259263"/>
          <p14:tracePt t="95445" x="9045575" y="4251325"/>
          <p14:tracePt t="95461" x="9045575" y="4232275"/>
          <p14:tracePt t="95477" x="9045575" y="4224338"/>
          <p14:tracePt t="95494" x="9045575" y="4205288"/>
          <p14:tracePt t="95511" x="9045575" y="4187825"/>
          <p14:tracePt t="95543" x="9045575" y="4170363"/>
          <p14:tracePt t="95577" x="9037638" y="4160838"/>
          <p14:tracePt t="95593" x="9037638" y="4152900"/>
          <p14:tracePt t="95610" x="9037638" y="4143375"/>
          <p14:tracePt t="95688" x="9028113" y="4143375"/>
          <p14:tracePt t="95763" x="9028113" y="4133850"/>
          <p14:tracePt t="95797" x="9028113" y="4125913"/>
          <p14:tracePt t="95895" x="9018588" y="4125913"/>
          <p14:tracePt t="95927" x="9018588" y="4133850"/>
          <p14:tracePt t="95954" x="9018588" y="4143375"/>
          <p14:tracePt t="96002" x="9028113" y="4143375"/>
          <p14:tracePt t="96024" x="9037638" y="4143375"/>
          <p14:tracePt t="96065" x="9045575" y="4143375"/>
          <p14:tracePt t="96119" x="9055100" y="4143375"/>
          <p14:tracePt t="96159" x="9063038" y="4143375"/>
          <p14:tracePt t="96180" x="9072563" y="4143375"/>
          <p14:tracePt t="96265" x="9082088" y="4143375"/>
          <p14:tracePt t="96345" x="9090025" y="4143375"/>
          <p14:tracePt t="96372" x="9099550" y="4143375"/>
          <p14:tracePt t="96393" x="9109075" y="4143375"/>
          <p14:tracePt t="96420" x="9117013" y="4143375"/>
          <p14:tracePt t="96516" x="9109075" y="4143375"/>
          <p14:tracePt t="96528" x="9099550" y="4143375"/>
          <p14:tracePt t="98650" x="8875713" y="4143375"/>
          <p14:tracePt t="98656" x="8385175" y="4125913"/>
          <p14:tracePt t="98663" x="8089900" y="4116388"/>
          <p14:tracePt t="98677" x="7153275" y="4116388"/>
          <p14:tracePt t="98694" x="6375400" y="4098925"/>
          <p14:tracePt t="98711" x="5465763" y="4125913"/>
          <p14:tracePt t="98727" x="4786313" y="4125913"/>
          <p14:tracePt t="98744" x="4197350" y="4116388"/>
          <p14:tracePt t="98761" x="3929063" y="4133850"/>
          <p14:tracePt t="98777" x="3776663" y="4133850"/>
          <p14:tracePt t="98781" x="3643313" y="4133850"/>
          <p14:tracePt t="98794" x="3465513" y="4152900"/>
          <p14:tracePt t="98811" x="3367088" y="4152900"/>
          <p14:tracePt t="98827" x="3259138" y="4160838"/>
          <p14:tracePt t="98844" x="3205163" y="4170363"/>
          <p14:tracePt t="98860" x="3170238" y="4179888"/>
          <p14:tracePt t="98877" x="3125788" y="4179888"/>
          <p14:tracePt t="98894" x="3081338" y="4187825"/>
          <p14:tracePt t="98910" x="3009900" y="4205288"/>
          <p14:tracePt t="98927" x="2965450" y="4224338"/>
          <p14:tracePt t="98944" x="2946400" y="4232275"/>
          <p14:tracePt t="98960" x="2867025" y="4251325"/>
          <p14:tracePt t="98977" x="2616200" y="4303713"/>
          <p14:tracePt t="98994" x="2428875" y="4348163"/>
          <p14:tracePt t="99010" x="2330450" y="4357688"/>
          <p14:tracePt t="99027" x="2232025" y="4375150"/>
          <p14:tracePt t="99044" x="2187575" y="4384675"/>
          <p14:tracePt t="99060" x="2160588" y="4384675"/>
          <p14:tracePt t="99077" x="2143125" y="4384675"/>
          <p14:tracePt t="99094" x="2133600" y="4384675"/>
          <p14:tracePt t="99110" x="2125663" y="4384675"/>
          <p14:tracePt t="99142" x="2125663" y="4375150"/>
          <p14:tracePt t="99218" x="2133600" y="4375150"/>
          <p14:tracePt t="99239" x="2133600" y="4367213"/>
          <p14:tracePt t="99252" x="2143125" y="4367213"/>
          <p14:tracePt t="99263" x="2152650" y="4367213"/>
          <p14:tracePt t="99277" x="2152650" y="4357688"/>
          <p14:tracePt t="99294" x="2160588" y="4348163"/>
          <p14:tracePt t="99327" x="2170113" y="4340225"/>
          <p14:tracePt t="99343" x="2179638" y="4340225"/>
          <p14:tracePt t="99361" x="2197100" y="4330700"/>
          <p14:tracePt t="99394" x="2205038" y="4322763"/>
          <p14:tracePt t="99410" x="2214563" y="4313238"/>
          <p14:tracePt t="99427" x="2224088" y="4303713"/>
          <p14:tracePt t="99443" x="2224088" y="4286250"/>
          <p14:tracePt t="99460" x="2214563" y="4276725"/>
          <p14:tracePt t="99477" x="2205038" y="4259263"/>
          <p14:tracePt t="99494" x="2187575" y="4251325"/>
          <p14:tracePt t="99510" x="2170113" y="4241800"/>
          <p14:tracePt t="99527" x="2125663" y="4232275"/>
          <p14:tracePt t="99544" x="2089150" y="4224338"/>
          <p14:tracePt t="99560" x="2036763" y="4197350"/>
          <p14:tracePt t="99577" x="2009775" y="4197350"/>
          <p14:tracePt t="99593" x="1990725" y="4187825"/>
          <p14:tracePt t="99610" x="1982788" y="4187825"/>
          <p14:tracePt t="99627" x="1973263" y="4179888"/>
          <p14:tracePt t="99643" x="1973263" y="4170363"/>
          <p14:tracePt t="99677" x="1973263" y="4160838"/>
          <p14:tracePt t="99698" x="1982788" y="4160838"/>
          <p14:tracePt t="99717" x="1990725" y="4160838"/>
          <p14:tracePt t="99745" x="2000250" y="4160838"/>
          <p14:tracePt t="99772" x="2000250" y="4152900"/>
          <p14:tracePt t="99781" x="2009775" y="4152900"/>
          <p14:tracePt t="99813" x="2017713" y="4152900"/>
          <p14:tracePt t="99848" x="2017713" y="4143375"/>
          <p14:tracePt t="99859" x="2027238" y="4143375"/>
          <p14:tracePt t="99871" x="2027238" y="4133850"/>
          <p14:tracePt t="99892" x="2036763" y="4133850"/>
          <p14:tracePt t="99906" x="2036763" y="4125913"/>
          <p14:tracePt t="99922" x="2044700" y="4116388"/>
          <p14:tracePt t="99956" x="2054225" y="4116388"/>
          <p14:tracePt t="99970" x="2062163" y="4116388"/>
          <p14:tracePt t="100004" x="2071688" y="4116388"/>
          <p14:tracePt t="100052" x="2081213" y="4116388"/>
          <p14:tracePt t="100101" x="2089150" y="4116388"/>
          <p14:tracePt t="100115" x="2098675" y="4116388"/>
          <p14:tracePt t="100202" x="2089150" y="4116388"/>
          <p14:tracePt t="100216" x="2081213" y="4116388"/>
          <p14:tracePt t="100230" x="2071688" y="4116388"/>
          <p14:tracePt t="100238" x="2054225" y="4125913"/>
          <p14:tracePt t="100244" x="2036763" y="4125913"/>
          <p14:tracePt t="100260" x="2000250" y="4125913"/>
          <p14:tracePt t="100277" x="1965325" y="4125913"/>
          <p14:tracePt t="100279" x="1946275" y="4125913"/>
          <p14:tracePt t="100293" x="1911350" y="4133850"/>
          <p14:tracePt t="100310" x="1884363" y="4133850"/>
          <p14:tracePt t="100327" x="1847850" y="4133850"/>
          <p14:tracePt t="100343" x="1830388" y="4143375"/>
          <p14:tracePt t="100360" x="1803400" y="4143375"/>
          <p14:tracePt t="100377" x="1785938" y="4143375"/>
          <p14:tracePt t="100394" x="1776413" y="4143375"/>
          <p14:tracePt t="100410" x="1768475" y="4143375"/>
          <p14:tracePt t="100519" x="1776413" y="4143375"/>
          <p14:tracePt t="100538" x="1785938" y="4143375"/>
          <p14:tracePt t="100551" x="1795463" y="4143375"/>
          <p14:tracePt t="100565" x="1803400" y="4143375"/>
          <p14:tracePt t="100592" x="1812925" y="4143375"/>
          <p14:tracePt t="100613" x="1822450" y="4143375"/>
          <p14:tracePt t="100641" x="1830388" y="4143375"/>
          <p14:tracePt t="100648" x="1839913" y="4143375"/>
          <p14:tracePt t="100668" x="1847850" y="4143375"/>
          <p14:tracePt t="100682" x="1857375" y="4143375"/>
          <p14:tracePt t="100696" x="1866900" y="4133850"/>
          <p14:tracePt t="100710" x="1874838" y="4133850"/>
          <p14:tracePt t="100727" x="1884363" y="4133850"/>
          <p14:tracePt t="100743" x="1893888" y="4133850"/>
          <p14:tracePt t="100760" x="1901825" y="4133850"/>
          <p14:tracePt t="100777" x="1911350" y="4133850"/>
          <p14:tracePt t="100793" x="1919288" y="4133850"/>
          <p14:tracePt t="100812" x="1928813" y="4133850"/>
          <p14:tracePt t="100827" x="1928813" y="4125913"/>
          <p14:tracePt t="100843" x="1938338" y="4125913"/>
          <p14:tracePt t="100860" x="1946275" y="4125913"/>
          <p14:tracePt t="100877" x="1955800" y="4125913"/>
          <p14:tracePt t="100893" x="1965325" y="4125913"/>
          <p14:tracePt t="100910" x="1973263" y="4125913"/>
          <p14:tracePt t="100927" x="1982788" y="4125913"/>
          <p14:tracePt t="100943" x="1990725" y="4125913"/>
          <p14:tracePt t="100960" x="2000250" y="4125913"/>
          <p14:tracePt t="100977" x="2017713" y="4116388"/>
          <p14:tracePt t="100993" x="2027238" y="4116388"/>
          <p14:tracePt t="101010" x="2036763" y="4116388"/>
          <p14:tracePt t="101044" x="2054225" y="4116388"/>
          <p14:tracePt t="101121" x="2062163" y="4116388"/>
          <p14:tracePt t="101155" x="2071688" y="4116388"/>
          <p14:tracePt t="101196" x="2081213" y="4116388"/>
          <p14:tracePt t="101429" x="2089150" y="4116388"/>
          <p14:tracePt t="101443" x="2098675" y="4116388"/>
          <p14:tracePt t="101484" x="2108200" y="4116388"/>
          <p14:tracePt t="101512" x="2116138" y="4116388"/>
          <p14:tracePt t="101532" x="2125663" y="4116388"/>
          <p14:tracePt t="101547" x="2133600" y="4116388"/>
          <p14:tracePt t="101560" x="2143125" y="4116388"/>
          <p14:tracePt t="101577" x="2152650" y="4116388"/>
          <p14:tracePt t="101593" x="2170113" y="4116388"/>
          <p14:tracePt t="101610" x="2179638" y="4116388"/>
          <p14:tracePt t="101627" x="2187575" y="4116388"/>
          <p14:tracePt t="101643" x="2197100" y="4116388"/>
          <p14:tracePt t="101660" x="2205038" y="4116388"/>
          <p14:tracePt t="101694" x="2224088" y="4116388"/>
          <p14:tracePt t="101710" x="2241550" y="4108450"/>
          <p14:tracePt t="101727" x="2268538" y="4108450"/>
          <p14:tracePt t="101744" x="2330450" y="4108450"/>
          <p14:tracePt t="101760" x="2374900" y="4098925"/>
          <p14:tracePt t="101777" x="2428875" y="4089400"/>
          <p14:tracePt t="101793" x="2465388" y="4089400"/>
          <p14:tracePt t="101810" x="2509838" y="4081463"/>
          <p14:tracePt t="101827" x="2544763" y="4071938"/>
          <p14:tracePt t="101844" x="2581275" y="4071938"/>
          <p14:tracePt t="101860" x="2643188" y="4071938"/>
          <p14:tracePt t="101878" x="2687638" y="4071938"/>
          <p14:tracePt t="101894" x="2768600" y="4071938"/>
          <p14:tracePt t="101910" x="2822575" y="4081463"/>
          <p14:tracePt t="101927" x="2867025" y="4081463"/>
          <p14:tracePt t="101944" x="2894013" y="4081463"/>
          <p14:tracePt t="101960" x="2911475" y="4081463"/>
          <p14:tracePt t="101977" x="2946400" y="4081463"/>
          <p14:tracePt t="101994" x="2965450" y="4081463"/>
          <p14:tracePt t="102010" x="2982913" y="4081463"/>
          <p14:tracePt t="102027" x="3000375" y="4081463"/>
          <p14:tracePt t="102044" x="3009900" y="4081463"/>
          <p14:tracePt t="102077" x="3017838" y="4081463"/>
          <p14:tracePt t="102304" x="3017838" y="4089400"/>
          <p14:tracePt t="102388" x="3017838" y="4098925"/>
          <p14:tracePt t="102436" x="3017838" y="4108450"/>
          <p14:tracePt t="102463" x="3017838" y="4116388"/>
          <p14:tracePt t="102524" x="3017838" y="4125913"/>
          <p14:tracePt t="102538" x="3027363" y="4125913"/>
          <p14:tracePt t="102556" x="3027363" y="4133850"/>
          <p14:tracePt t="102577" x="3036888" y="4133850"/>
          <p14:tracePt t="102613" x="3036888" y="4143375"/>
          <p14:tracePt t="102645" x="3044825" y="4152900"/>
          <p14:tracePt t="104555" x="3027363" y="4160838"/>
          <p14:tracePt t="104561" x="3009900" y="4187825"/>
          <p14:tracePt t="104577" x="2982913" y="4214813"/>
          <p14:tracePt t="104593" x="2965450" y="4232275"/>
          <p14:tracePt t="104610" x="2946400" y="4241800"/>
          <p14:tracePt t="104627" x="2938463" y="4251325"/>
          <p14:tracePt t="104644" x="2928938" y="4259263"/>
          <p14:tracePt t="104678" x="2919413" y="4268788"/>
          <p14:tracePt t="104694" x="2919413" y="4276725"/>
          <p14:tracePt t="104741" x="2911475" y="4276725"/>
          <p14:tracePt t="104774" x="2901950" y="4276725"/>
          <p14:tracePt t="104802" x="2884488" y="4276725"/>
          <p14:tracePt t="104816" x="2867025" y="4276725"/>
          <p14:tracePt t="104827" x="2847975" y="4268788"/>
          <p14:tracePt t="104844" x="2795588" y="4251325"/>
          <p14:tracePt t="104860" x="2759075" y="4232275"/>
          <p14:tracePt t="104877" x="2724150" y="4214813"/>
          <p14:tracePt t="104894" x="2705100" y="4214813"/>
          <p14:tracePt t="104911" x="2697163" y="4205288"/>
          <p14:tracePt t="104927" x="2687638" y="4205288"/>
          <p14:tracePt t="104960" x="2679700" y="4205288"/>
          <p14:tracePt t="104977" x="2679700" y="4224338"/>
          <p14:tracePt t="104994" x="2679700" y="4232275"/>
          <p14:tracePt t="105028" x="2679700" y="4251325"/>
          <p14:tracePt t="105044" x="2679700" y="4259263"/>
          <p14:tracePt t="105077" x="2679700" y="4268788"/>
          <p14:tracePt t="105094" x="2670175" y="4268788"/>
          <p14:tracePt t="105110" x="2660650" y="4276725"/>
          <p14:tracePt t="105131" x="2652713" y="4286250"/>
          <p14:tracePt t="105144" x="2633663" y="4295775"/>
          <p14:tracePt t="105160" x="2608263" y="4303713"/>
          <p14:tracePt t="105177" x="2500313" y="4330700"/>
          <p14:tracePt t="105194" x="2339975" y="4357688"/>
          <p14:tracePt t="105210" x="2232025" y="4375150"/>
          <p14:tracePt t="105227" x="2187575" y="4394200"/>
          <p14:tracePt t="105244" x="2179638" y="4394200"/>
          <p14:tracePt t="105260" x="2160588" y="4394200"/>
          <p14:tracePt t="105294" x="2152650" y="4394200"/>
          <p14:tracePt t="105561" x="2160588" y="4402138"/>
          <p14:tracePt t="105574" x="2170113" y="4402138"/>
          <p14:tracePt t="105581" x="2179638" y="4402138"/>
          <p14:tracePt t="105595" x="2187575" y="4411663"/>
          <p14:tracePt t="105610" x="2187575" y="4419600"/>
          <p14:tracePt t="105627" x="2197100" y="4419600"/>
          <p14:tracePt t="105644" x="2214563" y="4429125"/>
          <p14:tracePt t="105677" x="2224088" y="4429125"/>
          <p14:tracePt t="105713" x="2232025" y="4429125"/>
          <p14:tracePt t="105739" x="2232025" y="4438650"/>
          <p14:tracePt t="105801" x="2232025" y="4446588"/>
          <p14:tracePt t="105829" x="2241550" y="4446588"/>
          <p14:tracePt t="105842" x="2241550" y="4456113"/>
          <p14:tracePt t="105863" x="2251075" y="4456113"/>
          <p14:tracePt t="105959" x="2251075" y="4465638"/>
          <p14:tracePt t="106020" x="2259013" y="4465638"/>
          <p14:tracePt t="106062" x="2268538" y="4465638"/>
          <p14:tracePt t="106137" x="2276475" y="4465638"/>
          <p14:tracePt t="106165" x="2286000" y="4465638"/>
          <p14:tracePt t="106225" x="2295525" y="4465638"/>
          <p14:tracePt t="106273" x="2295525" y="4456113"/>
          <p14:tracePt t="106287" x="2303463" y="4456113"/>
          <p14:tracePt t="106297" x="2303463" y="4446588"/>
          <p14:tracePt t="106321" x="2312988" y="4446588"/>
          <p14:tracePt t="106328" x="2312988" y="4438650"/>
          <p14:tracePt t="106355" x="2322513" y="4438650"/>
          <p14:tracePt t="106363" x="2322513" y="4429125"/>
          <p14:tracePt t="106377" x="2330450" y="4429125"/>
          <p14:tracePt t="106394" x="2330450" y="4419600"/>
          <p14:tracePt t="106410" x="2339975" y="4411663"/>
          <p14:tracePt t="106427" x="2347913" y="4411663"/>
          <p14:tracePt t="106444" x="2347913" y="4402138"/>
          <p14:tracePt t="106460" x="2357438" y="4402138"/>
          <p14:tracePt t="106477" x="2366963" y="4394200"/>
          <p14:tracePt t="106494" x="2374900" y="4384675"/>
          <p14:tracePt t="106510" x="2384425" y="4384675"/>
          <p14:tracePt t="106527" x="2393950" y="4384675"/>
          <p14:tracePt t="106543" x="2401888" y="4384675"/>
          <p14:tracePt t="106560" x="2428875" y="4384675"/>
          <p14:tracePt t="106577" x="2438400" y="4384675"/>
          <p14:tracePt t="106594" x="2465388" y="4384675"/>
          <p14:tracePt t="106610" x="2490788" y="4384675"/>
          <p14:tracePt t="106627" x="2509838" y="4384675"/>
          <p14:tracePt t="106643" x="2527300" y="4384675"/>
          <p14:tracePt t="106660" x="2536825" y="4394200"/>
          <p14:tracePt t="106677" x="2554288" y="4394200"/>
          <p14:tracePt t="106693" x="2562225" y="4394200"/>
          <p14:tracePt t="106727" x="2571750" y="4394200"/>
          <p14:tracePt t="106744" x="2581275" y="4394200"/>
          <p14:tracePt t="106760" x="2598738" y="4394200"/>
          <p14:tracePt t="106777" x="2608263" y="4394200"/>
          <p14:tracePt t="106794" x="2633663" y="4394200"/>
          <p14:tracePt t="106810" x="2643188" y="4394200"/>
          <p14:tracePt t="106827" x="2660650" y="4394200"/>
          <p14:tracePt t="106844" x="2670175" y="4394200"/>
          <p14:tracePt t="106860" x="2697163" y="4394200"/>
          <p14:tracePt t="106877" x="2705100" y="4394200"/>
          <p14:tracePt t="106894" x="2714625" y="4394200"/>
          <p14:tracePt t="106910" x="2732088" y="4394200"/>
          <p14:tracePt t="106944" x="2741613" y="4394200"/>
          <p14:tracePt t="106960" x="2751138" y="4394200"/>
          <p14:tracePt t="106991" x="2759075" y="4394200"/>
          <p14:tracePt t="109004" x="2786063" y="4394200"/>
          <p14:tracePt t="109017" x="2857500" y="4411663"/>
          <p14:tracePt t="109029" x="2901950" y="4411663"/>
          <p14:tracePt t="109044" x="2973388" y="4419600"/>
          <p14:tracePt t="109061" x="3062288" y="4419600"/>
          <p14:tracePt t="109078" x="3081338" y="4419600"/>
          <p14:tracePt t="109094" x="3098800" y="4419600"/>
          <p14:tracePt t="109111" x="3108325" y="4419600"/>
          <p14:tracePt t="109127" x="3116263" y="4419600"/>
          <p14:tracePt t="109144" x="3125788" y="4419600"/>
          <p14:tracePt t="109161" x="3143250" y="4419600"/>
          <p14:tracePt t="109177" x="3170238" y="4411663"/>
          <p14:tracePt t="109196" x="3205163" y="4411663"/>
          <p14:tracePt t="109210" x="3295650" y="4402138"/>
          <p14:tracePt t="109227" x="3438525" y="4402138"/>
          <p14:tracePt t="109244" x="3687763" y="4402138"/>
          <p14:tracePt t="109260" x="3768725" y="4402138"/>
          <p14:tracePt t="109277" x="3822700" y="4402138"/>
          <p14:tracePt t="109293" x="3830638" y="4402138"/>
          <p14:tracePt t="109310" x="3840163" y="4402138"/>
          <p14:tracePt t="109327" x="3848100" y="4402138"/>
          <p14:tracePt t="109618" x="3857625" y="4402138"/>
          <p14:tracePt t="109709" x="3867150" y="4402138"/>
          <p14:tracePt t="109742" x="3875088" y="4402138"/>
          <p14:tracePt t="109805" x="3884613" y="4402138"/>
          <p14:tracePt t="109852" x="3894138" y="4402138"/>
          <p14:tracePt t="109906" x="3902075" y="4411663"/>
          <p14:tracePt t="109927" x="3911600" y="4411663"/>
          <p14:tracePt t="109938" x="3929063" y="4411663"/>
          <p14:tracePt t="109950" x="3938588" y="4411663"/>
          <p14:tracePt t="109961" x="3956050" y="4411663"/>
          <p14:tracePt t="109977" x="3983038" y="4411663"/>
          <p14:tracePt t="109995" x="3990975" y="4411663"/>
          <p14:tracePt t="110010" x="4010025" y="4411663"/>
          <p14:tracePt t="110044" x="4017963" y="4411663"/>
          <p14:tracePt t="110060" x="4027488" y="4411663"/>
          <p14:tracePt t="110091" x="4037013" y="4411663"/>
          <p14:tracePt t="110105" x="4044950" y="4411663"/>
          <p14:tracePt t="110427" x="4044950" y="4419600"/>
          <p14:tracePt t="110775" x="4054475" y="4419600"/>
          <p14:tracePt t="110789" x="4062413" y="4419600"/>
          <p14:tracePt t="110803" x="4071938" y="4419600"/>
          <p14:tracePt t="110815" x="4081463" y="4419600"/>
          <p14:tracePt t="110827" x="4089400" y="4419600"/>
          <p14:tracePt t="110844" x="4098925" y="4419600"/>
          <p14:tracePt t="110860" x="4108450" y="4419600"/>
          <p14:tracePt t="110877" x="4125913" y="4419600"/>
          <p14:tracePt t="110894" x="4133850" y="4419600"/>
          <p14:tracePt t="110911" x="4152900" y="4429125"/>
          <p14:tracePt t="110943" x="4160838" y="4429125"/>
          <p14:tracePt t="110966" x="4160838" y="4438650"/>
          <p14:tracePt t="111069" x="4160838" y="4446588"/>
          <p14:tracePt t="111117" x="4170363" y="4446588"/>
          <p14:tracePt t="111152" x="4170363" y="4456113"/>
          <p14:tracePt t="111357" x="4187825" y="4456113"/>
          <p14:tracePt t="111378" x="4197350" y="4456113"/>
          <p14:tracePt t="111398" x="4205288" y="4456113"/>
          <p14:tracePt t="111425" x="4214813" y="4456113"/>
          <p14:tracePt t="112089" x="4205288" y="4456113"/>
          <p14:tracePt t="112130" x="4197350" y="4456113"/>
          <p14:tracePt t="112294" x="4187825" y="4456113"/>
          <p14:tracePt t="112335" x="4179888" y="4456113"/>
          <p14:tracePt t="112349" x="4170363" y="4456113"/>
          <p14:tracePt t="112676" x="4187825" y="4456113"/>
          <p14:tracePt t="112683" x="4224338" y="4438650"/>
          <p14:tracePt t="112694" x="4251325" y="4429125"/>
          <p14:tracePt t="112711" x="4446588" y="4402138"/>
          <p14:tracePt t="112727" x="4867275" y="4313238"/>
          <p14:tracePt t="112744" x="5197475" y="4268788"/>
          <p14:tracePt t="112761" x="5367338" y="4241800"/>
          <p14:tracePt t="112777" x="5446713" y="4224338"/>
          <p14:tracePt t="112794" x="5491163" y="4214813"/>
          <p14:tracePt t="112811" x="5500688" y="4214813"/>
          <p14:tracePt t="112827" x="5510213" y="4214813"/>
          <p14:tracePt t="112844" x="5518150" y="4214813"/>
          <p14:tracePt t="112868" x="5518150" y="4205288"/>
          <p14:tracePt t="112889" x="5518150" y="4197350"/>
          <p14:tracePt t="112902" x="5527675" y="4197350"/>
          <p14:tracePt t="112951" x="5537200" y="4197350"/>
          <p14:tracePt t="112964" x="5545138" y="4187825"/>
          <p14:tracePt t="112977" x="5554663" y="4187825"/>
          <p14:tracePt t="112994" x="5653088" y="4179888"/>
          <p14:tracePt t="113011" x="5795963" y="4160838"/>
          <p14:tracePt t="113027" x="5840413" y="4160838"/>
          <p14:tracePt t="113044" x="5875338" y="4152900"/>
          <p14:tracePt t="113060" x="5919788" y="4143375"/>
          <p14:tracePt t="113077" x="5956300" y="4143375"/>
          <p14:tracePt t="113094" x="5983288" y="4133850"/>
          <p14:tracePt t="113110" x="6000750" y="4133850"/>
          <p14:tracePt t="113127" x="6010275" y="4133850"/>
          <p14:tracePt t="113144" x="6018213" y="4133850"/>
          <p14:tracePt t="113224" x="6010275" y="4133850"/>
          <p14:tracePt t="113238" x="6000750" y="4133850"/>
          <p14:tracePt t="113252" x="5991225" y="4133850"/>
          <p14:tracePt t="113260" x="5983288" y="4133850"/>
          <p14:tracePt t="113277" x="5965825" y="4133850"/>
          <p14:tracePt t="113294" x="5946775" y="4133850"/>
          <p14:tracePt t="113310" x="5929313" y="4133850"/>
          <p14:tracePt t="113313" x="5919788" y="4133850"/>
          <p14:tracePt t="113327" x="5911850" y="4133850"/>
          <p14:tracePt t="113344" x="5894388" y="4143375"/>
          <p14:tracePt t="113360" x="5884863" y="4152900"/>
          <p14:tracePt t="113377" x="5875338" y="4152900"/>
          <p14:tracePt t="113394" x="5867400" y="4152900"/>
          <p14:tracePt t="113485" x="5875338" y="4152900"/>
          <p14:tracePt t="113518" x="5884863" y="4152900"/>
          <p14:tracePt t="113553" x="5894388" y="4160838"/>
          <p14:tracePt t="113606" x="5902325" y="4160838"/>
          <p14:tracePt t="113620" x="5911850" y="4160838"/>
          <p14:tracePt t="113654" x="5919788" y="4160838"/>
          <p14:tracePt t="113682" x="5929313" y="4152900"/>
          <p14:tracePt t="113696" x="5938838" y="4152900"/>
          <p14:tracePt t="113710" x="5938838" y="4143375"/>
          <p14:tracePt t="113719" x="5946775" y="4143375"/>
          <p14:tracePt t="113730" x="5946775" y="4133850"/>
          <p14:tracePt t="113744" x="5956300" y="4133850"/>
          <p14:tracePt t="113760" x="5956300" y="4125913"/>
          <p14:tracePt t="113778" x="5965825" y="4125913"/>
          <p14:tracePt t="113794" x="5983288" y="4116388"/>
          <p14:tracePt t="113827" x="5991225" y="4116388"/>
          <p14:tracePt t="113847" x="6000750" y="4116388"/>
          <p14:tracePt t="113867" x="6010275" y="4116388"/>
          <p14:tracePt t="113877" x="6018213" y="4116388"/>
          <p14:tracePt t="113895" x="6054725" y="4116388"/>
          <p14:tracePt t="113910" x="6116638" y="4133850"/>
          <p14:tracePt t="113927" x="6242050" y="4170363"/>
          <p14:tracePt t="113943" x="6296025" y="4170363"/>
          <p14:tracePt t="113960" x="6330950" y="4187825"/>
          <p14:tracePt t="113977" x="6375400" y="4197350"/>
          <p14:tracePt t="113993" x="6394450" y="4205288"/>
          <p14:tracePt t="114010" x="6419850" y="4214813"/>
          <p14:tracePt t="114027" x="6446838" y="4214813"/>
          <p14:tracePt t="114043" x="6473825" y="4224338"/>
          <p14:tracePt t="114060" x="6491288" y="4232275"/>
          <p14:tracePt t="114077" x="6510338" y="4232275"/>
          <p14:tracePt t="114093" x="6527800" y="4241800"/>
          <p14:tracePt t="114111" x="6537325" y="4241800"/>
          <p14:tracePt t="114127" x="6572250" y="4241800"/>
          <p14:tracePt t="114144" x="6599238" y="4241800"/>
          <p14:tracePt t="114160" x="6643688" y="4241800"/>
          <p14:tracePt t="114177" x="6680200" y="4241800"/>
          <p14:tracePt t="114194" x="6724650" y="4241800"/>
          <p14:tracePt t="114210" x="6759575" y="4241800"/>
          <p14:tracePt t="114227" x="6777038" y="4241800"/>
          <p14:tracePt t="114243" x="6848475" y="4241800"/>
          <p14:tracePt t="114260" x="6919913" y="4241800"/>
          <p14:tracePt t="114277" x="7072313" y="4241800"/>
          <p14:tracePt t="114293" x="7116763" y="4241800"/>
          <p14:tracePt t="114310" x="7134225" y="4241800"/>
          <p14:tracePt t="114312" x="7143750" y="4241800"/>
          <p14:tracePt t="114327" x="7161213" y="4241800"/>
          <p14:tracePt t="114343" x="7170738" y="4241800"/>
          <p14:tracePt t="114360" x="7188200" y="4241800"/>
          <p14:tracePt t="114377" x="7197725" y="4241800"/>
          <p14:tracePt t="114394" x="7205663" y="4241800"/>
          <p14:tracePt t="114427" x="7215188" y="4241800"/>
          <p14:tracePt t="114444" x="7224713" y="4251325"/>
          <p14:tracePt t="115590" x="7215188" y="4259263"/>
          <p14:tracePt t="115597" x="7197725" y="4259263"/>
          <p14:tracePt t="115610" x="7170738" y="4259263"/>
          <p14:tracePt t="115627" x="7108825" y="4268788"/>
          <p14:tracePt t="115644" x="7072313" y="4286250"/>
          <p14:tracePt t="115660" x="7018338" y="4295775"/>
          <p14:tracePt t="115677" x="6991350" y="4295775"/>
          <p14:tracePt t="115693" x="6956425" y="4303713"/>
          <p14:tracePt t="115710" x="6929438" y="4313238"/>
          <p14:tracePt t="115727" x="6894513" y="4322763"/>
          <p14:tracePt t="115743" x="6858000" y="4330700"/>
          <p14:tracePt t="115762" x="6786563" y="4348163"/>
          <p14:tracePt t="115777" x="6732588" y="4367213"/>
          <p14:tracePt t="115794" x="6697663" y="4375150"/>
          <p14:tracePt t="115797" x="6688138" y="4375150"/>
          <p14:tracePt t="115810" x="6661150" y="4375150"/>
          <p14:tracePt t="115827" x="6634163" y="4375150"/>
          <p14:tracePt t="115844" x="6608763" y="4384675"/>
          <p14:tracePt t="115860" x="6599238" y="4384675"/>
          <p14:tracePt t="115877" x="6589713" y="4384675"/>
          <p14:tracePt t="115894" x="6572250" y="4402138"/>
          <p14:tracePt t="115910" x="6554788" y="4402138"/>
          <p14:tracePt t="115927" x="6537325" y="4402138"/>
          <p14:tracePt t="115943" x="6527800" y="4402138"/>
          <p14:tracePt t="115960" x="6510338" y="4402138"/>
          <p14:tracePt t="115977" x="6500813" y="4402138"/>
          <p14:tracePt t="115994" x="6491288" y="4411663"/>
          <p14:tracePt t="116010" x="6446838" y="4411663"/>
          <p14:tracePt t="116027" x="6394450" y="4419600"/>
          <p14:tracePt t="116043" x="6323013" y="4438650"/>
          <p14:tracePt t="116060" x="6296025" y="4438650"/>
          <p14:tracePt t="116077" x="6276975" y="4438650"/>
          <p14:tracePt t="116093" x="6259513" y="4438650"/>
          <p14:tracePt t="116110" x="6251575" y="4438650"/>
          <p14:tracePt t="116127" x="6242050" y="4438650"/>
          <p14:tracePt t="117363" x="6276975" y="4446588"/>
          <p14:tracePt t="117374" x="6340475" y="4456113"/>
          <p14:tracePt t="117388" x="6483350" y="4491038"/>
          <p14:tracePt t="117398" x="6653213" y="4518025"/>
          <p14:tracePt t="117410" x="6813550" y="4554538"/>
          <p14:tracePt t="117427" x="6929438" y="4572000"/>
          <p14:tracePt t="117444" x="6991350" y="4581525"/>
          <p14:tracePt t="117460" x="7010400" y="4589463"/>
          <p14:tracePt t="117477" x="7018338" y="4589463"/>
          <p14:tracePt t="117494" x="7027863" y="4589463"/>
          <p14:tracePt t="117510" x="7037388" y="4589463"/>
          <p14:tracePt t="117601" x="7045325" y="4589463"/>
          <p14:tracePt t="123845" x="6340475" y="4527550"/>
          <p14:tracePt t="123850" x="5224463" y="4402138"/>
          <p14:tracePt t="123860" x="5116513" y="4394200"/>
          <p14:tracePt t="123877" x="5045075" y="4375150"/>
          <p14:tracePt t="123894" x="4973638" y="4367213"/>
          <p14:tracePt t="123910" x="4830763" y="4367213"/>
          <p14:tracePt t="123927" x="4759325" y="4367213"/>
          <p14:tracePt t="123944" x="4679950" y="4357688"/>
          <p14:tracePt t="123960" x="4625975" y="4357688"/>
          <p14:tracePt t="123977" x="4518025" y="4340225"/>
          <p14:tracePt t="123994" x="4384675" y="4330700"/>
          <p14:tracePt t="124010" x="4259263" y="4322763"/>
          <p14:tracePt t="124027" x="4179888" y="4313238"/>
          <p14:tracePt t="124044" x="4143375" y="4303713"/>
          <p14:tracePt t="124060" x="4071938" y="4303713"/>
          <p14:tracePt t="124077" x="3973513" y="4286250"/>
          <p14:tracePt t="124093" x="3776663" y="4276725"/>
          <p14:tracePt t="124110" x="3679825" y="4276725"/>
          <p14:tracePt t="124127" x="3616325" y="4276725"/>
          <p14:tracePt t="124143" x="3544888" y="4276725"/>
          <p14:tracePt t="124160" x="3490913" y="4276725"/>
          <p14:tracePt t="124177" x="3330575" y="4295775"/>
          <p14:tracePt t="124193" x="3241675" y="4313238"/>
          <p14:tracePt t="124210" x="3143250" y="4340225"/>
          <p14:tracePt t="124227" x="3098800" y="4348163"/>
          <p14:tracePt t="124244" x="3036888" y="4357688"/>
          <p14:tracePt t="124260" x="3000375" y="4357688"/>
          <p14:tracePt t="124277" x="2955925" y="4367213"/>
          <p14:tracePt t="124293" x="2894013" y="4367213"/>
          <p14:tracePt t="124310" x="2847975" y="4367213"/>
          <p14:tracePt t="124327" x="2830513" y="4367213"/>
          <p14:tracePt t="124330" x="2822575" y="4367213"/>
          <p14:tracePt t="124344" x="2803525" y="4367213"/>
          <p14:tracePt t="124360" x="2795588" y="4367213"/>
          <p14:tracePt t="124377" x="2776538" y="4367213"/>
          <p14:tracePt t="124423" x="2776538" y="4375150"/>
          <p14:tracePt t="124457" x="2786063" y="4375150"/>
          <p14:tracePt t="124471" x="2795588" y="4375150"/>
          <p14:tracePt t="124482" x="2803525" y="4375150"/>
          <p14:tracePt t="124494" x="2822575" y="4375150"/>
          <p14:tracePt t="124511" x="2847975" y="4375150"/>
          <p14:tracePt t="124527" x="2867025" y="4375150"/>
          <p14:tracePt t="124543" x="2884488" y="4375150"/>
          <p14:tracePt t="124560" x="2911475" y="4375150"/>
          <p14:tracePt t="124577" x="2938463" y="4384675"/>
          <p14:tracePt t="124593" x="2955925" y="4394200"/>
          <p14:tracePt t="124610" x="2965450" y="4394200"/>
          <p14:tracePt t="124627" x="2982913" y="4394200"/>
          <p14:tracePt t="124643" x="2990850" y="4402138"/>
          <p14:tracePt t="124660" x="3000375" y="4402138"/>
          <p14:tracePt t="124677" x="3009900" y="4402138"/>
          <p14:tracePt t="124694" x="3027363" y="4411663"/>
          <p14:tracePt t="124710" x="3044825" y="4419600"/>
          <p14:tracePt t="124727" x="3071813" y="4419600"/>
          <p14:tracePt t="124743" x="3214688" y="4438650"/>
          <p14:tracePt t="124761" x="3357563" y="4456113"/>
          <p14:tracePt t="124778" x="3608388" y="4491038"/>
          <p14:tracePt t="124794" x="3857625" y="4527550"/>
          <p14:tracePt t="124810" x="4027488" y="4527550"/>
          <p14:tracePt t="124827" x="4152900" y="4537075"/>
          <p14:tracePt t="124844" x="4251325" y="4537075"/>
          <p14:tracePt t="124860" x="4491038" y="4572000"/>
          <p14:tracePt t="124877" x="4598988" y="4572000"/>
          <p14:tracePt t="124894" x="4670425" y="4572000"/>
          <p14:tracePt t="124910" x="4705350" y="4581525"/>
          <p14:tracePt t="124927" x="4724400" y="4589463"/>
          <p14:tracePt t="124944" x="4751388" y="4589463"/>
          <p14:tracePt t="124960" x="4786313" y="4589463"/>
          <p14:tracePt t="124977" x="4830763" y="4589463"/>
          <p14:tracePt t="124994" x="4857750" y="4589463"/>
          <p14:tracePt t="125011" x="4938713" y="4589463"/>
          <p14:tracePt t="125027" x="4983163" y="4589463"/>
          <p14:tracePt t="125044" x="5045075" y="4589463"/>
          <p14:tracePt t="125061" x="5081588" y="4589463"/>
          <p14:tracePt t="125077" x="5143500" y="4572000"/>
          <p14:tracePt t="125094" x="5340350" y="4537075"/>
          <p14:tracePt t="125110" x="5465763" y="4500563"/>
          <p14:tracePt t="125127" x="5599113" y="4473575"/>
          <p14:tracePt t="125144" x="5653088" y="4473575"/>
          <p14:tracePt t="125160" x="5697538" y="4465638"/>
          <p14:tracePt t="125177" x="5759450" y="4456113"/>
          <p14:tracePt t="125194" x="5786438" y="4456113"/>
          <p14:tracePt t="125211" x="5830888" y="4446588"/>
          <p14:tracePt t="125227" x="5848350" y="4438650"/>
          <p14:tracePt t="125244" x="5894388" y="4429125"/>
          <p14:tracePt t="125260" x="5938838" y="4429125"/>
          <p14:tracePt t="125277" x="5973763" y="4429125"/>
          <p14:tracePt t="125294" x="6010275" y="4429125"/>
          <p14:tracePt t="125311" x="6037263" y="4429125"/>
          <p14:tracePt t="125327" x="6072188" y="4429125"/>
          <p14:tracePt t="125344" x="6089650" y="4429125"/>
          <p14:tracePt t="125360" x="6126163" y="4429125"/>
          <p14:tracePt t="125377" x="6134100" y="4429125"/>
          <p14:tracePt t="125394" x="6153150" y="4429125"/>
          <p14:tracePt t="125410" x="6161088" y="4429125"/>
          <p14:tracePt t="125428" x="6170613" y="4429125"/>
          <p14:tracePt t="125564" x="6170613" y="4438650"/>
          <p14:tracePt t="125661" x="6180138" y="4446588"/>
          <p14:tracePt t="125667" x="6188075" y="4446588"/>
          <p14:tracePt t="125677" x="6197600" y="4446588"/>
          <p14:tracePt t="125694" x="6215063" y="4456113"/>
          <p14:tracePt t="125711" x="6251575" y="4456113"/>
          <p14:tracePt t="125727" x="6276975" y="4465638"/>
          <p14:tracePt t="125744" x="6323013" y="4473575"/>
          <p14:tracePt t="125760" x="6340475" y="4483100"/>
          <p14:tracePt t="125777" x="6384925" y="4500563"/>
          <p14:tracePt t="125794" x="6429375" y="4510088"/>
          <p14:tracePt t="125811" x="6500813" y="4527550"/>
          <p14:tracePt t="125827" x="6572250" y="4537075"/>
          <p14:tracePt t="125844" x="6670675" y="4537075"/>
          <p14:tracePt t="125860" x="6823075" y="4554538"/>
          <p14:tracePt t="125877" x="6894513" y="4562475"/>
          <p14:tracePt t="125894" x="7000875" y="4581525"/>
          <p14:tracePt t="125910" x="7054850" y="4589463"/>
          <p14:tracePt t="125927" x="7170738" y="4608513"/>
          <p14:tracePt t="125944" x="7259638" y="4625975"/>
          <p14:tracePt t="125961" x="7331075" y="4652963"/>
          <p14:tracePt t="125977" x="7348538" y="4652963"/>
          <p14:tracePt t="125994" x="7367588" y="4660900"/>
          <p14:tracePt t="126010" x="7385050" y="4670425"/>
          <p14:tracePt t="126044" x="7394575" y="4679950"/>
          <p14:tracePt t="126064" x="7402513" y="4670425"/>
          <p14:tracePt t="133670" x="7313613" y="4670425"/>
          <p14:tracePt t="133678" x="7215188" y="4670425"/>
          <p14:tracePt t="133684" x="7116763" y="4670425"/>
          <p14:tracePt t="133694" x="7054850" y="4679950"/>
          <p14:tracePt t="133710" x="6938963" y="4687888"/>
          <p14:tracePt t="133727" x="6813550" y="4697413"/>
          <p14:tracePt t="133744" x="6759575" y="4697413"/>
          <p14:tracePt t="133760" x="6697663" y="4705350"/>
          <p14:tracePt t="133777" x="6634163" y="4714875"/>
          <p14:tracePt t="133793" x="6562725" y="4724400"/>
          <p14:tracePt t="133810" x="6537325" y="4724400"/>
          <p14:tracePt t="133827" x="6527800" y="4724400"/>
          <p14:tracePt t="133843" x="6500813" y="4724400"/>
          <p14:tracePt t="133860" x="6483350" y="4724400"/>
          <p14:tracePt t="133877" x="6473825" y="4724400"/>
          <p14:tracePt t="133893" x="6456363" y="4724400"/>
          <p14:tracePt t="133910" x="6348413" y="4705350"/>
          <p14:tracePt t="133927" x="6232525" y="4705350"/>
          <p14:tracePt t="133944" x="6072188" y="4697413"/>
          <p14:tracePt t="133960" x="5929313" y="4697413"/>
          <p14:tracePt t="133977" x="5608638" y="4697413"/>
          <p14:tracePt t="133994" x="5322888" y="4724400"/>
          <p14:tracePt t="134010" x="5000625" y="4732338"/>
          <p14:tracePt t="134027" x="4572000" y="4759325"/>
          <p14:tracePt t="134044" x="4394200" y="4768850"/>
          <p14:tracePt t="134061" x="4160838" y="4813300"/>
          <p14:tracePt t="134077" x="4071938" y="4830763"/>
          <p14:tracePt t="134095" x="3965575" y="4848225"/>
          <p14:tracePt t="134110" x="3938588" y="4857750"/>
          <p14:tracePt t="134127" x="3919538" y="4857750"/>
          <p14:tracePt t="134144" x="3902075" y="4857750"/>
          <p14:tracePt t="134161" x="3902075" y="4848225"/>
          <p14:tracePt t="134177" x="3902075" y="4840288"/>
          <p14:tracePt t="134194" x="3902075" y="4822825"/>
          <p14:tracePt t="134459" x="3786188" y="4795838"/>
          <p14:tracePt t="134471" x="3527425" y="4741863"/>
          <p14:tracePt t="134483" x="3367088" y="4724400"/>
          <p14:tracePt t="134496" x="3179763" y="4670425"/>
          <p14:tracePt t="134510" x="3089275" y="4652963"/>
          <p14:tracePt t="134527" x="3000375" y="4643438"/>
          <p14:tracePt t="134543" x="2938463" y="4633913"/>
          <p14:tracePt t="134560" x="2803525" y="4625975"/>
          <p14:tracePt t="134577" x="2741613" y="4616450"/>
          <p14:tracePt t="134593" x="2616200" y="4608513"/>
          <p14:tracePt t="134610" x="2554288" y="4608513"/>
          <p14:tracePt t="134627" x="2482850" y="4608513"/>
          <p14:tracePt t="134643" x="2384425" y="4608513"/>
          <p14:tracePt t="134660" x="2322513" y="4608513"/>
          <p14:tracePt t="134677" x="2251075" y="4608513"/>
          <p14:tracePt t="134694" x="2224088" y="4616450"/>
          <p14:tracePt t="134710" x="2205038" y="4616450"/>
          <p14:tracePt t="134727" x="2187575" y="4616450"/>
          <p14:tracePt t="134744" x="2160588" y="4625975"/>
          <p14:tracePt t="134760" x="2143125" y="4625975"/>
          <p14:tracePt t="134777" x="2071688" y="4625975"/>
          <p14:tracePt t="134793" x="1830388" y="4643438"/>
          <p14:tracePt t="134810" x="1724025" y="4643438"/>
          <p14:tracePt t="134827" x="1660525" y="4643438"/>
          <p14:tracePt t="134843" x="1652588" y="4643438"/>
          <p14:tracePt t="134861" x="1633538" y="4643438"/>
          <p14:tracePt t="134917" x="1633538" y="4652963"/>
          <p14:tracePt t="134958" x="1643063" y="4652963"/>
          <p14:tracePt t="134972" x="1652588" y="4652963"/>
          <p14:tracePt t="134986" x="1660525" y="4652963"/>
          <p14:tracePt t="134997" x="1670050" y="4652963"/>
          <p14:tracePt t="135011" x="1687513" y="4652963"/>
          <p14:tracePt t="135027" x="1724025" y="4652963"/>
          <p14:tracePt t="135044" x="1741488" y="4652963"/>
          <p14:tracePt t="135061" x="1785938" y="4652963"/>
          <p14:tracePt t="135077" x="1822450" y="4652963"/>
          <p14:tracePt t="135094" x="1847850" y="4652963"/>
          <p14:tracePt t="135111" x="1866900" y="4652963"/>
          <p14:tracePt t="135128" x="1884363" y="4652963"/>
          <p14:tracePt t="135144" x="1901825" y="4652963"/>
          <p14:tracePt t="135160" x="1911350" y="4652963"/>
          <p14:tracePt t="135177" x="1928813" y="4652963"/>
          <p14:tracePt t="135194" x="1938338" y="4652963"/>
          <p14:tracePt t="135210" x="1965325" y="4652963"/>
          <p14:tracePt t="135227" x="1982788" y="4652963"/>
          <p14:tracePt t="135244" x="1990725" y="4660900"/>
          <p14:tracePt t="135260" x="2000250" y="4660900"/>
          <p14:tracePt t="135277" x="2017713" y="4660900"/>
          <p14:tracePt t="135293" x="2027238" y="4670425"/>
          <p14:tracePt t="135310" x="2027238" y="4679950"/>
          <p14:tracePt t="135354" x="2017713" y="4679950"/>
          <p14:tracePt t="136696" x="2089150" y="4697413"/>
          <p14:tracePt t="136710" x="2366963" y="4714875"/>
          <p14:tracePt t="136727" x="2527300" y="4724400"/>
          <p14:tracePt t="136744" x="2589213" y="4724400"/>
          <p14:tracePt t="136760" x="2598738" y="4724400"/>
          <p14:tracePt t="136777" x="2616200" y="4724400"/>
          <p14:tracePt t="136811" x="2625725" y="4724400"/>
          <p14:tracePt t="136894" x="2633663" y="4724400"/>
          <p14:tracePt t="136942" x="2643188" y="4724400"/>
          <p14:tracePt t="136955" x="2652713" y="4724400"/>
          <p14:tracePt t="136989" x="2660650" y="4724400"/>
          <p14:tracePt t="137017" x="2670175" y="4724400"/>
          <p14:tracePt t="137038" x="2679700" y="4724400"/>
          <p14:tracePt t="137051" x="2687638" y="4724400"/>
          <p14:tracePt t="137062" x="2697163" y="4724400"/>
          <p14:tracePt t="137078" x="2724150" y="4724400"/>
          <p14:tracePt t="137094" x="2741613" y="4724400"/>
          <p14:tracePt t="137111" x="2768600" y="4714875"/>
          <p14:tracePt t="137127" x="2813050" y="4714875"/>
          <p14:tracePt t="137144" x="2847975" y="4714875"/>
          <p14:tracePt t="137160" x="2874963" y="4705350"/>
          <p14:tracePt t="137177" x="2884488" y="4705350"/>
          <p14:tracePt t="137194" x="2901950" y="4705350"/>
          <p14:tracePt t="137227" x="2911475" y="4705350"/>
          <p14:tracePt t="137244" x="2919413" y="4705350"/>
          <p14:tracePt t="137277" x="2928938" y="4705350"/>
          <p14:tracePt t="137346" x="2938463" y="4705350"/>
          <p14:tracePt t="137393" x="2946400" y="4705350"/>
          <p14:tracePt t="137414" x="2955925" y="4705350"/>
          <p14:tracePt t="137503" x="2955925" y="4697413"/>
          <p14:tracePt t="137516" x="2965450" y="4697413"/>
          <p14:tracePt t="137652" x="2973388" y="4697413"/>
          <p14:tracePt t="138153" x="3036888" y="4697413"/>
          <p14:tracePt t="138167" x="3429000" y="4660900"/>
          <p14:tracePt t="138182" x="3938588" y="4625975"/>
          <p14:tracePt t="138193" x="4330700" y="4608513"/>
          <p14:tracePt t="138210" x="4608513" y="4598988"/>
          <p14:tracePt t="138227" x="4795838" y="4589463"/>
          <p14:tracePt t="138243" x="5010150" y="4589463"/>
          <p14:tracePt t="138261" x="5367338" y="4616450"/>
          <p14:tracePt t="138277" x="5537200" y="4633913"/>
          <p14:tracePt t="138293" x="5680075" y="4652963"/>
          <p14:tracePt t="138310" x="5822950" y="4670425"/>
          <p14:tracePt t="138327" x="5848350" y="4670425"/>
          <p14:tracePt t="138343" x="5875338" y="4679950"/>
          <p14:tracePt t="138377" x="5884863" y="4687888"/>
          <p14:tracePt t="138393" x="5894388" y="4687888"/>
          <p14:tracePt t="138410" x="5894388" y="4697413"/>
          <p14:tracePt t="138427" x="5902325" y="4705350"/>
          <p14:tracePt t="138444" x="5911850" y="4705350"/>
          <p14:tracePt t="138461" x="5911850" y="4714875"/>
          <p14:tracePt t="138477" x="5919788" y="4714875"/>
          <p14:tracePt t="138494" x="5946775" y="4714875"/>
          <p14:tracePt t="138511" x="6000750" y="4714875"/>
          <p14:tracePt t="138528" x="6108700" y="4714875"/>
          <p14:tracePt t="138544" x="6161088" y="4705350"/>
          <p14:tracePt t="138560" x="6197600" y="4705350"/>
          <p14:tracePt t="138577" x="6215063" y="4697413"/>
          <p14:tracePt t="138593" x="6224588" y="4697413"/>
          <p14:tracePt t="138610" x="6242050" y="4679950"/>
          <p14:tracePt t="138644" x="6259513" y="4660900"/>
          <p14:tracePt t="138677" x="6259513" y="4652963"/>
          <p14:tracePt t="138693" x="6259513" y="4643438"/>
          <p14:tracePt t="138710" x="6259513" y="4633913"/>
          <p14:tracePt t="138727" x="6259513" y="4625975"/>
          <p14:tracePt t="138743" x="6251575" y="4616450"/>
          <p14:tracePt t="138760" x="6242050" y="4608513"/>
          <p14:tracePt t="138777" x="6232525" y="4598988"/>
          <p14:tracePt t="138793" x="6215063" y="4589463"/>
          <p14:tracePt t="138810" x="6188075" y="4581525"/>
          <p14:tracePt t="138827" x="6180138" y="4581525"/>
          <p14:tracePt t="138843" x="6161088" y="4581525"/>
          <p14:tracePt t="138860" x="6153150" y="4581525"/>
          <p14:tracePt t="138877" x="6143625" y="4581525"/>
          <p14:tracePt t="138911" x="6134100" y="4581525"/>
          <p14:tracePt t="138940" x="6126163" y="4581525"/>
          <p14:tracePt t="138953" x="6116638" y="4581525"/>
          <p14:tracePt t="138980" x="6108700" y="4581525"/>
          <p14:tracePt t="138994" x="6099175" y="4581525"/>
          <p14:tracePt t="139007" x="6089650" y="4581525"/>
          <p14:tracePt t="139021" x="6081713" y="4581525"/>
          <p14:tracePt t="139032" x="6072188" y="4581525"/>
          <p14:tracePt t="139049" x="6062663" y="4581525"/>
          <p14:tracePt t="139061" x="6054725" y="4581525"/>
          <p14:tracePt t="139077" x="6045200" y="4581525"/>
          <p14:tracePt t="139097" x="6037263" y="4581525"/>
          <p14:tracePt t="139151" x="6045200" y="4581525"/>
          <p14:tracePt t="139165" x="6054725" y="4581525"/>
          <p14:tracePt t="139178" x="6062663" y="4581525"/>
          <p14:tracePt t="139194" x="6089650" y="4581525"/>
          <p14:tracePt t="139211" x="6108700" y="4581525"/>
          <p14:tracePt t="139227" x="6134100" y="4581525"/>
          <p14:tracePt t="139244" x="6153150" y="4581525"/>
          <p14:tracePt t="139261" x="6180138" y="4589463"/>
          <p14:tracePt t="139277" x="6188075" y="4589463"/>
          <p14:tracePt t="139293" x="6205538" y="4598988"/>
          <p14:tracePt t="139310" x="6215063" y="4598988"/>
          <p14:tracePt t="139327" x="6224588" y="4608513"/>
          <p14:tracePt t="139344" x="6232525" y="4608513"/>
          <p14:tracePt t="139360" x="6232525" y="4616450"/>
          <p14:tracePt t="139377" x="6232525" y="4625975"/>
          <p14:tracePt t="139404" x="6232525" y="4633913"/>
          <p14:tracePt t="139438" x="6232525" y="4643438"/>
          <p14:tracePt t="139466" x="6232525" y="4652963"/>
          <p14:tracePt t="139480" x="6232525" y="4660900"/>
          <p14:tracePt t="139494" x="6232525" y="4670425"/>
          <p14:tracePt t="139511" x="6242050" y="4670425"/>
          <p14:tracePt t="139528" x="6251575" y="4679950"/>
          <p14:tracePt t="139547" x="6251575" y="4697413"/>
          <p14:tracePt t="139560" x="6269038" y="4697413"/>
          <p14:tracePt t="139577" x="6296025" y="4732338"/>
          <p14:tracePt t="139594" x="6330950" y="4776788"/>
          <p14:tracePt t="139610" x="6367463" y="4822825"/>
          <p14:tracePt t="139627" x="6375400" y="4830763"/>
          <p14:tracePt t="139643" x="6394450" y="4848225"/>
          <p14:tracePt t="139660" x="6394450" y="4857750"/>
          <p14:tracePt t="139693" x="6394450" y="4867275"/>
          <p14:tracePt t="139904" x="6384925" y="4867275"/>
          <p14:tracePt t="139918" x="6375400" y="4867275"/>
          <p14:tracePt t="139932" x="6367463" y="4857750"/>
          <p14:tracePt t="139944" x="6348413" y="4857750"/>
          <p14:tracePt t="139961" x="6330950" y="4857750"/>
          <p14:tracePt t="139979" x="6313488" y="4840288"/>
          <p14:tracePt t="139994" x="6296025" y="4840288"/>
          <p14:tracePt t="140011" x="6276975" y="4840288"/>
          <p14:tracePt t="140027" x="6251575" y="4830763"/>
          <p14:tracePt t="140044" x="6232525" y="4830763"/>
          <p14:tracePt t="140061" x="6215063" y="4830763"/>
          <p14:tracePt t="140077" x="6215063" y="4822825"/>
          <p14:tracePt t="140094" x="6205538" y="4822825"/>
          <p14:tracePt t="140111" x="6197600" y="4822825"/>
          <p14:tracePt t="140136" x="6188075" y="4822825"/>
          <p14:tracePt t="140150" x="6180138" y="4813300"/>
          <p14:tracePt t="140165" x="6170613" y="4813300"/>
          <p14:tracePt t="140177" x="6161088" y="4813300"/>
          <p14:tracePt t="140194" x="6143625" y="4813300"/>
          <p14:tracePt t="140210" x="6108700" y="4803775"/>
          <p14:tracePt t="140227" x="6099175" y="4803775"/>
          <p14:tracePt t="140244" x="6072188" y="4803775"/>
          <p14:tracePt t="140260" x="6054725" y="4795838"/>
          <p14:tracePt t="140277" x="6045200" y="4786313"/>
          <p14:tracePt t="140293" x="6027738" y="4786313"/>
          <p14:tracePt t="140327" x="6018213" y="4786313"/>
          <p14:tracePt t="140343" x="6010275" y="4786313"/>
          <p14:tracePt t="140361" x="5973763" y="4776788"/>
          <p14:tracePt t="140377" x="5938838" y="4776788"/>
          <p14:tracePt t="140394" x="5902325" y="4776788"/>
          <p14:tracePt t="140410" x="5875338" y="4776788"/>
          <p14:tracePt t="140427" x="5857875" y="4776788"/>
          <p14:tracePt t="140444" x="5822950" y="4776788"/>
          <p14:tracePt t="140460" x="5795963" y="4776788"/>
          <p14:tracePt t="140477" x="5768975" y="4776788"/>
          <p14:tracePt t="140494" x="5751513" y="4776788"/>
          <p14:tracePt t="140511" x="5741988" y="4776788"/>
          <p14:tracePt t="140527" x="5732463" y="4776788"/>
          <p14:tracePt t="140543" x="5724525" y="4776788"/>
          <p14:tracePt t="140698" x="5732463" y="4768850"/>
          <p14:tracePt t="140732" x="5741988" y="4768850"/>
          <p14:tracePt t="140759" x="5751513" y="4768850"/>
          <p14:tracePt t="140793" x="5759450" y="4768850"/>
          <p14:tracePt t="140807" x="5768975" y="4768850"/>
          <p14:tracePt t="140841" x="5776913" y="4768850"/>
          <p14:tracePt t="140869" x="5786438" y="4768850"/>
          <p14:tracePt t="140882" x="5795963" y="4768850"/>
          <p14:tracePt t="140894" x="5803900" y="4768850"/>
          <p14:tracePt t="140911" x="5813425" y="4768850"/>
          <p14:tracePt t="140927" x="5822950" y="4768850"/>
          <p14:tracePt t="140944" x="5840413" y="4759325"/>
          <p14:tracePt t="140961" x="5848350" y="4751388"/>
          <p14:tracePt t="140977" x="5857875" y="4741863"/>
          <p14:tracePt t="140994" x="5875338" y="4741863"/>
          <p14:tracePt t="141011" x="5884863" y="4732338"/>
          <p14:tracePt t="141027" x="5894388" y="4732338"/>
          <p14:tracePt t="141044" x="5902325" y="4724400"/>
          <p14:tracePt t="141060" x="5919788" y="4714875"/>
          <p14:tracePt t="141077" x="5929313" y="4714875"/>
          <p14:tracePt t="141110" x="5938838" y="4714875"/>
          <p14:tracePt t="141128" x="5938838" y="4724400"/>
          <p14:tracePt t="142942" x="6037263" y="4724400"/>
          <p14:tracePt t="142955" x="6402388" y="4759325"/>
          <p14:tracePt t="142966" x="6500813" y="4768850"/>
          <p14:tracePt t="142980" x="6599238" y="4776788"/>
          <p14:tracePt t="142994" x="6634163" y="4776788"/>
          <p14:tracePt t="143010" x="6680200" y="4786313"/>
          <p14:tracePt t="143027" x="6688138" y="4795838"/>
          <p14:tracePt t="143044" x="6697663" y="4795838"/>
          <p14:tracePt t="143060" x="6705600" y="4795838"/>
          <p14:tracePt t="143077" x="6715125" y="4795838"/>
          <p14:tracePt t="143331" x="6724650" y="4795838"/>
          <p14:tracePt t="143345" x="6732588" y="4795838"/>
          <p14:tracePt t="143361" x="6742113" y="4786313"/>
          <p14:tracePt t="143380" x="6759575" y="4786313"/>
          <p14:tracePt t="143394" x="6769100" y="4786313"/>
          <p14:tracePt t="143410" x="6777038" y="4776788"/>
          <p14:tracePt t="143427" x="6786563" y="4776788"/>
          <p14:tracePt t="143443" x="6796088" y="4768850"/>
          <p14:tracePt t="143460" x="6804025" y="4768850"/>
          <p14:tracePt t="143477" x="6823075" y="4768850"/>
          <p14:tracePt t="143494" x="6831013" y="4768850"/>
          <p14:tracePt t="143510" x="6840538" y="4768850"/>
          <p14:tracePt t="143544" x="6848475" y="4768850"/>
          <p14:tracePt t="143560" x="6858000" y="4768850"/>
          <p14:tracePt t="143583" x="6867525" y="4768850"/>
          <p14:tracePt t="143617" x="6875463" y="4768850"/>
          <p14:tracePt t="143645" x="6884988" y="4768850"/>
          <p14:tracePt t="143658" x="6884988" y="4759325"/>
          <p14:tracePt t="143672" x="6894513" y="4759325"/>
          <p14:tracePt t="143679" x="6902450" y="4759325"/>
          <p14:tracePt t="143700" x="6911975" y="4751388"/>
          <p14:tracePt t="143710" x="6919913" y="4751388"/>
          <p14:tracePt t="143727" x="6929438" y="4751388"/>
          <p14:tracePt t="143743" x="6956425" y="4751388"/>
          <p14:tracePt t="143761" x="6973888" y="4751388"/>
          <p14:tracePt t="143777" x="6983413" y="4751388"/>
          <p14:tracePt t="143794" x="6991350" y="4751388"/>
          <p14:tracePt t="143810" x="7000875" y="4751388"/>
          <p14:tracePt t="143827" x="7010400" y="4751388"/>
          <p14:tracePt t="143844" x="7018338" y="4751388"/>
          <p14:tracePt t="143865" x="7027863" y="4751388"/>
          <p14:tracePt t="143906" x="7037388" y="4751388"/>
          <p14:tracePt t="143961" x="7045325" y="4741863"/>
          <p14:tracePt t="143975" x="7054850" y="4741863"/>
          <p14:tracePt t="143988" x="7062788" y="4741863"/>
          <p14:tracePt t="144000" x="7072313" y="4732338"/>
          <p14:tracePt t="144010" x="7089775" y="4732338"/>
          <p14:tracePt t="144027" x="7099300" y="4732338"/>
          <p14:tracePt t="144044" x="7116763" y="4732338"/>
          <p14:tracePt t="144060" x="7126288" y="4732338"/>
          <p14:tracePt t="144077" x="7134225" y="4732338"/>
          <p14:tracePt t="144093" x="7134225" y="4724400"/>
          <p14:tracePt t="144110" x="7153275" y="4724400"/>
          <p14:tracePt t="144186" x="7153275" y="4714875"/>
          <p14:tracePt t="144233" x="7153275" y="4705350"/>
          <p14:tracePt t="144268" x="7161213" y="4697413"/>
          <p14:tracePt t="144281" x="7170738" y="4697413"/>
          <p14:tracePt t="144288" x="7170738" y="4687888"/>
          <p14:tracePt t="144295" x="7180263" y="4679950"/>
          <p14:tracePt t="144310" x="7188200" y="4670425"/>
          <p14:tracePt t="144327" x="7197725" y="4670425"/>
          <p14:tracePt t="144343" x="7205663" y="4660900"/>
          <p14:tracePt t="144379" x="7205663" y="4652963"/>
          <p14:tracePt t="144392" x="7205663" y="4643438"/>
          <p14:tracePt t="144426" x="7205663" y="4633913"/>
          <p14:tracePt t="144474" x="7205663" y="4625975"/>
          <p14:tracePt t="144495" x="7197725" y="4625975"/>
          <p14:tracePt t="144509" x="7188200" y="4625975"/>
          <p14:tracePt t="144521" x="7188200" y="4616450"/>
          <p14:tracePt t="144535" x="7188200" y="4608513"/>
          <p14:tracePt t="144546" x="7180263" y="4608513"/>
          <p14:tracePt t="144562" x="7180263" y="4598988"/>
          <p14:tracePt t="144577" x="7170738" y="4598988"/>
          <p14:tracePt t="144593" x="7170738" y="4589463"/>
          <p14:tracePt t="144610" x="7161213" y="4589463"/>
          <p14:tracePt t="144627" x="7161213" y="4581525"/>
          <p14:tracePt t="144643" x="7153275" y="4581525"/>
          <p14:tracePt t="144660" x="7143750" y="4572000"/>
          <p14:tracePt t="144960" x="7134225" y="4572000"/>
          <p14:tracePt t="145035" x="7134225" y="4581525"/>
          <p14:tracePt t="145111" x="7134225" y="4589463"/>
          <p14:tracePt t="145138" x="7126288" y="4589463"/>
          <p14:tracePt t="145151" x="7126288" y="4598988"/>
          <p14:tracePt t="145186" x="7116763" y="4608513"/>
          <p14:tracePt t="145199" x="7108825" y="4616450"/>
          <p14:tracePt t="145234" x="7108825" y="4625975"/>
          <p14:tracePt t="145249" x="7099300" y="4625975"/>
          <p14:tracePt t="145262" x="7099300" y="4633913"/>
          <p14:tracePt t="145277" x="7089775" y="4633913"/>
          <p14:tracePt t="145295" x="7081838" y="4643438"/>
          <p14:tracePt t="145310" x="7072313" y="4652963"/>
          <p14:tracePt t="145327" x="7062788" y="4652963"/>
          <p14:tracePt t="145344" x="7054850" y="4660900"/>
          <p14:tracePt t="145360" x="7037388" y="4660900"/>
          <p14:tracePt t="145377" x="7027863" y="4679950"/>
          <p14:tracePt t="145394" x="7018338" y="4687888"/>
          <p14:tracePt t="145410" x="7000875" y="4697413"/>
          <p14:tracePt t="145427" x="6991350" y="4697413"/>
          <p14:tracePt t="145444" x="6965950" y="4705350"/>
          <p14:tracePt t="145460" x="6938963" y="4705350"/>
          <p14:tracePt t="145477" x="6858000" y="4714875"/>
          <p14:tracePt t="145494" x="6643688" y="4714875"/>
          <p14:tracePt t="145510" x="6562725" y="4714875"/>
          <p14:tracePt t="145527" x="6483350" y="4724400"/>
          <p14:tracePt t="145543" x="6384925" y="4732338"/>
          <p14:tracePt t="145560" x="6251575" y="4741863"/>
          <p14:tracePt t="145577" x="6188075" y="4741863"/>
          <p14:tracePt t="145594" x="6116638" y="4751388"/>
          <p14:tracePt t="145610" x="6054725" y="4751388"/>
          <p14:tracePt t="145627" x="5973763" y="4759325"/>
          <p14:tracePt t="145643" x="5768975" y="4776788"/>
          <p14:tracePt t="145660" x="5626100" y="4795838"/>
          <p14:tracePt t="145677" x="5537200" y="4813300"/>
          <p14:tracePt t="145693" x="5510213" y="4813300"/>
          <p14:tracePt t="145710" x="5446713" y="4813300"/>
          <p14:tracePt t="145727" x="5375275" y="4813300"/>
          <p14:tracePt t="145743" x="5251450" y="4822825"/>
          <p14:tracePt t="145760" x="5081588" y="4830763"/>
          <p14:tracePt t="145777" x="4991100" y="4840288"/>
          <p14:tracePt t="145794" x="4803775" y="4840288"/>
          <p14:tracePt t="145810" x="4598988" y="4840288"/>
          <p14:tracePt t="145827" x="4456113" y="4840288"/>
          <p14:tracePt t="145844" x="4402138" y="4840288"/>
          <p14:tracePt t="145860" x="4348163" y="4830763"/>
          <p14:tracePt t="145877" x="4214813" y="4822825"/>
          <p14:tracePt t="145894" x="4089400" y="4822825"/>
          <p14:tracePt t="145910" x="3956050" y="4813300"/>
          <p14:tracePt t="145927" x="3884613" y="4813300"/>
          <p14:tracePt t="145944" x="3759200" y="4813300"/>
          <p14:tracePt t="145960" x="3697288" y="4813300"/>
          <p14:tracePt t="145977" x="3652838" y="4813300"/>
          <p14:tracePt t="145994" x="3581400" y="4813300"/>
          <p14:tracePt t="146010" x="3544888" y="4813300"/>
          <p14:tracePt t="146027" x="3482975" y="4795838"/>
          <p14:tracePt t="146044" x="3446463" y="4786313"/>
          <p14:tracePt t="146060" x="3384550" y="4759325"/>
          <p14:tracePt t="146077" x="3348038" y="4741863"/>
          <p14:tracePt t="146094" x="3286125" y="4714875"/>
          <p14:tracePt t="146110" x="3205163" y="4705350"/>
          <p14:tracePt t="146127" x="3133725" y="4679950"/>
          <p14:tracePt t="146144" x="3044825" y="4660900"/>
          <p14:tracePt t="146160" x="2982913" y="4652963"/>
          <p14:tracePt t="146177" x="2776538" y="4633913"/>
          <p14:tracePt t="146194" x="2616200" y="4625975"/>
          <p14:tracePt t="146210" x="2438400" y="4608513"/>
          <p14:tracePt t="146227" x="2339975" y="4598988"/>
          <p14:tracePt t="146244" x="2241550" y="4598988"/>
          <p14:tracePt t="146260" x="2089150" y="4598988"/>
          <p14:tracePt t="146277" x="2009775" y="4608513"/>
          <p14:tracePt t="146293" x="1919288" y="4608513"/>
          <p14:tracePt t="146310" x="1884363" y="4625975"/>
          <p14:tracePt t="146327" x="1830388" y="4652963"/>
          <p14:tracePt t="146343" x="1776413" y="4679950"/>
          <p14:tracePt t="146361" x="1687513" y="4714875"/>
          <p14:tracePt t="146377" x="1643063" y="4732338"/>
          <p14:tracePt t="146394" x="1608138" y="4759325"/>
          <p14:tracePt t="146410" x="1571625" y="4776788"/>
          <p14:tracePt t="146427" x="1536700" y="4795838"/>
          <p14:tracePt t="146444" x="1509713" y="4803775"/>
          <p14:tracePt t="146460" x="1490663" y="4813300"/>
          <p14:tracePt t="146477" x="1473200" y="4822825"/>
          <p14:tracePt t="146494" x="1465263" y="4830763"/>
          <p14:tracePt t="146511" x="1455738" y="4840288"/>
          <p14:tracePt t="146527" x="1446213" y="4840288"/>
          <p14:tracePt t="146544" x="1438275" y="4848225"/>
          <p14:tracePt t="146577" x="1428750" y="4857750"/>
          <p14:tracePt t="146593" x="1411288" y="4875213"/>
          <p14:tracePt t="146610" x="1303338" y="4973638"/>
          <p14:tracePt t="146627" x="1116013" y="5108575"/>
          <p14:tracePt t="146643" x="1062038" y="5153025"/>
          <p14:tracePt t="146660" x="1044575" y="5170488"/>
          <p14:tracePt t="146677" x="1036638" y="5180013"/>
          <p14:tracePt t="146694" x="1027113" y="5180013"/>
          <p14:tracePt t="147936" x="1036638" y="5180013"/>
          <p14:tracePt t="147948" x="1089025" y="5180013"/>
          <p14:tracePt t="147960" x="1116013" y="5180013"/>
          <p14:tracePt t="147977" x="1187450" y="5180013"/>
          <p14:tracePt t="147994" x="1241425" y="5170488"/>
          <p14:tracePt t="148010" x="1339850" y="5160963"/>
          <p14:tracePt t="148027" x="1374775" y="5160963"/>
          <p14:tracePt t="148043" x="1428750" y="5153025"/>
          <p14:tracePt t="148060" x="1473200" y="5153025"/>
          <p14:tracePt t="148077" x="1500188" y="5153025"/>
          <p14:tracePt t="148093" x="1536700" y="5153025"/>
          <p14:tracePt t="148110" x="1554163" y="5153025"/>
          <p14:tracePt t="148127" x="1581150" y="5153025"/>
          <p14:tracePt t="148143" x="1598613" y="5153025"/>
          <p14:tracePt t="148160" x="1616075" y="5153025"/>
          <p14:tracePt t="148177" x="1625600" y="5153025"/>
          <p14:tracePt t="148194" x="1643063" y="5153025"/>
          <p14:tracePt t="148210" x="1660525" y="5143500"/>
          <p14:tracePt t="148227" x="1670050" y="5143500"/>
          <p14:tracePt t="148244" x="1679575" y="5143500"/>
          <p14:tracePt t="148260" x="1687513" y="5143500"/>
          <p14:tracePt t="148277" x="1697038" y="5133975"/>
          <p14:tracePt t="148352" x="1704975" y="5133975"/>
          <p14:tracePt t="148414" x="1714500" y="5133975"/>
          <p14:tracePt t="148429" x="1714500" y="5126038"/>
          <p14:tracePt t="148439" x="1724025" y="5126038"/>
          <p14:tracePt t="148451" x="1751013" y="5116513"/>
          <p14:tracePt t="148464" x="1822450" y="5108575"/>
          <p14:tracePt t="148477" x="1874838" y="5099050"/>
          <p14:tracePt t="148494" x="1911350" y="5081588"/>
          <p14:tracePt t="148510" x="1982788" y="5062538"/>
          <p14:tracePt t="148527" x="2044700" y="5037138"/>
          <p14:tracePt t="148543" x="2197100" y="4991100"/>
          <p14:tracePt t="148560" x="2366963" y="4919663"/>
          <p14:tracePt t="148577" x="2536825" y="4840288"/>
          <p14:tracePt t="148593" x="2598738" y="4803775"/>
          <p14:tracePt t="148610" x="2643188" y="4776788"/>
          <p14:tracePt t="148627" x="2705100" y="4759325"/>
          <p14:tracePt t="148643" x="2768600" y="4724400"/>
          <p14:tracePt t="148660" x="2946400" y="4660900"/>
          <p14:tracePt t="148677" x="3071813" y="4608513"/>
          <p14:tracePt t="148693" x="3187700" y="4554538"/>
          <p14:tracePt t="148710" x="3232150" y="4527550"/>
          <p14:tracePt t="148727" x="3251200" y="4518025"/>
          <p14:tracePt t="148743" x="3276600" y="4518025"/>
          <p14:tracePt t="148760" x="3286125" y="4510088"/>
          <p14:tracePt t="148777" x="3303588" y="4500563"/>
          <p14:tracePt t="148793" x="3313113" y="4500563"/>
          <p14:tracePt t="148810" x="3340100" y="4491038"/>
          <p14:tracePt t="148827" x="3357563" y="4483100"/>
          <p14:tracePt t="148844" x="3375025" y="4473575"/>
          <p14:tracePt t="148860" x="3384550" y="4473575"/>
          <p14:tracePt t="148893" x="3394075" y="4473575"/>
          <p14:tracePt t="148910" x="3402013" y="4465638"/>
          <p14:tracePt t="149030" x="3394075" y="4465638"/>
          <p14:tracePt t="149050" x="3384550" y="4465638"/>
          <p14:tracePt t="149065" x="3367088" y="4465638"/>
          <p14:tracePt t="149077" x="3357563" y="4465638"/>
          <p14:tracePt t="149094" x="3322638" y="4465638"/>
          <p14:tracePt t="149112" x="3276600" y="4465638"/>
          <p14:tracePt t="149127" x="3259138" y="4465638"/>
          <p14:tracePt t="149144" x="3214688" y="4465638"/>
          <p14:tracePt t="149161" x="3108325" y="4473575"/>
          <p14:tracePt t="149177" x="3044825" y="4473575"/>
          <p14:tracePt t="149194" x="2990850" y="4473575"/>
          <p14:tracePt t="149211" x="2982913" y="4473575"/>
          <p14:tracePt t="149228" x="2955925" y="4473575"/>
          <p14:tracePt t="149244" x="2938463" y="4473575"/>
          <p14:tracePt t="149260" x="2928938" y="4473575"/>
          <p14:tracePt t="149277" x="2919413" y="4473575"/>
          <p14:tracePt t="149310" x="2901950" y="4473575"/>
          <p14:tracePt t="149327" x="2894013" y="4473575"/>
          <p14:tracePt t="149344" x="2874963" y="4465638"/>
          <p14:tracePt t="149360" x="2857500" y="4456113"/>
          <p14:tracePt t="149377" x="2830513" y="4446588"/>
          <p14:tracePt t="149394" x="2813050" y="4446588"/>
          <p14:tracePt t="149410" x="2803525" y="4446588"/>
          <p14:tracePt t="149427" x="2786063" y="4446588"/>
          <p14:tracePt t="149444" x="2776538" y="4446588"/>
          <p14:tracePt t="149477" x="2768600" y="4446588"/>
          <p14:tracePt t="149494" x="2759075" y="4446588"/>
          <p14:tracePt t="149569" x="2768600" y="4446588"/>
          <p14:tracePt t="149576" x="2768600" y="4438650"/>
          <p14:tracePt t="149596" x="2776538" y="4438650"/>
          <p14:tracePt t="149645" x="2786063" y="4429125"/>
          <p14:tracePt t="149672" x="2795588" y="4429125"/>
          <p14:tracePt t="149680" x="2795588" y="4419600"/>
          <p14:tracePt t="149694" x="2803525" y="4419600"/>
          <p14:tracePt t="149710" x="2803525" y="4411663"/>
          <p14:tracePt t="149727" x="2813050" y="4411663"/>
          <p14:tracePt t="149747" x="2822575" y="4411663"/>
          <p14:tracePt t="149768" x="2830513" y="4411663"/>
          <p14:tracePt t="149777" x="2840038" y="4411663"/>
          <p14:tracePt t="149802" x="2847975" y="4411663"/>
          <p14:tracePt t="149823" x="2857500" y="4411663"/>
          <p14:tracePt t="149837" x="2867025" y="4411663"/>
          <p14:tracePt t="149845" x="2874963" y="4411663"/>
          <p14:tracePt t="149860" x="2884488" y="4411663"/>
          <p14:tracePt t="149877" x="2894013" y="4411663"/>
          <p14:tracePt t="149894" x="2911475" y="4411663"/>
          <p14:tracePt t="149911" x="2919413" y="4411663"/>
          <p14:tracePt t="149927" x="2928938" y="4411663"/>
          <p14:tracePt t="149944" x="2938463" y="4411663"/>
          <p14:tracePt t="149960" x="2946400" y="4411663"/>
          <p14:tracePt t="149994" x="2955925" y="4411663"/>
          <p14:tracePt t="150010" x="2965450" y="4411663"/>
          <p14:tracePt t="150035" x="2973388" y="4411663"/>
          <p14:tracePt t="150055" x="2982913" y="4411663"/>
          <p14:tracePt t="150076" x="2990850" y="4411663"/>
          <p14:tracePt t="150090" x="3000375" y="4411663"/>
          <p14:tracePt t="150110" x="3009900" y="4411663"/>
          <p14:tracePt t="150117" x="3017838" y="4411663"/>
          <p14:tracePt t="150131" x="3027363" y="4411663"/>
          <p14:tracePt t="150145" x="3036888" y="4411663"/>
          <p14:tracePt t="150160" x="3054350" y="4411663"/>
          <p14:tracePt t="150177" x="3071813" y="4411663"/>
          <p14:tracePt t="150193" x="3108325" y="4411663"/>
          <p14:tracePt t="150210" x="3125788" y="4411663"/>
          <p14:tracePt t="150227" x="3170238" y="4411663"/>
          <p14:tracePt t="150243" x="3205163" y="4411663"/>
          <p14:tracePt t="150260" x="3251200" y="4411663"/>
          <p14:tracePt t="150277" x="3295650" y="4411663"/>
          <p14:tracePt t="150294" x="3367088" y="4411663"/>
          <p14:tracePt t="150310" x="3384550" y="4411663"/>
          <p14:tracePt t="150327" x="3419475" y="4419600"/>
          <p14:tracePt t="150343" x="3446463" y="4419600"/>
          <p14:tracePt t="150360" x="3465513" y="4429125"/>
          <p14:tracePt t="150377" x="3482975" y="4429125"/>
          <p14:tracePt t="150378" x="3490913" y="4429125"/>
          <p14:tracePt t="150393" x="3509963" y="4438650"/>
          <p14:tracePt t="150410" x="3544888" y="4438650"/>
          <p14:tracePt t="150427" x="3571875" y="4446588"/>
          <p14:tracePt t="150443" x="3589338" y="4456113"/>
          <p14:tracePt t="150460" x="3616325" y="4456113"/>
          <p14:tracePt t="150477" x="3643313" y="4465638"/>
          <p14:tracePt t="150493" x="3679825" y="4473575"/>
          <p14:tracePt t="150510" x="3705225" y="4473575"/>
          <p14:tracePt t="150527" x="3732213" y="4483100"/>
          <p14:tracePt t="150543" x="3741738" y="4483100"/>
          <p14:tracePt t="150560" x="3751263" y="4483100"/>
          <p14:tracePt t="150577" x="3759200" y="4483100"/>
          <p14:tracePt t="150595" x="3768725" y="4483100"/>
          <p14:tracePt t="150754" x="3759200" y="4483100"/>
          <p14:tracePt t="150768" x="3751263" y="4483100"/>
          <p14:tracePt t="150779" x="3741738" y="4483100"/>
          <p14:tracePt t="151466" x="3562350" y="4545013"/>
          <p14:tracePt t="151479" x="3160713" y="4687888"/>
          <p14:tracePt t="151494" x="3017838" y="4776788"/>
          <p14:tracePt t="151510" x="2955925" y="4822825"/>
          <p14:tracePt t="151527" x="2857500" y="4875213"/>
          <p14:tracePt t="151543" x="2813050" y="4902200"/>
          <p14:tracePt t="151560" x="2751138" y="4929188"/>
          <p14:tracePt t="151577" x="2724150" y="4938713"/>
          <p14:tracePt t="151593" x="2705100" y="4946650"/>
          <p14:tracePt t="151610" x="2679700" y="4956175"/>
          <p14:tracePt t="151627" x="2670175" y="4956175"/>
          <p14:tracePt t="151643" x="2652713" y="4965700"/>
          <p14:tracePt t="151660" x="2633663" y="4965700"/>
          <p14:tracePt t="151677" x="2581275" y="4973638"/>
          <p14:tracePt t="151693" x="2536825" y="4983163"/>
          <p14:tracePt t="151710" x="2473325" y="4983163"/>
          <p14:tracePt t="151727" x="2411413" y="4991100"/>
          <p14:tracePt t="151744" x="2384425" y="4991100"/>
          <p14:tracePt t="151760" x="2347913" y="4991100"/>
          <p14:tracePt t="151777" x="2330450" y="4991100"/>
          <p14:tracePt t="151794" x="2286000" y="4991100"/>
          <p14:tracePt t="151810" x="2268538" y="4991100"/>
          <p14:tracePt t="151827" x="2232025" y="4991100"/>
          <p14:tracePt t="151844" x="2214563" y="4983163"/>
          <p14:tracePt t="151861" x="2205038" y="4983163"/>
          <p14:tracePt t="151877" x="2205038" y="4973638"/>
          <p14:tracePt t="151894" x="2205038" y="4965700"/>
          <p14:tracePt t="153320" x="2232025" y="4965700"/>
          <p14:tracePt t="153332" x="2286000" y="4965700"/>
          <p14:tracePt t="153344" x="2312988" y="4965700"/>
          <p14:tracePt t="153361" x="2393950" y="4965700"/>
          <p14:tracePt t="153377" x="2438400" y="4965700"/>
          <p14:tracePt t="153394" x="2473325" y="4965700"/>
          <p14:tracePt t="153396" x="2500313" y="4965700"/>
          <p14:tracePt t="153410" x="2527300" y="4965700"/>
          <p14:tracePt t="153428" x="2562225" y="4965700"/>
          <p14:tracePt t="153444" x="2581275" y="4965700"/>
          <p14:tracePt t="153460" x="2598738" y="4965700"/>
          <p14:tracePt t="153477" x="2625725" y="4965700"/>
          <p14:tracePt t="153494" x="2633663" y="4965700"/>
          <p14:tracePt t="153510" x="2670175" y="4965700"/>
          <p14:tracePt t="153527" x="2687638" y="4965700"/>
          <p14:tracePt t="153544" x="2705100" y="4965700"/>
          <p14:tracePt t="153560" x="2714625" y="4965700"/>
          <p14:tracePt t="153577" x="2732088" y="4965700"/>
          <p14:tracePt t="153593" x="2751138" y="4965700"/>
          <p14:tracePt t="153610" x="2759075" y="4965700"/>
          <p14:tracePt t="153627" x="2768600" y="4965700"/>
          <p14:tracePt t="153643" x="2776538" y="4965700"/>
          <p14:tracePt t="153667" x="2786063" y="4965700"/>
          <p14:tracePt t="153881" x="2795588" y="4965700"/>
          <p14:tracePt t="153910" x="2803525" y="4965700"/>
          <p14:tracePt t="154024" x="2813050" y="4965700"/>
          <p14:tracePt t="154045" x="2830513" y="4965700"/>
          <p14:tracePt t="154058" x="2840038" y="4965700"/>
          <p14:tracePt t="154071" x="2847975" y="4965700"/>
          <p14:tracePt t="154084" x="2857500" y="4965700"/>
          <p14:tracePt t="154094" x="2874963" y="4965700"/>
          <p14:tracePt t="154127" x="2894013" y="4965700"/>
          <p14:tracePt t="154144" x="2901950" y="4965700"/>
          <p14:tracePt t="154160" x="2911475" y="4965700"/>
          <p14:tracePt t="154177" x="2919413" y="4965700"/>
          <p14:tracePt t="154194" x="2938463" y="4965700"/>
          <p14:tracePt t="154210" x="2946400" y="4965700"/>
          <p14:tracePt t="154243" x="2955925" y="4965700"/>
          <p14:tracePt t="154276" x="2965450" y="4965700"/>
          <p14:tracePt t="154324" x="2973388" y="4965700"/>
          <p14:tracePt t="154421" x="2982913" y="4965700"/>
          <p14:tracePt t="154462" x="2990850" y="4965700"/>
          <p14:tracePt t="154618" x="3000375" y="4965700"/>
          <p14:tracePt t="155133" x="3009900" y="4965700"/>
          <p14:tracePt t="155160" x="3017838" y="4965700"/>
          <p14:tracePt t="155194" x="3027363" y="4965700"/>
          <p14:tracePt t="155215" x="3036888" y="4965700"/>
          <p14:tracePt t="155229" x="3044825" y="4965700"/>
          <p14:tracePt t="155249" x="3054350" y="4965700"/>
          <p14:tracePt t="155276" x="3062288" y="4965700"/>
          <p14:tracePt t="155351" x="3071813" y="4965700"/>
          <p14:tracePt t="155399" x="3081338" y="4965700"/>
          <p14:tracePt t="155468" x="3089275" y="4965700"/>
          <p14:tracePt t="155495" x="3098800" y="4965700"/>
          <p14:tracePt t="155522" x="3108325" y="4965700"/>
          <p14:tracePt t="155530" x="3116263" y="4965700"/>
          <p14:tracePt t="155549" x="3125788" y="4965700"/>
          <p14:tracePt t="155569" x="3133725" y="4965700"/>
          <p14:tracePt t="155596" x="3143250" y="4965700"/>
          <p14:tracePt t="155933" x="3160713" y="4965700"/>
          <p14:tracePt t="155945" x="3170238" y="4965700"/>
          <p14:tracePt t="155961" x="3197225" y="4983163"/>
          <p14:tracePt t="155977" x="3214688" y="4991100"/>
          <p14:tracePt t="155995" x="3241675" y="5000625"/>
          <p14:tracePt t="156010" x="3251200" y="5010150"/>
          <p14:tracePt t="156027" x="3259138" y="5018088"/>
          <p14:tracePt t="156044" x="3268663" y="5027613"/>
          <p14:tracePt t="156060" x="3276600" y="5037138"/>
          <p14:tracePt t="156094" x="3276600" y="5045075"/>
          <p14:tracePt t="156630" x="3367088" y="5037138"/>
          <p14:tracePt t="156636" x="3473450" y="5018088"/>
          <p14:tracePt t="156644" x="3554413" y="4991100"/>
          <p14:tracePt t="156660" x="3660775" y="4973638"/>
          <p14:tracePt t="156677" x="3759200" y="4956175"/>
          <p14:tracePt t="156694" x="4143375" y="4911725"/>
          <p14:tracePt t="156710" x="4340225" y="4884738"/>
          <p14:tracePt t="156727" x="4670425" y="4867275"/>
          <p14:tracePt t="156744" x="4822825" y="4867275"/>
          <p14:tracePt t="156760" x="4911725" y="4867275"/>
          <p14:tracePt t="156777" x="4956175" y="4867275"/>
          <p14:tracePt t="156793" x="5018088" y="4867275"/>
          <p14:tracePt t="156810" x="5099050" y="4867275"/>
          <p14:tracePt t="156827" x="5197475" y="4875213"/>
          <p14:tracePt t="156843" x="5340350" y="4894263"/>
          <p14:tracePt t="156861" x="5394325" y="4902200"/>
          <p14:tracePt t="156877" x="5438775" y="4902200"/>
          <p14:tracePt t="156894" x="5456238" y="4911725"/>
          <p14:tracePt t="156910" x="5483225" y="4919663"/>
          <p14:tracePt t="156927" x="5518150" y="4919663"/>
          <p14:tracePt t="156944" x="5643563" y="4938713"/>
          <p14:tracePt t="156960" x="5724525" y="4965700"/>
          <p14:tracePt t="156977" x="5768975" y="4973638"/>
          <p14:tracePt t="156993" x="5803900" y="4983163"/>
          <p14:tracePt t="157010" x="5822950" y="4991100"/>
          <p14:tracePt t="157027" x="5840413" y="4991100"/>
          <p14:tracePt t="157043" x="5857875" y="5000625"/>
          <p14:tracePt t="157060" x="5875338" y="5000625"/>
          <p14:tracePt t="157077" x="5902325" y="5000625"/>
          <p14:tracePt t="157094" x="5919788" y="5000625"/>
          <p14:tracePt t="157110" x="5946775" y="5000625"/>
          <p14:tracePt t="157127" x="5956300" y="5000625"/>
          <p14:tracePt t="157144" x="5973763" y="5000625"/>
          <p14:tracePt t="157160" x="5983288" y="4991100"/>
          <p14:tracePt t="157177" x="5991225" y="4973638"/>
          <p14:tracePt t="157211" x="6000750" y="4965700"/>
          <p14:tracePt t="157227" x="6010275" y="4956175"/>
          <p14:tracePt t="157243" x="6010275" y="4946650"/>
          <p14:tracePt t="157260" x="6018213" y="4946650"/>
          <p14:tracePt t="157315" x="6018213" y="4956175"/>
          <p14:tracePt t="157329" x="6018213" y="4965700"/>
          <p14:tracePt t="157343" x="6027738" y="4973638"/>
          <p14:tracePt t="157355" x="6027738" y="4983163"/>
          <p14:tracePt t="157363" x="6037263" y="4983163"/>
          <p14:tracePt t="157377" x="6045200" y="5000625"/>
          <p14:tracePt t="157394" x="6054725" y="5000625"/>
          <p14:tracePt t="157396" x="6062663" y="5010150"/>
          <p14:tracePt t="157411" x="6072188" y="5018088"/>
          <p14:tracePt t="157427" x="6081713" y="5018088"/>
          <p14:tracePt t="157443" x="6089650" y="5027613"/>
          <p14:tracePt t="157460" x="6099175" y="5027613"/>
          <p14:tracePt t="157477" x="6108700" y="5037138"/>
          <p14:tracePt t="157493" x="6116638" y="5037138"/>
          <p14:tracePt t="157539" x="6116638" y="5027613"/>
          <p14:tracePt t="157546" x="6116638" y="5018088"/>
          <p14:tracePt t="157560" x="6116638" y="5010150"/>
          <p14:tracePt t="159053" x="6134100" y="5010150"/>
          <p14:tracePt t="159066" x="6180138" y="5010150"/>
          <p14:tracePt t="159077" x="6188075" y="5010150"/>
          <p14:tracePt t="159094" x="6224588" y="5010150"/>
          <p14:tracePt t="159110" x="6251575" y="5010150"/>
          <p14:tracePt t="159127" x="6303963" y="5010150"/>
          <p14:tracePt t="159144" x="6323013" y="5010150"/>
          <p14:tracePt t="159161" x="6357938" y="5010150"/>
          <p14:tracePt t="159177" x="6375400" y="5010150"/>
          <p14:tracePt t="159194" x="6384925" y="5010150"/>
          <p14:tracePt t="159210" x="6402388" y="5010150"/>
          <p14:tracePt t="159227" x="6419850" y="5010150"/>
          <p14:tracePt t="159244" x="6438900" y="5010150"/>
          <p14:tracePt t="159277" x="6456363" y="5010150"/>
          <p14:tracePt t="159294" x="6465888" y="5010150"/>
          <p14:tracePt t="159310" x="6473825" y="5010150"/>
          <p14:tracePt t="159327" x="6483350" y="5010150"/>
          <p14:tracePt t="159344" x="6491288" y="5010150"/>
          <p14:tracePt t="159360" x="6500813" y="5010150"/>
          <p14:tracePt t="159377" x="6510338" y="5010150"/>
          <p14:tracePt t="159401" x="6518275" y="5010150"/>
          <p14:tracePt t="159415" x="6527800" y="5010150"/>
          <p14:tracePt t="159449" x="6537325" y="5010150"/>
          <p14:tracePt t="159484" x="6545263" y="5010150"/>
          <p14:tracePt t="159512" x="6554788" y="5010150"/>
          <p14:tracePt t="159525" x="6562725" y="5010150"/>
          <p14:tracePt t="159558" x="6572250" y="5010150"/>
          <p14:tracePt t="159578" x="6581775" y="5010150"/>
          <p14:tracePt t="159585" x="6581775" y="5000625"/>
          <p14:tracePt t="159593" x="6589713" y="5000625"/>
          <p14:tracePt t="159610" x="6608763" y="5000625"/>
          <p14:tracePt t="159627" x="6634163" y="5000625"/>
          <p14:tracePt t="159643" x="6653213" y="5000625"/>
          <p14:tracePt t="159661" x="6670675" y="5000625"/>
          <p14:tracePt t="159677" x="6680200" y="5000625"/>
          <p14:tracePt t="159693" x="6688138" y="5000625"/>
          <p14:tracePt t="159710" x="6697663" y="5000625"/>
          <p14:tracePt t="159727" x="6705600" y="5000625"/>
          <p14:tracePt t="159764" x="6705600" y="4991100"/>
          <p14:tracePt t="159777" x="6715125" y="4991100"/>
          <p14:tracePt t="159833" x="6724650" y="4991100"/>
          <p14:tracePt t="159867" x="6732588" y="4991100"/>
          <p14:tracePt t="159902" x="6742113" y="4991100"/>
          <p14:tracePt t="159929" x="6751638" y="4991100"/>
          <p14:tracePt t="159942" x="6759575" y="4991100"/>
          <p14:tracePt t="159963" x="6769100" y="4991100"/>
          <p14:tracePt t="159990" x="6777038" y="4991100"/>
          <p14:tracePt t="160018" x="6786563" y="4991100"/>
          <p14:tracePt t="160031" x="6786563" y="4983163"/>
          <p14:tracePt t="160044" x="6796088" y="4983163"/>
          <p14:tracePt t="160066" x="6804025" y="4983163"/>
          <p14:tracePt t="160182" x="6813550" y="4983163"/>
          <p14:tracePt t="160243" x="6823075" y="4983163"/>
          <p14:tracePt t="160256" x="6831013" y="4983163"/>
          <p14:tracePt t="160299" x="6840538" y="4983163"/>
          <p14:tracePt t="160326" x="6848475" y="4983163"/>
          <p14:tracePt t="160361" x="6858000" y="4983163"/>
          <p14:tracePt t="160374" x="6867525" y="4983163"/>
          <p14:tracePt t="160407" x="6875463" y="4983163"/>
          <p14:tracePt t="160441" x="6884988" y="4983163"/>
          <p14:tracePt t="160456" x="6894513" y="4983163"/>
          <p14:tracePt t="160469" x="6902450" y="4983163"/>
          <p14:tracePt t="160490" x="6911975" y="4983163"/>
          <p14:tracePt t="160518" x="6919913" y="4983163"/>
          <p14:tracePt t="160533" x="6929438" y="4983163"/>
          <p14:tracePt t="160543" x="6946900" y="4983163"/>
          <p14:tracePt t="160560" x="6956425" y="4983163"/>
          <p14:tracePt t="160577" x="6983413" y="4983163"/>
          <p14:tracePt t="160593" x="7000875" y="4983163"/>
          <p14:tracePt t="160610" x="7010400" y="4983163"/>
          <p14:tracePt t="160627" x="7018338" y="4983163"/>
          <p14:tracePt t="160644" x="7037388" y="4983163"/>
          <p14:tracePt t="160677" x="7045325" y="4983163"/>
          <p14:tracePt t="160701" x="7054850" y="4983163"/>
          <p14:tracePt t="160887" x="7062788" y="4983163"/>
          <p14:tracePt t="160942" x="7062788" y="4991100"/>
          <p14:tracePt t="160969" x="7062788" y="5000625"/>
          <p14:tracePt t="161024" x="7062788" y="5010150"/>
          <p14:tracePt t="161222" x="7062788" y="5000625"/>
          <p14:tracePt t="161236" x="7062788" y="4991100"/>
          <p14:tracePt t="161277" x="7072313" y="4991100"/>
          <p14:tracePt t="161290" x="7081838" y="4983163"/>
          <p14:tracePt t="161304" x="7089775" y="4983163"/>
          <p14:tracePt t="161331" x="7099300" y="4983163"/>
          <p14:tracePt t="161338" x="7108825" y="4983163"/>
          <p14:tracePt t="161358" x="7116763" y="4983163"/>
          <p14:tracePt t="161380" x="7126288" y="4973638"/>
          <p14:tracePt t="161414" x="7134225" y="4973638"/>
          <p14:tracePt t="161428" x="7143750" y="4973638"/>
          <p14:tracePt t="161462" x="7153275" y="4973638"/>
          <p14:tracePt t="161495" x="7161213" y="4973638"/>
          <p14:tracePt t="161556" x="7170738" y="4973638"/>
          <p14:tracePt t="162023" x="7161213" y="4973638"/>
          <p14:tracePt t="162488" x="7089775" y="4973638"/>
          <p14:tracePt t="162500" x="6715125" y="4991100"/>
          <p14:tracePt t="162512" x="6527800" y="4991100"/>
          <p14:tracePt t="162528" x="6303963" y="5000625"/>
          <p14:tracePt t="162544" x="6161088" y="5018088"/>
          <p14:tracePt t="162560" x="5776913" y="5045075"/>
          <p14:tracePt t="162577" x="5394325" y="5045075"/>
          <p14:tracePt t="162593" x="5072063" y="5045075"/>
          <p14:tracePt t="162610" x="4857750" y="5062538"/>
          <p14:tracePt t="162627" x="4697413" y="5062538"/>
          <p14:tracePt t="162644" x="4394200" y="5062538"/>
          <p14:tracePt t="162660" x="4232275" y="5072063"/>
          <p14:tracePt t="162677" x="4044950" y="5081588"/>
          <p14:tracePt t="162693" x="3768725" y="5108575"/>
          <p14:tracePt t="162710" x="3697288" y="5108575"/>
          <p14:tracePt t="162727" x="3660775" y="5116513"/>
          <p14:tracePt t="162743" x="3643313" y="5116513"/>
          <p14:tracePt t="162760" x="3625850" y="5116513"/>
          <p14:tracePt t="162777" x="3616325" y="5116513"/>
          <p14:tracePt t="162794" x="3571875" y="5116513"/>
          <p14:tracePt t="162810" x="3517900" y="5116513"/>
          <p14:tracePt t="162827" x="3455988" y="5108575"/>
          <p14:tracePt t="162843" x="3367088" y="5108575"/>
          <p14:tracePt t="162860" x="3330575" y="5108575"/>
          <p14:tracePt t="162877" x="3268663" y="5099050"/>
          <p14:tracePt t="162894" x="3205163" y="5081588"/>
          <p14:tracePt t="162910" x="3116263" y="5072063"/>
          <p14:tracePt t="162927" x="3062288" y="5062538"/>
          <p14:tracePt t="162944" x="3027363" y="5062538"/>
          <p14:tracePt t="162960" x="2982913" y="5054600"/>
          <p14:tracePt t="162977" x="2965450" y="5045075"/>
          <p14:tracePt t="162994" x="2946400" y="5045075"/>
          <p14:tracePt t="163010" x="2938463" y="5045075"/>
          <p14:tracePt t="163027" x="2928938" y="5037138"/>
          <p14:tracePt t="163043" x="2919413" y="5037138"/>
          <p14:tracePt t="163060" x="2919413" y="5027613"/>
          <p14:tracePt t="163102" x="2919413" y="5018088"/>
          <p14:tracePt t="163123" x="2928938" y="5018088"/>
          <p14:tracePt t="163136" x="2928938" y="5010150"/>
          <p14:tracePt t="163150" x="2938463" y="5000625"/>
          <p14:tracePt t="163164" x="2938463" y="4991100"/>
          <p14:tracePt t="163178" x="2938463" y="4983163"/>
          <p14:tracePt t="163193" x="2938463" y="4973638"/>
          <p14:tracePt t="163210" x="2938463" y="4965700"/>
          <p14:tracePt t="163227" x="2938463" y="4956175"/>
          <p14:tracePt t="163243" x="2928938" y="4946650"/>
          <p14:tracePt t="163308" x="2928938" y="4938713"/>
          <p14:tracePt t="163453" x="2938463" y="4938713"/>
          <p14:tracePt t="163480" x="2946400" y="4938713"/>
          <p14:tracePt t="163507" x="2955925" y="4938713"/>
          <p14:tracePt t="163521" x="2965450" y="4938713"/>
          <p14:tracePt t="163535" x="2982913" y="4938713"/>
          <p14:tracePt t="163560" x="3009900" y="4938713"/>
          <p14:tracePt t="163577" x="3027363" y="4946650"/>
          <p14:tracePt t="163594" x="3098800" y="4956175"/>
          <p14:tracePt t="163610" x="3313113" y="4965700"/>
          <p14:tracePt t="163627" x="3705225" y="4965700"/>
          <p14:tracePt t="163643" x="3911600" y="4965700"/>
          <p14:tracePt t="163660" x="4054475" y="4965700"/>
          <p14:tracePt t="163677" x="4286250" y="5010150"/>
          <p14:tracePt t="163693" x="4394200" y="5027613"/>
          <p14:tracePt t="163710" x="4545013" y="5037138"/>
          <p14:tracePt t="163727" x="4768850" y="5072063"/>
          <p14:tracePt t="163743" x="4983163" y="5089525"/>
          <p14:tracePt t="163760" x="5133975" y="5108575"/>
          <p14:tracePt t="163777" x="5214938" y="5108575"/>
          <p14:tracePt t="163794" x="5367338" y="5126038"/>
          <p14:tracePt t="163810" x="5456238" y="5133975"/>
          <p14:tracePt t="163827" x="5527675" y="5133975"/>
          <p14:tracePt t="163844" x="5634038" y="5133975"/>
          <p14:tracePt t="163860" x="5724525" y="5133975"/>
          <p14:tracePt t="163877" x="5902325" y="5116513"/>
          <p14:tracePt t="163894" x="5946775" y="5116513"/>
          <p14:tracePt t="163910" x="5983288" y="5116513"/>
          <p14:tracePt t="163927" x="5991225" y="5116513"/>
          <p14:tracePt t="163944" x="6010275" y="5116513"/>
          <p14:tracePt t="163960" x="6027738" y="5116513"/>
          <p14:tracePt t="163977" x="6062663" y="5108575"/>
          <p14:tracePt t="163994" x="6081713" y="5108575"/>
          <p14:tracePt t="164010" x="6099175" y="5099050"/>
          <p14:tracePt t="164027" x="6126163" y="5099050"/>
          <p14:tracePt t="164044" x="6161088" y="5099050"/>
          <p14:tracePt t="164060" x="6215063" y="5099050"/>
          <p14:tracePt t="164077" x="6259513" y="5089525"/>
          <p14:tracePt t="164094" x="6330950" y="5089525"/>
          <p14:tracePt t="164110" x="6367463" y="5081588"/>
          <p14:tracePt t="164127" x="6402388" y="5081588"/>
          <p14:tracePt t="164144" x="6438900" y="5081588"/>
          <p14:tracePt t="164160" x="6465888" y="5081588"/>
          <p14:tracePt t="164177" x="6491288" y="5081588"/>
          <p14:tracePt t="164194" x="6500813" y="5081588"/>
          <p14:tracePt t="164210" x="6527800" y="5072063"/>
          <p14:tracePt t="164227" x="6545263" y="5062538"/>
          <p14:tracePt t="164244" x="6581775" y="5062538"/>
          <p14:tracePt t="164260" x="6599238" y="5054600"/>
          <p14:tracePt t="164277" x="6626225" y="5054600"/>
          <p14:tracePt t="164293" x="6643688" y="5045075"/>
          <p14:tracePt t="164310" x="6653213" y="5037138"/>
          <p14:tracePt t="164327" x="6661150" y="5037138"/>
          <p14:tracePt t="164343" x="6670675" y="5027613"/>
          <p14:tracePt t="164361" x="6705600" y="5027613"/>
          <p14:tracePt t="164377" x="6724650" y="5018088"/>
          <p14:tracePt t="164394" x="6742113" y="5018088"/>
          <p14:tracePt t="164410" x="6751638" y="5010150"/>
          <p14:tracePt t="164430" x="6759575" y="5010150"/>
          <p14:tracePt t="164444" x="6769100" y="5010150"/>
          <p14:tracePt t="164834" x="6759575" y="5010150"/>
          <p14:tracePt t="164848" x="6751638" y="5010150"/>
          <p14:tracePt t="164860" x="6742113" y="5010150"/>
          <p14:tracePt t="164877" x="6715125" y="5010150"/>
          <p14:tracePt t="164894" x="6688138" y="5010150"/>
          <p14:tracePt t="164910" x="6680200" y="5010150"/>
          <p14:tracePt t="164927" x="6653213" y="5010150"/>
          <p14:tracePt t="164944" x="6626225" y="5010150"/>
          <p14:tracePt t="164960" x="6599238" y="5018088"/>
          <p14:tracePt t="164977" x="6491288" y="5027613"/>
          <p14:tracePt t="164994" x="6232525" y="5037138"/>
          <p14:tracePt t="165011" x="6027738" y="5037138"/>
          <p14:tracePt t="165027" x="5759450" y="5037138"/>
          <p14:tracePt t="165044" x="5483225" y="5010150"/>
          <p14:tracePt t="165060" x="5232400" y="5010150"/>
          <p14:tracePt t="165077" x="5027613" y="5010150"/>
          <p14:tracePt t="165094" x="4697413" y="5010150"/>
          <p14:tracePt t="165110" x="4483100" y="5010150"/>
          <p14:tracePt t="165127" x="4044950" y="5018088"/>
          <p14:tracePt t="165144" x="3822700" y="5018088"/>
          <p14:tracePt t="165161" x="3544888" y="5045075"/>
          <p14:tracePt t="165177" x="3446463" y="5054600"/>
          <p14:tracePt t="165194" x="3394075" y="5054600"/>
          <p14:tracePt t="165210" x="3313113" y="5062538"/>
          <p14:tracePt t="165227" x="3224213" y="5062538"/>
          <p14:tracePt t="165244" x="3098800" y="5062538"/>
          <p14:tracePt t="165260" x="3054350" y="5062538"/>
          <p14:tracePt t="165277" x="3017838" y="5062538"/>
          <p14:tracePt t="165294" x="2990850" y="5062538"/>
          <p14:tracePt t="165310" x="2982913" y="5062538"/>
          <p14:tracePt t="165327" x="2955925" y="5062538"/>
          <p14:tracePt t="165344" x="2946400" y="5062538"/>
          <p14:tracePt t="165360" x="2928938" y="5062538"/>
          <p14:tracePt t="165377" x="2919413" y="5062538"/>
          <p14:tracePt t="165410" x="2911475" y="5054600"/>
          <p14:tracePt t="165435" x="2901950" y="5054600"/>
          <p14:tracePt t="165443" x="2901950" y="5045075"/>
          <p14:tracePt t="165460" x="2894013" y="5045075"/>
          <p14:tracePt t="165477" x="2894013" y="5037138"/>
          <p14:tracePt t="165504" x="2894013" y="5027613"/>
          <p14:tracePt t="165517" x="2894013" y="5018088"/>
          <p14:tracePt t="165551" x="2894013" y="5010150"/>
          <p14:tracePt t="165578" x="2901950" y="5000625"/>
          <p14:tracePt t="165612" x="2911475" y="5000625"/>
          <p14:tracePt t="165633" x="2911475" y="4991100"/>
          <p14:tracePt t="165647" x="2919413" y="4983163"/>
          <p14:tracePt t="165668" x="2928938" y="4983163"/>
          <p14:tracePt t="165674" x="2938463" y="4983163"/>
          <p14:tracePt t="165688" x="2946400" y="4983163"/>
          <p14:tracePt t="165702" x="2955925" y="4983163"/>
          <p14:tracePt t="165710" x="2965450" y="4983163"/>
          <p14:tracePt t="165727" x="2982913" y="4983163"/>
          <p14:tracePt t="165743" x="3017838" y="4983163"/>
          <p14:tracePt t="165760" x="3027363" y="4983163"/>
          <p14:tracePt t="165777" x="3081338" y="4991100"/>
          <p14:tracePt t="165793" x="3133725" y="4991100"/>
          <p14:tracePt t="165811" x="3197225" y="5018088"/>
          <p14:tracePt t="165827" x="3251200" y="5018088"/>
          <p14:tracePt t="165843" x="3330575" y="5045075"/>
          <p14:tracePt t="165860" x="3554413" y="5081588"/>
          <p14:tracePt t="165877" x="3724275" y="5108575"/>
          <p14:tracePt t="165895" x="3946525" y="5153025"/>
          <p14:tracePt t="165901" x="4017963" y="5160963"/>
          <p14:tracePt t="165916" x="4197350" y="5180013"/>
          <p14:tracePt t="165927" x="4375150" y="5187950"/>
          <p14:tracePt t="165943" x="4456113" y="5187950"/>
          <p14:tracePt t="165960" x="4527550" y="5187950"/>
          <p14:tracePt t="165977" x="4795838" y="5187950"/>
          <p14:tracePt t="165993" x="4983163" y="5187950"/>
          <p14:tracePt t="166010" x="5187950" y="5170488"/>
          <p14:tracePt t="166027" x="5375275" y="5170488"/>
          <p14:tracePt t="166043" x="5554663" y="5170488"/>
          <p14:tracePt t="166060" x="5616575" y="5170488"/>
          <p14:tracePt t="166077" x="5661025" y="5170488"/>
          <p14:tracePt t="166093" x="5741988" y="5170488"/>
          <p14:tracePt t="166110" x="5884863" y="5170488"/>
          <p14:tracePt t="166127" x="6089650" y="5170488"/>
          <p14:tracePt t="166143" x="6134100" y="5170488"/>
          <p14:tracePt t="166161" x="6161088" y="5170488"/>
          <p14:tracePt t="166177" x="6188075" y="5170488"/>
          <p14:tracePt t="166194" x="6269038" y="5170488"/>
          <p14:tracePt t="166210" x="6394450" y="5153025"/>
          <p14:tracePt t="166227" x="6500813" y="5143500"/>
          <p14:tracePt t="166244" x="6554788" y="5133975"/>
          <p14:tracePt t="166260" x="6572250" y="5126038"/>
          <p14:tracePt t="166277" x="6599238" y="5116513"/>
          <p14:tracePt t="166293" x="6626225" y="5116513"/>
          <p14:tracePt t="166310" x="6653213" y="5108575"/>
          <p14:tracePt t="166327" x="6742113" y="5089525"/>
          <p14:tracePt t="166343" x="6813550" y="5081588"/>
          <p14:tracePt t="166360" x="6875463" y="5062538"/>
          <p14:tracePt t="166377" x="6894513" y="5062538"/>
          <p14:tracePt t="166393" x="6911975" y="5062538"/>
          <p14:tracePt t="166410" x="6919913" y="5062538"/>
          <p14:tracePt t="166427" x="6929438" y="5062538"/>
          <p14:tracePt t="166456" x="6938963" y="5062538"/>
          <p14:tracePt t="166524" x="6938963" y="5054600"/>
          <p14:tracePt t="166550" x="6929438" y="5054600"/>
          <p14:tracePt t="166570" x="6919913" y="5054600"/>
          <p14:tracePt t="166591" x="6911975" y="5045075"/>
          <p14:tracePt t="166612" x="6902450" y="5045075"/>
          <p14:tracePt t="166618" x="6894513" y="5045075"/>
          <p14:tracePt t="166627" x="6884988" y="5045075"/>
          <p14:tracePt t="166644" x="6867525" y="5045075"/>
          <p14:tracePt t="166660" x="6840538" y="5045075"/>
          <p14:tracePt t="166677" x="6813550" y="5045075"/>
          <p14:tracePt t="166694" x="6796088" y="5045075"/>
          <p14:tracePt t="166710" x="6777038" y="5045075"/>
          <p14:tracePt t="166728" x="6715125" y="5045075"/>
          <p14:tracePt t="166744" x="6554788" y="5054600"/>
          <p14:tracePt t="166760" x="6323013" y="5054600"/>
          <p14:tracePt t="166777" x="6037263" y="5062538"/>
          <p14:tracePt t="166794" x="5813425" y="5072063"/>
          <p14:tracePt t="166810" x="5554663" y="5081588"/>
          <p14:tracePt t="166827" x="5402263" y="5089525"/>
          <p14:tracePt t="166844" x="5126038" y="5089525"/>
          <p14:tracePt t="166860" x="4803775" y="5108575"/>
          <p14:tracePt t="166877" x="4625975" y="5116513"/>
          <p14:tracePt t="166894" x="4340225" y="5116513"/>
          <p14:tracePt t="166910" x="4197350" y="5116513"/>
          <p14:tracePt t="166927" x="3867150" y="5126038"/>
          <p14:tracePt t="166944" x="3687763" y="5126038"/>
          <p14:tracePt t="166961" x="3509963" y="5126038"/>
          <p14:tracePt t="166977" x="3259138" y="5126038"/>
          <p14:tracePt t="166993" x="3125788" y="5126038"/>
          <p14:tracePt t="167010" x="3044825" y="5126038"/>
          <p14:tracePt t="167027" x="3000375" y="5126038"/>
          <p14:tracePt t="167043" x="2901950" y="5126038"/>
          <p14:tracePt t="167060" x="2840038" y="5126038"/>
          <p14:tracePt t="167077" x="2786063" y="5126038"/>
          <p14:tracePt t="167094" x="2759075" y="5126038"/>
          <p14:tracePt t="167111" x="2732088" y="5126038"/>
          <p14:tracePt t="167127" x="2724150" y="5126038"/>
          <p14:tracePt t="167144" x="2714625" y="5116513"/>
          <p14:tracePt t="167160" x="2705100" y="5108575"/>
          <p14:tracePt t="167177" x="2697163" y="5108575"/>
          <p14:tracePt t="167194" x="2697163" y="5099050"/>
          <p14:tracePt t="167227" x="2697163" y="5089525"/>
          <p14:tracePt t="167244" x="2697163" y="5072063"/>
          <p14:tracePt t="167278" x="2714625" y="5054600"/>
          <p14:tracePt t="167294" x="2724150" y="5045075"/>
          <p14:tracePt t="167310" x="2732088" y="5037138"/>
          <p14:tracePt t="167327" x="2741613" y="5027613"/>
          <p14:tracePt t="167361" x="2751138" y="5018088"/>
          <p14:tracePt t="167377" x="2759075" y="5010150"/>
          <p14:tracePt t="167394" x="2759075" y="5000625"/>
          <p14:tracePt t="167410" x="2768600" y="5000625"/>
          <p14:tracePt t="167432" x="2776538" y="5000625"/>
          <p14:tracePt t="167474" x="2786063" y="5000625"/>
          <p14:tracePt t="167508" x="2795588" y="5000625"/>
          <p14:tracePt t="167542" x="2803525" y="5000625"/>
          <p14:tracePt t="167932" x="2857500" y="5018088"/>
          <p14:tracePt t="167940" x="2928938" y="5037138"/>
          <p14:tracePt t="167949" x="2990850" y="5045075"/>
          <p14:tracePt t="167960" x="3125788" y="5062538"/>
          <p14:tracePt t="167977" x="3251200" y="5081588"/>
          <p14:tracePt t="167994" x="3419475" y="5108575"/>
          <p14:tracePt t="168010" x="3741738" y="5143500"/>
          <p14:tracePt t="168027" x="3911600" y="5160963"/>
          <p14:tracePt t="168044" x="4054475" y="5180013"/>
          <p14:tracePt t="168060" x="4322763" y="5197475"/>
          <p14:tracePt t="168077" x="4902200" y="5224463"/>
          <p14:tracePt t="168094" x="5133975" y="5232400"/>
          <p14:tracePt t="168110" x="5303838" y="5232400"/>
          <p14:tracePt t="168127" x="5446713" y="5232400"/>
          <p14:tracePt t="168144" x="5768975" y="5224463"/>
          <p14:tracePt t="168160" x="5946775" y="5224463"/>
          <p14:tracePt t="168177" x="6143625" y="5224463"/>
          <p14:tracePt t="168193" x="6384925" y="5214938"/>
          <p14:tracePt t="168210" x="6473825" y="5214938"/>
          <p14:tracePt t="168227" x="6572250" y="5214938"/>
          <p14:tracePt t="168243" x="6643688" y="5214938"/>
          <p14:tracePt t="168260" x="6769100" y="5214938"/>
          <p14:tracePt t="168277" x="6823075" y="5214938"/>
          <p14:tracePt t="168294" x="6858000" y="5214938"/>
          <p14:tracePt t="168310" x="6884988" y="5214938"/>
          <p14:tracePt t="168327" x="6911975" y="5214938"/>
          <p14:tracePt t="168343" x="6938963" y="5197475"/>
          <p14:tracePt t="168360" x="6946900" y="5197475"/>
          <p14:tracePt t="168377" x="6946900" y="5187950"/>
          <p14:tracePt t="168393" x="6956425" y="5187950"/>
          <p14:tracePt t="168411" x="6965950" y="5180013"/>
          <p14:tracePt t="168439" x="6965950" y="5170488"/>
          <p14:tracePt t="168453" x="6965950" y="5160963"/>
          <p14:tracePt t="168473" x="6965950" y="5153025"/>
          <p14:tracePt t="168494" x="6965950" y="5143500"/>
          <p14:tracePt t="168515" x="6965950" y="5133975"/>
          <p14:tracePt t="168535" x="6965950" y="5126038"/>
          <p14:tracePt t="168561" x="6965950" y="5116513"/>
          <p14:tracePt t="168595" x="6965950" y="5108575"/>
          <p14:tracePt t="168636" x="6956425" y="5108575"/>
          <p14:tracePt t="169172" x="6786563" y="5116513"/>
          <p14:tracePt t="169185" x="6197600" y="5205413"/>
          <p14:tracePt t="169198" x="5919788" y="5251450"/>
          <p14:tracePt t="169210" x="5813425" y="5259388"/>
          <p14:tracePt t="169227" x="5224463" y="5295900"/>
          <p14:tracePt t="169244" x="4776788" y="5303838"/>
          <p14:tracePt t="169260" x="4340225" y="5259388"/>
          <p14:tracePt t="169277" x="4268788" y="5259388"/>
          <p14:tracePt t="169294" x="4116388" y="5224463"/>
          <p14:tracePt t="169310" x="4010025" y="5214938"/>
          <p14:tracePt t="169327" x="3875088" y="5187950"/>
          <p14:tracePt t="169344" x="3822700" y="5180013"/>
          <p14:tracePt t="169360" x="3776663" y="5180013"/>
          <p14:tracePt t="169377" x="3741738" y="5170488"/>
          <p14:tracePt t="169393" x="3724275" y="5170488"/>
          <p14:tracePt t="169410" x="3714750" y="5170488"/>
          <p14:tracePt t="169427" x="3697288" y="5170488"/>
          <p14:tracePt t="169444" x="3608388" y="5170488"/>
          <p14:tracePt t="169460" x="3509963" y="5160963"/>
          <p14:tracePt t="169477" x="3455988" y="5153025"/>
          <p14:tracePt t="169493" x="3402013" y="5153025"/>
          <p14:tracePt t="169510" x="3384550" y="5153025"/>
          <p14:tracePt t="169527" x="3313113" y="5133975"/>
          <p14:tracePt t="169543" x="3241675" y="5116513"/>
          <p14:tracePt t="169560" x="3098800" y="5089525"/>
          <p14:tracePt t="169577" x="3044825" y="5072063"/>
          <p14:tracePt t="169594" x="3009900" y="5062538"/>
          <p14:tracePt t="169610" x="2982913" y="5054600"/>
          <p14:tracePt t="169627" x="2973388" y="5045075"/>
          <p14:tracePt t="169643" x="2965450" y="5037138"/>
          <p14:tracePt t="169660" x="2955925" y="5037138"/>
          <p14:tracePt t="169693" x="2955925" y="5027613"/>
          <p14:tracePt t="169774" x="2955925" y="5018088"/>
          <p14:tracePt t="169849" x="2965450" y="5018088"/>
          <p14:tracePt t="169861" x="2973388" y="5018088"/>
          <p14:tracePt t="170178" x="3232150" y="4786313"/>
          <p14:tracePt t="170194" x="4044950" y="4054475"/>
          <p14:tracePt t="170210" x="4884738" y="3581400"/>
          <p14:tracePt t="170227" x="5527675" y="3160713"/>
          <p14:tracePt t="170243" x="5973763" y="2973388"/>
          <p14:tracePt t="170260" x="6911975" y="2660650"/>
          <p14:tracePt t="170277" x="7348538" y="2393950"/>
          <p14:tracePt t="170294" x="7912100" y="2152650"/>
          <p14:tracePt t="170310" x="8081963" y="2081213"/>
          <p14:tracePt t="170327" x="8420100" y="1982788"/>
          <p14:tracePt t="170344" x="8501063" y="1965325"/>
          <p14:tracePt t="170360" x="8562975" y="1919288"/>
          <p14:tracePt t="170377" x="8742363" y="1847850"/>
          <p14:tracePt t="170393" x="8912225" y="1785938"/>
          <p14:tracePt t="170410" x="9090025" y="1714500"/>
          <p14:tracePt t="170427" x="9144000" y="1679575"/>
          <p14:tracePt t="170443" x="9170988" y="1670050"/>
          <p14:tracePt t="170460" x="9188450" y="1652588"/>
          <p14:tracePt t="170477" x="9205913" y="1643063"/>
          <p14:tracePt t="170493" x="9232900" y="1633538"/>
          <p14:tracePt t="170510" x="9242425" y="1625600"/>
          <p14:tracePt t="170527" x="9269413" y="1616075"/>
          <p14:tracePt t="170543" x="9269413" y="1608138"/>
          <p14:tracePt t="170560" x="9269413" y="1598613"/>
          <p14:tracePt t="170608" x="9259888" y="1598613"/>
          <p14:tracePt t="170614" x="9251950" y="1598613"/>
          <p14:tracePt t="170627" x="9242425" y="1598613"/>
          <p14:tracePt t="170643" x="9215438" y="1608138"/>
          <p14:tracePt t="170660" x="9188450" y="1616075"/>
          <p14:tracePt t="170677" x="9037638" y="1643063"/>
          <p14:tracePt t="170693" x="8840788" y="1687513"/>
          <p14:tracePt t="170710" x="8688388" y="1741488"/>
          <p14:tracePt t="170727" x="8626475" y="1758950"/>
          <p14:tracePt t="170744" x="8572500" y="1785938"/>
          <p14:tracePt t="170760" x="8537575" y="1795463"/>
          <p14:tracePt t="170777" x="8518525" y="1803400"/>
          <p14:tracePt t="170793" x="8491538" y="1803400"/>
          <p14:tracePt t="170810" x="8483600" y="1803400"/>
          <p14:tracePt t="170827" x="8466138" y="1803400"/>
          <p14:tracePt t="170861" x="8456613" y="1803400"/>
          <p14:tracePt t="170889" x="8447088" y="1803400"/>
          <p14:tracePt t="170900" x="8439150" y="1803400"/>
          <p14:tracePt t="170913" x="8429625" y="1803400"/>
          <p14:tracePt t="170928" x="8412163" y="1803400"/>
          <p14:tracePt t="170944" x="8394700" y="1803400"/>
          <p14:tracePt t="170960" x="8385175" y="1803400"/>
          <p14:tracePt t="170977" x="8375650" y="1803400"/>
          <p14:tracePt t="170994" x="8367713" y="1803400"/>
          <p14:tracePt t="171027" x="8358188" y="1803400"/>
          <p14:tracePt t="171044" x="8358188" y="1795463"/>
          <p14:tracePt t="171060" x="8348663" y="1785938"/>
          <p14:tracePt t="171163" x="8348663" y="1776413"/>
          <p14:tracePt t="171191" x="8348663" y="1768475"/>
          <p14:tracePt t="171204" x="8358188" y="1768475"/>
          <p14:tracePt t="171224" x="8375650" y="1758950"/>
          <p14:tracePt t="171238" x="8385175" y="1758950"/>
          <p14:tracePt t="171249" x="8394700" y="1758950"/>
          <p14:tracePt t="171261" x="8420100" y="1758950"/>
          <p14:tracePt t="171278" x="8447088" y="1758950"/>
          <p14:tracePt t="171294" x="8474075" y="1758950"/>
          <p14:tracePt t="171310" x="8501063" y="1758950"/>
          <p14:tracePt t="171327" x="8518525" y="1758950"/>
          <p14:tracePt t="171344" x="8537575" y="1758950"/>
          <p14:tracePt t="171360" x="8555038" y="1758950"/>
          <p14:tracePt t="171377" x="8572500" y="1758950"/>
          <p14:tracePt t="171394" x="8582025" y="1758950"/>
          <p14:tracePt t="171410" x="8589963" y="1758950"/>
          <p14:tracePt t="171427" x="8609013" y="1751013"/>
          <p14:tracePt t="171444" x="8680450" y="1751013"/>
          <p14:tracePt t="171460" x="8804275" y="1741488"/>
          <p14:tracePt t="171477" x="8974138" y="1731963"/>
          <p14:tracePt t="171494" x="9028113" y="1724025"/>
          <p14:tracePt t="171510" x="9055100" y="1724025"/>
          <p14:tracePt t="171527" x="9063038" y="1724025"/>
          <p14:tracePt t="171544" x="9082088" y="1724025"/>
          <p14:tracePt t="171560" x="9117013" y="1724025"/>
          <p14:tracePt t="171577" x="9161463" y="1724025"/>
          <p14:tracePt t="171593" x="9224963" y="1724025"/>
          <p14:tracePt t="171610" x="9277350" y="1724025"/>
          <p14:tracePt t="171627" x="9313863" y="1714500"/>
          <p14:tracePt t="171643" x="9340850" y="1704975"/>
          <p14:tracePt t="171661" x="9375775" y="1704975"/>
          <p14:tracePt t="171677" x="9394825" y="1697038"/>
          <p14:tracePt t="171693" x="9412288" y="1687513"/>
          <p14:tracePt t="171711" x="9439275" y="1687513"/>
          <p14:tracePt t="171727" x="9456738" y="1679575"/>
          <p14:tracePt t="171744" x="9483725" y="1679575"/>
          <p14:tracePt t="171761" x="9491663" y="1670050"/>
          <p14:tracePt t="171778" x="9501188" y="1660525"/>
          <p14:tracePt t="171794" x="9518650" y="1660525"/>
          <p14:tracePt t="171811" x="9528175" y="1660525"/>
          <p14:tracePt t="171827" x="9537700" y="1660525"/>
          <p14:tracePt t="171936" x="9528175" y="1660525"/>
          <p14:tracePt t="171950" x="9518650" y="1660525"/>
          <p14:tracePt t="171960" x="9510713" y="1660525"/>
          <p14:tracePt t="171977" x="9483725" y="1670050"/>
          <p14:tracePt t="171994" x="9466263" y="1670050"/>
          <p14:tracePt t="172010" x="9420225" y="1670050"/>
          <p14:tracePt t="172027" x="9402763" y="1670050"/>
          <p14:tracePt t="172044" x="9348788" y="1670050"/>
          <p14:tracePt t="172060" x="9313863" y="1670050"/>
          <p14:tracePt t="172077" x="9251950" y="1670050"/>
          <p14:tracePt t="172094" x="9161463" y="1670050"/>
          <p14:tracePt t="172111" x="9072563" y="1670050"/>
          <p14:tracePt t="172127" x="8867775" y="1679575"/>
          <p14:tracePt t="172144" x="8742363" y="1679575"/>
          <p14:tracePt t="172161" x="8661400" y="1679575"/>
          <p14:tracePt t="172178" x="8643938" y="1679575"/>
          <p14:tracePt t="172195" x="8626475" y="1687513"/>
          <p14:tracePt t="172210" x="8609013" y="1687513"/>
          <p14:tracePt t="172227" x="8599488" y="1687513"/>
          <p14:tracePt t="172243" x="8589963" y="1687513"/>
          <p14:tracePt t="172260" x="8582025" y="1697038"/>
          <p14:tracePt t="172277" x="8562975" y="1697038"/>
          <p14:tracePt t="172293" x="8545513" y="1704975"/>
          <p14:tracePt t="172310" x="8528050" y="1704975"/>
          <p14:tracePt t="172327" x="8491538" y="1714500"/>
          <p14:tracePt t="172343" x="8456613" y="1724025"/>
          <p14:tracePt t="172360" x="8420100" y="1724025"/>
          <p14:tracePt t="172377" x="8412163" y="1731963"/>
          <p14:tracePt t="172393" x="8394700" y="1741488"/>
          <p14:tracePt t="172410" x="8385175" y="1741488"/>
          <p14:tracePt t="172490" x="8394700" y="1741488"/>
          <p14:tracePt t="172504" x="8402638" y="1741488"/>
          <p14:tracePt t="172518" x="8412163" y="1741488"/>
          <p14:tracePt t="172532" x="8420100" y="1741488"/>
          <p14:tracePt t="172544" x="8439150" y="1741488"/>
          <p14:tracePt t="172560" x="8447088" y="1741488"/>
          <p14:tracePt t="172577" x="8466138" y="1741488"/>
          <p14:tracePt t="172593" x="8483600" y="1741488"/>
          <p14:tracePt t="172610" x="8491538" y="1741488"/>
          <p14:tracePt t="172627" x="8510588" y="1741488"/>
          <p14:tracePt t="172644" x="8528050" y="1731963"/>
          <p14:tracePt t="172660" x="8572500" y="1731963"/>
          <p14:tracePt t="172677" x="8670925" y="1731963"/>
          <p14:tracePt t="172694" x="8920163" y="1731963"/>
          <p14:tracePt t="172710" x="9018588" y="1741488"/>
          <p14:tracePt t="172727" x="9072563" y="1751013"/>
          <p14:tracePt t="172743" x="9109075" y="1751013"/>
          <p14:tracePt t="172760" x="9126538" y="1751013"/>
          <p14:tracePt t="172777" x="9144000" y="1758950"/>
          <p14:tracePt t="172793" x="9161463" y="1758950"/>
          <p14:tracePt t="172810" x="9197975" y="1758950"/>
          <p14:tracePt t="172827" x="9224963" y="1758950"/>
          <p14:tracePt t="172844" x="9242425" y="1758950"/>
          <p14:tracePt t="172860" x="9269413" y="1758950"/>
          <p14:tracePt t="172877" x="9286875" y="1758950"/>
          <p14:tracePt t="172894" x="9304338" y="1758950"/>
          <p14:tracePt t="172910" x="9323388" y="1758950"/>
          <p14:tracePt t="172927" x="9340850" y="1758950"/>
          <p14:tracePt t="172961" x="9348788" y="1758950"/>
          <p14:tracePt t="173009" x="9340850" y="1758950"/>
          <p14:tracePt t="173023" x="9323388" y="1768475"/>
          <p14:tracePt t="173037" x="9313863" y="1768475"/>
          <p14:tracePt t="173051" x="9296400" y="1768475"/>
          <p14:tracePt t="173285" x="8983663" y="1874838"/>
          <p14:tracePt t="173301" x="7599363" y="2401888"/>
          <p14:tracePt t="173314" x="6411913" y="2965450"/>
          <p14:tracePt t="173327" x="5608638" y="3517900"/>
          <p14:tracePt t="173344" x="5081588" y="3830638"/>
          <p14:tracePt t="173360" x="4483100" y="4340225"/>
          <p14:tracePt t="173377" x="4259263" y="4500563"/>
          <p14:tracePt t="173394" x="3919538" y="4741863"/>
          <p14:tracePt t="173410" x="3625850" y="4929188"/>
          <p14:tracePt t="173427" x="3509963" y="5062538"/>
          <p14:tracePt t="173444" x="3465513" y="5116513"/>
          <p14:tracePt t="173460" x="3394075" y="5160963"/>
          <p14:tracePt t="173477" x="3348038" y="5187950"/>
          <p14:tracePt t="173494" x="3313113" y="5197475"/>
          <p14:tracePt t="173510" x="3268663" y="5205413"/>
          <p14:tracePt t="173527" x="3241675" y="5214938"/>
          <p14:tracePt t="173543" x="3205163" y="5214938"/>
          <p14:tracePt t="173560" x="3187700" y="5214938"/>
          <p14:tracePt t="173577" x="3170238" y="5214938"/>
          <p14:tracePt t="173593" x="3152775" y="5214938"/>
          <p14:tracePt t="173611" x="3133725" y="5205413"/>
          <p14:tracePt t="173627" x="3116263" y="5205413"/>
          <p14:tracePt t="173643" x="3098800" y="5197475"/>
          <p14:tracePt t="173660" x="3062288" y="5187950"/>
          <p14:tracePt t="173677" x="3036888" y="5170488"/>
          <p14:tracePt t="173693" x="3000375" y="5153025"/>
          <p14:tracePt t="173710" x="2982913" y="5133975"/>
          <p14:tracePt t="173727" x="2955925" y="5116513"/>
          <p14:tracePt t="173743" x="2946400" y="5108575"/>
          <p14:tracePt t="173760" x="2946400" y="5099050"/>
          <p14:tracePt t="173777" x="2946400" y="5081588"/>
          <p14:tracePt t="173793" x="2946400" y="5072063"/>
          <p14:tracePt t="173810" x="2946400" y="5062538"/>
          <p14:tracePt t="173827" x="2946400" y="5054600"/>
          <p14:tracePt t="173843" x="2946400" y="5045075"/>
          <p14:tracePt t="173860" x="2965450" y="5045075"/>
          <p14:tracePt t="173893" x="2973388" y="5045075"/>
          <p14:tracePt t="173910" x="2982913" y="5045075"/>
          <p14:tracePt t="173927" x="3009900" y="5045075"/>
          <p14:tracePt t="173943" x="3098800" y="5045075"/>
          <p14:tracePt t="173960" x="3679825" y="5018088"/>
          <p14:tracePt t="173977" x="4419600" y="4983163"/>
          <p14:tracePt t="173994" x="5384800" y="4983163"/>
          <p14:tracePt t="174010" x="5688013" y="4983163"/>
          <p14:tracePt t="174027" x="5830888" y="4983163"/>
          <p14:tracePt t="174044" x="6180138" y="4991100"/>
          <p14:tracePt t="174060" x="6411913" y="4983163"/>
          <p14:tracePt t="174077" x="6589713" y="4965700"/>
          <p14:tracePt t="174094" x="6831013" y="4929188"/>
          <p14:tracePt t="174111" x="6911975" y="4919663"/>
          <p14:tracePt t="174127" x="6938963" y="4911725"/>
          <p14:tracePt t="174144" x="6956425" y="4902200"/>
          <p14:tracePt t="174160" x="6983413" y="4894263"/>
          <p14:tracePt t="174177" x="7010400" y="4894263"/>
          <p14:tracePt t="174194" x="7045325" y="4884738"/>
          <p14:tracePt t="174210" x="7062788" y="4875213"/>
          <p14:tracePt t="174227" x="7072313" y="4867275"/>
          <p14:tracePt t="174243" x="7081838" y="4867275"/>
          <p14:tracePt t="174277" x="7089775" y="4867275"/>
          <p14:tracePt t="174378" x="7081838" y="4867275"/>
          <p14:tracePt t="174400" x="7081838" y="4857750"/>
          <p14:tracePt t="174410" x="7072313" y="4857750"/>
          <p14:tracePt t="175466" x="6786563" y="4919663"/>
          <p14:tracePt t="175473" x="6473825" y="4991100"/>
          <p14:tracePt t="175481" x="6215063" y="5072063"/>
          <p14:tracePt t="175494" x="5929313" y="5133975"/>
          <p14:tracePt t="175510" x="5759450" y="5187950"/>
          <p14:tracePt t="175527" x="5608638" y="5232400"/>
          <p14:tracePt t="175543" x="5402263" y="5276850"/>
          <p14:tracePt t="175560" x="5133975" y="5303838"/>
          <p14:tracePt t="175577" x="4983163" y="5330825"/>
          <p14:tracePt t="175593" x="4875213" y="5340350"/>
          <p14:tracePt t="175610" x="4714875" y="5340350"/>
          <p14:tracePt t="175627" x="4660900" y="5340350"/>
          <p14:tracePt t="175643" x="4598988" y="5340350"/>
          <p14:tracePt t="175660" x="4554538" y="5348288"/>
          <p14:tracePt t="175677" x="4419600" y="5348288"/>
          <p14:tracePt t="175694" x="4322763" y="5348288"/>
          <p14:tracePt t="175710" x="4241800" y="5348288"/>
          <p14:tracePt t="175727" x="4160838" y="5348288"/>
          <p14:tracePt t="175743" x="4108450" y="5340350"/>
          <p14:tracePt t="175760" x="4017963" y="5330825"/>
          <p14:tracePt t="175777" x="3965575" y="5322888"/>
          <p14:tracePt t="175794" x="3911600" y="5303838"/>
          <p14:tracePt t="175810" x="3857625" y="5286375"/>
          <p14:tracePt t="175828" x="3822700" y="5268913"/>
          <p14:tracePt t="175844" x="3776663" y="5241925"/>
          <p14:tracePt t="175861" x="3741738" y="5205413"/>
          <p14:tracePt t="175877" x="3705225" y="5180013"/>
          <p14:tracePt t="175894" x="3687763" y="5160963"/>
          <p14:tracePt t="175911" x="3652838" y="5133975"/>
          <p14:tracePt t="175927" x="3633788" y="5126038"/>
          <p14:tracePt t="175944" x="3598863" y="5099050"/>
          <p14:tracePt t="175960" x="3581400" y="5089525"/>
          <p14:tracePt t="175977" x="3562350" y="5081588"/>
          <p14:tracePt t="175993" x="3544888" y="5062538"/>
          <p14:tracePt t="176010" x="3536950" y="5054600"/>
          <p14:tracePt t="176027" x="3527425" y="5045075"/>
          <p14:tracePt t="176061" x="3527425" y="5027613"/>
          <p14:tracePt t="176095" x="3536950" y="5027613"/>
          <p14:tracePt t="176110" x="3544888" y="5027613"/>
          <p14:tracePt t="176127" x="3554413" y="5018088"/>
          <p14:tracePt t="176144" x="3571875" y="5018088"/>
          <p14:tracePt t="176160" x="3589338" y="5018088"/>
          <p14:tracePt t="176177" x="3608388" y="5018088"/>
          <p14:tracePt t="176194" x="3625850" y="5018088"/>
          <p14:tracePt t="176210" x="3660775" y="5018088"/>
          <p14:tracePt t="176227" x="3848100" y="5037138"/>
          <p14:tracePt t="176243" x="4089400" y="5045075"/>
          <p14:tracePt t="176260" x="4394200" y="5045075"/>
          <p14:tracePt t="176277" x="4625975" y="5062538"/>
          <p14:tracePt t="176293" x="4768850" y="5072063"/>
          <p14:tracePt t="176310" x="4803775" y="5081588"/>
          <p14:tracePt t="176327" x="4973638" y="5099050"/>
          <p14:tracePt t="176343" x="5170488" y="5116513"/>
          <p14:tracePt t="176360" x="5303838" y="5126038"/>
          <p14:tracePt t="176377" x="5446713" y="5126038"/>
          <p14:tracePt t="176394" x="5581650" y="5126038"/>
          <p14:tracePt t="176410" x="5776913" y="5126038"/>
          <p14:tracePt t="176427" x="5867400" y="5116513"/>
          <p14:tracePt t="176444" x="6027738" y="5108575"/>
          <p14:tracePt t="176460" x="6224588" y="5081588"/>
          <p14:tracePt t="176478" x="6446838" y="5062538"/>
          <p14:tracePt t="176494" x="6643688" y="5045075"/>
          <p14:tracePt t="176511" x="6732588" y="5027613"/>
          <p14:tracePt t="176527" x="6867525" y="5010150"/>
          <p14:tracePt t="176543" x="6911975" y="5010150"/>
          <p14:tracePt t="176560" x="6946900" y="5010150"/>
          <p14:tracePt t="176577" x="6965950" y="5010150"/>
          <p14:tracePt t="176594" x="6991350" y="5010150"/>
          <p14:tracePt t="176610" x="7000875" y="5010150"/>
          <p14:tracePt t="176627" x="7018338" y="5010150"/>
          <p14:tracePt t="176643" x="7037388" y="5010150"/>
          <p14:tracePt t="176677" x="7045325" y="5010150"/>
          <p14:tracePt t="176694" x="7054850" y="5010150"/>
          <p14:tracePt t="176712" x="7062788" y="5010150"/>
          <p14:tracePt t="176732" x="7072313" y="5010150"/>
          <p14:tracePt t="177820" x="6938963" y="5010150"/>
          <p14:tracePt t="177831" x="6804025" y="5018088"/>
          <p14:tracePt t="177844" x="6251575" y="5081588"/>
          <p14:tracePt t="177861" x="5715000" y="5153025"/>
          <p14:tracePt t="177877" x="5099050" y="5232400"/>
          <p14:tracePt t="177894" x="4768850" y="5322888"/>
          <p14:tracePt t="177911" x="4411663" y="5411788"/>
          <p14:tracePt t="177915" x="4259263" y="5456238"/>
          <p14:tracePt t="177927" x="4160838" y="5483225"/>
          <p14:tracePt t="177944" x="3786188" y="5608638"/>
          <p14:tracePt t="177960" x="3652838" y="5653088"/>
          <p14:tracePt t="177977" x="3571875" y="5688013"/>
          <p14:tracePt t="177994" x="3536950" y="5715000"/>
          <p14:tracePt t="178011" x="3429000" y="5732463"/>
          <p14:tracePt t="178027" x="3303588" y="5759450"/>
          <p14:tracePt t="178044" x="3170238" y="5768975"/>
          <p14:tracePt t="178060" x="3054350" y="5768975"/>
          <p14:tracePt t="178077" x="2973388" y="5768975"/>
          <p14:tracePt t="178094" x="2795588" y="5759450"/>
          <p14:tracePt t="178110" x="2652713" y="5732463"/>
          <p14:tracePt t="178127" x="2544763" y="5697538"/>
          <p14:tracePt t="178144" x="2490788" y="5661025"/>
          <p14:tracePt t="178161" x="2446338" y="5653088"/>
          <p14:tracePt t="178177" x="2411413" y="5634038"/>
          <p14:tracePt t="178194" x="2401888" y="5626100"/>
          <p14:tracePt t="178210" x="2384425" y="5616575"/>
          <p14:tracePt t="178227" x="2374900" y="5608638"/>
          <p14:tracePt t="178244" x="2366963" y="5599113"/>
          <p14:tracePt t="178277" x="2366963" y="5589588"/>
          <p14:tracePt t="178306" x="2374900" y="5581650"/>
          <p14:tracePt t="178327" x="2384425" y="5581650"/>
          <p14:tracePt t="178337" x="2384425" y="5572125"/>
          <p14:tracePt t="178348" x="2393950" y="5572125"/>
          <p14:tracePt t="178360" x="2401888" y="5562600"/>
          <p14:tracePt t="178377" x="2411413" y="5562600"/>
          <p14:tracePt t="178394" x="2419350" y="5554663"/>
          <p14:tracePt t="178410" x="2428875" y="5554663"/>
          <p14:tracePt t="178427" x="2446338" y="5545138"/>
          <p14:tracePt t="178443" x="2455863" y="5545138"/>
          <p14:tracePt t="178460" x="2465388" y="5545138"/>
          <p14:tracePt t="178477" x="2500313" y="5537200"/>
          <p14:tracePt t="178493" x="2554288" y="5537200"/>
          <p14:tracePt t="178511" x="2652713" y="5537200"/>
          <p14:tracePt t="178527" x="2714625" y="5527675"/>
          <p14:tracePt t="178544" x="2795588" y="5527675"/>
          <p14:tracePt t="178560" x="2822575" y="5527675"/>
          <p14:tracePt t="178577" x="2847975" y="5527675"/>
          <p14:tracePt t="178593" x="2919413" y="5527675"/>
          <p14:tracePt t="178610" x="2990850" y="5527675"/>
          <p14:tracePt t="178627" x="3133725" y="5527675"/>
          <p14:tracePt t="178643" x="3179763" y="5527675"/>
          <p14:tracePt t="178660" x="3214688" y="5527675"/>
          <p14:tracePt t="178677" x="3241675" y="5527675"/>
          <p14:tracePt t="178693" x="3259138" y="5527675"/>
          <p14:tracePt t="178710" x="3276600" y="5537200"/>
          <p14:tracePt t="178743" x="3295650" y="5537200"/>
          <p14:tracePt t="178761" x="3303588" y="5537200"/>
          <p14:tracePt t="178777" x="3313113" y="5537200"/>
          <p14:tracePt t="178811" x="3322638" y="5537200"/>
          <p14:tracePt t="178827" x="3330575" y="5537200"/>
          <p14:tracePt t="178868" x="3340100" y="5537200"/>
          <p14:tracePt t="178916" x="3348038" y="5537200"/>
          <p14:tracePt t="178929" x="3357563" y="5537200"/>
          <p14:tracePt t="178939" x="3367088" y="5537200"/>
          <p14:tracePt t="178951" x="3402013" y="5527675"/>
          <p14:tracePt t="178965" x="3482975" y="5527675"/>
          <p14:tracePt t="178977" x="3589338" y="5518150"/>
          <p14:tracePt t="178994" x="3660775" y="5518150"/>
          <p14:tracePt t="179011" x="3697288" y="5510213"/>
          <p14:tracePt t="179027" x="3714750" y="5500688"/>
          <p14:tracePt t="179044" x="3741738" y="5500688"/>
          <p14:tracePt t="179060" x="3751263" y="5500688"/>
          <p14:tracePt t="179077" x="3768725" y="5500688"/>
          <p14:tracePt t="179094" x="3795713" y="5500688"/>
          <p14:tracePt t="179110" x="3803650" y="5500688"/>
          <p14:tracePt t="179127" x="3830638" y="5500688"/>
          <p14:tracePt t="179161" x="3848100" y="5500688"/>
          <p14:tracePt t="179177" x="3857625" y="5500688"/>
          <p14:tracePt t="179194" x="3875088" y="5500688"/>
          <p14:tracePt t="179210" x="3894138" y="5500688"/>
          <p14:tracePt t="179227" x="3911600" y="5500688"/>
          <p14:tracePt t="179244" x="3929063" y="5500688"/>
          <p14:tracePt t="179260" x="3938588" y="5500688"/>
          <p14:tracePt t="179277" x="3946525" y="5500688"/>
          <p14:tracePt t="179311" x="3956050" y="5500688"/>
          <p14:tracePt t="179327" x="3965575" y="5500688"/>
          <p14:tracePt t="179344" x="3973513" y="5500688"/>
          <p14:tracePt t="179360" x="3990975" y="5500688"/>
          <p14:tracePt t="179377" x="4000500" y="5500688"/>
          <p14:tracePt t="179394" x="4017963" y="5510213"/>
          <p14:tracePt t="179411" x="4027488" y="5510213"/>
          <p14:tracePt t="179413" x="4044950" y="5510213"/>
          <p14:tracePt t="179427" x="4054475" y="5510213"/>
          <p14:tracePt t="179444" x="4071938" y="5510213"/>
          <p14:tracePt t="179460" x="4081463" y="5510213"/>
          <p14:tracePt t="179477" x="4098925" y="5518150"/>
          <p14:tracePt t="179510" x="4108450" y="5518150"/>
          <p14:tracePt t="179543" x="4108450" y="5527675"/>
          <p14:tracePt t="179571" x="4116388" y="5537200"/>
          <p14:tracePt t="179688" x="4116388" y="5545138"/>
          <p14:tracePt t="179702" x="4125913" y="5545138"/>
          <p14:tracePt t="179713" x="4133850" y="5545138"/>
          <p14:tracePt t="179730" x="4143375" y="5545138"/>
          <p14:tracePt t="179744" x="4152900" y="5545138"/>
          <p14:tracePt t="179760" x="4170363" y="5545138"/>
          <p14:tracePt t="179777" x="4197350" y="5545138"/>
          <p14:tracePt t="179794" x="4205288" y="5554663"/>
          <p14:tracePt t="179811" x="4224338" y="5554663"/>
          <p14:tracePt t="179827" x="4241800" y="5554663"/>
          <p14:tracePt t="179844" x="4259263" y="5554663"/>
          <p14:tracePt t="179861" x="4276725" y="5554663"/>
          <p14:tracePt t="179877" x="4286250" y="5554663"/>
          <p14:tracePt t="179894" x="4295775" y="5554663"/>
          <p14:tracePt t="179911" x="4303713" y="5554663"/>
          <p14:tracePt t="179927" x="4313238" y="5554663"/>
          <p14:tracePt t="179954" x="4322763" y="5554663"/>
          <p14:tracePt t="179983" x="4330700" y="5554663"/>
          <p14:tracePt t="180010" x="4340225" y="5554663"/>
          <p14:tracePt t="180038" x="4348163" y="5554663"/>
          <p14:tracePt t="180058" x="4357688" y="5554663"/>
          <p14:tracePt t="180086" x="4367213" y="5554663"/>
          <p14:tracePt t="180119" x="4375150" y="5554663"/>
          <p14:tracePt t="180161" x="4384675" y="5554663"/>
          <p14:tracePt t="180174" x="4394200" y="5554663"/>
          <p14:tracePt t="180202" x="4402138" y="5554663"/>
          <p14:tracePt t="180216" x="4411663" y="5554663"/>
          <p14:tracePt t="180228" x="4429125" y="5554663"/>
          <p14:tracePt t="180243" x="4438650" y="5554663"/>
          <p14:tracePt t="180260" x="4456113" y="5554663"/>
          <p14:tracePt t="180277" x="4483100" y="5554663"/>
          <p14:tracePt t="180294" x="4491038" y="5554663"/>
          <p14:tracePt t="180310" x="4527550" y="5554663"/>
          <p14:tracePt t="180327" x="4545013" y="5554663"/>
          <p14:tracePt t="180344" x="4581525" y="5554663"/>
          <p14:tracePt t="180360" x="4598988" y="5554663"/>
          <p14:tracePt t="180377" x="4616450" y="5554663"/>
          <p14:tracePt t="180393" x="4633913" y="5554663"/>
          <p14:tracePt t="180411" x="4652963" y="5554663"/>
          <p14:tracePt t="180427" x="4660900" y="5554663"/>
          <p14:tracePt t="180444" x="4670425" y="5554663"/>
          <p14:tracePt t="180460" x="4679950" y="5554663"/>
          <p14:tracePt t="180482" x="4687888" y="5554663"/>
          <p14:tracePt t="180515" x="4697413" y="5554663"/>
          <p14:tracePt t="180543" x="4705350" y="5554663"/>
          <p14:tracePt t="180556" x="4714875" y="5554663"/>
          <p14:tracePt t="180570" x="4724400" y="5554663"/>
          <p14:tracePt t="180590" x="4732338" y="5545138"/>
          <p14:tracePt t="180625" x="4741863" y="5545138"/>
          <p14:tracePt t="180638" x="4751388" y="5545138"/>
          <p14:tracePt t="180667" x="4759325" y="5545138"/>
          <p14:tracePt t="180681" x="4768850" y="5545138"/>
          <p14:tracePt t="180695" x="4776788" y="5545138"/>
          <p14:tracePt t="180710" x="4786313" y="5545138"/>
          <p14:tracePt t="180741" x="4795838" y="5545138"/>
          <p14:tracePt t="180762" x="4795838" y="5537200"/>
          <p14:tracePt t="180770" x="4803775" y="5537200"/>
          <p14:tracePt t="180782" x="4813300" y="5537200"/>
          <p14:tracePt t="180794" x="4822825" y="5537200"/>
          <p14:tracePt t="180810" x="4830763" y="5537200"/>
          <p14:tracePt t="180827" x="4840288" y="5537200"/>
          <p14:tracePt t="180844" x="4848225" y="5537200"/>
          <p14:tracePt t="180864" x="4857750" y="5537200"/>
          <p14:tracePt t="180878" x="4867275" y="5537200"/>
          <p14:tracePt t="180899" x="4875213" y="5527675"/>
          <p14:tracePt t="180920" x="4884738" y="5527675"/>
          <p14:tracePt t="180927" x="4894263" y="5527675"/>
          <p14:tracePt t="180944" x="4902200" y="5527675"/>
          <p14:tracePt t="180960" x="4911725" y="5527675"/>
          <p14:tracePt t="180977" x="4919663" y="5527675"/>
          <p14:tracePt t="180994" x="4929188" y="5527675"/>
          <p14:tracePt t="181022" x="4938713" y="5527675"/>
          <p14:tracePt t="181379" x="4946650" y="5527675"/>
          <p14:tracePt t="181391" x="4965700" y="5527675"/>
          <p14:tracePt t="181415" x="4973638" y="5527675"/>
          <p14:tracePt t="181433" x="4983163" y="5527675"/>
          <p14:tracePt t="181460" x="4991100" y="5527675"/>
          <p14:tracePt t="181509" x="5000625" y="5527675"/>
          <p14:tracePt t="181529" x="5010150" y="5527675"/>
          <p14:tracePt t="181541" x="5027613" y="5518150"/>
          <p14:tracePt t="181556" x="5037138" y="5518150"/>
          <p14:tracePt t="181562" x="5045075" y="5518150"/>
          <p14:tracePt t="181577" x="5062538" y="5518150"/>
          <p14:tracePt t="181593" x="5081588" y="5518150"/>
          <p14:tracePt t="181610" x="5108575" y="5518150"/>
          <p14:tracePt t="181627" x="5116513" y="5518150"/>
          <p14:tracePt t="181644" x="5133975" y="5518150"/>
          <p14:tracePt t="181677" x="5143500" y="5518150"/>
          <p14:tracePt t="181720" x="5143500" y="5510213"/>
          <p14:tracePt t="182015" x="5153025" y="5510213"/>
          <p14:tracePt t="182029" x="5170488" y="5510213"/>
          <p14:tracePt t="182044" x="5180013" y="5510213"/>
          <p14:tracePt t="182060" x="5197475" y="5510213"/>
          <p14:tracePt t="182077" x="5224463" y="5510213"/>
          <p14:tracePt t="182094" x="5276850" y="5510213"/>
          <p14:tracePt t="182110" x="5419725" y="5500688"/>
          <p14:tracePt t="182127" x="5491163" y="5500688"/>
          <p14:tracePt t="182144" x="5527675" y="5500688"/>
          <p14:tracePt t="182160" x="5545138" y="5510213"/>
          <p14:tracePt t="182178" x="5562600" y="5510213"/>
          <p14:tracePt t="182194" x="5572125" y="5510213"/>
          <p14:tracePt t="182227" x="5589588" y="5510213"/>
          <p14:tracePt t="182260" x="5599113" y="5510213"/>
          <p14:tracePt t="182330" x="5599113" y="5518150"/>
          <p14:tracePt t="182357" x="5608638" y="5518150"/>
          <p14:tracePt t="182378" x="5626100" y="5518150"/>
          <p14:tracePt t="182391" x="5634038" y="5527675"/>
          <p14:tracePt t="182402" x="5643563" y="5527675"/>
          <p14:tracePt t="182410" x="5670550" y="5527675"/>
          <p14:tracePt t="182427" x="5680075" y="5537200"/>
          <p14:tracePt t="182444" x="5705475" y="5545138"/>
          <p14:tracePt t="182460" x="5732463" y="5545138"/>
          <p14:tracePt t="182477" x="5751513" y="5545138"/>
          <p14:tracePt t="182494" x="5786438" y="5554663"/>
          <p14:tracePt t="182510" x="5803900" y="5554663"/>
          <p14:tracePt t="182527" x="5840413" y="5554663"/>
          <p14:tracePt t="182543" x="5867400" y="5554663"/>
          <p14:tracePt t="182560" x="5894388" y="5554663"/>
          <p14:tracePt t="182577" x="5911850" y="5554663"/>
          <p14:tracePt t="182610" x="5938838" y="5554663"/>
          <p14:tracePt t="182627" x="5946775" y="5554663"/>
          <p14:tracePt t="182643" x="5973763" y="5554663"/>
          <p14:tracePt t="182660" x="5991225" y="5562600"/>
          <p14:tracePt t="182678" x="6027738" y="5562600"/>
          <p14:tracePt t="182694" x="6054725" y="5572125"/>
          <p14:tracePt t="182710" x="6072188" y="5581650"/>
          <p14:tracePt t="182727" x="6108700" y="5581650"/>
          <p14:tracePt t="182744" x="6116638" y="5589588"/>
          <p14:tracePt t="182760" x="6143625" y="5589588"/>
          <p14:tracePt t="182777" x="6161088" y="5589588"/>
          <p14:tracePt t="182794" x="6170613" y="5589588"/>
          <p14:tracePt t="182810" x="6197600" y="5589588"/>
          <p14:tracePt t="182827" x="6205538" y="5589588"/>
          <p14:tracePt t="182844" x="6224588" y="5589588"/>
          <p14:tracePt t="182877" x="6232525" y="5589588"/>
          <p14:tracePt t="182893" x="6242050" y="5589588"/>
          <p14:tracePt t="182918" x="6251575" y="5589588"/>
          <p14:tracePt t="182932" x="6259513" y="5589588"/>
          <p14:tracePt t="183247" x="6251575" y="5589588"/>
          <p14:tracePt t="183268" x="6242050" y="5589588"/>
          <p14:tracePt t="183281" x="6232525" y="5589588"/>
          <p14:tracePt t="183301" x="6224588" y="5589588"/>
          <p14:tracePt t="183322" x="6215063" y="5589588"/>
          <p14:tracePt t="183370" x="6224588" y="5589588"/>
          <p14:tracePt t="183383" x="6232525" y="5589588"/>
          <p14:tracePt t="183397" x="6232525" y="5581650"/>
          <p14:tracePt t="183410" x="6242050" y="5581650"/>
          <p14:tracePt t="183427" x="6259513" y="5581650"/>
          <p14:tracePt t="183444" x="6269038" y="5581650"/>
          <p14:tracePt t="183465" x="6276975" y="5581650"/>
          <p14:tracePt t="183499" x="6286500" y="5581650"/>
          <p14:tracePt t="183513" x="6296025" y="5581650"/>
          <p14:tracePt t="183546" x="6303963" y="5581650"/>
          <p14:tracePt t="183574" x="6313488" y="5581650"/>
          <p14:tracePt t="183615" x="6323013" y="5581650"/>
          <p14:tracePt t="183621" x="6330950" y="5581650"/>
          <p14:tracePt t="183642" x="6340475" y="5589588"/>
          <p14:tracePt t="183657" x="6348413" y="5589588"/>
          <p14:tracePt t="183670" x="6357938" y="5589588"/>
          <p14:tracePt t="183683" x="6367463" y="5589588"/>
          <p14:tracePt t="183704" x="6375400" y="5589588"/>
          <p14:tracePt t="183739" x="6384925" y="5589588"/>
          <p14:tracePt t="183767" x="6394450" y="5589588"/>
          <p14:tracePt t="183780" x="6402388" y="5589588"/>
          <p14:tracePt t="183801" x="6411913" y="5589588"/>
          <p14:tracePt t="183835" x="6419850" y="5589588"/>
          <p14:tracePt t="183904" x="6429375" y="5589588"/>
          <p14:tracePt t="183936" x="6438900" y="5589588"/>
          <p14:tracePt t="184047" x="6446838" y="5589588"/>
          <p14:tracePt t="199164" x="5786438" y="5072063"/>
          <p14:tracePt t="199169" x="4652963" y="4241800"/>
          <p14:tracePt t="199177" x="4562475" y="4170363"/>
          <p14:tracePt t="199194" x="4465638" y="4089400"/>
          <p14:tracePt t="199210" x="4259263" y="3956050"/>
          <p14:tracePt t="199227" x="4160838" y="3857625"/>
          <p14:tracePt t="199243" x="4062413" y="3697288"/>
          <p14:tracePt t="199260" x="3956050" y="3589338"/>
          <p14:tracePt t="199277" x="3724275" y="3411538"/>
          <p14:tracePt t="199294" x="3536950" y="3251200"/>
          <p14:tracePt t="199311" x="3340100" y="3071813"/>
          <p14:tracePt t="199327" x="3081338" y="2901950"/>
          <p14:tracePt t="199344" x="2946400" y="2822575"/>
          <p14:tracePt t="199360" x="2847975" y="2751138"/>
          <p14:tracePt t="199377" x="2813050" y="2705100"/>
          <p14:tracePt t="199394" x="2768600" y="2660650"/>
          <p14:tracePt t="199410" x="2679700" y="2544763"/>
          <p14:tracePt t="199427" x="2589213" y="2465388"/>
          <p14:tracePt t="199444" x="2428875" y="2330450"/>
          <p14:tracePt t="199460" x="2322513" y="2224088"/>
          <p14:tracePt t="199477" x="2241550" y="2125663"/>
          <p14:tracePt t="199494" x="2197100" y="2098675"/>
          <p14:tracePt t="199510" x="2170113" y="2081213"/>
          <p14:tracePt t="199997" x="2143125" y="2036763"/>
          <p14:tracePt t="200010" x="2108200" y="1955800"/>
          <p14:tracePt t="200027" x="2062163" y="1884363"/>
          <p14:tracePt t="200044" x="2009775" y="1758950"/>
          <p14:tracePt t="200060" x="1973263" y="1679575"/>
          <p14:tracePt t="200078" x="1938338" y="1581150"/>
          <p14:tracePt t="200094" x="1919288" y="1536700"/>
          <p14:tracePt t="200110" x="1901825" y="1500188"/>
          <p14:tracePt t="200127" x="1884363" y="1455738"/>
          <p14:tracePt t="200144" x="1857375" y="1419225"/>
          <p14:tracePt t="200160" x="1822450" y="1347788"/>
          <p14:tracePt t="200177" x="1795463" y="1295400"/>
          <p14:tracePt t="200194" x="1768475" y="1196975"/>
          <p14:tracePt t="200210" x="1758950" y="1160463"/>
          <p14:tracePt t="200227" x="1751013" y="1143000"/>
          <p14:tracePt t="200243" x="1741488" y="1116013"/>
          <p14:tracePt t="200260" x="1741488" y="1089025"/>
          <p14:tracePt t="200277" x="1731963" y="1062038"/>
          <p14:tracePt t="200293" x="1724025" y="1027113"/>
          <p14:tracePt t="200310" x="1724025" y="990600"/>
          <p14:tracePt t="200327" x="1714500" y="955675"/>
          <p14:tracePt t="200344" x="1697038" y="893763"/>
          <p14:tracePt t="200360" x="1687513" y="839788"/>
          <p14:tracePt t="200377" x="1670050" y="785813"/>
          <p14:tracePt t="200394" x="1670050" y="723900"/>
          <p14:tracePt t="200410" x="1660525" y="679450"/>
          <p14:tracePt t="200427" x="1652588" y="625475"/>
          <p14:tracePt t="200444" x="1652588" y="608013"/>
          <p14:tracePt t="200447" x="1652588" y="588963"/>
          <p14:tracePt t="200461" x="1652588" y="561975"/>
          <p14:tracePt t="200477" x="1652588" y="544513"/>
          <p14:tracePt t="200494" x="1652588" y="527050"/>
          <p14:tracePt t="200511" x="1660525" y="509588"/>
          <p14:tracePt t="200527" x="1670050" y="500063"/>
          <p14:tracePt t="200544" x="1679575" y="490538"/>
          <p14:tracePt t="200560" x="1679575" y="482600"/>
          <p14:tracePt t="200577" x="1687513" y="473075"/>
          <p14:tracePt t="200593" x="1704975" y="465138"/>
          <p14:tracePt t="200610" x="1704975" y="455613"/>
          <p14:tracePt t="200627" x="1714500" y="428625"/>
          <p14:tracePt t="200643" x="1724025" y="411163"/>
          <p14:tracePt t="200660" x="1741488" y="374650"/>
          <p14:tracePt t="200677" x="1751013" y="357188"/>
          <p14:tracePt t="200693" x="1768475" y="322263"/>
          <p14:tracePt t="200710" x="1768475" y="312738"/>
          <p14:tracePt t="200727" x="1768475" y="295275"/>
          <p14:tracePt t="200744" x="1768475" y="285750"/>
          <p14:tracePt t="200777" x="1768475" y="276225"/>
          <p14:tracePt t="200793" x="1768475" y="268288"/>
          <p14:tracePt t="200810" x="1751013" y="250825"/>
          <p14:tracePt t="200827" x="1741488" y="241300"/>
          <p14:tracePt t="200844" x="1724025" y="223838"/>
          <p14:tracePt t="200861" x="1714500" y="204788"/>
          <p14:tracePt t="200878" x="1687513" y="196850"/>
          <p14:tracePt t="200894" x="1679575" y="187325"/>
          <p14:tracePt t="200911" x="1670050" y="179388"/>
          <p14:tracePt t="200927" x="1660525" y="179388"/>
          <p14:tracePt t="200944" x="1652588" y="179388"/>
          <p14:tracePt t="200961" x="1643063" y="187325"/>
          <p14:tracePt t="200977" x="1633538" y="187325"/>
          <p14:tracePt t="200994" x="1633538" y="196850"/>
          <p14:tracePt t="201386" x="1608138" y="196850"/>
          <p14:tracePt t="201397" x="1589088" y="196850"/>
          <p14:tracePt t="201412" x="1554163" y="187325"/>
          <p14:tracePt t="201427" x="1527175" y="169863"/>
          <p14:tracePt t="203064" x="1465263" y="1079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7.1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2|1.1|16.2|10.6|12.7|31.2|8.5|11|8.1|22.5|15.6|16|6.7|10.8|14.2|5.6|10.6|7.9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3.6|0.9|22.8|7.2|6.4|5.5|16.9|8.9|14.3|18.6|15|4.1|5.9|5.2|5.2|5.9|16.4|2.4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134</TotalTime>
  <Words>322</Words>
  <Application>Microsoft Office PowerPoint</Application>
  <PresentationFormat>Widescreen</PresentationFormat>
  <Paragraphs>59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Aharoni</vt:lpstr>
      <vt:lpstr>Algerian</vt:lpstr>
      <vt:lpstr>Arial</vt:lpstr>
      <vt:lpstr>Cambria Math</vt:lpstr>
      <vt:lpstr>Gill Sans MT</vt:lpstr>
      <vt:lpstr>Times New Roman</vt:lpstr>
      <vt:lpstr>Gallery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9</cp:revision>
  <dcterms:created xsi:type="dcterms:W3CDTF">2020-08-30T14:33:29Z</dcterms:created>
  <dcterms:modified xsi:type="dcterms:W3CDTF">2020-08-30T17:18:08Z</dcterms:modified>
</cp:coreProperties>
</file>