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pPr/>
              <a:t>30/08/2020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1B99EE6-F18E-48AC-A071-8115D1647683}" type="slidenum">
              <a:rPr lang="en-ID" smtClean="0"/>
              <a:pPr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10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pPr/>
              <a:t>30/08/2020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pPr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77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pPr/>
              <a:t>30/08/2020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pPr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9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pPr/>
              <a:t>30/08/2020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pPr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37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pPr/>
              <a:t>30/08/2020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pPr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55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pPr/>
              <a:t>30/08/2020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pPr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02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pPr/>
              <a:t>30/08/2020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pPr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7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pPr/>
              <a:t>30/08/2020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pPr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pPr/>
              <a:t>30/08/2020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380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pPr/>
              <a:t>30/08/2020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pPr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27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981012B-F543-45A1-BC00-23471EC84858}" type="datetimeFigureOut">
              <a:rPr lang="en-ID" smtClean="0"/>
              <a:pPr/>
              <a:t>30/08/2020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pPr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05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012B-F543-45A1-BC00-23471EC84858}" type="datetimeFigureOut">
              <a:rPr lang="en-ID" smtClean="0"/>
              <a:pPr/>
              <a:t>30/08/2020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1B99EE6-F18E-48AC-A071-8115D1647683}" type="slidenum">
              <a:rPr lang="en-ID" smtClean="0"/>
              <a:pPr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40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D21413-F7D5-4DB9-BF79-6FE3E625231D}"/>
              </a:ext>
            </a:extLst>
          </p:cNvPr>
          <p:cNvSpPr txBox="1"/>
          <p:nvPr/>
        </p:nvSpPr>
        <p:spPr>
          <a:xfrm>
            <a:off x="2826326" y="1056411"/>
            <a:ext cx="8160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lgerian" panose="04020705040A02060702" pitchFamily="82" charset="0"/>
              </a:rPr>
              <a:t>LIMIT </a:t>
            </a:r>
          </a:p>
          <a:p>
            <a:pPr algn="ctr"/>
            <a:r>
              <a:rPr lang="en-US" sz="5400" dirty="0">
                <a:latin typeface="Algerian" panose="04020705040A02060702" pitchFamily="82" charset="0"/>
              </a:rPr>
              <a:t>FUNGSI TRIGONOMETRI</a:t>
            </a:r>
            <a:endParaRPr lang="en-ID" sz="5400" dirty="0">
              <a:latin typeface="Algerian" panose="04020705040A02060702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37B694-C670-4DA0-81E2-A457D8CEBCD1}"/>
              </a:ext>
            </a:extLst>
          </p:cNvPr>
          <p:cNvSpPr txBox="1"/>
          <p:nvPr/>
        </p:nvSpPr>
        <p:spPr>
          <a:xfrm>
            <a:off x="2369127" y="3754582"/>
            <a:ext cx="5957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By:</a:t>
            </a:r>
          </a:p>
          <a:p>
            <a:endParaRPr lang="en-US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SITI SYARAH MAULYDIA,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M.Pd</a:t>
            </a:r>
            <a:endParaRPr lang="en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76500" y="3009900"/>
            <a:ext cx="8610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ASIMTOT  DATAR  DAN  ASIMTOT  TEGAK</a:t>
            </a:r>
          </a:p>
        </p:txBody>
      </p:sp>
    </p:spTree>
    <p:extLst>
      <p:ext uri="{BB962C8B-B14F-4D97-AF65-F5344CB8AC3E}">
        <p14:creationId xmlns:p14="http://schemas.microsoft.com/office/powerpoint/2010/main" val="257571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152650" y="386195"/>
            <a:ext cx="8972550" cy="1219200"/>
          </a:xfrm>
          <a:prstGeom prst="horizontalScroll">
            <a:avLst>
              <a:gd name="adj" fmla="val 1562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ASIMTOT  DATAR  DAN  ASIMTOT  TEGAK PADA FUNGSI ALJABAR</a:t>
            </a:r>
          </a:p>
        </p:txBody>
      </p:sp>
      <p:sp>
        <p:nvSpPr>
          <p:cNvPr id="5" name="Oval 4"/>
          <p:cNvSpPr/>
          <p:nvPr/>
        </p:nvSpPr>
        <p:spPr>
          <a:xfrm>
            <a:off x="1562100" y="2057400"/>
            <a:ext cx="2649682" cy="1066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Apa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ASIMTOT ?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1200150" y="3467100"/>
            <a:ext cx="6057900" cy="2266950"/>
          </a:xfrm>
          <a:prstGeom prst="wedgeEllipseCallout">
            <a:avLst>
              <a:gd name="adj1" fmla="val -21059"/>
              <a:gd name="adj2" fmla="val -6230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lurus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dekat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lengkung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terhingga</a:t>
            </a:r>
            <a:r>
              <a:rPr lang="en-US" sz="2400" dirty="0"/>
              <a:t>.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dipotong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</p:txBody>
      </p:sp>
      <p:pic>
        <p:nvPicPr>
          <p:cNvPr id="4098" name="Picture 2" descr="C:\Users\Maulydia\Pictures\asimtot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9009" y="1790700"/>
            <a:ext cx="4341979" cy="3976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979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47750" y="571500"/>
            <a:ext cx="56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Asimtot</a:t>
            </a:r>
            <a:r>
              <a:rPr lang="en-US" sz="2400" b="1" dirty="0"/>
              <a:t> </a:t>
            </a:r>
            <a:r>
              <a:rPr lang="en-US" sz="2400" b="1" dirty="0" err="1"/>
              <a:t>dibagi</a:t>
            </a:r>
            <a:r>
              <a:rPr lang="en-US" sz="2400" b="1" dirty="0"/>
              <a:t> </a:t>
            </a:r>
            <a:r>
              <a:rPr lang="en-US" sz="2400" b="1" dirty="0" err="1"/>
              <a:t>menjadi</a:t>
            </a:r>
            <a:r>
              <a:rPr lang="en-US" sz="2400" b="1" dirty="0"/>
              <a:t> 3 </a:t>
            </a:r>
            <a:r>
              <a:rPr lang="en-US" sz="2400" b="1" dirty="0" err="1"/>
              <a:t>jenis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:</a:t>
            </a:r>
          </a:p>
        </p:txBody>
      </p:sp>
      <p:sp>
        <p:nvSpPr>
          <p:cNvPr id="8" name="Pentagon 7"/>
          <p:cNvSpPr/>
          <p:nvPr/>
        </p:nvSpPr>
        <p:spPr>
          <a:xfrm>
            <a:off x="2095500" y="1295400"/>
            <a:ext cx="2552700" cy="80010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Asimtot</a:t>
            </a:r>
            <a:r>
              <a:rPr lang="en-US" sz="2400" b="1" dirty="0"/>
              <a:t> </a:t>
            </a:r>
            <a:r>
              <a:rPr lang="en-US" sz="2400" b="1" dirty="0" err="1"/>
              <a:t>Datar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724400" y="1238250"/>
            <a:ext cx="5429250" cy="838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asimtot</a:t>
            </a:r>
            <a:r>
              <a:rPr lang="en-US" sz="2400" dirty="0"/>
              <a:t> yang </a:t>
            </a:r>
            <a:r>
              <a:rPr lang="en-US" sz="2400" dirty="0" err="1"/>
              <a:t>sejajar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 err="1"/>
              <a:t>sumbu</a:t>
            </a:r>
            <a:r>
              <a:rPr lang="en-US" sz="2400" dirty="0"/>
              <a:t> X</a:t>
            </a:r>
          </a:p>
        </p:txBody>
      </p:sp>
      <p:sp>
        <p:nvSpPr>
          <p:cNvPr id="10" name="Pentagon 9"/>
          <p:cNvSpPr/>
          <p:nvPr/>
        </p:nvSpPr>
        <p:spPr>
          <a:xfrm>
            <a:off x="2114550" y="2324100"/>
            <a:ext cx="2533650" cy="80010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Asimtot</a:t>
            </a:r>
            <a:r>
              <a:rPr lang="en-US" sz="2400" b="1" dirty="0"/>
              <a:t> </a:t>
            </a:r>
            <a:r>
              <a:rPr lang="en-US" sz="2400" b="1" dirty="0" err="1"/>
              <a:t>Tegak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4724400" y="2266950"/>
            <a:ext cx="5429250" cy="838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asimtot</a:t>
            </a:r>
            <a:r>
              <a:rPr lang="en-US" sz="2400" dirty="0"/>
              <a:t> yang </a:t>
            </a:r>
            <a:r>
              <a:rPr lang="en-US" sz="2400" dirty="0" err="1"/>
              <a:t>sejajar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sumbu</a:t>
            </a:r>
            <a:r>
              <a:rPr lang="en-US" sz="2400" dirty="0"/>
              <a:t> Y</a:t>
            </a:r>
          </a:p>
        </p:txBody>
      </p:sp>
      <p:sp>
        <p:nvSpPr>
          <p:cNvPr id="12" name="Pentagon 11"/>
          <p:cNvSpPr/>
          <p:nvPr/>
        </p:nvSpPr>
        <p:spPr>
          <a:xfrm>
            <a:off x="2114550" y="3333750"/>
            <a:ext cx="2590800" cy="80010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Asimtot</a:t>
            </a:r>
            <a:r>
              <a:rPr lang="en-US" sz="2400" b="1" dirty="0"/>
              <a:t> Miring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781550" y="3276600"/>
            <a:ext cx="5429250" cy="838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asimtot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sejajar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sumbu</a:t>
            </a:r>
            <a:r>
              <a:rPr lang="en-US" sz="2400" dirty="0"/>
              <a:t> X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sumbu</a:t>
            </a:r>
            <a:r>
              <a:rPr lang="en-US" sz="2400" dirty="0"/>
              <a:t> 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2000" y="4552950"/>
                <a:ext cx="10610850" cy="1419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Fungsi </a:t>
                </a:r>
                <a:r>
                  <a:rPr lang="en-US" sz="2400" dirty="0" err="1"/>
                  <a:t>rasional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merupakan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fungsi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memiliki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asimtot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Fungsi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rasional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fungsi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berbentuk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i="1" dirty="0"/>
                  <a:t>f(x) </a:t>
                </a:r>
                <a:r>
                  <a:rPr lang="en-US" sz="2400" dirty="0"/>
                  <a:t>dan </a:t>
                </a:r>
                <a:r>
                  <a:rPr lang="en-US" sz="2400" i="1" dirty="0"/>
                  <a:t>g(x)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polinomial</a:t>
                </a:r>
                <a:r>
                  <a:rPr lang="en-US" sz="2400" dirty="0"/>
                  <a:t> </a:t>
                </a:r>
                <a:r>
                  <a:rPr lang="en-US" sz="2400" i="1" dirty="0"/>
                  <a:t>g(x) </a:t>
                </a:r>
                <a:r>
                  <a:rPr lang="en-US" sz="2400" dirty="0"/>
                  <a:t>≠ 0.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552950"/>
                <a:ext cx="10610850" cy="1419363"/>
              </a:xfrm>
              <a:prstGeom prst="rect">
                <a:avLst/>
              </a:prstGeom>
              <a:blipFill>
                <a:blip r:embed="rId2"/>
                <a:stretch>
                  <a:fillRect l="-862" t="-343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9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29100" y="284012"/>
            <a:ext cx="3924300" cy="609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ASIMTOT  TEGAK</a:t>
            </a:r>
          </a:p>
        </p:txBody>
      </p:sp>
      <p:sp>
        <p:nvSpPr>
          <p:cNvPr id="4" name="Flowchart: Multidocument 3"/>
          <p:cNvSpPr/>
          <p:nvPr/>
        </p:nvSpPr>
        <p:spPr>
          <a:xfrm>
            <a:off x="4914900" y="2040084"/>
            <a:ext cx="2781300" cy="704850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2050" y="2838450"/>
            <a:ext cx="449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asimtot</a:t>
            </a:r>
            <a:r>
              <a:rPr lang="en-US" dirty="0"/>
              <a:t> </a:t>
            </a:r>
            <a:r>
              <a:rPr lang="en-US" dirty="0" err="1"/>
              <a:t>tegak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endParaRPr lang="en-US" dirty="0"/>
          </a:p>
          <a:p>
            <a:r>
              <a:rPr lang="en-US" dirty="0"/>
              <a:t>a.   				</a:t>
            </a:r>
          </a:p>
          <a:p>
            <a:endParaRPr lang="en-US" dirty="0"/>
          </a:p>
          <a:p>
            <a:r>
              <a:rPr lang="en-US" dirty="0" err="1"/>
              <a:t>Jawab</a:t>
            </a:r>
            <a:r>
              <a:rPr lang="en-US" dirty="0"/>
              <a:t> :</a:t>
            </a:r>
          </a:p>
          <a:p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							</a:t>
            </a:r>
          </a:p>
          <a:p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asimtot</a:t>
            </a:r>
            <a:r>
              <a:rPr lang="en-US" dirty="0"/>
              <a:t> </a:t>
            </a:r>
            <a:r>
              <a:rPr lang="en-US" dirty="0" err="1"/>
              <a:t>tegaknya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x = 2 </a:t>
            </a:r>
            <a:r>
              <a:rPr lang="en-US" dirty="0" err="1"/>
              <a:t>dan</a:t>
            </a:r>
            <a:r>
              <a:rPr lang="en-US" dirty="0"/>
              <a:t> x = -2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4950" y="3217563"/>
            <a:ext cx="1600200" cy="649586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238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7851" y="4617966"/>
            <a:ext cx="1257300" cy="373134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8953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5051" y="4936502"/>
            <a:ext cx="838200" cy="397497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8953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8858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7451" y="5231140"/>
            <a:ext cx="1676400" cy="379085"/>
          </a:xfrm>
          <a:prstGeom prst="rect">
            <a:avLst/>
          </a:prstGeom>
          <a:noFill/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8858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19900" y="3107643"/>
            <a:ext cx="2438400" cy="711882"/>
          </a:xfrm>
          <a:prstGeom prst="rect">
            <a:avLst/>
          </a:prstGeom>
          <a:noFill/>
        </p:spPr>
      </p:pic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12858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8900" y="3314700"/>
            <a:ext cx="4610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:</a:t>
            </a:r>
          </a:p>
          <a:p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							</a:t>
            </a:r>
          </a:p>
          <a:p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asimtot</a:t>
            </a:r>
            <a:r>
              <a:rPr lang="en-US" dirty="0"/>
              <a:t> </a:t>
            </a:r>
            <a:r>
              <a:rPr lang="en-US" dirty="0" err="1"/>
              <a:t>tegaknya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x = 2 </a:t>
            </a:r>
            <a:r>
              <a:rPr lang="en-US" dirty="0" err="1"/>
              <a:t>dan</a:t>
            </a:r>
            <a:r>
              <a:rPr lang="en-US" dirty="0"/>
              <a:t> x = 1</a:t>
            </a:r>
          </a:p>
          <a:p>
            <a:endParaRPr lang="en-US" dirty="0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86650" y="4537184"/>
            <a:ext cx="1905000" cy="377716"/>
          </a:xfrm>
          <a:prstGeom prst="rect">
            <a:avLst/>
          </a:prstGeom>
          <a:noFill/>
        </p:spPr>
      </p:pic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8953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4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58051" y="4874937"/>
            <a:ext cx="2133600" cy="354288"/>
          </a:xfrm>
          <a:prstGeom prst="rect">
            <a:avLst/>
          </a:prstGeom>
          <a:noFill/>
        </p:spPr>
      </p:pic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8858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-1385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7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5200650"/>
            <a:ext cx="1981200" cy="362415"/>
          </a:xfrm>
          <a:prstGeom prst="rect">
            <a:avLst/>
          </a:prstGeom>
          <a:noFill/>
        </p:spPr>
      </p:pic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0" y="8858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A72E71E9-B91A-4519-97A3-C259F8F446E3}"/>
              </a:ext>
            </a:extLst>
          </p:cNvPr>
          <p:cNvSpPr/>
          <p:nvPr/>
        </p:nvSpPr>
        <p:spPr>
          <a:xfrm>
            <a:off x="2165111" y="1171665"/>
            <a:ext cx="7810161" cy="609575"/>
          </a:xfrm>
          <a:prstGeom prst="wedgeRoundRectCallout">
            <a:avLst>
              <a:gd name="adj1" fmla="val -4868"/>
              <a:gd name="adj2" fmla="val -8523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/>
              <a:t>Nilai x yang membuat penyebutnya sama dengan nol akan menjadi asimtot tegak.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85163" y="129020"/>
            <a:ext cx="3225289" cy="609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ASIMTOT  DATAR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238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1638300"/>
            <a:ext cx="6705600" cy="3810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200000"/>
              </a:lnSpc>
            </a:pPr>
            <a:endParaRPr lang="en-US" sz="2400" dirty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</a:pP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Diketahui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rasional</a:t>
            </a:r>
            <a:endParaRPr lang="en-US" sz="2400" dirty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en-US" sz="1100" dirty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 = n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asimtot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datarnya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 &lt; n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asimtot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datarnya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 = 0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 &gt; n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rasional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f(x)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asimtot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datar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0450" y="1847850"/>
            <a:ext cx="3105150" cy="685800"/>
          </a:xfrm>
          <a:prstGeom prst="rect">
            <a:avLst/>
          </a:prstGeom>
          <a:noFill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7184" y="2686050"/>
            <a:ext cx="696516" cy="571500"/>
          </a:xfrm>
          <a:prstGeom prst="rect">
            <a:avLst/>
          </a:prstGeom>
          <a:noFill/>
        </p:spPr>
      </p:pic>
      <p:sp>
        <p:nvSpPr>
          <p:cNvPr id="39" name="Flowchart: Multidocument 38"/>
          <p:cNvSpPr/>
          <p:nvPr/>
        </p:nvSpPr>
        <p:spPr>
          <a:xfrm>
            <a:off x="8395854" y="678401"/>
            <a:ext cx="2576945" cy="545994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15645" y="1357143"/>
            <a:ext cx="449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asimtot</a:t>
            </a:r>
            <a:r>
              <a:rPr lang="en-US" dirty="0"/>
              <a:t> </a:t>
            </a:r>
            <a:r>
              <a:rPr lang="en-US" dirty="0" err="1"/>
              <a:t>datar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endParaRPr lang="en-US" dirty="0"/>
          </a:p>
          <a:p>
            <a:r>
              <a:rPr lang="en-US" dirty="0"/>
              <a:t>a.   				</a:t>
            </a:r>
          </a:p>
          <a:p>
            <a:endParaRPr lang="en-US" sz="1050" dirty="0"/>
          </a:p>
          <a:p>
            <a:r>
              <a:rPr lang="en-US" dirty="0" err="1"/>
              <a:t>Jawab</a:t>
            </a:r>
            <a:r>
              <a:rPr lang="en-US" dirty="0"/>
              <a:t> :</a:t>
            </a:r>
          </a:p>
          <a:p>
            <a:r>
              <a:rPr lang="en-US" dirty="0" err="1"/>
              <a:t>Diketahui</a:t>
            </a:r>
            <a:r>
              <a:rPr lang="en-US" dirty="0"/>
              <a:t> m = 1 </a:t>
            </a:r>
            <a:r>
              <a:rPr lang="en-US" dirty="0" err="1"/>
              <a:t>dan</a:t>
            </a:r>
            <a:r>
              <a:rPr lang="en-US" dirty="0"/>
              <a:t> n = 2 </a:t>
            </a:r>
          </a:p>
          <a:p>
            <a:r>
              <a:rPr lang="en-US" dirty="0" err="1"/>
              <a:t>Karena</a:t>
            </a:r>
            <a:r>
              <a:rPr lang="en-US" dirty="0"/>
              <a:t>  m &lt; n </a:t>
            </a:r>
            <a:r>
              <a:rPr lang="en-US" dirty="0" err="1"/>
              <a:t>maka</a:t>
            </a:r>
            <a:r>
              <a:rPr lang="en-US" dirty="0"/>
              <a:t> </a:t>
            </a:r>
          </a:p>
          <a:p>
            <a:r>
              <a:rPr lang="en-US" dirty="0" err="1"/>
              <a:t>asimtot</a:t>
            </a:r>
            <a:r>
              <a:rPr lang="en-US" dirty="0"/>
              <a:t> </a:t>
            </a:r>
            <a:r>
              <a:rPr lang="en-US" dirty="0" err="1"/>
              <a:t>datarnya</a:t>
            </a:r>
            <a:r>
              <a:rPr lang="en-US" dirty="0"/>
              <a:t>,  </a:t>
            </a:r>
            <a:r>
              <a:rPr lang="en-US" dirty="0" err="1"/>
              <a:t>yaitu</a:t>
            </a:r>
            <a:r>
              <a:rPr lang="en-US" dirty="0"/>
              <a:t> </a:t>
            </a:r>
          </a:p>
        </p:txBody>
      </p:sp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91450" y="1750713"/>
            <a:ext cx="1600200" cy="649586"/>
          </a:xfrm>
          <a:prstGeom prst="rect">
            <a:avLst/>
          </a:prstGeom>
          <a:noFill/>
        </p:spPr>
      </p:pic>
      <p:pic>
        <p:nvPicPr>
          <p:cNvPr id="42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29550" y="3641043"/>
            <a:ext cx="2438400" cy="711882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7448550" y="3848100"/>
            <a:ext cx="4610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:</a:t>
            </a:r>
          </a:p>
          <a:p>
            <a:r>
              <a:rPr lang="en-US" dirty="0" err="1"/>
              <a:t>Diketahui</a:t>
            </a:r>
            <a:r>
              <a:rPr lang="en-US" dirty="0"/>
              <a:t> m = 2 </a:t>
            </a:r>
            <a:r>
              <a:rPr lang="en-US" dirty="0" err="1"/>
              <a:t>dan</a:t>
            </a:r>
            <a:r>
              <a:rPr lang="en-US" dirty="0"/>
              <a:t> n = 2 </a:t>
            </a:r>
          </a:p>
          <a:p>
            <a:r>
              <a:rPr lang="en-US" dirty="0" err="1"/>
              <a:t>Karena</a:t>
            </a:r>
            <a:r>
              <a:rPr lang="en-US" dirty="0"/>
              <a:t>  m = n </a:t>
            </a:r>
            <a:r>
              <a:rPr lang="en-US" dirty="0" err="1"/>
              <a:t>maka</a:t>
            </a:r>
            <a:r>
              <a:rPr lang="en-US" dirty="0"/>
              <a:t> </a:t>
            </a:r>
          </a:p>
          <a:p>
            <a:r>
              <a:rPr lang="en-US" dirty="0" err="1"/>
              <a:t>asimtot</a:t>
            </a:r>
            <a:r>
              <a:rPr lang="en-US" dirty="0"/>
              <a:t> </a:t>
            </a:r>
            <a:r>
              <a:rPr lang="en-US" dirty="0" err="1"/>
              <a:t>datarnya</a:t>
            </a:r>
            <a:r>
              <a:rPr lang="en-US" dirty="0"/>
              <a:t>,  </a:t>
            </a:r>
            <a:r>
              <a:rPr lang="en-US" dirty="0" err="1"/>
              <a:t>yaitu</a:t>
            </a:r>
            <a:r>
              <a:rPr lang="en-US" dirty="0"/>
              <a:t>  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20BBF259-BA37-4EC6-BAA4-426BA57FBA14}"/>
              </a:ext>
            </a:extLst>
          </p:cNvPr>
          <p:cNvSpPr/>
          <p:nvPr/>
        </p:nvSpPr>
        <p:spPr>
          <a:xfrm rot="21268538">
            <a:off x="568036" y="691859"/>
            <a:ext cx="2781300" cy="804417"/>
          </a:xfrm>
          <a:prstGeom prst="cloudCallout">
            <a:avLst>
              <a:gd name="adj1" fmla="val 33147"/>
              <a:gd name="adj2" fmla="val 6497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dicari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: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E9949BE-7F4C-4763-B068-A41C6E0F20DD}"/>
                  </a:ext>
                </a:extLst>
              </p:cNvPr>
              <p:cNvSpPr txBox="1"/>
              <p:nvPr/>
            </p:nvSpPr>
            <p:spPr>
              <a:xfrm>
                <a:off x="9663545" y="5141613"/>
                <a:ext cx="900546" cy="613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E9949BE-7F4C-4763-B068-A41C6E0F2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3545" y="5141613"/>
                <a:ext cx="900546" cy="6133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6B7296-A70F-4F65-AA3D-1AD8F6EB016F}"/>
                  </a:ext>
                </a:extLst>
              </p:cNvPr>
              <p:cNvSpPr txBox="1"/>
              <p:nvPr/>
            </p:nvSpPr>
            <p:spPr>
              <a:xfrm>
                <a:off x="10288187" y="5100048"/>
                <a:ext cx="803565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6B7296-A70F-4F65-AA3D-1AD8F6EB0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8187" y="5100048"/>
                <a:ext cx="803565" cy="6099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4414C591-8D82-4833-9981-EEA6AE651FC6}"/>
              </a:ext>
            </a:extLst>
          </p:cNvPr>
          <p:cNvSpPr txBox="1"/>
          <p:nvPr/>
        </p:nvSpPr>
        <p:spPr>
          <a:xfrm>
            <a:off x="10937842" y="5248813"/>
            <a:ext cx="68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4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EBA1678-3ADE-4C31-8D20-D921796E541E}"/>
                  </a:ext>
                </a:extLst>
              </p:cNvPr>
              <p:cNvSpPr txBox="1"/>
              <p:nvPr/>
            </p:nvSpPr>
            <p:spPr>
              <a:xfrm>
                <a:off x="9580418" y="3146861"/>
                <a:ext cx="9559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EBA1678-3ADE-4C31-8D20-D921796E5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0418" y="3146861"/>
                <a:ext cx="955963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9" grpId="0" animBg="1"/>
      <p:bldP spid="3" grpId="0" animBg="1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4339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370</TotalTime>
  <Words>333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Aharoni</vt:lpstr>
      <vt:lpstr>Algerian</vt:lpstr>
      <vt:lpstr>Arial</vt:lpstr>
      <vt:lpstr>Calibri</vt:lpstr>
      <vt:lpstr>Cambria Math</vt:lpstr>
      <vt:lpstr>Gill Sans MT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33</cp:revision>
  <dcterms:created xsi:type="dcterms:W3CDTF">2020-07-10T14:12:24Z</dcterms:created>
  <dcterms:modified xsi:type="dcterms:W3CDTF">2020-08-30T15:50:24Z</dcterms:modified>
</cp:coreProperties>
</file>