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4"/>
  </p:sldMasterIdLst>
  <p:sldIdLst>
    <p:sldId id="257" r:id="rId5"/>
    <p:sldId id="258" r:id="rId6"/>
    <p:sldId id="259" r:id="rId7"/>
    <p:sldId id="260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19" autoAdjust="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EA0C0817-A112-4847-8014-A94B7D2A4EA3}" type="datetime1">
              <a:rPr lang="en-US" smtClean="0"/>
              <a:t>8/24/2020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67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8/24/2020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48488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6FA2B21-3FCD-4721-B95C-427943F61125}" type="datetime1">
              <a:rPr lang="en-US" smtClean="0"/>
              <a:t>8/24/2020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76252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6FA2B21-3FCD-4721-B95C-427943F61125}" type="datetime1">
              <a:rPr lang="en-US" smtClean="0"/>
              <a:t>8/24/2020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2960010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6FA2B21-3FCD-4721-B95C-427943F61125}" type="datetime1">
              <a:rPr lang="en-US" smtClean="0"/>
              <a:t>8/24/2020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97568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8/24/2020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36067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8/24/2020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53173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8/24/2020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226513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6FA2B21-3FCD-4721-B95C-427943F61125}" type="datetime1">
              <a:rPr lang="en-US" smtClean="0"/>
              <a:t>8/24/2020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451700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8/24/2020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60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9C646AA-F36E-4540-911D-FFFC0A0EF24A}" type="datetime1">
              <a:rPr lang="en-US" smtClean="0"/>
              <a:t>8/24/2020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922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8/24/2020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581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8/24/2020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532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8/24/2020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566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8/24/2020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017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12A6-918A-48BD-8CB9-CA713993B0EA}" type="datetime1">
              <a:rPr lang="en-US" smtClean="0"/>
              <a:t>8/24/2020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239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CE86-875F-4587-BCF6-FA054AFC0D53}" type="datetime1">
              <a:rPr lang="en-US" smtClean="0"/>
              <a:pPr/>
              <a:t>8/24/2020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723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8/24/2020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8166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audio" Target="../media/media2.m4a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0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3.m4a"/><Relationship Id="rId7" Type="http://schemas.openxmlformats.org/officeDocument/2006/relationships/image" Target="../media/image17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11" Type="http://schemas.openxmlformats.org/officeDocument/2006/relationships/image" Target="../media/image4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4.m4a"/><Relationship Id="rId7" Type="http://schemas.openxmlformats.org/officeDocument/2006/relationships/image" Target="../media/image23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bstract image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7782" y="1070270"/>
            <a:ext cx="7234395" cy="1246724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sz="4400" dirty="0"/>
              <a:t>Limit </a:t>
            </a:r>
            <a:r>
              <a:rPr lang="en-US" sz="4400" dirty="0" err="1"/>
              <a:t>fungsi</a:t>
            </a:r>
            <a:r>
              <a:rPr lang="en-US" sz="4400" dirty="0"/>
              <a:t> </a:t>
            </a:r>
            <a:r>
              <a:rPr lang="en-US" sz="4400" dirty="0" err="1"/>
              <a:t>trigonometri</a:t>
            </a:r>
            <a:r>
              <a:rPr lang="en-US" sz="4400" dirty="0"/>
              <a:t> </a:t>
            </a:r>
            <a:r>
              <a:rPr lang="en-US" sz="4400" dirty="0" err="1"/>
              <a:t>menuju</a:t>
            </a:r>
            <a:r>
              <a:rPr lang="en-US" sz="4400" dirty="0"/>
              <a:t> </a:t>
            </a:r>
            <a:r>
              <a:rPr lang="en-US" sz="4400" dirty="0" err="1"/>
              <a:t>tak</a:t>
            </a:r>
            <a:r>
              <a:rPr lang="en-US" sz="4400" dirty="0"/>
              <a:t> </a:t>
            </a:r>
            <a:r>
              <a:rPr lang="en-US" sz="4400" dirty="0" err="1"/>
              <a:t>hingga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539" y="5672388"/>
            <a:ext cx="4775075" cy="559656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</a:rPr>
              <a:t>By: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</a:rPr>
              <a:t>SITI SYARAH MAULYDIA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B62E0F0-7C4B-48C3-9157-2F08328EA8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30882"/>
    </mc:Choice>
    <mc:Fallback>
      <p:transition spd="slow" advTm="30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122" x="554038" y="5027613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BF63730B-0111-435C-B333-4CCCD40A6333}"/>
              </a:ext>
            </a:extLst>
          </p:cNvPr>
          <p:cNvSpPr/>
          <p:nvPr/>
        </p:nvSpPr>
        <p:spPr>
          <a:xfrm>
            <a:off x="3588336" y="235517"/>
            <a:ext cx="5860471" cy="1330037"/>
          </a:xfrm>
          <a:prstGeom prst="horizontalScroll">
            <a:avLst>
              <a:gd name="adj" fmla="val 197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SIFAT LIMIT DI TAK HINGGA</a:t>
            </a:r>
            <a:endParaRPr lang="en-ID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Arrow: Pentagon 2">
                <a:extLst>
                  <a:ext uri="{FF2B5EF4-FFF2-40B4-BE49-F238E27FC236}">
                    <a16:creationId xmlns:a16="http://schemas.microsoft.com/office/drawing/2014/main" id="{BFB72CB7-2C87-4EE0-B1E2-04078292E94C}"/>
                  </a:ext>
                </a:extLst>
              </p:cNvPr>
              <p:cNvSpPr/>
              <p:nvPr/>
            </p:nvSpPr>
            <p:spPr>
              <a:xfrm>
                <a:off x="1191500" y="2493809"/>
                <a:ext cx="4544288" cy="658091"/>
              </a:xfrm>
              <a:prstGeom prst="homePlat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US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𝐥𝐢𝐦</m:t>
                              </m:r>
                            </m:e>
                            <m:lim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den>
                          </m:f>
                        </m:e>
                      </m:func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ID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Arrow: Pentagon 2">
                <a:extLst>
                  <a:ext uri="{FF2B5EF4-FFF2-40B4-BE49-F238E27FC236}">
                    <a16:creationId xmlns:a16="http://schemas.microsoft.com/office/drawing/2014/main" id="{BFB72CB7-2C87-4EE0-B1E2-04078292E9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500" y="2493809"/>
                <a:ext cx="4544288" cy="658091"/>
              </a:xfrm>
              <a:prstGeom prst="homePlat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Arrow: Pentagon 4">
                <a:extLst>
                  <a:ext uri="{FF2B5EF4-FFF2-40B4-BE49-F238E27FC236}">
                    <a16:creationId xmlns:a16="http://schemas.microsoft.com/office/drawing/2014/main" id="{5EE3ED61-7E2A-47EF-B57C-8C485DC94122}"/>
                  </a:ext>
                </a:extLst>
              </p:cNvPr>
              <p:cNvSpPr/>
              <p:nvPr/>
            </p:nvSpPr>
            <p:spPr>
              <a:xfrm>
                <a:off x="1191500" y="3248881"/>
                <a:ext cx="4544288" cy="658091"/>
              </a:xfrm>
              <a:prstGeom prst="homePlat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US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𝐥𝐢𝐦</m:t>
                              </m:r>
                            </m:e>
                            <m:lim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sup>
                              </m:sSup>
                            </m:den>
                          </m:f>
                        </m:e>
                      </m:func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ID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Arrow: Pentagon 4">
                <a:extLst>
                  <a:ext uri="{FF2B5EF4-FFF2-40B4-BE49-F238E27FC236}">
                    <a16:creationId xmlns:a16="http://schemas.microsoft.com/office/drawing/2014/main" id="{5EE3ED61-7E2A-47EF-B57C-8C485DC941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500" y="3248881"/>
                <a:ext cx="4544288" cy="658091"/>
              </a:xfrm>
              <a:prstGeom prst="homePlat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Arrow: Pentagon 6">
                <a:extLst>
                  <a:ext uri="{FF2B5EF4-FFF2-40B4-BE49-F238E27FC236}">
                    <a16:creationId xmlns:a16="http://schemas.microsoft.com/office/drawing/2014/main" id="{529BC8F2-E052-4601-A5B0-1173512B05CC}"/>
                  </a:ext>
                </a:extLst>
              </p:cNvPr>
              <p:cNvSpPr/>
              <p:nvPr/>
            </p:nvSpPr>
            <p:spPr>
              <a:xfrm>
                <a:off x="1191499" y="4003954"/>
                <a:ext cx="4544289" cy="658091"/>
              </a:xfrm>
              <a:prstGeom prst="homePlat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US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𝐥𝐢𝐦</m:t>
                              </m:r>
                            </m:e>
                            <m:lim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𝒌</m:t>
                          </m:r>
                        </m:e>
                      </m:func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𝐤</m:t>
                      </m:r>
                    </m:oMath>
                  </m:oMathPara>
                </a14:m>
                <a:endParaRPr lang="en-ID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Arrow: Pentagon 6">
                <a:extLst>
                  <a:ext uri="{FF2B5EF4-FFF2-40B4-BE49-F238E27FC236}">
                    <a16:creationId xmlns:a16="http://schemas.microsoft.com/office/drawing/2014/main" id="{529BC8F2-E052-4601-A5B0-1173512B05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499" y="4003954"/>
                <a:ext cx="4544289" cy="658091"/>
              </a:xfrm>
              <a:prstGeom prst="homePlat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Arrow: Pentagon 8">
                <a:extLst>
                  <a:ext uri="{FF2B5EF4-FFF2-40B4-BE49-F238E27FC236}">
                    <a16:creationId xmlns:a16="http://schemas.microsoft.com/office/drawing/2014/main" id="{5EC54057-AB08-49F4-B5D6-1D8C64A54E9B}"/>
                  </a:ext>
                </a:extLst>
              </p:cNvPr>
              <p:cNvSpPr/>
              <p:nvPr/>
            </p:nvSpPr>
            <p:spPr>
              <a:xfrm>
                <a:off x="1191500" y="4759027"/>
                <a:ext cx="4544290" cy="658091"/>
              </a:xfrm>
              <a:prstGeom prst="homePlat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US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𝐥𝐢𝐦</m:t>
                              </m:r>
                            </m:e>
                            <m:lim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𝒌</m:t>
                      </m:r>
                      <m:func>
                        <m:funcPr>
                          <m:ctrlP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𝒍𝒊𝒎</m:t>
                              </m:r>
                            </m:e>
                            <m:lim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ID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Arrow: Pentagon 8">
                <a:extLst>
                  <a:ext uri="{FF2B5EF4-FFF2-40B4-BE49-F238E27FC236}">
                    <a16:creationId xmlns:a16="http://schemas.microsoft.com/office/drawing/2014/main" id="{5EC54057-AB08-49F4-B5D6-1D8C64A54E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500" y="4759027"/>
                <a:ext cx="4544290" cy="658091"/>
              </a:xfrm>
              <a:prstGeom prst="homePlat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Arrow: Pentagon 10">
                <a:extLst>
                  <a:ext uri="{FF2B5EF4-FFF2-40B4-BE49-F238E27FC236}">
                    <a16:creationId xmlns:a16="http://schemas.microsoft.com/office/drawing/2014/main" id="{3EF427C6-6510-4C2B-81F7-DACE6EE34A01}"/>
                  </a:ext>
                </a:extLst>
              </p:cNvPr>
              <p:cNvSpPr/>
              <p:nvPr/>
            </p:nvSpPr>
            <p:spPr>
              <a:xfrm>
                <a:off x="1191498" y="5514099"/>
                <a:ext cx="4544290" cy="858983"/>
              </a:xfrm>
              <a:prstGeom prst="homePlat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𝒍𝒊𝒎</m:t>
                              </m:r>
                            </m:e>
                            <m:lim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d>
                                <m:dPr>
                                  <m:ctrlPr>
                                    <a:rPr lang="en-US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func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𝒍𝒊𝒎</m:t>
                              </m:r>
                            </m:e>
                            <m:lim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d>
                            <m:dPr>
                              <m:ctrlP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fName>
                        <m:e>
                          <m:limLow>
                            <m:limLowPr>
                              <m:ctrlP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𝒍𝒊𝒎</m:t>
                              </m:r>
                            </m:e>
                            <m:lim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𝒈</m:t>
                          </m:r>
                          <m:d>
                            <m:dPr>
                              <m:ctrlP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ID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Arrow: Pentagon 10">
                <a:extLst>
                  <a:ext uri="{FF2B5EF4-FFF2-40B4-BE49-F238E27FC236}">
                    <a16:creationId xmlns:a16="http://schemas.microsoft.com/office/drawing/2014/main" id="{3EF427C6-6510-4C2B-81F7-DACE6EE34A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498" y="5514099"/>
                <a:ext cx="4544290" cy="858983"/>
              </a:xfrm>
              <a:prstGeom prst="homePlat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Arrow: Pentagon 12">
                <a:extLst>
                  <a:ext uri="{FF2B5EF4-FFF2-40B4-BE49-F238E27FC236}">
                    <a16:creationId xmlns:a16="http://schemas.microsoft.com/office/drawing/2014/main" id="{D3D526E5-16D8-4CE0-B37B-465F1B61A495}"/>
                  </a:ext>
                </a:extLst>
              </p:cNvPr>
              <p:cNvSpPr/>
              <p:nvPr/>
            </p:nvSpPr>
            <p:spPr>
              <a:xfrm>
                <a:off x="6345390" y="2466094"/>
                <a:ext cx="4544288" cy="658091"/>
              </a:xfrm>
              <a:prstGeom prst="homePlat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𝒍𝒊𝒎</m:t>
                              </m:r>
                            </m:e>
                            <m:lim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d>
                                <m:dPr>
                                  <m:ctrlPr>
                                    <a:rPr lang="en-US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func>
                      <m:r>
                        <a:rPr lang="en-US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𝒍𝒊𝒎</m:t>
                              </m:r>
                            </m:e>
                            <m:lim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d>
                            <m:dPr>
                              <m:ctrlP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fName>
                        <m:e>
                          <m:limLow>
                            <m:limLowPr>
                              <m:ctrlP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𝒍𝒊𝒎</m:t>
                              </m:r>
                            </m:e>
                            <m:lim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𝒈</m:t>
                          </m:r>
                          <m:d>
                            <m:dPr>
                              <m:ctrlP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ID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Arrow: Pentagon 12">
                <a:extLst>
                  <a:ext uri="{FF2B5EF4-FFF2-40B4-BE49-F238E27FC236}">
                    <a16:creationId xmlns:a16="http://schemas.microsoft.com/office/drawing/2014/main" id="{D3D526E5-16D8-4CE0-B37B-465F1B61A4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5390" y="2466094"/>
                <a:ext cx="4544288" cy="658091"/>
              </a:xfrm>
              <a:prstGeom prst="homePlate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Arrow: Pentagon 14">
                <a:extLst>
                  <a:ext uri="{FF2B5EF4-FFF2-40B4-BE49-F238E27FC236}">
                    <a16:creationId xmlns:a16="http://schemas.microsoft.com/office/drawing/2014/main" id="{82553DF7-FB80-4DEC-8E3C-E689D679D7CE}"/>
                  </a:ext>
                </a:extLst>
              </p:cNvPr>
              <p:cNvSpPr/>
              <p:nvPr/>
            </p:nvSpPr>
            <p:spPr>
              <a:xfrm>
                <a:off x="6345390" y="3221166"/>
                <a:ext cx="4544288" cy="658091"/>
              </a:xfrm>
              <a:prstGeom prst="homePlat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𝒍𝒊𝒎</m:t>
                              </m:r>
                            </m:e>
                            <m:lim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d>
                                <m:dPr>
                                  <m:ctrlPr>
                                    <a:rPr lang="en-US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func>
                      <m:r>
                        <a:rPr lang="en-US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𝒍𝒊𝒎</m:t>
                              </m:r>
                            </m:e>
                            <m:lim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d>
                            <m:dPr>
                              <m:ctrlP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fName>
                        <m:e>
                          <m:limLow>
                            <m:limLowPr>
                              <m:ctrlP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𝒍𝒊𝒎</m:t>
                              </m:r>
                            </m:e>
                            <m:lim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𝒈</m:t>
                          </m:r>
                          <m:d>
                            <m:dPr>
                              <m:ctrlP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ID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Arrow: Pentagon 14">
                <a:extLst>
                  <a:ext uri="{FF2B5EF4-FFF2-40B4-BE49-F238E27FC236}">
                    <a16:creationId xmlns:a16="http://schemas.microsoft.com/office/drawing/2014/main" id="{82553DF7-FB80-4DEC-8E3C-E689D679D7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5390" y="3221166"/>
                <a:ext cx="4544288" cy="658091"/>
              </a:xfrm>
              <a:prstGeom prst="homePlate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Arrow: Pentagon 16">
                <a:extLst>
                  <a:ext uri="{FF2B5EF4-FFF2-40B4-BE49-F238E27FC236}">
                    <a16:creationId xmlns:a16="http://schemas.microsoft.com/office/drawing/2014/main" id="{9FB61DFF-7225-49F7-9261-3782E1FB9D1B}"/>
                  </a:ext>
                </a:extLst>
              </p:cNvPr>
              <p:cNvSpPr/>
              <p:nvPr/>
            </p:nvSpPr>
            <p:spPr>
              <a:xfrm>
                <a:off x="6345389" y="3976239"/>
                <a:ext cx="4544289" cy="658091"/>
              </a:xfrm>
              <a:prstGeom prst="homePlat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US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𝐥𝐢𝐦</m:t>
                              </m:r>
                            </m:e>
                            <m:lim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𝒇</m:t>
                              </m:r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func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lim</m:t>
                                  </m:r>
                                </m:e>
                                <m:lim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→∞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𝒇</m:t>
                              </m:r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lim</m:t>
                                  </m:r>
                                </m:e>
                                <m:li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→∞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ID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Arrow: Pentagon 16">
                <a:extLst>
                  <a:ext uri="{FF2B5EF4-FFF2-40B4-BE49-F238E27FC236}">
                    <a16:creationId xmlns:a16="http://schemas.microsoft.com/office/drawing/2014/main" id="{9FB61DFF-7225-49F7-9261-3782E1FB9D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5389" y="3976239"/>
                <a:ext cx="4544289" cy="658091"/>
              </a:xfrm>
              <a:prstGeom prst="homePlate">
                <a:avLst/>
              </a:prstGeom>
              <a:blipFill>
                <a:blip r:embed="rId12"/>
                <a:stretch>
                  <a:fillRect b="-5455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Arrow: Pentagon 18">
                <a:extLst>
                  <a:ext uri="{FF2B5EF4-FFF2-40B4-BE49-F238E27FC236}">
                    <a16:creationId xmlns:a16="http://schemas.microsoft.com/office/drawing/2014/main" id="{B8514DA2-F28A-420F-82E9-9EA92DDED12B}"/>
                  </a:ext>
                </a:extLst>
              </p:cNvPr>
              <p:cNvSpPr/>
              <p:nvPr/>
            </p:nvSpPr>
            <p:spPr>
              <a:xfrm>
                <a:off x="6345390" y="4731312"/>
                <a:ext cx="4544290" cy="658091"/>
              </a:xfrm>
              <a:prstGeom prst="homePlat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US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𝐥𝐢𝐦</m:t>
                              </m:r>
                            </m:e>
                            <m:lim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sSup>
                            <m:sSupPr>
                              <m:ctrlP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  <m:r>
                                    <a:rPr lang="en-US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𝒏</m:t>
                              </m:r>
                            </m:sup>
                          </m:sSup>
                        </m:e>
                      </m:func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en-US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a:rPr lang="en-US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𝒍𝒊𝒎</m:t>
                                      </m:r>
                                    </m:e>
                                    <m:lim>
                                      <m:r>
                                        <a:rPr lang="en-US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  <m:r>
                                        <a:rPr lang="en-US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→∞</m:t>
                                      </m:r>
                                    </m:lim>
                                  </m:limLow>
                                </m:fName>
                                <m:e>
                                  <m:r>
                                    <a:rPr lang="en-US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  <m:r>
                                    <a:rPr lang="en-US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p>
                      </m:sSup>
                    </m:oMath>
                  </m:oMathPara>
                </a14:m>
                <a:endParaRPr lang="en-ID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Arrow: Pentagon 18">
                <a:extLst>
                  <a:ext uri="{FF2B5EF4-FFF2-40B4-BE49-F238E27FC236}">
                    <a16:creationId xmlns:a16="http://schemas.microsoft.com/office/drawing/2014/main" id="{B8514DA2-F28A-420F-82E9-9EA92DDED1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5390" y="4731312"/>
                <a:ext cx="4544290" cy="658091"/>
              </a:xfrm>
              <a:prstGeom prst="homePlat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Arrow: Pentagon 20">
                <a:extLst>
                  <a:ext uri="{FF2B5EF4-FFF2-40B4-BE49-F238E27FC236}">
                    <a16:creationId xmlns:a16="http://schemas.microsoft.com/office/drawing/2014/main" id="{C4490F8E-464F-46CC-B000-A218E465D453}"/>
                  </a:ext>
                </a:extLst>
              </p:cNvPr>
              <p:cNvSpPr/>
              <p:nvPr/>
            </p:nvSpPr>
            <p:spPr>
              <a:xfrm>
                <a:off x="6345390" y="5486385"/>
                <a:ext cx="4544290" cy="886697"/>
              </a:xfrm>
              <a:prstGeom prst="homePlat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unc>
                      <m:funcPr>
                        <m:ctrlPr>
                          <a:rPr lang="en-US" sz="1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6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a:rPr lang="en-US" sz="16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𝒍𝒊𝒎</m:t>
                            </m:r>
                          </m:e>
                          <m:lim>
                            <m:r>
                              <a:rPr lang="en-US" sz="16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sz="16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→∞</m:t>
                            </m:r>
                          </m:lim>
                        </m:limLow>
                      </m:fName>
                      <m:e>
                        <m:rad>
                          <m:radPr>
                            <m:ctrlPr>
                              <a:rPr lang="en-US" sz="1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>
                            <m:r>
                              <m:rPr>
                                <m:brk m:alnAt="7"/>
                              </m:rPr>
                              <a:rPr lang="en-US" sz="1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𝒏</m:t>
                            </m:r>
                          </m:deg>
                          <m:e>
                            <m:r>
                              <a:rPr lang="en-US" sz="1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𝒇</m:t>
                            </m:r>
                            <m:r>
                              <a:rPr lang="en-US" sz="1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sz="1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rad>
                      </m:e>
                    </m:func>
                    <m:r>
                      <a:rPr lang="en-US" sz="16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ctrlPr>
                          <a:rPr lang="en-US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en-US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deg>
                      <m:e>
                        <m:limLow>
                          <m:limLowPr>
                            <m:ctrlPr>
                              <a:rPr lang="en-US" sz="16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a:rPr lang="en-US" sz="16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𝒍𝒊𝒎</m:t>
                            </m:r>
                          </m:e>
                          <m:lim>
                            <m:r>
                              <a:rPr lang="en-US" sz="16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sz="16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→∞</m:t>
                            </m:r>
                          </m:lim>
                        </m:limLow>
                        <m:r>
                          <a:rPr lang="en-US" sz="1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  <m:d>
                          <m:dPr>
                            <m:ctrlPr>
                              <a:rPr lang="en-US" sz="16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e>
                    </m:rad>
                  </m:oMath>
                </a14:m>
                <a:r>
                  <a:rPr lang="en-ID" sz="1400" b="1" dirty="0">
                    <a:solidFill>
                      <a:schemeClr val="bg1"/>
                    </a:solidFill>
                  </a:rPr>
                  <a:t>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ID" sz="1400" b="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a:rPr lang="en-US" sz="14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ID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Arrow: Pentagon 20">
                <a:extLst>
                  <a:ext uri="{FF2B5EF4-FFF2-40B4-BE49-F238E27FC236}">
                    <a16:creationId xmlns:a16="http://schemas.microsoft.com/office/drawing/2014/main" id="{C4490F8E-464F-46CC-B000-A218E465D4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5390" y="5486385"/>
                <a:ext cx="4544290" cy="886697"/>
              </a:xfrm>
              <a:prstGeom prst="homePlat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467198B3-114A-4882-BBD9-5BDF669DD661}"/>
              </a:ext>
            </a:extLst>
          </p:cNvPr>
          <p:cNvSpPr txBox="1"/>
          <p:nvPr/>
        </p:nvSpPr>
        <p:spPr>
          <a:xfrm>
            <a:off x="8672953" y="5971300"/>
            <a:ext cx="1052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dengan</a:t>
            </a:r>
            <a:endParaRPr lang="en-ID" sz="1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5B04457-94EB-400F-8210-B138BC73CE97}"/>
                  </a:ext>
                </a:extLst>
              </p:cNvPr>
              <p:cNvSpPr txBox="1"/>
              <p:nvPr/>
            </p:nvSpPr>
            <p:spPr>
              <a:xfrm>
                <a:off x="858990" y="1745665"/>
                <a:ext cx="1021079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Andaikan n </a:t>
                </a:r>
                <a:r>
                  <a:rPr lang="en-US" dirty="0" err="1"/>
                  <a:t>adalah</a:t>
                </a:r>
                <a:r>
                  <a:rPr lang="en-US" dirty="0"/>
                  <a:t> </a:t>
                </a:r>
                <a:r>
                  <a:rPr lang="en-US" dirty="0" err="1"/>
                  <a:t>bil</a:t>
                </a:r>
                <a:r>
                  <a:rPr lang="en-US" dirty="0"/>
                  <a:t>. </a:t>
                </a:r>
                <a:r>
                  <a:rPr lang="en-US" dirty="0" err="1"/>
                  <a:t>Bulat</a:t>
                </a:r>
                <a:r>
                  <a:rPr lang="en-US" dirty="0"/>
                  <a:t> </a:t>
                </a:r>
                <a:r>
                  <a:rPr lang="en-US" dirty="0" err="1"/>
                  <a:t>positif</a:t>
                </a:r>
                <a:r>
                  <a:rPr lang="en-US" dirty="0"/>
                  <a:t>, k </a:t>
                </a:r>
                <a:r>
                  <a:rPr lang="en-US" dirty="0" err="1"/>
                  <a:t>konstanta</a:t>
                </a:r>
                <a:r>
                  <a:rPr lang="en-US" dirty="0"/>
                  <a:t>, dan f </a:t>
                </a:r>
                <a:r>
                  <a:rPr lang="en-US" dirty="0" err="1"/>
                  <a:t>serta</a:t>
                </a:r>
                <a:r>
                  <a:rPr lang="en-US" dirty="0"/>
                  <a:t> g </a:t>
                </a:r>
                <a:r>
                  <a:rPr lang="en-US" dirty="0" err="1"/>
                  <a:t>adalah</a:t>
                </a:r>
                <a:r>
                  <a:rPr lang="en-US" dirty="0"/>
                  <a:t> </a:t>
                </a:r>
                <a:r>
                  <a:rPr lang="en-US" dirty="0" err="1"/>
                  <a:t>fungsi</a:t>
                </a:r>
                <a:r>
                  <a:rPr lang="en-US" dirty="0"/>
                  <a:t> yang </a:t>
                </a:r>
                <a:r>
                  <a:rPr lang="en-US" dirty="0" err="1"/>
                  <a:t>memiliki</a:t>
                </a:r>
                <a:r>
                  <a:rPr lang="en-US" dirty="0"/>
                  <a:t> limit </a:t>
                </a:r>
                <a:r>
                  <a:rPr lang="en-US" dirty="0" err="1"/>
                  <a:t>untuk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en-ID" dirty="0"/>
                  <a:t>, </a:t>
                </a:r>
                <a:r>
                  <a:rPr lang="en-ID" dirty="0" err="1"/>
                  <a:t>maka</a:t>
                </a:r>
                <a:r>
                  <a:rPr lang="en-ID" dirty="0"/>
                  <a:t> </a:t>
                </a:r>
                <a:r>
                  <a:rPr lang="en-ID" dirty="0" err="1"/>
                  <a:t>berlaku</a:t>
                </a:r>
                <a:r>
                  <a:rPr lang="en-ID" dirty="0"/>
                  <a:t> </a:t>
                </a:r>
                <a:r>
                  <a:rPr lang="en-ID" dirty="0" err="1"/>
                  <a:t>sifat</a:t>
                </a:r>
                <a:r>
                  <a:rPr lang="en-ID" dirty="0"/>
                  <a:t> </a:t>
                </a:r>
                <a:r>
                  <a:rPr lang="en-ID" dirty="0" err="1"/>
                  <a:t>berikut</a:t>
                </a:r>
                <a:r>
                  <a:rPr lang="en-ID" dirty="0"/>
                  <a:t>.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5B04457-94EB-400F-8210-B138BC73CE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990" y="1745665"/>
                <a:ext cx="10210793" cy="646331"/>
              </a:xfrm>
              <a:prstGeom prst="rect">
                <a:avLst/>
              </a:prstGeom>
              <a:blipFill>
                <a:blip r:embed="rId15"/>
                <a:stretch>
                  <a:fillRect l="-537" t="-4717" b="-14151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65EECAF3-2890-4E1A-8B8F-C3769778C6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7192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990"/>
    </mc:Choice>
    <mc:Fallback>
      <p:transition spd="slow" advTm="277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  <p:bldP spid="21" grpId="0" animBg="1"/>
      <p:bldP spid="23" grpId="0"/>
    </p:bldLst>
  </p:timing>
  <p:extLst>
    <p:ext uri="{3A86A75C-4F4B-4683-9AE1-C65F6400EC91}">
      <p14:laserTraceLst xmlns:p14="http://schemas.microsoft.com/office/powerpoint/2010/main">
        <p14:tracePtLst>
          <p14:tracePt t="6256" x="615950" y="5045075"/>
          <p14:tracePt t="23512" x="615950" y="5037138"/>
          <p14:tracePt t="23521" x="615950" y="5018088"/>
          <p14:tracePt t="23528" x="615950" y="5010150"/>
          <p14:tracePt t="23535" x="625475" y="4991100"/>
          <p14:tracePt t="23552" x="642938" y="4929188"/>
          <p14:tracePt t="23568" x="669925" y="4776788"/>
          <p14:tracePt t="23585" x="696913" y="4687888"/>
          <p14:tracePt t="23602" x="723900" y="4616450"/>
          <p14:tracePt t="23618" x="758825" y="4554538"/>
          <p14:tracePt t="23636" x="874713" y="4394200"/>
          <p14:tracePt t="23652" x="1000125" y="4224338"/>
          <p14:tracePt t="23670" x="1179513" y="4000500"/>
          <p14:tracePt t="23685" x="1285875" y="3875088"/>
          <p14:tracePt t="23702" x="1401763" y="3724275"/>
          <p14:tracePt t="23719" x="1616075" y="3490913"/>
          <p14:tracePt t="23735" x="1741488" y="3367088"/>
          <p14:tracePt t="23752" x="1830388" y="3232150"/>
          <p14:tracePt t="23769" x="1874838" y="3152775"/>
          <p14:tracePt t="23786" x="1911350" y="3081338"/>
          <p14:tracePt t="23802" x="1938338" y="3044825"/>
          <p14:tracePt t="23819" x="1982788" y="3000375"/>
          <p14:tracePt t="23835" x="2108200" y="2874963"/>
          <p14:tracePt t="23852" x="2205038" y="2803525"/>
          <p14:tracePt t="23868" x="2322513" y="2705100"/>
          <p14:tracePt t="23885" x="2357438" y="2660650"/>
          <p14:tracePt t="23902" x="2374900" y="2643188"/>
          <p14:tracePt t="23919" x="2401888" y="2608263"/>
          <p14:tracePt t="23936" x="2419350" y="2581275"/>
          <p14:tracePt t="23952" x="2455863" y="2527300"/>
          <p14:tracePt t="23969" x="2482850" y="2490788"/>
          <p14:tracePt t="23985" x="2527300" y="2455863"/>
          <p14:tracePt t="24002" x="2554288" y="2438400"/>
          <p14:tracePt t="24018" x="2625725" y="2411413"/>
          <p14:tracePt t="24035" x="2679700" y="2384425"/>
          <p14:tracePt t="24052" x="2714625" y="2357438"/>
          <p14:tracePt t="24069" x="2741613" y="2339975"/>
          <p14:tracePt t="24086" x="2759075" y="2330450"/>
          <p14:tracePt t="24102" x="2795588" y="2303463"/>
          <p14:tracePt t="24119" x="2803525" y="2295525"/>
          <p14:tracePt t="24135" x="2840038" y="2276475"/>
          <p14:tracePt t="24139" x="2857500" y="2268538"/>
          <p14:tracePt t="24152" x="2901950" y="2251075"/>
          <p14:tracePt t="24169" x="2946400" y="2241550"/>
          <p14:tracePt t="24185" x="2982913" y="2224088"/>
          <p14:tracePt t="24203" x="3027363" y="2224088"/>
          <p14:tracePt t="24219" x="3081338" y="2214563"/>
          <p14:tracePt t="24235" x="3133725" y="2214563"/>
          <p14:tracePt t="24252" x="3224213" y="2214563"/>
          <p14:tracePt t="24269" x="3286125" y="2205038"/>
          <p14:tracePt t="24286" x="3348038" y="2197100"/>
          <p14:tracePt t="24302" x="3384550" y="2197100"/>
          <p14:tracePt t="24319" x="3419475" y="2187575"/>
          <p14:tracePt t="24335" x="3465513" y="2170113"/>
          <p14:tracePt t="24353" x="3500438" y="2152650"/>
          <p14:tracePt t="24368" x="3581400" y="2133600"/>
          <p14:tracePt t="24385" x="3660775" y="2108200"/>
          <p14:tracePt t="24402" x="3705225" y="2098675"/>
          <p14:tracePt t="24419" x="3724275" y="2089150"/>
          <p14:tracePt t="24452" x="3724275" y="2081213"/>
          <p14:tracePt t="24469" x="3724275" y="2071688"/>
          <p14:tracePt t="24491" x="3724275" y="2062163"/>
          <p14:tracePt t="24928" x="3803650" y="2054225"/>
          <p14:tracePt t="24935" x="3894138" y="2036763"/>
          <p14:tracePt t="24942" x="3929063" y="2036763"/>
          <p14:tracePt t="24952" x="3946525" y="2036763"/>
          <p14:tracePt t="24968" x="3990975" y="2036763"/>
          <p14:tracePt t="24985" x="4010025" y="2036763"/>
          <p14:tracePt t="25002" x="4027488" y="2036763"/>
          <p14:tracePt t="25019" x="4037013" y="2036763"/>
          <p14:tracePt t="25037" x="4071938" y="2036763"/>
          <p14:tracePt t="25052" x="4116388" y="2036763"/>
          <p14:tracePt t="25069" x="4160838" y="2036763"/>
          <p14:tracePt t="25085" x="4224338" y="2036763"/>
          <p14:tracePt t="25102" x="4259263" y="2036763"/>
          <p14:tracePt t="25118" x="4276725" y="2036763"/>
          <p14:tracePt t="25122" x="4295775" y="2036763"/>
          <p14:tracePt t="25135" x="4313238" y="2036763"/>
          <p14:tracePt t="25152" x="4348163" y="2036763"/>
          <p14:tracePt t="25169" x="4367213" y="2036763"/>
          <p14:tracePt t="25186" x="4384675" y="2036763"/>
          <p14:tracePt t="25202" x="4402138" y="2036763"/>
          <p14:tracePt t="25219" x="4419600" y="2036763"/>
          <p14:tracePt t="25235" x="4438650" y="2036763"/>
          <p14:tracePt t="25252" x="4446588" y="2036763"/>
          <p14:tracePt t="25269" x="4473575" y="2036763"/>
          <p14:tracePt t="25285" x="4500563" y="2036763"/>
          <p14:tracePt t="25302" x="4527550" y="2036763"/>
          <p14:tracePt t="25319" x="4589463" y="2036763"/>
          <p14:tracePt t="25335" x="4616450" y="2036763"/>
          <p14:tracePt t="25352" x="4670425" y="2036763"/>
          <p14:tracePt t="25369" x="4687888" y="2036763"/>
          <p14:tracePt t="25385" x="4724400" y="2036763"/>
          <p14:tracePt t="25402" x="4732338" y="2036763"/>
          <p14:tracePt t="25419" x="4759325" y="2036763"/>
          <p14:tracePt t="25435" x="4768850" y="2036763"/>
          <p14:tracePt t="25468" x="4776788" y="2036763"/>
          <p14:tracePt t="25485" x="4795838" y="2036763"/>
          <p14:tracePt t="25502" x="4803775" y="2027238"/>
          <p14:tracePt t="25519" x="4822825" y="2027238"/>
          <p14:tracePt t="25535" x="4840288" y="2009775"/>
          <p14:tracePt t="25552" x="4840288" y="2000250"/>
          <p14:tracePt t="25933" x="4875213" y="2000250"/>
          <p14:tracePt t="25940" x="4894263" y="2000250"/>
          <p14:tracePt t="25952" x="4911725" y="2017713"/>
          <p14:tracePt t="25969" x="4929188" y="2027238"/>
          <p14:tracePt t="25985" x="4946650" y="2036763"/>
          <p14:tracePt t="26002" x="4956175" y="2044700"/>
          <p14:tracePt t="26019" x="4973638" y="2044700"/>
          <p14:tracePt t="26035" x="4983163" y="2054225"/>
          <p14:tracePt t="26052" x="4991100" y="2062163"/>
          <p14:tracePt t="26069" x="5000625" y="2081213"/>
          <p14:tracePt t="26085" x="5018088" y="2081213"/>
          <p14:tracePt t="26102" x="5027613" y="2089150"/>
          <p14:tracePt t="26119" x="5027613" y="2108200"/>
          <p14:tracePt t="26124" x="5037138" y="2108200"/>
          <p14:tracePt t="26144" x="5037138" y="2116138"/>
          <p14:tracePt t="26158" x="5045075" y="2116138"/>
          <p14:tracePt t="26172" x="5054600" y="2125663"/>
          <p14:tracePt t="26206" x="5054600" y="2133600"/>
          <p14:tracePt t="26247" x="5054600" y="2143125"/>
          <p14:tracePt t="26254" x="5062538" y="2143125"/>
          <p14:tracePt t="26284" x="5072063" y="2152650"/>
          <p14:tracePt t="26308" x="5081588" y="2152650"/>
          <p14:tracePt t="26315" x="5081588" y="2160588"/>
          <p14:tracePt t="26323" x="5089525" y="2160588"/>
          <p14:tracePt t="26343" x="5089525" y="2170113"/>
          <p14:tracePt t="26356" x="5099050" y="2170113"/>
          <p14:tracePt t="26383" x="5108575" y="2170113"/>
          <p14:tracePt t="26512" x="5108575" y="2160588"/>
          <p14:tracePt t="26519" x="5116513" y="2160588"/>
          <p14:tracePt t="26567" x="5126038" y="2160588"/>
          <p14:tracePt t="26613" x="5133975" y="2160588"/>
          <p14:tracePt t="26643" x="5143500" y="2160588"/>
          <p14:tracePt t="26657" x="5153025" y="2160588"/>
          <p14:tracePt t="26671" x="5160963" y="2160588"/>
          <p14:tracePt t="26684" x="5170488" y="2160588"/>
          <p14:tracePt t="26698" x="5180013" y="2160588"/>
          <p14:tracePt t="26705" x="5187950" y="2160588"/>
          <p14:tracePt t="26718" x="5197475" y="2160588"/>
          <p14:tracePt t="26735" x="5214938" y="2160588"/>
          <p14:tracePt t="26752" x="5232400" y="2160588"/>
          <p14:tracePt t="26769" x="5251450" y="2160588"/>
          <p14:tracePt t="26786" x="5268913" y="2160588"/>
          <p14:tracePt t="26802" x="5286375" y="2160588"/>
          <p14:tracePt t="26819" x="5295900" y="2160588"/>
          <p14:tracePt t="26835" x="5303838" y="2160588"/>
          <p14:tracePt t="26852" x="5322888" y="2160588"/>
          <p14:tracePt t="26869" x="5330825" y="2160588"/>
          <p14:tracePt t="26885" x="5340350" y="2160588"/>
          <p14:tracePt t="26902" x="5348288" y="2160588"/>
          <p14:tracePt t="26919" x="5357813" y="2160588"/>
          <p14:tracePt t="26936" x="5375275" y="2160588"/>
          <p14:tracePt t="26952" x="5384800" y="2160588"/>
          <p14:tracePt t="26970" x="5419725" y="2160588"/>
          <p14:tracePt t="26985" x="5429250" y="2160588"/>
          <p14:tracePt t="27002" x="5446713" y="2160588"/>
          <p14:tracePt t="27018" x="5483225" y="2160588"/>
          <p14:tracePt t="27035" x="5500688" y="2160588"/>
          <p14:tracePt t="27052" x="5518150" y="2160588"/>
          <p14:tracePt t="27069" x="5554663" y="2152650"/>
          <p14:tracePt t="27086" x="5572125" y="2152650"/>
          <p14:tracePt t="27102" x="5581650" y="2152650"/>
          <p14:tracePt t="27119" x="5599113" y="2143125"/>
          <p14:tracePt t="27135" x="5616575" y="2143125"/>
          <p14:tracePt t="27152" x="5634038" y="2143125"/>
          <p14:tracePt t="27168" x="5653088" y="2143125"/>
          <p14:tracePt t="27185" x="5670550" y="2133600"/>
          <p14:tracePt t="27202" x="5688013" y="2133600"/>
          <p14:tracePt t="27219" x="5715000" y="2133600"/>
          <p14:tracePt t="27236" x="5732463" y="2133600"/>
          <p14:tracePt t="27252" x="5751513" y="2133600"/>
          <p14:tracePt t="27269" x="5768975" y="2133600"/>
          <p14:tracePt t="27286" x="5795963" y="2133600"/>
          <p14:tracePt t="27302" x="5813425" y="2133600"/>
          <p14:tracePt t="27318" x="5830888" y="2133600"/>
          <p14:tracePt t="27335" x="5857875" y="2133600"/>
          <p14:tracePt t="27353" x="5894388" y="2133600"/>
          <p14:tracePt t="27368" x="5919788" y="2133600"/>
          <p14:tracePt t="27386" x="5946775" y="2133600"/>
          <p14:tracePt t="27402" x="5973763" y="2133600"/>
          <p14:tracePt t="27419" x="5991225" y="2143125"/>
          <p14:tracePt t="27435" x="6018213" y="2143125"/>
          <p14:tracePt t="27452" x="6027738" y="2152650"/>
          <p14:tracePt t="27469" x="6054725" y="2160588"/>
          <p14:tracePt t="27485" x="6062663" y="2160588"/>
          <p14:tracePt t="27503" x="6089650" y="2179638"/>
          <p14:tracePt t="27519" x="6108700" y="2187575"/>
          <p14:tracePt t="27535" x="6126163" y="2197100"/>
          <p14:tracePt t="27552" x="6153150" y="2197100"/>
          <p14:tracePt t="27569" x="6161088" y="2197100"/>
          <p14:tracePt t="27585" x="6170613" y="2197100"/>
          <p14:tracePt t="28112" x="6188075" y="2197100"/>
          <p14:tracePt t="28119" x="6224588" y="2197100"/>
          <p14:tracePt t="28126" x="6242050" y="2197100"/>
          <p14:tracePt t="28135" x="6259513" y="2197100"/>
          <p14:tracePt t="28152" x="6296025" y="2197100"/>
          <p14:tracePt t="28168" x="6340475" y="2197100"/>
          <p14:tracePt t="28186" x="6402388" y="2197100"/>
          <p14:tracePt t="28202" x="6438900" y="2197100"/>
          <p14:tracePt t="28219" x="6483350" y="2197100"/>
          <p14:tracePt t="28235" x="6527800" y="2187575"/>
          <p14:tracePt t="28252" x="6554788" y="2187575"/>
          <p14:tracePt t="28269" x="6589713" y="2187575"/>
          <p14:tracePt t="28285" x="6608763" y="2179638"/>
          <p14:tracePt t="28302" x="6634163" y="2179638"/>
          <p14:tracePt t="28318" x="6653213" y="2179638"/>
          <p14:tracePt t="28337" x="6697663" y="2179638"/>
          <p14:tracePt t="28352" x="6724650" y="2179638"/>
          <p14:tracePt t="28368" x="6759575" y="2179638"/>
          <p14:tracePt t="28385" x="6796088" y="2179638"/>
          <p14:tracePt t="28402" x="6823075" y="2179638"/>
          <p14:tracePt t="28419" x="6848475" y="2179638"/>
          <p14:tracePt t="28435" x="6884988" y="2179638"/>
          <p14:tracePt t="28453" x="6919913" y="2179638"/>
          <p14:tracePt t="28469" x="6956425" y="2170113"/>
          <p14:tracePt t="28487" x="6983413" y="2170113"/>
          <p14:tracePt t="28502" x="6991350" y="2170113"/>
          <p14:tracePt t="28518" x="7010400" y="2170113"/>
          <p14:tracePt t="28535" x="7037388" y="2170113"/>
          <p14:tracePt t="28552" x="7045325" y="2170113"/>
          <p14:tracePt t="28569" x="7054850" y="2170113"/>
          <p14:tracePt t="28585" x="7072313" y="2160588"/>
          <p14:tracePt t="28603" x="7081838" y="2160588"/>
          <p14:tracePt t="28618" x="7089775" y="2152650"/>
          <p14:tracePt t="28624" x="7099300" y="2152650"/>
          <p14:tracePt t="28635" x="7108825" y="2152650"/>
          <p14:tracePt t="28651" x="7116763" y="2152650"/>
          <p14:tracePt t="28668" x="7134225" y="2152650"/>
          <p14:tracePt t="28685" x="7153275" y="2152650"/>
          <p14:tracePt t="28702" x="7161213" y="2143125"/>
          <p14:tracePt t="28720" x="7188200" y="2143125"/>
          <p14:tracePt t="28735" x="7205663" y="2133600"/>
          <p14:tracePt t="28753" x="7224713" y="2133600"/>
          <p14:tracePt t="28768" x="7242175" y="2125663"/>
          <p14:tracePt t="28785" x="7251700" y="2125663"/>
          <p14:tracePt t="28802" x="7269163" y="2125663"/>
          <p14:tracePt t="28818" x="7277100" y="2125663"/>
          <p14:tracePt t="28835" x="7296150" y="2125663"/>
          <p14:tracePt t="28852" x="7304088" y="2125663"/>
          <p14:tracePt t="28870" x="7313613" y="2125663"/>
          <p14:tracePt t="28885" x="7323138" y="2125663"/>
          <p14:tracePt t="28904" x="7340600" y="2125663"/>
          <p14:tracePt t="28935" x="7348538" y="2125663"/>
          <p14:tracePt t="28952" x="7367588" y="2125663"/>
          <p14:tracePt t="28969" x="7375525" y="2125663"/>
          <p14:tracePt t="28985" x="7385050" y="2125663"/>
          <p14:tracePt t="29002" x="7402513" y="2125663"/>
          <p14:tracePt t="29020" x="7412038" y="2116138"/>
          <p14:tracePt t="29035" x="7429500" y="2116138"/>
          <p14:tracePt t="29052" x="7439025" y="2116138"/>
          <p14:tracePt t="29069" x="7466013" y="2108200"/>
          <p14:tracePt t="29085" x="7473950" y="2108200"/>
          <p14:tracePt t="29102" x="7500938" y="2108200"/>
          <p14:tracePt t="29119" x="7518400" y="2108200"/>
          <p14:tracePt t="29136" x="7554913" y="2108200"/>
          <p14:tracePt t="29152" x="7581900" y="2108200"/>
          <p14:tracePt t="29170" x="7616825" y="2108200"/>
          <p14:tracePt t="29185" x="7634288" y="2108200"/>
          <p14:tracePt t="29202" x="7653338" y="2108200"/>
          <p14:tracePt t="29219" x="7670800" y="2108200"/>
          <p14:tracePt t="29235" x="7680325" y="2108200"/>
          <p14:tracePt t="29252" x="7705725" y="2108200"/>
          <p14:tracePt t="29269" x="7732713" y="2108200"/>
          <p14:tracePt t="29287" x="7759700" y="2108200"/>
          <p14:tracePt t="29302" x="7777163" y="2108200"/>
          <p14:tracePt t="29319" x="7804150" y="2108200"/>
          <p14:tracePt t="29335" x="7831138" y="2108200"/>
          <p14:tracePt t="29352" x="7840663" y="2108200"/>
          <p14:tracePt t="29368" x="7858125" y="2108200"/>
          <p14:tracePt t="29385" x="7867650" y="2108200"/>
          <p14:tracePt t="29402" x="7875588" y="2108200"/>
          <p14:tracePt t="29419" x="7885113" y="2108200"/>
          <p14:tracePt t="29444" x="7894638" y="2108200"/>
          <p14:tracePt t="29452" x="7902575" y="2108200"/>
          <p14:tracePt t="29469" x="7920038" y="2116138"/>
          <p14:tracePt t="29485" x="7947025" y="2125663"/>
          <p14:tracePt t="29502" x="7966075" y="2125663"/>
          <p14:tracePt t="29518" x="7983538" y="2125663"/>
          <p14:tracePt t="29535" x="8001000" y="2125663"/>
          <p14:tracePt t="29553" x="8010525" y="2125663"/>
          <p14:tracePt t="29569" x="8018463" y="2125663"/>
          <p14:tracePt t="29602" x="8027988" y="2125663"/>
          <p14:tracePt t="29649" x="8037513" y="2125663"/>
          <p14:tracePt t="29656" x="8037513" y="2133600"/>
          <p14:tracePt t="29671" x="8045450" y="2133600"/>
          <p14:tracePt t="29685" x="8054975" y="2133600"/>
          <p14:tracePt t="29703" x="8062913" y="2143125"/>
          <p14:tracePt t="29719" x="8072438" y="2143125"/>
          <p14:tracePt t="29745" x="8081963" y="2143125"/>
          <p14:tracePt t="29759" x="8089900" y="2143125"/>
          <p14:tracePt t="30107" x="8126413" y="2143125"/>
          <p14:tracePt t="30115" x="8153400" y="2143125"/>
          <p14:tracePt t="30121" x="8188325" y="2152650"/>
          <p14:tracePt t="30135" x="8232775" y="2152650"/>
          <p14:tracePt t="30152" x="8251825" y="2160588"/>
          <p14:tracePt t="30169" x="8286750" y="2170113"/>
          <p14:tracePt t="30185" x="8304213" y="2170113"/>
          <p14:tracePt t="30202" x="8323263" y="2170113"/>
          <p14:tracePt t="30219" x="8348663" y="2170113"/>
          <p14:tracePt t="30236" x="8375650" y="2170113"/>
          <p14:tracePt t="30252" x="8394700" y="2170113"/>
          <p14:tracePt t="30270" x="8412163" y="2170113"/>
          <p14:tracePt t="30285" x="8439150" y="2170113"/>
          <p14:tracePt t="30302" x="8456613" y="2170113"/>
          <p14:tracePt t="30318" x="8483600" y="2170113"/>
          <p14:tracePt t="30335" x="8518525" y="2170113"/>
          <p14:tracePt t="30352" x="8582025" y="2170113"/>
          <p14:tracePt t="30368" x="8609013" y="2170113"/>
          <p14:tracePt t="30386" x="8634413" y="2170113"/>
          <p14:tracePt t="30402" x="8661400" y="2179638"/>
          <p14:tracePt t="30419" x="8688388" y="2179638"/>
          <p14:tracePt t="30435" x="8715375" y="2187575"/>
          <p14:tracePt t="30452" x="8732838" y="2197100"/>
          <p14:tracePt t="30469" x="8769350" y="2197100"/>
          <p14:tracePt t="30485" x="8796338" y="2205038"/>
          <p14:tracePt t="30501" x="8840788" y="2205038"/>
          <p14:tracePt t="30518" x="8867775" y="2205038"/>
          <p14:tracePt t="30536" x="8929688" y="2205038"/>
          <p14:tracePt t="30552" x="8983663" y="2214563"/>
          <p14:tracePt t="30568" x="9010650" y="2214563"/>
          <p14:tracePt t="30585" x="9045575" y="2224088"/>
          <p14:tracePt t="30602" x="9082088" y="2232025"/>
          <p14:tracePt t="30618" x="9109075" y="2232025"/>
          <p14:tracePt t="30635" x="9117013" y="2232025"/>
          <p14:tracePt t="30652" x="9153525" y="2232025"/>
          <p14:tracePt t="30669" x="9170988" y="2232025"/>
          <p14:tracePt t="30687" x="9205913" y="2241550"/>
          <p14:tracePt t="30702" x="9277350" y="2251075"/>
          <p14:tracePt t="30719" x="9331325" y="2251075"/>
          <p14:tracePt t="30735" x="9402763" y="2259013"/>
          <p14:tracePt t="30752" x="9439275" y="2268538"/>
          <p14:tracePt t="30769" x="9483725" y="2276475"/>
          <p14:tracePt t="30785" x="9501188" y="2276475"/>
          <p14:tracePt t="30803" x="9518650" y="2286000"/>
          <p14:tracePt t="30818" x="9528175" y="2286000"/>
          <p14:tracePt t="30835" x="9537700" y="2295525"/>
          <p14:tracePt t="30852" x="9545638" y="2303463"/>
          <p14:tracePt t="30893" x="9545638" y="2312988"/>
          <p14:tracePt t="30902" x="9537700" y="2312988"/>
          <p14:tracePt t="30919" x="9501188" y="2312988"/>
          <p14:tracePt t="30935" x="9412288" y="2312988"/>
          <p14:tracePt t="30953" x="9232900" y="2330450"/>
          <p14:tracePt t="30969" x="9126538" y="2330450"/>
          <p14:tracePt t="30985" x="8823325" y="2330450"/>
          <p14:tracePt t="31002" x="8394700" y="2347913"/>
          <p14:tracePt t="31019" x="8180388" y="2366963"/>
          <p14:tracePt t="31035" x="7939088" y="2411413"/>
          <p14:tracePt t="31052" x="7786688" y="2446338"/>
          <p14:tracePt t="31069" x="7616825" y="2500313"/>
          <p14:tracePt t="31085" x="7412038" y="2562225"/>
          <p14:tracePt t="31103" x="7242175" y="2608263"/>
          <p14:tracePt t="31119" x="6938963" y="2670175"/>
          <p14:tracePt t="31135" x="6751638" y="2705100"/>
          <p14:tracePt t="31152" x="6562725" y="2741613"/>
          <p14:tracePt t="31169" x="6375400" y="2768600"/>
          <p14:tracePt t="31186" x="5919788" y="2840038"/>
          <p14:tracePt t="31202" x="5634038" y="2867025"/>
          <p14:tracePt t="31220" x="5224463" y="2901950"/>
          <p14:tracePt t="31235" x="5133975" y="2911475"/>
          <p14:tracePt t="31252" x="5054600" y="2938463"/>
          <p14:tracePt t="31269" x="4875213" y="3000375"/>
          <p14:tracePt t="31286" x="4803775" y="2990850"/>
          <p14:tracePt t="31631" x="4697413" y="2990850"/>
          <p14:tracePt t="31637" x="4608513" y="3000375"/>
          <p14:tracePt t="31652" x="4465638" y="3017838"/>
          <p14:tracePt t="31669" x="4214813" y="3009900"/>
          <p14:tracePt t="31685" x="3938588" y="2990850"/>
          <p14:tracePt t="31702" x="3741738" y="2965450"/>
          <p14:tracePt t="31718" x="3438525" y="2928938"/>
          <p14:tracePt t="31735" x="3205163" y="2884488"/>
          <p14:tracePt t="31753" x="2768600" y="2795588"/>
          <p14:tracePt t="31769" x="2562225" y="2741613"/>
          <p14:tracePt t="31786" x="2401888" y="2697163"/>
          <p14:tracePt t="31802" x="2133600" y="2633663"/>
          <p14:tracePt t="31819" x="2027238" y="2616200"/>
          <p14:tracePt t="31835" x="1982788" y="2589213"/>
          <p14:tracePt t="31852" x="1965325" y="2589213"/>
          <p14:tracePt t="31869" x="1938338" y="2581275"/>
          <p14:tracePt t="31885" x="1928813" y="2581275"/>
          <p14:tracePt t="31903" x="1901825" y="2571750"/>
          <p14:tracePt t="31918" x="1893888" y="2562225"/>
          <p14:tracePt t="31935" x="1874838" y="2562225"/>
          <p14:tracePt t="31952" x="1857375" y="2554288"/>
          <p14:tracePt t="31969" x="1839913" y="2544763"/>
          <p14:tracePt t="31985" x="1812925" y="2527300"/>
          <p14:tracePt t="32002" x="1785938" y="2517775"/>
          <p14:tracePt t="32019" x="1758950" y="2509838"/>
          <p14:tracePt t="32035" x="1731963" y="2490788"/>
          <p14:tracePt t="32053" x="1714500" y="2473325"/>
          <p14:tracePt t="32069" x="1704975" y="2473325"/>
          <p14:tracePt t="32085" x="1697038" y="2473325"/>
          <p14:tracePt t="32102" x="1687513" y="2465388"/>
          <p14:tracePt t="32225" x="1697038" y="2465388"/>
          <p14:tracePt t="32252" x="1704975" y="2465388"/>
          <p14:tracePt t="32289" x="1714500" y="2465388"/>
          <p14:tracePt t="32300" x="1724025" y="2465388"/>
          <p14:tracePt t="32314" x="1731963" y="2465388"/>
          <p14:tracePt t="32327" x="1741488" y="2465388"/>
          <p14:tracePt t="32335" x="1751013" y="2465388"/>
          <p14:tracePt t="32352" x="1768475" y="2465388"/>
          <p14:tracePt t="32369" x="1785938" y="2465388"/>
          <p14:tracePt t="32385" x="1803400" y="2465388"/>
          <p14:tracePt t="32402" x="1812925" y="2465388"/>
          <p14:tracePt t="32419" x="1822450" y="2465388"/>
          <p14:tracePt t="32435" x="1830388" y="2465388"/>
          <p14:tracePt t="32452" x="1847850" y="2465388"/>
          <p14:tracePt t="32470" x="1857375" y="2465388"/>
          <p14:tracePt t="32485" x="1866900" y="2455863"/>
          <p14:tracePt t="32502" x="1874838" y="2455863"/>
          <p14:tracePt t="32519" x="1893888" y="2455863"/>
          <p14:tracePt t="32552" x="1901825" y="2455863"/>
          <p14:tracePt t="32569" x="1911350" y="2455863"/>
          <p14:tracePt t="32586" x="1928813" y="2455863"/>
          <p14:tracePt t="32602" x="1938338" y="2455863"/>
          <p14:tracePt t="32620" x="1946275" y="2455863"/>
          <p14:tracePt t="32635" x="1955800" y="2455863"/>
          <p14:tracePt t="32652" x="1965325" y="2455863"/>
          <p14:tracePt t="32668" x="1973263" y="2455863"/>
          <p14:tracePt t="32685" x="1982788" y="2455863"/>
          <p14:tracePt t="32702" x="1990725" y="2455863"/>
          <p14:tracePt t="32719" x="2000250" y="2455863"/>
          <p14:tracePt t="32737" x="2017713" y="2455863"/>
          <p14:tracePt t="32752" x="2036763" y="2446338"/>
          <p14:tracePt t="32768" x="2044700" y="2446338"/>
          <p14:tracePt t="32785" x="2071688" y="2446338"/>
          <p14:tracePt t="32802" x="2081213" y="2446338"/>
          <p14:tracePt t="32819" x="2089150" y="2446338"/>
          <p14:tracePt t="32835" x="2098675" y="2446338"/>
          <p14:tracePt t="32853" x="2116138" y="2446338"/>
          <p14:tracePt t="32868" x="2125663" y="2446338"/>
          <p14:tracePt t="32887" x="2143125" y="2446338"/>
          <p14:tracePt t="32902" x="2170113" y="2446338"/>
          <p14:tracePt t="32919" x="2187575" y="2446338"/>
          <p14:tracePt t="32935" x="2205038" y="2446338"/>
          <p14:tracePt t="32952" x="2214563" y="2446338"/>
          <p14:tracePt t="32969" x="2224088" y="2446338"/>
          <p14:tracePt t="32985" x="2232025" y="2438400"/>
          <p14:tracePt t="33003" x="2259013" y="2438400"/>
          <p14:tracePt t="33019" x="2276475" y="2438400"/>
          <p14:tracePt t="33035" x="2286000" y="2438400"/>
          <p14:tracePt t="33052" x="2295525" y="2438400"/>
          <p14:tracePt t="33069" x="2303463" y="2438400"/>
          <p14:tracePt t="33085" x="2322513" y="2428875"/>
          <p14:tracePt t="33102" x="2339975" y="2428875"/>
          <p14:tracePt t="33119" x="2366963" y="2419350"/>
          <p14:tracePt t="33135" x="2384425" y="2419350"/>
          <p14:tracePt t="33153" x="2401888" y="2419350"/>
          <p14:tracePt t="33169" x="2419350" y="2419350"/>
          <p14:tracePt t="33185" x="2428875" y="2419350"/>
          <p14:tracePt t="33202" x="2446338" y="2419350"/>
          <p14:tracePt t="33219" x="2455863" y="2419350"/>
          <p14:tracePt t="33235" x="2465388" y="2419350"/>
          <p14:tracePt t="33252" x="2482850" y="2419350"/>
          <p14:tracePt t="33270" x="2509838" y="2419350"/>
          <p14:tracePt t="33285" x="2517775" y="2419350"/>
          <p14:tracePt t="33319" x="2536825" y="2419350"/>
          <p14:tracePt t="33335" x="2536825" y="2411413"/>
          <p14:tracePt t="33352" x="2554288" y="2411413"/>
          <p14:tracePt t="33369" x="2562225" y="2411413"/>
          <p14:tracePt t="33402" x="2571750" y="2411413"/>
          <p14:tracePt t="33421" x="2571750" y="2401888"/>
          <p14:tracePt t="33435" x="2581275" y="2401888"/>
          <p14:tracePt t="33452" x="2589213" y="2401888"/>
          <p14:tracePt t="33475" x="2598738" y="2401888"/>
          <p14:tracePt t="33509" x="2608263" y="2401888"/>
          <p14:tracePt t="33544" x="2616200" y="2401888"/>
          <p14:tracePt t="33557" x="2625725" y="2401888"/>
          <p14:tracePt t="33591" x="2633663" y="2401888"/>
          <p14:tracePt t="33619" x="2643188" y="2401888"/>
          <p14:tracePt t="33653" x="2652713" y="2401888"/>
          <p14:tracePt t="33667" x="2660650" y="2401888"/>
          <p14:tracePt t="33687" x="2670175" y="2401888"/>
          <p14:tracePt t="33702" x="2679700" y="2401888"/>
          <p14:tracePt t="33708" x="2687638" y="2401888"/>
          <p14:tracePt t="33718" x="2697163" y="2401888"/>
          <p14:tracePt t="33735" x="2714625" y="2401888"/>
          <p14:tracePt t="33752" x="2724150" y="2401888"/>
          <p14:tracePt t="33769" x="2741613" y="2401888"/>
          <p14:tracePt t="33802" x="2759075" y="2401888"/>
          <p14:tracePt t="33818" x="2768600" y="2401888"/>
          <p14:tracePt t="33836" x="2795588" y="2401888"/>
          <p14:tracePt t="33852" x="2803525" y="2401888"/>
          <p14:tracePt t="33869" x="2822575" y="2401888"/>
          <p14:tracePt t="33885" x="2840038" y="2411413"/>
          <p14:tracePt t="33902" x="2847975" y="2411413"/>
          <p14:tracePt t="33919" x="2867025" y="2411413"/>
          <p14:tracePt t="33935" x="2874963" y="2411413"/>
          <p14:tracePt t="33952" x="2884488" y="2411413"/>
          <p14:tracePt t="33968" x="2894013" y="2411413"/>
          <p14:tracePt t="34002" x="2901950" y="2411413"/>
          <p14:tracePt t="39256" x="2901950" y="2419350"/>
          <p14:tracePt t="39271" x="2901950" y="2428875"/>
          <p14:tracePt t="39304" x="2901950" y="2438400"/>
          <p14:tracePt t="39331" x="2901950" y="2446338"/>
          <p14:tracePt t="39365" x="2911475" y="2455863"/>
          <p14:tracePt t="39372" x="2911475" y="2465388"/>
          <p14:tracePt t="39386" x="2911475" y="2473325"/>
          <p14:tracePt t="39402" x="2919413" y="2490788"/>
          <p14:tracePt t="39419" x="2938463" y="2544763"/>
          <p14:tracePt t="39435" x="2955925" y="2581275"/>
          <p14:tracePt t="39452" x="2955925" y="2625725"/>
          <p14:tracePt t="39469" x="2982913" y="2679700"/>
          <p14:tracePt t="39485" x="2982913" y="2705100"/>
          <p14:tracePt t="39502" x="3000375" y="2732088"/>
          <p14:tracePt t="39518" x="3000375" y="2751138"/>
          <p14:tracePt t="39535" x="3000375" y="2759075"/>
          <p14:tracePt t="39552" x="3009900" y="2768600"/>
          <p14:tracePt t="39570" x="3009900" y="2776538"/>
          <p14:tracePt t="39586" x="3027363" y="2795588"/>
          <p14:tracePt t="39602" x="3027363" y="2803525"/>
          <p14:tracePt t="39619" x="3036888" y="2813050"/>
          <p14:tracePt t="39635" x="3044825" y="2830513"/>
          <p14:tracePt t="39669" x="3054350" y="2847975"/>
          <p14:tracePt t="39686" x="3054350" y="2867025"/>
          <p14:tracePt t="39702" x="3071813" y="2867025"/>
          <p14:tracePt t="39719" x="3071813" y="2874963"/>
          <p14:tracePt t="39735" x="3071813" y="2884488"/>
          <p14:tracePt t="39752" x="3081338" y="2884488"/>
          <p14:tracePt t="39803" x="3089275" y="2884488"/>
          <p14:tracePt t="39857" x="3098800" y="2884488"/>
          <p14:tracePt t="39871" x="3108325" y="2874963"/>
          <p14:tracePt t="39905" x="3108325" y="2867025"/>
          <p14:tracePt t="39919" x="3108325" y="2857500"/>
          <p14:tracePt t="39926" x="3116263" y="2857500"/>
          <p14:tracePt t="39935" x="3116263" y="2847975"/>
          <p14:tracePt t="39952" x="3116263" y="2840038"/>
          <p14:tracePt t="39968" x="3125788" y="2830513"/>
          <p14:tracePt t="39986" x="3133725" y="2822575"/>
          <p14:tracePt t="40002" x="3143250" y="2813050"/>
          <p14:tracePt t="40035" x="3152775" y="2803525"/>
          <p14:tracePt t="40069" x="3160713" y="2786063"/>
          <p14:tracePt t="40085" x="3170238" y="2786063"/>
          <p14:tracePt t="40102" x="3179763" y="2776538"/>
          <p14:tracePt t="40136" x="3187700" y="2776538"/>
          <p14:tracePt t="40152" x="3197225" y="2768600"/>
          <p14:tracePt t="40169" x="3205163" y="2759075"/>
          <p14:tracePt t="40185" x="3224213" y="2759075"/>
          <p14:tracePt t="40202" x="3232150" y="2759075"/>
          <p14:tracePt t="40235" x="3241675" y="2759075"/>
          <p14:tracePt t="40253" x="3251200" y="2759075"/>
          <p14:tracePt t="40274" x="3259138" y="2759075"/>
          <p14:tracePt t="40290" x="3268663" y="2768600"/>
          <p14:tracePt t="40302" x="3286125" y="2776538"/>
          <p14:tracePt t="40319" x="3295650" y="2786063"/>
          <p14:tracePt t="40336" x="3322638" y="2813050"/>
          <p14:tracePt t="40352" x="3340100" y="2830513"/>
          <p14:tracePt t="40369" x="3357563" y="2847975"/>
          <p14:tracePt t="40385" x="3367088" y="2857500"/>
          <p14:tracePt t="40403" x="3375025" y="2874963"/>
          <p14:tracePt t="40419" x="3384550" y="2901950"/>
          <p14:tracePt t="40435" x="3402013" y="2919413"/>
          <p14:tracePt t="40452" x="3411538" y="2946400"/>
          <p14:tracePt t="40468" x="3419475" y="2973388"/>
          <p14:tracePt t="40485" x="3438525" y="2990850"/>
          <p14:tracePt t="40502" x="3446463" y="3009900"/>
          <p14:tracePt t="40519" x="3455988" y="3036888"/>
          <p14:tracePt t="40535" x="3465513" y="3062288"/>
          <p14:tracePt t="40553" x="3473450" y="3081338"/>
          <p14:tracePt t="40568" x="3473450" y="3089275"/>
          <p14:tracePt t="40585" x="3482975" y="3098800"/>
          <p14:tracePt t="40602" x="3482975" y="3116263"/>
          <p14:tracePt t="40618" x="3482975" y="3125788"/>
          <p14:tracePt t="40651" x="3482975" y="3133725"/>
          <p14:tracePt t="40691" x="3490913" y="3133725"/>
          <p14:tracePt t="41012" x="3490913" y="3125788"/>
          <p14:tracePt t="41039" x="3500438" y="3125788"/>
          <p14:tracePt t="41054" x="3500438" y="3116263"/>
          <p14:tracePt t="41067" x="3509963" y="3108325"/>
          <p14:tracePt t="41088" x="3517900" y="3098800"/>
          <p14:tracePt t="41102" x="3527425" y="3098800"/>
          <p14:tracePt t="41109" x="3536950" y="3098800"/>
          <p14:tracePt t="41119" x="3536950" y="3089275"/>
          <p14:tracePt t="41135" x="3544888" y="3089275"/>
          <p14:tracePt t="41152" x="3554413" y="3081338"/>
          <p14:tracePt t="41169" x="3554413" y="3071813"/>
          <p14:tracePt t="41299" x="3544888" y="3062288"/>
          <p14:tracePt t="41313" x="3536950" y="3062288"/>
          <p14:tracePt t="41320" x="3527425" y="3062288"/>
          <p14:tracePt t="41335" x="3517900" y="3054350"/>
          <p14:tracePt t="41353" x="3509963" y="3054350"/>
          <p14:tracePt t="41369" x="3500438" y="3054350"/>
          <p14:tracePt t="41386" x="3490913" y="3054350"/>
          <p14:tracePt t="41402" x="3446463" y="3062288"/>
          <p14:tracePt t="41419" x="3384550" y="3081338"/>
          <p14:tracePt t="41435" x="3268663" y="3116263"/>
          <p14:tracePt t="41452" x="3224213" y="3125788"/>
          <p14:tracePt t="41469" x="3197225" y="3133725"/>
          <p14:tracePt t="41485" x="3170238" y="3143250"/>
          <p14:tracePt t="41502" x="3152775" y="3143250"/>
          <p14:tracePt t="41518" x="3125788" y="3152775"/>
          <p14:tracePt t="41535" x="3116263" y="3152775"/>
          <p14:tracePt t="41552" x="3098800" y="3160713"/>
          <p14:tracePt t="41569" x="3089275" y="3160713"/>
          <p14:tracePt t="41602" x="3081338" y="3160713"/>
          <p14:tracePt t="41621" x="3081338" y="3170238"/>
          <p14:tracePt t="41635" x="3062288" y="3170238"/>
          <p14:tracePt t="41652" x="3054350" y="3179763"/>
          <p14:tracePt t="41669" x="3054350" y="3187700"/>
          <p14:tracePt t="41685" x="3044825" y="3187700"/>
          <p14:tracePt t="42038" x="3054350" y="3187700"/>
          <p14:tracePt t="42085" x="3062288" y="3187700"/>
          <p14:tracePt t="42119" x="3071813" y="3187700"/>
          <p14:tracePt t="42194" x="3081338" y="3187700"/>
          <p14:tracePt t="42243" x="3089275" y="3187700"/>
          <p14:tracePt t="42338" x="3098800" y="3187700"/>
          <p14:tracePt t="42399" x="3108325" y="3187700"/>
          <p14:tracePt t="42488" x="3116263" y="3187700"/>
          <p14:tracePt t="42509" x="3125788" y="3187700"/>
          <p14:tracePt t="42536" x="3133725" y="3187700"/>
          <p14:tracePt t="42563" x="3143250" y="3187700"/>
          <p14:tracePt t="42570" x="3152775" y="3187700"/>
          <p14:tracePt t="42604" x="3160713" y="3187700"/>
          <p14:tracePt t="42617" x="3170238" y="3187700"/>
          <p14:tracePt t="42632" x="3179763" y="3187700"/>
          <p14:tracePt t="42638" x="3187700" y="3187700"/>
          <p14:tracePt t="42666" x="3197225" y="3187700"/>
          <p14:tracePt t="42700" x="3205163" y="3187700"/>
          <p14:tracePt t="42714" x="3214688" y="3187700"/>
          <p14:tracePt t="42727" x="3224213" y="3187700"/>
          <p14:tracePt t="42735" x="3232150" y="3187700"/>
          <p14:tracePt t="42752" x="3241675" y="3187700"/>
          <p14:tracePt t="42768" x="3259138" y="3187700"/>
          <p14:tracePt t="42785" x="3268663" y="3187700"/>
          <p14:tracePt t="42818" x="3276600" y="3187700"/>
          <p14:tracePt t="42836" x="3286125" y="3187700"/>
          <p14:tracePt t="42852" x="3295650" y="3187700"/>
          <p14:tracePt t="42868" x="3303588" y="3179763"/>
          <p14:tracePt t="42885" x="3322638" y="3179763"/>
          <p14:tracePt t="42902" x="3322638" y="3170238"/>
          <p14:tracePt t="42919" x="3330575" y="3170238"/>
          <p14:tracePt t="42939" x="3340100" y="3170238"/>
          <p14:tracePt t="42974" x="3340100" y="3160713"/>
          <p14:tracePt t="42980" x="3348038" y="3160713"/>
          <p14:tracePt t="43007" x="3357563" y="3160713"/>
          <p14:tracePt t="43014" x="3367088" y="3152775"/>
          <p14:tracePt t="43035" x="3375025" y="3152775"/>
          <p14:tracePt t="43062" x="3375025" y="3143250"/>
          <p14:tracePt t="43076" x="3384550" y="3143250"/>
          <p14:tracePt t="43082" x="3384550" y="3133725"/>
          <p14:tracePt t="43104" x="3394075" y="3133725"/>
          <p14:tracePt t="43117" x="3402013" y="3125788"/>
          <p14:tracePt t="43138" x="3402013" y="3116263"/>
          <p14:tracePt t="43145" x="3411538" y="3116263"/>
          <p14:tracePt t="43152" x="3411538" y="3108325"/>
          <p14:tracePt t="43172" x="3411538" y="3098800"/>
          <p14:tracePt t="43185" x="3419475" y="3098800"/>
          <p14:tracePt t="43202" x="3429000" y="3089275"/>
          <p14:tracePt t="43219" x="3438525" y="3089275"/>
          <p14:tracePt t="43235" x="3446463" y="3081338"/>
          <p14:tracePt t="43252" x="3455988" y="3081338"/>
          <p14:tracePt t="43294" x="3465513" y="3071813"/>
          <p14:tracePt t="43302" x="3473450" y="3071813"/>
          <p14:tracePt t="43319" x="3473450" y="3062288"/>
          <p14:tracePt t="43335" x="3490913" y="3062288"/>
          <p14:tracePt t="43352" x="3490913" y="3054350"/>
          <p14:tracePt t="43368" x="3500438" y="3054350"/>
          <p14:tracePt t="43385" x="3509963" y="3054350"/>
          <p14:tracePt t="43411" x="3517900" y="3054350"/>
          <p14:tracePt t="43431" x="3527425" y="3054350"/>
          <p14:tracePt t="43438" x="3527425" y="3044825"/>
          <p14:tracePt t="43452" x="3544888" y="3044825"/>
          <p14:tracePt t="43485" x="3554413" y="3044825"/>
          <p14:tracePt t="43502" x="3562350" y="3044825"/>
          <p14:tracePt t="43540" x="3571875" y="3044825"/>
          <p14:tracePt t="43568" x="3581400" y="3044825"/>
          <p14:tracePt t="43589" x="3589338" y="3044825"/>
          <p14:tracePt t="43616" x="3598863" y="3044825"/>
          <p14:tracePt t="43629" x="3608388" y="3044825"/>
          <p14:tracePt t="43637" x="3616325" y="3044825"/>
          <p14:tracePt t="43657" x="3625850" y="3044825"/>
          <p14:tracePt t="43671" x="3633788" y="3044825"/>
          <p14:tracePt t="43691" x="3633788" y="3036888"/>
          <p14:tracePt t="43702" x="3643313" y="3036888"/>
          <p14:tracePt t="43718" x="3652838" y="3027363"/>
          <p14:tracePt t="43735" x="3660775" y="3027363"/>
          <p14:tracePt t="43752" x="3670300" y="3027363"/>
          <p14:tracePt t="43769" x="3679825" y="3017838"/>
          <p14:tracePt t="43785" x="3697288" y="3017838"/>
          <p14:tracePt t="43820" x="3705225" y="3017838"/>
          <p14:tracePt t="43835" x="3714750" y="3017838"/>
          <p14:tracePt t="43852" x="3724275" y="3017838"/>
          <p14:tracePt t="43869" x="3732213" y="3009900"/>
          <p14:tracePt t="43885" x="3741738" y="3009900"/>
          <p14:tracePt t="43918" x="3751263" y="3009900"/>
          <p14:tracePt t="43944" x="3759200" y="3009900"/>
          <p14:tracePt t="44067" x="3759200" y="3017838"/>
          <p14:tracePt t="44121" x="3759200" y="3027363"/>
          <p14:tracePt t="45775" x="3714750" y="3062288"/>
          <p14:tracePt t="45782" x="3633788" y="3125788"/>
          <p14:tracePt t="45789" x="3581400" y="3187700"/>
          <p14:tracePt t="45802" x="3536950" y="3232150"/>
          <p14:tracePt t="45819" x="3429000" y="3330575"/>
          <p14:tracePt t="45835" x="3402013" y="3375025"/>
          <p14:tracePt t="45852" x="3367088" y="3429000"/>
          <p14:tracePt t="45870" x="3348038" y="3455988"/>
          <p14:tracePt t="45885" x="3330575" y="3482975"/>
          <p14:tracePt t="45902" x="3322638" y="3490913"/>
          <p14:tracePt t="45919" x="3295650" y="3527425"/>
          <p14:tracePt t="45935" x="3268663" y="3554413"/>
          <p14:tracePt t="45952" x="3224213" y="3581400"/>
          <p14:tracePt t="45969" x="3187700" y="3608388"/>
          <p14:tracePt t="45986" x="3108325" y="3670300"/>
          <p14:tracePt t="46002" x="3054350" y="3697288"/>
          <p14:tracePt t="46020" x="3000375" y="3732213"/>
          <p14:tracePt t="46035" x="2982913" y="3759200"/>
          <p14:tracePt t="46052" x="2955925" y="3776663"/>
          <p14:tracePt t="46069" x="2928938" y="3795713"/>
          <p14:tracePt t="46085" x="2911475" y="3803650"/>
          <p14:tracePt t="46102" x="2901950" y="3822700"/>
          <p14:tracePt t="46118" x="2884488" y="3830638"/>
          <p14:tracePt t="46136" x="2867025" y="3840163"/>
          <p14:tracePt t="46152" x="2847975" y="3857625"/>
          <p14:tracePt t="46169" x="2840038" y="3867150"/>
          <p14:tracePt t="46185" x="2830513" y="3884613"/>
          <p14:tracePt t="46202" x="2822575" y="3884613"/>
          <p14:tracePt t="46218" x="2813050" y="3894138"/>
          <p14:tracePt t="46260" x="2813050" y="3902075"/>
          <p14:tracePt t="46547" x="2813050" y="3894138"/>
          <p14:tracePt t="46561" x="2813050" y="3884613"/>
          <p14:tracePt t="46568" x="2822575" y="3875088"/>
          <p14:tracePt t="46585" x="2822575" y="3867150"/>
          <p14:tracePt t="46602" x="2840038" y="3857625"/>
          <p14:tracePt t="46622" x="2840038" y="3848100"/>
          <p14:tracePt t="46627" x="2847975" y="3840163"/>
          <p14:tracePt t="46638" x="2847975" y="3830638"/>
          <p14:tracePt t="46652" x="2857500" y="3830638"/>
          <p14:tracePt t="46669" x="2867025" y="3822700"/>
          <p14:tracePt t="46685" x="2874963" y="3813175"/>
          <p14:tracePt t="46703" x="2884488" y="3803650"/>
          <p14:tracePt t="46735" x="2884488" y="3795713"/>
          <p14:tracePt t="46752" x="2894013" y="3786188"/>
          <p14:tracePt t="46769" x="2901950" y="3786188"/>
          <p14:tracePt t="46785" x="2911475" y="3776663"/>
          <p14:tracePt t="46820" x="2919413" y="3768725"/>
          <p14:tracePt t="46889" x="2928938" y="3768725"/>
          <p14:tracePt t="46930" x="2938463" y="3768725"/>
          <p14:tracePt t="46957" x="2946400" y="3768725"/>
          <p14:tracePt t="46978" x="2946400" y="3776663"/>
          <p14:tracePt t="46998" x="2955925" y="3776663"/>
          <p14:tracePt t="47012" x="2955925" y="3786188"/>
          <p14:tracePt t="47032" x="2965450" y="3786188"/>
          <p14:tracePt t="47039" x="2965450" y="3795713"/>
          <p14:tracePt t="47054" x="2973388" y="3795713"/>
          <p14:tracePt t="47069" x="2982913" y="3803650"/>
          <p14:tracePt t="47086" x="3000375" y="3813175"/>
          <p14:tracePt t="47102" x="3009900" y="3813175"/>
          <p14:tracePt t="47119" x="3027363" y="3813175"/>
          <p14:tracePt t="47123" x="3036888" y="3822700"/>
          <p14:tracePt t="47135" x="3054350" y="3830638"/>
          <p14:tracePt t="47152" x="3071813" y="3830638"/>
          <p14:tracePt t="47169" x="3089275" y="3830638"/>
          <p14:tracePt t="47185" x="3108325" y="3840163"/>
          <p14:tracePt t="47202" x="3125788" y="3840163"/>
          <p14:tracePt t="47238" x="3133725" y="3840163"/>
          <p14:tracePt t="47285" x="3133725" y="3830638"/>
          <p14:tracePt t="47319" x="3133725" y="3822700"/>
          <p14:tracePt t="47326" x="3133725" y="3813175"/>
          <p14:tracePt t="47340" x="3133725" y="3803650"/>
          <p14:tracePt t="47360" x="3133725" y="3795713"/>
          <p14:tracePt t="47381" x="3133725" y="3786188"/>
          <p14:tracePt t="47388" x="3133725" y="3776663"/>
          <p14:tracePt t="47415" x="3133725" y="3768725"/>
          <p14:tracePt t="47429" x="3133725" y="3759200"/>
          <p14:tracePt t="47456" x="3133725" y="3751263"/>
          <p14:tracePt t="47464" x="3133725" y="3741738"/>
          <p14:tracePt t="47483" x="3133725" y="3732213"/>
          <p14:tracePt t="47497" x="3133725" y="3724275"/>
          <p14:tracePt t="47524" x="3133725" y="3714750"/>
          <p14:tracePt t="47545" x="3133725" y="3705225"/>
          <p14:tracePt t="47572" x="3133725" y="3697288"/>
          <p14:tracePt t="47607" x="3133725" y="3687763"/>
          <p14:tracePt t="47729" x="3133725" y="3697288"/>
          <p14:tracePt t="47743" x="3133725" y="3705225"/>
          <p14:tracePt t="47750" x="3133725" y="3714750"/>
          <p14:tracePt t="47763" x="3133725" y="3724275"/>
          <p14:tracePt t="47771" x="3133725" y="3732213"/>
          <p14:tracePt t="47785" x="3133725" y="3741738"/>
          <p14:tracePt t="47802" x="3133725" y="3759200"/>
          <p14:tracePt t="47819" x="3133725" y="3776663"/>
          <p14:tracePt t="47835" x="3133725" y="3786188"/>
          <p14:tracePt t="47852" x="3133725" y="3803650"/>
          <p14:tracePt t="47869" x="3133725" y="3813175"/>
          <p14:tracePt t="47886" x="3133725" y="3830638"/>
          <p14:tracePt t="47919" x="3133725" y="3848100"/>
          <p14:tracePt t="47953" x="3133725" y="3857625"/>
          <p14:tracePt t="47969" x="3143250" y="3867150"/>
          <p14:tracePt t="48002" x="3143250" y="3875088"/>
          <p14:tracePt t="48019" x="3143250" y="3884613"/>
          <p14:tracePt t="48035" x="3152775" y="3894138"/>
          <p14:tracePt t="48052" x="3152775" y="3902075"/>
          <p14:tracePt t="48070" x="3160713" y="3919538"/>
          <p14:tracePt t="48085" x="3160713" y="3929063"/>
          <p14:tracePt t="48102" x="3170238" y="3946525"/>
          <p14:tracePt t="48119" x="3179763" y="3956050"/>
          <p14:tracePt t="48135" x="3187700" y="3965575"/>
          <p14:tracePt t="48152" x="3187700" y="3973513"/>
          <p14:tracePt t="48169" x="3197225" y="3983038"/>
          <p14:tracePt t="48207" x="3205163" y="3983038"/>
          <p14:tracePt t="48262" x="3214688" y="3983038"/>
          <p14:tracePt t="48331" x="3214688" y="3973513"/>
          <p14:tracePt t="48372" x="3214688" y="3965575"/>
          <p14:tracePt t="48392" x="3214688" y="3956050"/>
          <p14:tracePt t="48413" x="3214688" y="3946525"/>
          <p14:tracePt t="48419" x="3214688" y="3938588"/>
          <p14:tracePt t="48433" x="3214688" y="3929063"/>
          <p14:tracePt t="48447" x="3214688" y="3919538"/>
          <p14:tracePt t="48468" x="3214688" y="3911600"/>
          <p14:tracePt t="48475" x="3214688" y="3902075"/>
          <p14:tracePt t="48485" x="3224213" y="3902075"/>
          <p14:tracePt t="48501" x="3232150" y="3884613"/>
          <p14:tracePt t="48518" x="3251200" y="3875088"/>
          <p14:tracePt t="48535" x="3259138" y="3867150"/>
          <p14:tracePt t="48551" x="3268663" y="3857625"/>
          <p14:tracePt t="48568" x="3286125" y="3857625"/>
          <p14:tracePt t="48603" x="3295650" y="3857625"/>
          <p14:tracePt t="48644" x="3303588" y="3857625"/>
          <p14:tracePt t="48671" x="3313113" y="3857625"/>
          <p14:tracePt t="48685" x="3322638" y="3857625"/>
          <p14:tracePt t="48712" x="3330575" y="3857625"/>
          <p14:tracePt t="48727" x="3340100" y="3857625"/>
          <p14:tracePt t="48734" x="3348038" y="3857625"/>
          <p14:tracePt t="48741" x="3357563" y="3857625"/>
          <p14:tracePt t="48753" x="3375025" y="3857625"/>
          <p14:tracePt t="48769" x="3384550" y="3857625"/>
          <p14:tracePt t="48785" x="3402013" y="3857625"/>
          <p14:tracePt t="48802" x="3419475" y="3857625"/>
          <p14:tracePt t="48819" x="3429000" y="3857625"/>
          <p14:tracePt t="48852" x="3438525" y="3857625"/>
          <p14:tracePt t="48869" x="3446463" y="3857625"/>
          <p14:tracePt t="48898" x="3455988" y="3857625"/>
          <p14:tracePt t="48974" x="3455988" y="3867150"/>
          <p14:tracePt t="48994" x="3455988" y="3875088"/>
          <p14:tracePt t="49041" x="3446463" y="3875088"/>
          <p14:tracePt t="49048" x="3446463" y="3884613"/>
          <p14:tracePt t="49055" x="3438525" y="3884613"/>
          <p14:tracePt t="49076" x="3429000" y="3884613"/>
          <p14:tracePt t="49089" x="3419475" y="3884613"/>
          <p14:tracePt t="49102" x="3411538" y="3884613"/>
          <p14:tracePt t="49119" x="3394075" y="3884613"/>
          <p14:tracePt t="49124" x="3384550" y="3884613"/>
          <p14:tracePt t="49136" x="3367088" y="3884613"/>
          <p14:tracePt t="49152" x="3348038" y="3884613"/>
          <p14:tracePt t="49169" x="3330575" y="3884613"/>
          <p14:tracePt t="49185" x="3303588" y="3884613"/>
          <p14:tracePt t="49202" x="3295650" y="3884613"/>
          <p14:tracePt t="49219" x="3276600" y="3884613"/>
          <p14:tracePt t="49235" x="3251200" y="3884613"/>
          <p14:tracePt t="49252" x="3224213" y="3884613"/>
          <p14:tracePt t="49269" x="3197225" y="3894138"/>
          <p14:tracePt t="49287" x="3160713" y="3902075"/>
          <p14:tracePt t="49302" x="3133725" y="3902075"/>
          <p14:tracePt t="49319" x="3108325" y="3902075"/>
          <p14:tracePt t="49335" x="3071813" y="3902075"/>
          <p14:tracePt t="49352" x="3054350" y="3902075"/>
          <p14:tracePt t="49368" x="3027363" y="3911600"/>
          <p14:tracePt t="49385" x="3009900" y="3911600"/>
          <p14:tracePt t="49403" x="2982913" y="3919538"/>
          <p14:tracePt t="49418" x="2973388" y="3919538"/>
          <p14:tracePt t="49436" x="2955925" y="3919538"/>
          <p14:tracePt t="49452" x="2946400" y="3919538"/>
          <p14:tracePt t="49469" x="2938463" y="3919538"/>
          <p14:tracePt t="49485" x="2938463" y="3929063"/>
          <p14:tracePt t="49502" x="2919413" y="3929063"/>
          <p14:tracePt t="49519" x="2911475" y="3929063"/>
          <p14:tracePt t="49535" x="2901950" y="3938588"/>
          <p14:tracePt t="49553" x="2874963" y="3938588"/>
          <p14:tracePt t="49569" x="2857500" y="3938588"/>
          <p14:tracePt t="49586" x="2847975" y="3946525"/>
          <p14:tracePt t="49602" x="2840038" y="3946525"/>
          <p14:tracePt t="49619" x="2830513" y="3946525"/>
          <p14:tracePt t="49635" x="2822575" y="3946525"/>
          <p14:tracePt t="49732" x="2830513" y="3946525"/>
          <p14:tracePt t="49760" x="2840038" y="3946525"/>
          <p14:tracePt t="49793" x="2847975" y="3946525"/>
          <p14:tracePt t="49820" x="2857500" y="3946525"/>
          <p14:tracePt t="49827" x="2867025" y="3946525"/>
          <p14:tracePt t="49848" x="2874963" y="3946525"/>
          <p14:tracePt t="49869" x="2884488" y="3946525"/>
          <p14:tracePt t="49889" x="2894013" y="3946525"/>
          <p14:tracePt t="49904" x="2901950" y="3946525"/>
          <p14:tracePt t="49916" x="2911475" y="3946525"/>
          <p14:tracePt t="49930" x="2919413" y="3946525"/>
          <p14:tracePt t="49951" x="2928938" y="3946525"/>
          <p14:tracePt t="49957" x="2938463" y="3946525"/>
          <p14:tracePt t="49971" x="2946400" y="3946525"/>
          <p14:tracePt t="49985" x="2955925" y="3946525"/>
          <p14:tracePt t="50012" x="2965450" y="3946525"/>
          <p14:tracePt t="50025" x="2973388" y="3946525"/>
          <p14:tracePt t="50046" x="2982913" y="3946525"/>
          <p14:tracePt t="50073" x="2990850" y="3946525"/>
          <p14:tracePt t="50101" x="3000375" y="3946525"/>
          <p14:tracePt t="50114" x="3009900" y="3946525"/>
          <p14:tracePt t="50141" x="3017838" y="3946525"/>
          <p14:tracePt t="50176" x="3027363" y="3946525"/>
          <p14:tracePt t="50203" x="3036888" y="3946525"/>
          <p14:tracePt t="50223" x="3044825" y="3946525"/>
          <p14:tracePt t="50265" x="3054350" y="3946525"/>
          <p14:tracePt t="50326" x="3062288" y="3946525"/>
          <p14:tracePt t="50374" x="3071813" y="3946525"/>
          <p14:tracePt t="50408" x="3081338" y="3946525"/>
          <p14:tracePt t="50443" x="3089275" y="3946525"/>
          <p14:tracePt t="50941" x="3098800" y="3946525"/>
          <p14:tracePt t="51009" x="3108325" y="3946525"/>
          <p14:tracePt t="51044" x="3116263" y="3946525"/>
          <p14:tracePt t="51057" x="3125788" y="3946525"/>
          <p14:tracePt t="51078" x="3133725" y="3946525"/>
          <p14:tracePt t="51098" x="3143250" y="3946525"/>
          <p14:tracePt t="51112" x="3152775" y="3946525"/>
          <p14:tracePt t="51126" x="3160713" y="3946525"/>
          <p14:tracePt t="51139" x="3170238" y="3946525"/>
          <p14:tracePt t="51160" x="3179763" y="3946525"/>
          <p14:tracePt t="51174" x="3187700" y="3946525"/>
          <p14:tracePt t="51186" x="3197225" y="3946525"/>
          <p14:tracePt t="51202" x="3205163" y="3946525"/>
          <p14:tracePt t="51219" x="3214688" y="3946525"/>
          <p14:tracePt t="51235" x="3232150" y="3946525"/>
          <p14:tracePt t="51252" x="3259138" y="3946525"/>
          <p14:tracePt t="51269" x="3286125" y="3946525"/>
          <p14:tracePt t="51285" x="3330575" y="3946525"/>
          <p14:tracePt t="51302" x="3367088" y="3946525"/>
          <p14:tracePt t="51319" x="3411538" y="3946525"/>
          <p14:tracePt t="51336" x="3446463" y="3946525"/>
          <p14:tracePt t="51352" x="3465513" y="3946525"/>
          <p14:tracePt t="51369" x="3482975" y="3946525"/>
          <p14:tracePt t="51385" x="3517900" y="3938588"/>
          <p14:tracePt t="51402" x="3536950" y="3938588"/>
          <p14:tracePt t="51419" x="3554413" y="3938588"/>
          <p14:tracePt t="51435" x="3581400" y="3929063"/>
          <p14:tracePt t="51453" x="3608388" y="3929063"/>
          <p14:tracePt t="51469" x="3625850" y="3929063"/>
          <p14:tracePt t="51486" x="3652838" y="3919538"/>
          <p14:tracePt t="51502" x="3687763" y="3911600"/>
          <p14:tracePt t="51519" x="3714750" y="3911600"/>
          <p14:tracePt t="51535" x="3732213" y="3911600"/>
          <p14:tracePt t="51552" x="3741738" y="3911600"/>
          <p14:tracePt t="51569" x="3759200" y="3911600"/>
          <p14:tracePt t="51605" x="3768725" y="3911600"/>
          <p14:tracePt t="51619" x="3768725" y="3902075"/>
          <p14:tracePt t="51659" x="3768725" y="3894138"/>
          <p14:tracePt t="51672" x="3768725" y="3884613"/>
          <p14:tracePt t="51693" x="3768725" y="3875088"/>
          <p14:tracePt t="51713" x="3759200" y="3867150"/>
          <p14:tracePt t="51727" x="3759200" y="3857625"/>
          <p14:tracePt t="51748" x="3751263" y="3848100"/>
          <p14:tracePt t="51761" x="3741738" y="3848100"/>
          <p14:tracePt t="51768" x="3741738" y="3840163"/>
          <p14:tracePt t="52060" x="3751263" y="3840163"/>
          <p14:tracePt t="52081" x="3751263" y="3848100"/>
          <p14:tracePt t="52087" x="3759200" y="3848100"/>
          <p14:tracePt t="52122" x="3768725" y="3857625"/>
          <p14:tracePt t="52136" x="3776663" y="3857625"/>
          <p14:tracePt t="52143" x="3786188" y="3857625"/>
          <p14:tracePt t="52156" x="3795713" y="3867150"/>
          <p14:tracePt t="52177" x="3803650" y="3867150"/>
          <p14:tracePt t="52185" x="3803650" y="3875088"/>
          <p14:tracePt t="52205" x="3813175" y="3875088"/>
          <p14:tracePt t="52225" x="3822700" y="3875088"/>
          <p14:tracePt t="52253" x="3822700" y="3884613"/>
          <p14:tracePt t="52282" x="3830638" y="3884613"/>
          <p14:tracePt t="52308" x="3840163" y="3894138"/>
          <p14:tracePt t="52342" x="3848100" y="3894138"/>
          <p14:tracePt t="52356" x="3857625" y="3894138"/>
          <p14:tracePt t="52520" x="3848100" y="3894138"/>
          <p14:tracePt t="52527" x="3848100" y="3884613"/>
          <p14:tracePt t="52535" x="3840163" y="3884613"/>
          <p14:tracePt t="53805" x="3822700" y="3902075"/>
          <p14:tracePt t="53812" x="3803650" y="3938588"/>
          <p14:tracePt t="53819" x="3768725" y="3956050"/>
          <p14:tracePt t="53835" x="3714750" y="4017963"/>
          <p14:tracePt t="53852" x="3625850" y="4089400"/>
          <p14:tracePt t="53868" x="3571875" y="4133850"/>
          <p14:tracePt t="53886" x="3473450" y="4197350"/>
          <p14:tracePt t="53902" x="3429000" y="4232275"/>
          <p14:tracePt t="53920" x="3340100" y="4303713"/>
          <p14:tracePt t="53935" x="3286125" y="4348163"/>
          <p14:tracePt t="53952" x="3241675" y="4367213"/>
          <p14:tracePt t="53969" x="3197225" y="4394200"/>
          <p14:tracePt t="53985" x="3179763" y="4402138"/>
          <p14:tracePt t="54002" x="3152775" y="4419600"/>
          <p14:tracePt t="54018" x="3125788" y="4429125"/>
          <p14:tracePt t="54036" x="3098800" y="4438650"/>
          <p14:tracePt t="54052" x="3089275" y="4446588"/>
          <p14:tracePt t="54069" x="3081338" y="4446588"/>
          <p14:tracePt t="54085" x="3071813" y="4456113"/>
          <p14:tracePt t="54102" x="3062288" y="4456113"/>
          <p14:tracePt t="54135" x="3054350" y="4456113"/>
          <p14:tracePt t="54202" x="3054350" y="4465638"/>
          <p14:tracePt t="54290" x="3062288" y="4465638"/>
          <p14:tracePt t="54304" x="3071813" y="4465638"/>
          <p14:tracePt t="54310" x="3081338" y="4465638"/>
          <p14:tracePt t="54324" x="3089275" y="4465638"/>
          <p14:tracePt t="54337" x="3108325" y="4465638"/>
          <p14:tracePt t="54352" x="3116263" y="4465638"/>
          <p14:tracePt t="54369" x="3133725" y="4465638"/>
          <p14:tracePt t="54385" x="3160713" y="4465638"/>
          <p14:tracePt t="54402" x="3187700" y="4465638"/>
          <p14:tracePt t="54419" x="3205163" y="4465638"/>
          <p14:tracePt t="54435" x="3232150" y="4465638"/>
          <p14:tracePt t="54452" x="3251200" y="4465638"/>
          <p14:tracePt t="54468" x="3259138" y="4465638"/>
          <p14:tracePt t="54485" x="3268663" y="4465638"/>
          <p14:tracePt t="54502" x="3276600" y="4465638"/>
          <p14:tracePt t="54519" x="3286125" y="4465638"/>
          <p14:tracePt t="54535" x="3295650" y="4465638"/>
          <p14:tracePt t="54552" x="3303588" y="4465638"/>
          <p14:tracePt t="54576" x="3313113" y="4465638"/>
          <p14:tracePt t="54604" x="3322638" y="4465638"/>
          <p14:tracePt t="54625" x="3322638" y="4456113"/>
          <p14:tracePt t="54641" x="3330575" y="4456113"/>
          <p14:tracePt t="54653" x="3340100" y="4456113"/>
          <p14:tracePt t="54686" x="3348038" y="4456113"/>
          <p14:tracePt t="54707" x="3357563" y="4446588"/>
          <p14:tracePt t="54741" x="3367088" y="4446588"/>
          <p14:tracePt t="54755" x="3375025" y="4446588"/>
          <p14:tracePt t="54788" x="3384550" y="4446588"/>
          <p14:tracePt t="54816" x="3394075" y="4446588"/>
          <p14:tracePt t="54843" x="3402013" y="4446588"/>
          <p14:tracePt t="54857" x="3411538" y="4446588"/>
          <p14:tracePt t="55205" x="3402013" y="4446588"/>
          <p14:tracePt t="55233" x="3394075" y="4456113"/>
          <p14:tracePt t="55260" x="3384550" y="4456113"/>
          <p14:tracePt t="55267" x="3384550" y="4465638"/>
          <p14:tracePt t="55282" x="3375025" y="4473575"/>
          <p14:tracePt t="55291" x="3367088" y="4473575"/>
          <p14:tracePt t="55302" x="3357563" y="4473575"/>
          <p14:tracePt t="55319" x="3348038" y="4483100"/>
          <p14:tracePt t="55335" x="3330575" y="4483100"/>
          <p14:tracePt t="55352" x="3322638" y="4483100"/>
          <p14:tracePt t="55369" x="3295650" y="4483100"/>
          <p14:tracePt t="55385" x="3286125" y="4483100"/>
          <p14:tracePt t="55403" x="3268663" y="4473575"/>
          <p14:tracePt t="55419" x="3259138" y="4465638"/>
          <p14:tracePt t="55436" x="3251200" y="4465638"/>
          <p14:tracePt t="55452" x="3241675" y="4465638"/>
          <p14:tracePt t="55469" x="3232150" y="4465638"/>
          <p14:tracePt t="55485" x="3214688" y="4465638"/>
          <p14:tracePt t="55502" x="3205163" y="4465638"/>
          <p14:tracePt t="55519" x="3187700" y="4465638"/>
          <p14:tracePt t="55535" x="3170238" y="4473575"/>
          <p14:tracePt t="55553" x="3143250" y="4483100"/>
          <p14:tracePt t="55569" x="3116263" y="4491038"/>
          <p14:tracePt t="55585" x="3089275" y="4510088"/>
          <p14:tracePt t="55602" x="3062288" y="4518025"/>
          <p14:tracePt t="55619" x="3044825" y="4527550"/>
          <p14:tracePt t="55635" x="3027363" y="4537075"/>
          <p14:tracePt t="55652" x="3017838" y="4537075"/>
          <p14:tracePt t="55656" x="3009900" y="4537075"/>
          <p14:tracePt t="55669" x="3000375" y="4545013"/>
          <p14:tracePt t="55685" x="2990850" y="4545013"/>
          <p14:tracePt t="55703" x="2982913" y="4554538"/>
          <p14:tracePt t="55735" x="2973388" y="4562475"/>
          <p14:tracePt t="55752" x="2973388" y="4572000"/>
          <p14:tracePt t="55769" x="2965450" y="4572000"/>
          <p14:tracePt t="55785" x="2955925" y="4572000"/>
          <p14:tracePt t="55802" x="2955925" y="4581525"/>
          <p14:tracePt t="55916" x="2965450" y="4581525"/>
          <p14:tracePt t="55950" x="2973388" y="4581525"/>
          <p14:tracePt t="55978" x="2982913" y="4581525"/>
          <p14:tracePt t="56006" x="2990850" y="4581525"/>
          <p14:tracePt t="56012" x="3000375" y="4581525"/>
          <p14:tracePt t="56026" x="3009900" y="4581525"/>
          <p14:tracePt t="56035" x="3017838" y="4581525"/>
          <p14:tracePt t="56052" x="3036888" y="4581525"/>
          <p14:tracePt t="56069" x="3044825" y="4581525"/>
          <p14:tracePt t="56086" x="3062288" y="4581525"/>
          <p14:tracePt t="56102" x="3071813" y="4581525"/>
          <p14:tracePt t="56119" x="3081338" y="4581525"/>
          <p14:tracePt t="56135" x="3098800" y="4581525"/>
          <p14:tracePt t="56169" x="3108325" y="4581525"/>
          <p14:tracePt t="56185" x="3116263" y="4581525"/>
          <p14:tracePt t="56204" x="3125788" y="4581525"/>
          <p14:tracePt t="56219" x="3133725" y="4581525"/>
          <p14:tracePt t="56252" x="3143250" y="4581525"/>
          <p14:tracePt t="56497" x="3152775" y="4581525"/>
          <p14:tracePt t="56550" x="3160713" y="4589463"/>
          <p14:tracePt t="56571" x="3170238" y="4589463"/>
          <p14:tracePt t="56613" x="3179763" y="4589463"/>
          <p14:tracePt t="56716" x="3179763" y="4598988"/>
          <p14:tracePt t="56743" x="3187700" y="4598988"/>
          <p14:tracePt t="57031" x="3197225" y="4598988"/>
          <p14:tracePt t="57132" x="3205163" y="4598988"/>
          <p14:tracePt t="57180" x="3214688" y="4598988"/>
          <p14:tracePt t="57208" x="3224213" y="4598988"/>
          <p14:tracePt t="57292" x="3232150" y="4598988"/>
          <p14:tracePt t="57310" x="3232150" y="4608513"/>
          <p14:tracePt t="57365" x="3241675" y="4608513"/>
          <p14:tracePt t="57406" x="3251200" y="4608513"/>
          <p14:tracePt t="57433" x="3259138" y="4608513"/>
          <p14:tracePt t="57454" x="3276600" y="4608513"/>
          <p14:tracePt t="57468" x="3286125" y="4608513"/>
          <p14:tracePt t="57475" x="3313113" y="4598988"/>
          <p14:tracePt t="57486" x="3340100" y="4581525"/>
          <p14:tracePt t="57502" x="3490913" y="4527550"/>
          <p14:tracePt t="57519" x="3536950" y="4510088"/>
          <p14:tracePt t="57535" x="3571875" y="4500563"/>
          <p14:tracePt t="57552" x="3598863" y="4500563"/>
          <p14:tracePt t="57569" x="3633788" y="4491038"/>
          <p14:tracePt t="57585" x="3652838" y="4483100"/>
          <p14:tracePt t="57603" x="3679825" y="4483100"/>
          <p14:tracePt t="57619" x="3687763" y="4473575"/>
          <p14:tracePt t="57635" x="3705225" y="4465638"/>
          <p14:tracePt t="57652" x="3714750" y="4465638"/>
          <p14:tracePt t="57669" x="3724275" y="4465638"/>
          <p14:tracePt t="57754" x="3724275" y="4456113"/>
          <p14:tracePt t="57823" x="3724275" y="4446588"/>
          <p14:tracePt t="57850" x="3714750" y="4446588"/>
          <p14:tracePt t="57885" x="3705225" y="4446588"/>
          <p14:tracePt t="57912" x="3697288" y="4446588"/>
          <p14:tracePt t="58240" x="3705225" y="4446588"/>
          <p14:tracePt t="58260" x="3705225" y="4456113"/>
          <p14:tracePt t="58267" x="3714750" y="4456113"/>
          <p14:tracePt t="58276" x="3724275" y="4456113"/>
          <p14:tracePt t="58287" x="3732213" y="4465638"/>
          <p14:tracePt t="58302" x="3751263" y="4465638"/>
          <p14:tracePt t="58319" x="3759200" y="4473575"/>
          <p14:tracePt t="58335" x="3795713" y="4473575"/>
          <p14:tracePt t="58352" x="3813175" y="4483100"/>
          <p14:tracePt t="58369" x="3830638" y="4491038"/>
          <p14:tracePt t="58385" x="3848100" y="4500563"/>
          <p14:tracePt t="58403" x="3867150" y="4500563"/>
          <p14:tracePt t="58419" x="3875088" y="4500563"/>
          <p14:tracePt t="58436" x="3884613" y="4500563"/>
          <p14:tracePt t="58469" x="3894138" y="4500563"/>
          <p14:tracePt t="58499" x="3894138" y="4510088"/>
          <p14:tracePt t="58991" x="3884613" y="4510088"/>
          <p14:tracePt t="59005" x="3875088" y="4510088"/>
          <p14:tracePt t="59040" x="3867150" y="4510088"/>
          <p14:tracePt t="59054" x="3857625" y="4510088"/>
          <p14:tracePt t="59066" x="3848100" y="4510088"/>
          <p14:tracePt t="59081" x="3830638" y="4510088"/>
          <p14:tracePt t="59094" x="3822700" y="4510088"/>
          <p14:tracePt t="59102" x="3803650" y="4510088"/>
          <p14:tracePt t="59118" x="3786188" y="4500563"/>
          <p14:tracePt t="59135" x="3759200" y="4491038"/>
          <p14:tracePt t="59152" x="3751263" y="4491038"/>
          <p14:tracePt t="59157" x="3741738" y="4491038"/>
          <p14:tracePt t="59168" x="3732213" y="4491038"/>
          <p14:tracePt t="59185" x="3724275" y="4491038"/>
          <p14:tracePt t="59202" x="3705225" y="4491038"/>
          <p14:tracePt t="59219" x="3697288" y="4491038"/>
          <p14:tracePt t="59237" x="3687763" y="4491038"/>
          <p14:tracePt t="59252" x="3670300" y="4491038"/>
          <p14:tracePt t="59269" x="3660775" y="4491038"/>
          <p14:tracePt t="59285" x="3652838" y="4491038"/>
          <p14:tracePt t="59302" x="3633788" y="4491038"/>
          <p14:tracePt t="59319" x="3625850" y="4491038"/>
          <p14:tracePt t="59335" x="3616325" y="4491038"/>
          <p14:tracePt t="59369" x="3608388" y="4491038"/>
          <p14:tracePt t="59386" x="3598863" y="4491038"/>
          <p14:tracePt t="59490" x="3589338" y="4491038"/>
          <p14:tracePt t="59572" x="3581400" y="4491038"/>
          <p14:tracePt t="59614" x="3571875" y="4491038"/>
          <p14:tracePt t="59627" x="3562350" y="4491038"/>
          <p14:tracePt t="59661" x="3554413" y="4491038"/>
          <p14:tracePt t="59675" x="3544888" y="4491038"/>
          <p14:tracePt t="59689" x="3527425" y="4491038"/>
          <p14:tracePt t="59695" x="3517900" y="4491038"/>
          <p14:tracePt t="59702" x="3509963" y="4491038"/>
          <p14:tracePt t="59719" x="3482975" y="4500563"/>
          <p14:tracePt t="59735" x="3455988" y="4500563"/>
          <p14:tracePt t="59752" x="3429000" y="4510088"/>
          <p14:tracePt t="59769" x="3402013" y="4518025"/>
          <p14:tracePt t="59785" x="3384550" y="4518025"/>
          <p14:tracePt t="59802" x="3375025" y="4518025"/>
          <p14:tracePt t="59819" x="3367088" y="4518025"/>
          <p14:tracePt t="59835" x="3357563" y="4518025"/>
          <p14:tracePt t="59852" x="3340100" y="4518025"/>
          <p14:tracePt t="59887" x="3330575" y="4518025"/>
          <p14:tracePt t="59914" x="3322638" y="4518025"/>
          <p14:tracePt t="59948" x="3313113" y="4518025"/>
          <p14:tracePt t="59996" x="3313113" y="4510088"/>
          <p14:tracePt t="60119" x="3313113" y="4500563"/>
          <p14:tracePt t="60174" x="3313113" y="4491038"/>
          <p14:tracePt t="60208" x="3322638" y="4491038"/>
          <p14:tracePt t="60228" x="3322638" y="4483100"/>
          <p14:tracePt t="60235" x="3330575" y="4483100"/>
          <p14:tracePt t="60249" x="3330575" y="4473575"/>
          <p14:tracePt t="60256" x="3340100" y="4473575"/>
          <p14:tracePt t="60269" x="3340100" y="4465638"/>
          <p14:tracePt t="60286" x="3357563" y="4465638"/>
          <p14:tracePt t="60303" x="3357563" y="4446588"/>
          <p14:tracePt t="60319" x="3367088" y="4446588"/>
          <p14:tracePt t="60336" x="3367088" y="4438650"/>
          <p14:tracePt t="60352" x="3375025" y="4429125"/>
          <p14:tracePt t="60385" x="3384550" y="4419600"/>
          <p14:tracePt t="60406" x="3384550" y="4411663"/>
          <p14:tracePt t="60421" x="3384550" y="4402138"/>
          <p14:tracePt t="60488" x="3375025" y="4402138"/>
          <p14:tracePt t="60515" x="3367088" y="4402138"/>
          <p14:tracePt t="60536" x="3367088" y="4411663"/>
          <p14:tracePt t="60549" x="3357563" y="4411663"/>
          <p14:tracePt t="60570" x="3348038" y="4411663"/>
          <p14:tracePt t="60596" x="3340100" y="4419600"/>
          <p14:tracePt t="60641" x="3340100" y="4429125"/>
          <p14:tracePt t="60679" x="3340100" y="4438650"/>
          <p14:tracePt t="60720" x="3340100" y="4446588"/>
          <p14:tracePt t="60850" x="3348038" y="4446588"/>
          <p14:tracePt t="60871" x="3357563" y="4446588"/>
          <p14:tracePt t="60905" x="3367088" y="4446588"/>
          <p14:tracePt t="60926" x="3367088" y="4438650"/>
          <p14:tracePt t="60933" x="3375025" y="4438650"/>
          <p14:tracePt t="60960" x="3375025" y="4429125"/>
          <p14:tracePt t="60994" x="3384550" y="4429125"/>
          <p14:tracePt t="61001" x="3384550" y="4419600"/>
          <p14:tracePt t="61035" x="3384550" y="4411663"/>
          <p14:tracePt t="61055" x="3384550" y="4402138"/>
          <p14:tracePt t="61069" x="3394075" y="4402138"/>
          <p14:tracePt t="61103" x="3394075" y="4394200"/>
          <p14:tracePt t="61165" x="3394075" y="4384675"/>
          <p14:tracePt t="61247" x="3394075" y="4375150"/>
          <p14:tracePt t="61315" x="3384550" y="4375150"/>
          <p14:tracePt t="61343" x="3375025" y="4375150"/>
          <p14:tracePt t="61356" x="3367088" y="4375150"/>
          <p14:tracePt t="61370" x="3357563" y="4375150"/>
          <p14:tracePt t="61383" x="3348038" y="4375150"/>
          <p14:tracePt t="61411" x="3340100" y="4375150"/>
          <p14:tracePt t="61425" x="3340100" y="4384675"/>
          <p14:tracePt t="61445" x="3330575" y="4384675"/>
          <p14:tracePt t="61452" x="3330575" y="4394200"/>
          <p14:tracePt t="61473" x="3322638" y="4394200"/>
          <p14:tracePt t="61487" x="3322638" y="4402138"/>
          <p14:tracePt t="61493" x="3313113" y="4402138"/>
          <p14:tracePt t="61502" x="3313113" y="4411663"/>
          <p14:tracePt t="61521" x="3303588" y="4411663"/>
          <p14:tracePt t="61535" x="3303588" y="4419600"/>
          <p14:tracePt t="61569" x="3303588" y="4429125"/>
          <p14:tracePt t="61595" x="3303588" y="4438650"/>
          <p14:tracePt t="61617" x="3303588" y="4446588"/>
          <p14:tracePt t="61644" x="3303588" y="4456113"/>
          <p14:tracePt t="61705" x="3313113" y="4456113"/>
          <p14:tracePt t="61725" x="3322638" y="4456113"/>
          <p14:tracePt t="61753" x="3330575" y="4465638"/>
          <p14:tracePt t="61787" x="3340100" y="4465638"/>
          <p14:tracePt t="61814" x="3348038" y="4465638"/>
          <p14:tracePt t="61835" x="3357563" y="4465638"/>
          <p14:tracePt t="61869" x="3367088" y="4465638"/>
          <p14:tracePt t="61889" x="3375025" y="4465638"/>
          <p14:tracePt t="61896" x="3375025" y="4456113"/>
          <p14:tracePt t="61917" x="3384550" y="4456113"/>
          <p14:tracePt t="61930" x="3394075" y="4456113"/>
          <p14:tracePt t="61951" x="3394075" y="4446588"/>
          <p14:tracePt t="61964" x="3402013" y="4446588"/>
          <p14:tracePt t="61985" x="3402013" y="4438650"/>
          <p14:tracePt t="61992" x="3411538" y="4438650"/>
          <p14:tracePt t="62040" x="3411538" y="4429125"/>
          <p14:tracePt t="62081" x="3411538" y="4419600"/>
          <p14:tracePt t="62115" x="3411538" y="4411663"/>
          <p14:tracePt t="62121" x="3411538" y="4402138"/>
          <p14:tracePt t="62156" x="3411538" y="4394200"/>
          <p14:tracePt t="62183" x="3411538" y="4384675"/>
          <p14:tracePt t="62211" x="3402013" y="4384675"/>
          <p14:tracePt t="62265" x="3394075" y="4384675"/>
          <p14:tracePt t="62286" x="3384550" y="4384675"/>
          <p14:tracePt t="62313" x="3384550" y="4394200"/>
          <p14:tracePt t="62327" x="3375025" y="4394200"/>
          <p14:tracePt t="62333" x="3375025" y="4402138"/>
          <p14:tracePt t="62347" x="3375025" y="4411663"/>
          <p14:tracePt t="62382" x="3375025" y="4419600"/>
          <p14:tracePt t="62416" x="3375025" y="4429125"/>
          <p14:tracePt t="62443" x="3375025" y="4438650"/>
          <p14:tracePt t="62470" x="3375025" y="4446588"/>
          <p14:tracePt t="62578" x="3384550" y="4446588"/>
          <p14:tracePt t="62605" x="3394075" y="4446588"/>
          <p14:tracePt t="62682" x="3402013" y="4446588"/>
          <p14:tracePt t="62710" x="3411538" y="4446588"/>
          <p14:tracePt t="62744" x="3419475" y="4446588"/>
          <p14:tracePt t="62757" x="3429000" y="4446588"/>
          <p14:tracePt t="62778" x="3438525" y="4446588"/>
          <p14:tracePt t="62792" x="3446463" y="4446588"/>
          <p14:tracePt t="62805" x="3455988" y="4446588"/>
          <p14:tracePt t="62812" x="3465513" y="4446588"/>
          <p14:tracePt t="62840" x="3473450" y="4446588"/>
          <p14:tracePt t="62866" x="3473450" y="4456113"/>
          <p14:tracePt t="62873" x="3482975" y="4456113"/>
          <p14:tracePt t="62894" x="3490913" y="4456113"/>
          <p14:tracePt t="62902" x="3500438" y="4456113"/>
          <p14:tracePt t="62919" x="3500438" y="4465638"/>
          <p14:tracePt t="62935" x="3509963" y="4465638"/>
          <p14:tracePt t="62952" x="3517900" y="4465638"/>
          <p14:tracePt t="62976" x="3527425" y="4465638"/>
          <p14:tracePt t="62996" x="3536950" y="4465638"/>
          <p14:tracePt t="63010" x="3544888" y="4465638"/>
          <p14:tracePt t="63031" x="3554413" y="4465638"/>
          <p14:tracePt t="63064" x="3562350" y="4465638"/>
          <p14:tracePt t="63092" x="3571875" y="4465638"/>
          <p14:tracePt t="63112" x="3581400" y="4465638"/>
          <p14:tracePt t="63167" x="3589338" y="4465638"/>
          <p14:tracePt t="63208" x="3598863" y="4465638"/>
          <p14:tracePt t="63222" x="3598863" y="4473575"/>
          <p14:tracePt t="63242" x="3608388" y="4473575"/>
          <p14:tracePt t="63256" x="3616325" y="4473575"/>
          <p14:tracePt t="63285" x="3625850" y="4473575"/>
          <p14:tracePt t="63318" x="3633788" y="4473575"/>
          <p14:tracePt t="63352" x="3643313" y="4473575"/>
          <p14:tracePt t="63625" x="3652838" y="4473575"/>
          <p14:tracePt t="63632" x="3660775" y="4473575"/>
          <p14:tracePt t="63638" x="3670300" y="4473575"/>
          <p14:tracePt t="63652" x="3697288" y="4483100"/>
          <p14:tracePt t="63668" x="3705225" y="4483100"/>
          <p14:tracePt t="63686" x="3732213" y="4483100"/>
          <p14:tracePt t="63702" x="3741738" y="4483100"/>
          <p14:tracePt t="63720" x="3759200" y="4483100"/>
          <p14:tracePt t="63755" x="3768725" y="4483100"/>
          <p14:tracePt t="63803" x="3776663" y="4483100"/>
          <p14:tracePt t="63837" x="3786188" y="4483100"/>
          <p14:tracePt t="63953" x="3795713" y="4483100"/>
          <p14:tracePt t="63987" x="3803650" y="4483100"/>
          <p14:tracePt t="64021" x="3813175" y="4483100"/>
          <p14:tracePt t="64035" x="3822700" y="4483100"/>
          <p14:tracePt t="64069" x="3822700" y="4473575"/>
          <p14:tracePt t="64097" x="3822700" y="4465638"/>
          <p14:tracePt t="64124" x="3822700" y="4456113"/>
          <p14:tracePt t="64158" x="3822700" y="4446588"/>
          <p14:tracePt t="64233" x="3822700" y="4438650"/>
          <p14:tracePt t="64302" x="3830638" y="4438650"/>
          <p14:tracePt t="64322" x="3830638" y="4429125"/>
          <p14:tracePt t="64343" x="3840163" y="4429125"/>
          <p14:tracePt t="64466" x="3840163" y="4438650"/>
          <p14:tracePt t="64486" x="3830638" y="4438650"/>
          <p14:tracePt t="64499" x="3830638" y="4446588"/>
          <p14:tracePt t="64533" x="3830638" y="4456113"/>
          <p14:tracePt t="64560" x="3830638" y="4465638"/>
          <p14:tracePt t="64567" x="3822700" y="4465638"/>
          <p14:tracePt t="64580" x="3822700" y="4473575"/>
          <p14:tracePt t="64608" x="3822700" y="4483100"/>
          <p14:tracePt t="64671" x="3830638" y="4483100"/>
          <p14:tracePt t="64698" x="3840163" y="4483100"/>
          <p14:tracePt t="64732" x="3848100" y="4483100"/>
          <p14:tracePt t="64766" x="3857625" y="4473575"/>
          <p14:tracePt t="64780" x="3867150" y="4473575"/>
          <p14:tracePt t="64787" x="3867150" y="4465638"/>
          <p14:tracePt t="64807" x="3875088" y="4465638"/>
          <p14:tracePt t="64820" x="3884613" y="4456113"/>
          <p14:tracePt t="64835" x="3894138" y="4456113"/>
          <p14:tracePt t="64852" x="3902075" y="4446588"/>
          <p14:tracePt t="64885" x="3911600" y="4438650"/>
          <p14:tracePt t="64919" x="3911600" y="4429125"/>
          <p14:tracePt t="64964" x="3911600" y="4419600"/>
          <p14:tracePt t="65026" x="3902075" y="4419600"/>
          <p14:tracePt t="65039" x="3894138" y="4419600"/>
          <p14:tracePt t="65074" x="3884613" y="4419600"/>
          <p14:tracePt t="65088" x="3884613" y="4429125"/>
          <p14:tracePt t="65101" x="3875088" y="4438650"/>
          <p14:tracePt t="65136" x="3875088" y="4446588"/>
          <p14:tracePt t="65184" x="3875088" y="4456113"/>
          <p14:tracePt t="65204" x="3884613" y="4456113"/>
          <p14:tracePt t="65224" x="3894138" y="4456113"/>
          <p14:tracePt t="65231" x="3902075" y="4456113"/>
          <p14:tracePt t="65244" x="3911600" y="4465638"/>
          <p14:tracePt t="65258" x="3919538" y="4465638"/>
          <p14:tracePt t="65273" x="3919538" y="4473575"/>
          <p14:tracePt t="65285" x="3938588" y="4473575"/>
          <p14:tracePt t="65302" x="3983038" y="4473575"/>
          <p14:tracePt t="65319" x="4071938" y="4483100"/>
          <p14:tracePt t="65335" x="4108450" y="4491038"/>
          <p14:tracePt t="65353" x="4133850" y="4491038"/>
          <p14:tracePt t="65369" x="4160838" y="4491038"/>
          <p14:tracePt t="65385" x="4170363" y="4491038"/>
          <p14:tracePt t="65402" x="4179888" y="4491038"/>
          <p14:tracePt t="65435" x="4187825" y="4491038"/>
          <p14:tracePt t="65566" x="4187825" y="4483100"/>
          <p14:tracePt t="65593" x="4187825" y="4473575"/>
          <p14:tracePt t="65600" x="4179888" y="4473575"/>
          <p14:tracePt t="65648" x="4170363" y="4473575"/>
          <p14:tracePt t="65654" x="4170363" y="4465638"/>
          <p14:tracePt t="65675" x="4160838" y="4465638"/>
          <p14:tracePt t="65685" x="4152900" y="4465638"/>
          <p14:tracePt t="68302" x="3848100" y="4643438"/>
          <p14:tracePt t="68307" x="3705225" y="4724400"/>
          <p14:tracePt t="68318" x="3608388" y="4786313"/>
          <p14:tracePt t="68335" x="3571875" y="4813300"/>
          <p14:tracePt t="68351" x="3554413" y="4830763"/>
          <p14:tracePt t="68368" x="3490913" y="4857750"/>
          <p14:tracePt t="68387" x="3419475" y="4894263"/>
          <p14:tracePt t="68402" x="3394075" y="4911725"/>
          <p14:tracePt t="68419" x="3348038" y="4929188"/>
          <p14:tracePt t="68435" x="3295650" y="4956175"/>
          <p14:tracePt t="68452" x="3268663" y="4973638"/>
          <p14:tracePt t="68469" x="3214688" y="4991100"/>
          <p14:tracePt t="68485" x="3152775" y="5018088"/>
          <p14:tracePt t="68503" x="3089275" y="5037138"/>
          <p14:tracePt t="68519" x="3062288" y="5054600"/>
          <p14:tracePt t="68536" x="3036888" y="5062538"/>
          <p14:tracePt t="68552" x="3017838" y="5072063"/>
          <p14:tracePt t="68569" x="3000375" y="5089525"/>
          <p14:tracePt t="68585" x="2982913" y="5099050"/>
          <p14:tracePt t="68602" x="2965450" y="5108575"/>
          <p14:tracePt t="68619" x="2946400" y="5116513"/>
          <p14:tracePt t="68635" x="2928938" y="5133975"/>
          <p14:tracePt t="68654" x="2911475" y="5143500"/>
          <p14:tracePt t="68669" x="2894013" y="5153025"/>
          <p14:tracePt t="68675" x="2874963" y="5153025"/>
          <p14:tracePt t="68685" x="2874963" y="5160963"/>
          <p14:tracePt t="68702" x="2840038" y="5170488"/>
          <p14:tracePt t="68719" x="2803525" y="5180013"/>
          <p14:tracePt t="68735" x="2759075" y="5197475"/>
          <p14:tracePt t="68752" x="2714625" y="5197475"/>
          <p14:tracePt t="68770" x="2679700" y="5205413"/>
          <p14:tracePt t="68785" x="2660650" y="5214938"/>
          <p14:tracePt t="68802" x="2633663" y="5214938"/>
          <p14:tracePt t="68819" x="2598738" y="5214938"/>
          <p14:tracePt t="68835" x="2571750" y="5214938"/>
          <p14:tracePt t="68852" x="2554288" y="5214938"/>
          <p14:tracePt t="68869" x="2536825" y="5224463"/>
          <p14:tracePt t="68885" x="2527300" y="5224463"/>
          <p14:tracePt t="68902" x="2517775" y="5224463"/>
          <p14:tracePt t="68921" x="2509838" y="5224463"/>
          <p14:tracePt t="68942" x="2500313" y="5224463"/>
          <p14:tracePt t="69064" x="2509838" y="5224463"/>
          <p14:tracePt t="69098" x="2517775" y="5224463"/>
          <p14:tracePt t="69119" x="2517775" y="5214938"/>
          <p14:tracePt t="69126" x="2527300" y="5214938"/>
          <p14:tracePt t="69135" x="2527300" y="5205413"/>
          <p14:tracePt t="69154" x="2536825" y="5205413"/>
          <p14:tracePt t="69169" x="2544763" y="5205413"/>
          <p14:tracePt t="69187" x="2554288" y="5197475"/>
          <p14:tracePt t="69219" x="2562225" y="5187950"/>
          <p14:tracePt t="69242" x="2571750" y="5187950"/>
          <p14:tracePt t="69256" x="2581275" y="5187950"/>
          <p14:tracePt t="69290" x="2589213" y="5187950"/>
          <p14:tracePt t="69310" x="2598738" y="5187950"/>
          <p14:tracePt t="69338" x="2608263" y="5187950"/>
          <p14:tracePt t="69351" x="2616200" y="5187950"/>
          <p14:tracePt t="69385" x="2625725" y="5187950"/>
          <p14:tracePt t="69420" x="2633663" y="5187950"/>
          <p14:tracePt t="69447" x="2643188" y="5187950"/>
          <p14:tracePt t="69549" x="2652713" y="5187950"/>
          <p14:tracePt t="69590" x="2660650" y="5187950"/>
          <p14:tracePt t="69625" x="2670175" y="5187950"/>
          <p14:tracePt t="69631" x="2670175" y="5197475"/>
          <p14:tracePt t="69673" x="2679700" y="5197475"/>
          <p14:tracePt t="69713" x="2679700" y="5205413"/>
          <p14:tracePt t="69727" x="2687638" y="5205413"/>
          <p14:tracePt t="69741" x="2697163" y="5205413"/>
          <p14:tracePt t="69754" x="2697163" y="5214938"/>
          <p14:tracePt t="69808" x="2705100" y="5214938"/>
          <p14:tracePt t="69843" x="2714625" y="5224463"/>
          <p14:tracePt t="69864" x="2724150" y="5224463"/>
          <p14:tracePt t="69871" x="2732088" y="5224463"/>
          <p14:tracePt t="69885" x="2741613" y="5224463"/>
          <p14:tracePt t="69902" x="2759075" y="5224463"/>
          <p14:tracePt t="69918" x="2776538" y="5232400"/>
          <p14:tracePt t="69935" x="2786063" y="5232400"/>
          <p14:tracePt t="69952" x="2803525" y="5232400"/>
          <p14:tracePt t="69968" x="2813050" y="5232400"/>
          <p14:tracePt t="70002" x="2822575" y="5232400"/>
          <p14:tracePt t="70019" x="2830513" y="5232400"/>
          <p14:tracePt t="70041" x="2840038" y="5232400"/>
          <p14:tracePt t="70076" x="2847975" y="5232400"/>
          <p14:tracePt t="70082" x="2847975" y="5241925"/>
          <p14:tracePt t="70104" x="2857500" y="5241925"/>
          <p14:tracePt t="70124" x="2867025" y="5241925"/>
          <p14:tracePt t="70138" x="2867025" y="5251450"/>
          <p14:tracePt t="70144" x="2874963" y="5251450"/>
          <p14:tracePt t="70158" x="2884488" y="5251450"/>
          <p14:tracePt t="70178" x="2894013" y="5251450"/>
          <p14:tracePt t="70186" x="2901950" y="5251450"/>
          <p14:tracePt t="70206" x="2911475" y="5251450"/>
          <p14:tracePt t="70226" x="2919413" y="5251450"/>
          <p14:tracePt t="70246" x="2928938" y="5251450"/>
          <p14:tracePt t="70254" x="2938463" y="5251450"/>
          <p14:tracePt t="70274" x="2946400" y="5251450"/>
          <p14:tracePt t="70308" x="2955925" y="5251450"/>
          <p14:tracePt t="70335" x="2965450" y="5251450"/>
          <p14:tracePt t="70356" x="2973388" y="5251450"/>
          <p14:tracePt t="70362" x="2982913" y="5251450"/>
          <p14:tracePt t="70383" x="2990850" y="5259388"/>
          <p14:tracePt t="70411" x="3000375" y="5259388"/>
          <p14:tracePt t="70438" x="3009900" y="5259388"/>
          <p14:tracePt t="70452" x="3017838" y="5259388"/>
          <p14:tracePt t="70486" x="3027363" y="5259388"/>
          <p14:tracePt t="70520" x="3036888" y="5259388"/>
          <p14:tracePt t="70548" x="3044825" y="5259388"/>
          <p14:tracePt t="70575" x="3054350" y="5259388"/>
          <p14:tracePt t="70662" x="3044825" y="5259388"/>
          <p14:tracePt t="70676" x="3036888" y="5259388"/>
          <p14:tracePt t="70683" x="3036888" y="5251450"/>
          <p14:tracePt t="71053" x="2973388" y="5259388"/>
          <p14:tracePt t="71059" x="2911475" y="5286375"/>
          <p14:tracePt t="71069" x="2867025" y="5313363"/>
          <p14:tracePt t="71087" x="2776538" y="5348288"/>
          <p14:tracePt t="71102" x="2697163" y="5367338"/>
          <p14:tracePt t="71120" x="2581275" y="5402263"/>
          <p14:tracePt t="71135" x="2500313" y="5419725"/>
          <p14:tracePt t="71152" x="2446338" y="5419725"/>
          <p14:tracePt t="71168" x="2411413" y="5429250"/>
          <p14:tracePt t="71185" x="2393950" y="5429250"/>
          <p14:tracePt t="71202" x="2374900" y="5429250"/>
          <p14:tracePt t="71219" x="2357438" y="5429250"/>
          <p14:tracePt t="71236" x="2347913" y="5429250"/>
          <p14:tracePt t="71252" x="2330450" y="5429250"/>
          <p14:tracePt t="71268" x="2322513" y="5429250"/>
          <p14:tracePt t="71286" x="2312988" y="5429250"/>
          <p14:tracePt t="71302" x="2303463" y="5429250"/>
          <p14:tracePt t="71319" x="2295525" y="5429250"/>
          <p14:tracePt t="71340" x="2286000" y="5429250"/>
          <p14:tracePt t="71361" x="2286000" y="5419725"/>
          <p14:tracePt t="71369" x="2276475" y="5419725"/>
          <p14:tracePt t="71387" x="2259013" y="5411788"/>
          <p14:tracePt t="71402" x="2241550" y="5411788"/>
          <p14:tracePt t="71419" x="2232025" y="5411788"/>
          <p14:tracePt t="71435" x="2224088" y="5394325"/>
          <p14:tracePt t="71452" x="2214563" y="5384800"/>
          <p14:tracePt t="71469" x="2214563" y="5375275"/>
          <p14:tracePt t="71485" x="2214563" y="5357813"/>
          <p14:tracePt t="71519" x="2214563" y="5348288"/>
          <p14:tracePt t="71607" x="2224088" y="5348288"/>
          <p14:tracePt t="71640" x="2232025" y="5348288"/>
          <p14:tracePt t="71675" x="2241550" y="5348288"/>
          <p14:tracePt t="71682" x="2251075" y="5348288"/>
          <p14:tracePt t="71695" x="2259013" y="5348288"/>
          <p14:tracePt t="71715" x="2268538" y="5348288"/>
          <p14:tracePt t="71743" x="2276475" y="5348288"/>
          <p14:tracePt t="71757" x="2286000" y="5348288"/>
          <p14:tracePt t="71771" x="2295525" y="5348288"/>
          <p14:tracePt t="71798" x="2303463" y="5348288"/>
          <p14:tracePt t="71804" x="2303463" y="5357813"/>
          <p14:tracePt t="71825" x="2303463" y="5367338"/>
          <p14:tracePt t="71835" x="2312988" y="5367338"/>
          <p14:tracePt t="71852" x="2322513" y="5367338"/>
          <p14:tracePt t="71880" x="2330450" y="5367338"/>
          <p14:tracePt t="71907" x="2339975" y="5367338"/>
          <p14:tracePt t="71948" x="2347913" y="5367338"/>
          <p14:tracePt t="71996" x="2357438" y="5367338"/>
          <p14:tracePt t="72017" x="2357438" y="5375275"/>
          <p14:tracePt t="72044" x="2366963" y="5375275"/>
          <p14:tracePt t="72105" x="2374900" y="5375275"/>
          <p14:tracePt t="72160" x="2384425" y="5375275"/>
          <p14:tracePt t="72215" x="2393950" y="5375275"/>
          <p14:tracePt t="72262" x="2401888" y="5375275"/>
          <p14:tracePt t="72297" x="2411413" y="5375275"/>
          <p14:tracePt t="72338" x="2419350" y="5375275"/>
          <p14:tracePt t="72345" x="2428875" y="5375275"/>
          <p14:tracePt t="72359" x="2438400" y="5375275"/>
          <p14:tracePt t="72368" x="2446338" y="5375275"/>
          <p14:tracePt t="72385" x="2465388" y="5375275"/>
          <p14:tracePt t="72402" x="2473325" y="5375275"/>
          <p14:tracePt t="72419" x="2482850" y="5375275"/>
          <p14:tracePt t="72435" x="2500313" y="5375275"/>
          <p14:tracePt t="72452" x="2509838" y="5375275"/>
          <p14:tracePt t="72469" x="2517775" y="5375275"/>
          <p14:tracePt t="72488" x="2527300" y="5375275"/>
          <p14:tracePt t="72503" x="2536825" y="5375275"/>
          <p14:tracePt t="72582" x="2544763" y="5375275"/>
          <p14:tracePt t="72652" x="2554288" y="5375275"/>
          <p14:tracePt t="72932" x="2562225" y="5375275"/>
          <p14:tracePt t="72946" x="2571750" y="5375275"/>
          <p14:tracePt t="72994" x="2571750" y="5367338"/>
          <p14:tracePt t="73007" x="2571750" y="5357813"/>
          <p14:tracePt t="73014" x="2581275" y="5357813"/>
          <p14:tracePt t="73062" x="2589213" y="5357813"/>
          <p14:tracePt t="73069" x="2589213" y="5348288"/>
          <p14:tracePt t="73110" x="2598738" y="5348288"/>
          <p14:tracePt t="73130" x="2608263" y="5348288"/>
          <p14:tracePt t="73144" x="2608263" y="5340350"/>
          <p14:tracePt t="73171" x="2616200" y="5340350"/>
          <p14:tracePt t="73253" x="2616200" y="5330825"/>
          <p14:tracePt t="73260" x="2625725" y="5330825"/>
          <p14:tracePt t="73301" x="2633663" y="5330825"/>
          <p14:tracePt t="73308" x="2633663" y="5322888"/>
          <p14:tracePt t="73322" x="2643188" y="5322888"/>
          <p14:tracePt t="73342" x="2643188" y="5313363"/>
          <p14:tracePt t="73352" x="2652713" y="5313363"/>
          <p14:tracePt t="73376" x="2660650" y="5303838"/>
          <p14:tracePt t="73404" x="2670175" y="5295900"/>
          <p14:tracePt t="73411" x="2679700" y="5295900"/>
          <p14:tracePt t="73424" x="2687638" y="5295900"/>
          <p14:tracePt t="73438" x="2697163" y="5286375"/>
          <p14:tracePt t="73452" x="2705100" y="5276850"/>
          <p14:tracePt t="73469" x="2732088" y="5276850"/>
          <p14:tracePt t="73485" x="2768600" y="5268913"/>
          <p14:tracePt t="73502" x="2803525" y="5259388"/>
          <p14:tracePt t="73519" x="2847975" y="5241925"/>
          <p14:tracePt t="73535" x="2874963" y="5232400"/>
          <p14:tracePt t="73553" x="2928938" y="5232400"/>
          <p14:tracePt t="73568" x="2955925" y="5224463"/>
          <p14:tracePt t="73585" x="2990850" y="5214938"/>
          <p14:tracePt t="73602" x="3027363" y="5214938"/>
          <p14:tracePt t="73619" x="3062288" y="5205413"/>
          <p14:tracePt t="73635" x="3125788" y="5197475"/>
          <p14:tracePt t="73652" x="3179763" y="5187950"/>
          <p14:tracePt t="73669" x="3251200" y="5187950"/>
          <p14:tracePt t="73685" x="3276600" y="5187950"/>
          <p14:tracePt t="73689" x="3286125" y="5187950"/>
          <p14:tracePt t="73703" x="3303588" y="5187950"/>
          <p14:tracePt t="73718" x="3330575" y="5187950"/>
          <p14:tracePt t="73735" x="3340100" y="5187950"/>
          <p14:tracePt t="73752" x="3357563" y="5187950"/>
          <p14:tracePt t="73768" x="3375025" y="5187950"/>
          <p14:tracePt t="73785" x="3384550" y="5187950"/>
          <p14:tracePt t="73802" x="3394075" y="5187950"/>
          <p14:tracePt t="73820" x="3402013" y="5187950"/>
          <p14:tracePt t="73852" x="3411538" y="5187950"/>
          <p14:tracePt t="73869" x="3419475" y="5187950"/>
          <p14:tracePt t="73909" x="3429000" y="5187950"/>
          <p14:tracePt t="74032" x="3438525" y="5187950"/>
          <p14:tracePt t="74435" x="3446463" y="5187950"/>
          <p14:tracePt t="74442" x="3473450" y="5197475"/>
          <p14:tracePt t="74452" x="3482975" y="5197475"/>
          <p14:tracePt t="74468" x="3509963" y="5205413"/>
          <p14:tracePt t="74485" x="3527425" y="5205413"/>
          <p14:tracePt t="74503" x="3536950" y="5205413"/>
          <p14:tracePt t="74519" x="3544888" y="5205413"/>
          <p14:tracePt t="74536" x="3554413" y="5205413"/>
          <p14:tracePt t="74557" x="3562350" y="5205413"/>
          <p14:tracePt t="74591" x="3571875" y="5205413"/>
          <p14:tracePt t="74605" x="3581400" y="5205413"/>
          <p14:tracePt t="74709" x="3589338" y="5205413"/>
          <p14:tracePt t="74804" x="3598863" y="5205413"/>
          <p14:tracePt t="74839" x="3608388" y="5205413"/>
          <p14:tracePt t="74852" x="3616325" y="5205413"/>
          <p14:tracePt t="74872" x="3625850" y="5205413"/>
          <p14:tracePt t="74887" x="3633788" y="5205413"/>
          <p14:tracePt t="74907" x="3643313" y="5205413"/>
          <p14:tracePt t="74914" x="3652838" y="5205413"/>
          <p14:tracePt t="74934" x="3660775" y="5205413"/>
          <p14:tracePt t="74969" x="3670300" y="5205413"/>
          <p14:tracePt t="74982" x="3679825" y="5205413"/>
          <p14:tracePt t="74996" x="3687763" y="5205413"/>
          <p14:tracePt t="75004" x="3697288" y="5205413"/>
          <p14:tracePt t="75018" x="3714750" y="5205413"/>
          <p14:tracePt t="75036" x="3741738" y="5205413"/>
          <p14:tracePt t="75052" x="3751263" y="5205413"/>
          <p14:tracePt t="75070" x="3776663" y="5205413"/>
          <p14:tracePt t="75085" x="3795713" y="5205413"/>
          <p14:tracePt t="75102" x="3803650" y="5205413"/>
          <p14:tracePt t="75119" x="3840163" y="5205413"/>
          <p14:tracePt t="75135" x="3848100" y="5205413"/>
          <p14:tracePt t="75152" x="3875088" y="5205413"/>
          <p14:tracePt t="75169" x="3894138" y="5205413"/>
          <p14:tracePt t="75187" x="3902075" y="5197475"/>
          <p14:tracePt t="75190" x="3919538" y="5197475"/>
          <p14:tracePt t="75202" x="3929063" y="5197475"/>
          <p14:tracePt t="75219" x="3938588" y="5197475"/>
          <p14:tracePt t="75235" x="3965575" y="5197475"/>
          <p14:tracePt t="75252" x="3983038" y="5197475"/>
          <p14:tracePt t="75269" x="4000500" y="5197475"/>
          <p14:tracePt t="75286" x="4010025" y="5197475"/>
          <p14:tracePt t="75302" x="4027488" y="5197475"/>
          <p14:tracePt t="75319" x="4044950" y="5197475"/>
          <p14:tracePt t="75336" x="4071938" y="5197475"/>
          <p14:tracePt t="75352" x="4081463" y="5197475"/>
          <p14:tracePt t="75369" x="4089400" y="5197475"/>
          <p14:tracePt t="75385" x="4108450" y="5197475"/>
          <p14:tracePt t="75402" x="4116388" y="5197475"/>
          <p14:tracePt t="75419" x="4125913" y="5197475"/>
          <p14:tracePt t="75435" x="4143375" y="5197475"/>
          <p14:tracePt t="75453" x="4152900" y="5197475"/>
          <p14:tracePt t="75469" x="4160838" y="5197475"/>
          <p14:tracePt t="75486" x="4179888" y="5197475"/>
          <p14:tracePt t="75502" x="4205288" y="5197475"/>
          <p14:tracePt t="75519" x="4214813" y="5197475"/>
          <p14:tracePt t="75535" x="4224338" y="5197475"/>
          <p14:tracePt t="75552" x="4241800" y="5197475"/>
          <p14:tracePt t="75569" x="4251325" y="5197475"/>
          <p14:tracePt t="75585" x="4259263" y="5187950"/>
          <p14:tracePt t="75603" x="4276725" y="5180013"/>
          <p14:tracePt t="75635" x="4286250" y="5180013"/>
          <p14:tracePt t="75652" x="4295775" y="5180013"/>
          <p14:tracePt t="75673" x="4303713" y="5180013"/>
          <p14:tracePt t="75685" x="4313238" y="5180013"/>
          <p14:tracePt t="75702" x="4322763" y="5180013"/>
          <p14:tracePt t="75719" x="4330700" y="5180013"/>
          <p14:tracePt t="75735" x="4348163" y="5180013"/>
          <p14:tracePt t="75769" x="4357688" y="5180013"/>
          <p14:tracePt t="75795" x="4367213" y="5180013"/>
          <p14:tracePt t="75816" x="4375150" y="5180013"/>
          <p14:tracePt t="75829" x="4384675" y="5180013"/>
          <p14:tracePt t="75837" x="4394200" y="5180013"/>
          <p14:tracePt t="75852" x="4402138" y="5180013"/>
          <p14:tracePt t="75870" x="4411663" y="5180013"/>
          <p14:tracePt t="75885" x="4429125" y="5180013"/>
          <p14:tracePt t="75902" x="4438650" y="5180013"/>
          <p14:tracePt t="75918" x="4456113" y="5180013"/>
          <p14:tracePt t="75935" x="4465638" y="5180013"/>
          <p14:tracePt t="75952" x="4473575" y="5180013"/>
          <p14:tracePt t="75987" x="4483100" y="5180013"/>
          <p14:tracePt t="76002" x="4491038" y="5187950"/>
          <p14:tracePt t="76020" x="4491038" y="5197475"/>
          <p14:tracePt t="76035" x="4500563" y="5205413"/>
          <p14:tracePt t="76052" x="4500563" y="5214938"/>
          <p14:tracePt t="76068" x="4500563" y="5232400"/>
          <p14:tracePt t="76102" x="4500563" y="5241925"/>
          <p14:tracePt t="76119" x="4473575" y="5251450"/>
          <p14:tracePt t="76136" x="4446588" y="5259388"/>
          <p14:tracePt t="76152" x="4429125" y="5268913"/>
          <p14:tracePt t="76169" x="4419600" y="5268913"/>
          <p14:tracePt t="76185" x="4394200" y="5268913"/>
          <p14:tracePt t="76202" x="4375150" y="5268913"/>
          <p14:tracePt t="76220" x="4367213" y="5268913"/>
          <p14:tracePt t="76235" x="4357688" y="5259388"/>
          <p14:tracePt t="76252" x="4348163" y="5259388"/>
          <p14:tracePt t="76269" x="4340225" y="5251450"/>
          <p14:tracePt t="76286" x="4322763" y="5241925"/>
          <p14:tracePt t="76302" x="4313238" y="5241925"/>
          <p14:tracePt t="76319" x="4295775" y="5241925"/>
          <p14:tracePt t="76335" x="4259263" y="5241925"/>
          <p14:tracePt t="76352" x="4197350" y="5241925"/>
          <p14:tracePt t="76368" x="4133850" y="5241925"/>
          <p14:tracePt t="76385" x="4071938" y="5241925"/>
          <p14:tracePt t="76402" x="4044950" y="5251450"/>
          <p14:tracePt t="76419" x="4027488" y="5251450"/>
          <p14:tracePt t="76436" x="4010025" y="5251450"/>
          <p14:tracePt t="76452" x="3990975" y="5259388"/>
          <p14:tracePt t="76469" x="3973513" y="5259388"/>
          <p14:tracePt t="76485" x="3938588" y="5268913"/>
          <p14:tracePt t="76502" x="3919538" y="5276850"/>
          <p14:tracePt t="76518" x="3894138" y="5276850"/>
          <p14:tracePt t="76535" x="3875088" y="5276850"/>
          <p14:tracePt t="76552" x="3867150" y="5276850"/>
          <p14:tracePt t="76569" x="3857625" y="5276850"/>
          <p14:tracePt t="76586" x="3848100" y="5276850"/>
          <p14:tracePt t="76619" x="3840163" y="5276850"/>
          <p14:tracePt t="76759" x="3848100" y="5276850"/>
          <p14:tracePt t="76772" x="3848100" y="5286375"/>
          <p14:tracePt t="76779" x="3857625" y="5286375"/>
          <p14:tracePt t="76787" x="3857625" y="5295900"/>
          <p14:tracePt t="76802" x="3875088" y="5303838"/>
          <p14:tracePt t="76820" x="3884613" y="5313363"/>
          <p14:tracePt t="76835" x="3894138" y="5322888"/>
          <p14:tracePt t="76852" x="3902075" y="5330825"/>
          <p14:tracePt t="76869" x="3919538" y="5330825"/>
          <p14:tracePt t="76885" x="3929063" y="5340350"/>
          <p14:tracePt t="76902" x="3946525" y="5348288"/>
          <p14:tracePt t="76936" x="3965575" y="5348288"/>
          <p14:tracePt t="76952" x="3965575" y="5357813"/>
          <p14:tracePt t="76969" x="3973513" y="5357813"/>
          <p14:tracePt t="76985" x="3983038" y="5357813"/>
          <p14:tracePt t="77019" x="3990975" y="5357813"/>
          <p14:tracePt t="77251" x="4000500" y="5357813"/>
          <p14:tracePt t="77287" x="4010025" y="5357813"/>
          <p14:tracePt t="77306" x="4017963" y="5357813"/>
          <p14:tracePt t="77347" x="4027488" y="5357813"/>
          <p14:tracePt t="77415" x="4037013" y="5357813"/>
          <p14:tracePt t="77449" x="4044950" y="5357813"/>
          <p14:tracePt t="77463" x="4054475" y="5357813"/>
          <p14:tracePt t="77497" x="4062413" y="5357813"/>
          <p14:tracePt t="77580" x="4071938" y="5357813"/>
          <p14:tracePt t="77647" x="4081463" y="5357813"/>
          <p14:tracePt t="77702" x="4089400" y="5357813"/>
          <p14:tracePt t="77811" x="4081463" y="5348288"/>
          <p14:tracePt t="77825" x="4071938" y="5340350"/>
          <p14:tracePt t="77839" x="4062413" y="5330825"/>
          <p14:tracePt t="78823" x="4017963" y="5330825"/>
          <p14:tracePt t="78829" x="3965575" y="5348288"/>
          <p14:tracePt t="78837" x="3919538" y="5367338"/>
          <p14:tracePt t="78852" x="3857625" y="5384800"/>
          <p14:tracePt t="78870" x="3751263" y="5394325"/>
          <p14:tracePt t="78885" x="3670300" y="5402263"/>
          <p14:tracePt t="78903" x="3536950" y="5411788"/>
          <p14:tracePt t="78919" x="3384550" y="5419725"/>
          <p14:tracePt t="78935" x="3322638" y="5419725"/>
          <p14:tracePt t="78952" x="3214688" y="5419725"/>
          <p14:tracePt t="78968" x="3143250" y="5419725"/>
          <p14:tracePt t="78986" x="3000375" y="5419725"/>
          <p14:tracePt t="79002" x="2919413" y="5419725"/>
          <p14:tracePt t="79020" x="2847975" y="5419725"/>
          <p14:tracePt t="79035" x="2813050" y="5419725"/>
          <p14:tracePt t="79052" x="2795588" y="5419725"/>
          <p14:tracePt t="79068" x="2714625" y="5411788"/>
          <p14:tracePt t="79085" x="2652713" y="5402263"/>
          <p14:tracePt t="79102" x="2598738" y="5394325"/>
          <p14:tracePt t="79119" x="2562225" y="5394325"/>
          <p14:tracePt t="79136" x="2527300" y="5394325"/>
          <p14:tracePt t="79152" x="2500313" y="5394325"/>
          <p14:tracePt t="79169" x="2482850" y="5394325"/>
          <p14:tracePt t="79185" x="2455863" y="5384800"/>
          <p14:tracePt t="79202" x="2438400" y="5384800"/>
          <p14:tracePt t="79207" x="2428875" y="5384800"/>
          <p14:tracePt t="79219" x="2411413" y="5375275"/>
          <p14:tracePt t="79235" x="2401888" y="5375275"/>
          <p14:tracePt t="79252" x="2374900" y="5367338"/>
          <p14:tracePt t="79269" x="2366963" y="5367338"/>
          <p14:tracePt t="79286" x="2347913" y="5357813"/>
          <p14:tracePt t="79302" x="2322513" y="5357813"/>
          <p14:tracePt t="79319" x="2303463" y="5340350"/>
          <p14:tracePt t="79335" x="2268538" y="5330825"/>
          <p14:tracePt t="79352" x="2251075" y="5322888"/>
          <p14:tracePt t="79368" x="2241550" y="5322888"/>
          <p14:tracePt t="79385" x="2232025" y="5313363"/>
          <p14:tracePt t="79403" x="2224088" y="5303838"/>
          <p14:tracePt t="79437" x="2214563" y="5286375"/>
          <p14:tracePt t="79492" x="2214563" y="5276850"/>
          <p14:tracePt t="79534" x="2224088" y="5268913"/>
          <p14:tracePt t="79602" x="2232025" y="5268913"/>
          <p14:tracePt t="79630" x="2241550" y="5268913"/>
          <p14:tracePt t="79656" x="2251075" y="5268913"/>
          <p14:tracePt t="79663" x="2259013" y="5268913"/>
          <p14:tracePt t="79684" x="2268538" y="5268913"/>
          <p14:tracePt t="79697" x="2276475" y="5268913"/>
          <p14:tracePt t="79718" x="2286000" y="5268913"/>
          <p14:tracePt t="79731" x="2295525" y="5268913"/>
          <p14:tracePt t="79745" x="2303463" y="5276850"/>
          <p14:tracePt t="79766" x="2322513" y="5276850"/>
          <p14:tracePt t="79773" x="2330450" y="5276850"/>
          <p14:tracePt t="79785" x="2339975" y="5276850"/>
          <p14:tracePt t="79802" x="2455863" y="5286375"/>
          <p14:tracePt t="79819" x="2670175" y="5286375"/>
          <p14:tracePt t="79835" x="2768600" y="5286375"/>
          <p14:tracePt t="79852" x="2822575" y="5286375"/>
          <p14:tracePt t="79868" x="2874963" y="5286375"/>
          <p14:tracePt t="79885" x="2911475" y="5286375"/>
          <p14:tracePt t="79902" x="2955925" y="5286375"/>
          <p14:tracePt t="79919" x="2990850" y="5286375"/>
          <p14:tracePt t="79935" x="3000375" y="5286375"/>
          <p14:tracePt t="79952" x="3027363" y="5276850"/>
          <p14:tracePt t="79968" x="3044825" y="5268913"/>
          <p14:tracePt t="79985" x="3054350" y="5259388"/>
          <p14:tracePt t="80002" x="3062288" y="5259388"/>
          <p14:tracePt t="80018" x="3062288" y="5251450"/>
          <p14:tracePt t="80035" x="3071813" y="5241925"/>
          <p14:tracePt t="80052" x="3081338" y="5241925"/>
          <p14:tracePt t="80069" x="3081338" y="5224463"/>
          <p14:tracePt t="80086" x="3089275" y="5214938"/>
          <p14:tracePt t="80102" x="3098800" y="5214938"/>
          <p14:tracePt t="80120" x="3116263" y="5205413"/>
          <p14:tracePt t="80135" x="3116263" y="5197475"/>
          <p14:tracePt t="80152" x="3125788" y="5197475"/>
          <p14:tracePt t="80169" x="3125788" y="5180013"/>
          <p14:tracePt t="80202" x="3125788" y="5170488"/>
          <p14:tracePt t="80206" x="3125788" y="5160963"/>
          <p14:tracePt t="80223" x="3125788" y="5153025"/>
          <p14:tracePt t="80236" x="3125788" y="5143500"/>
          <p14:tracePt t="80257" x="3125788" y="5133975"/>
          <p14:tracePt t="80285" x="3125788" y="5126038"/>
          <p14:tracePt t="80313" x="3116263" y="5126038"/>
          <p14:tracePt t="80319" x="3116263" y="5116513"/>
          <p14:tracePt t="80326" x="3108325" y="5116513"/>
          <p14:tracePt t="80339" x="3098800" y="5108575"/>
          <p14:tracePt t="80354" x="3089275" y="5108575"/>
          <p14:tracePt t="80368" x="3089275" y="5099050"/>
          <p14:tracePt t="80386" x="3071813" y="5099050"/>
          <p14:tracePt t="80402" x="3062288" y="5089525"/>
          <p14:tracePt t="80419" x="3054350" y="5089525"/>
          <p14:tracePt t="80435" x="3017838" y="5072063"/>
          <p14:tracePt t="80452" x="3009900" y="5054600"/>
          <p14:tracePt t="80468" x="2982913" y="5037138"/>
          <p14:tracePt t="80485" x="2946400" y="5018088"/>
          <p14:tracePt t="80502" x="2928938" y="5000625"/>
          <p14:tracePt t="80518" x="2901950" y="4965700"/>
          <p14:tracePt t="80535" x="2874963" y="4946650"/>
          <p14:tracePt t="80551" x="2847975" y="4911725"/>
          <p14:tracePt t="80568" x="2813050" y="4894263"/>
          <p14:tracePt t="80585" x="2768600" y="4875213"/>
          <p14:tracePt t="80601" x="2732088" y="4857750"/>
          <p14:tracePt t="80618" x="2705100" y="4857750"/>
          <p14:tracePt t="80636" x="2660650" y="4840288"/>
          <p14:tracePt t="80653" x="2625725" y="4830763"/>
          <p14:tracePt t="80669" x="2589213" y="4830763"/>
          <p14:tracePt t="80685" x="2562225" y="4830763"/>
          <p14:tracePt t="80702" x="2527300" y="4830763"/>
          <p14:tracePt t="80718" x="2517775" y="4830763"/>
          <p14:tracePt t="80735" x="2482850" y="4830763"/>
          <p14:tracePt t="80752" x="2465388" y="4840288"/>
          <p14:tracePt t="80769" x="2455863" y="4840288"/>
          <p14:tracePt t="80785" x="2428875" y="4848225"/>
          <p14:tracePt t="80803" x="2411413" y="4867275"/>
          <p14:tracePt t="80819" x="2393950" y="4875213"/>
          <p14:tracePt t="80835" x="2374900" y="4875213"/>
          <p14:tracePt t="80852" x="2366963" y="4894263"/>
          <p14:tracePt t="80869" x="2339975" y="4902200"/>
          <p14:tracePt t="80885" x="2322513" y="4919663"/>
          <p14:tracePt t="80902" x="2312988" y="4929188"/>
          <p14:tracePt t="80919" x="2286000" y="4938713"/>
          <p14:tracePt t="80935" x="2276475" y="4946650"/>
          <p14:tracePt t="80952" x="2276475" y="4956175"/>
          <p14:tracePt t="80968" x="2268538" y="4965700"/>
          <p14:tracePt t="80985" x="2268538" y="4973638"/>
          <p14:tracePt t="81002" x="2268538" y="4983163"/>
          <p14:tracePt t="81019" x="2268538" y="4991100"/>
          <p14:tracePt t="81035" x="2268538" y="5000625"/>
          <p14:tracePt t="81052" x="2276475" y="5000625"/>
          <p14:tracePt t="81070" x="2286000" y="5018088"/>
          <p14:tracePt t="81102" x="2295525" y="5027613"/>
          <p14:tracePt t="81118" x="2303463" y="5037138"/>
          <p14:tracePt t="81135" x="2312988" y="5045075"/>
          <p14:tracePt t="81152" x="2322513" y="5054600"/>
          <p14:tracePt t="81169" x="2330450" y="5062538"/>
          <p14:tracePt t="81186" x="2347913" y="5072063"/>
          <p14:tracePt t="81219" x="2357438" y="5081588"/>
          <p14:tracePt t="81235" x="2366963" y="5081588"/>
          <p14:tracePt t="81252" x="2366963" y="5099050"/>
          <p14:tracePt t="81269" x="2374900" y="5108575"/>
          <p14:tracePt t="81285" x="2384425" y="5116513"/>
          <p14:tracePt t="81302" x="2393950" y="5126038"/>
          <p14:tracePt t="81319" x="2393950" y="5133975"/>
          <p14:tracePt t="81336" x="2401888" y="5143500"/>
          <p14:tracePt t="81352" x="2401888" y="5160963"/>
          <p14:tracePt t="81369" x="2411413" y="5170488"/>
          <p14:tracePt t="81385" x="2419350" y="5180013"/>
          <p14:tracePt t="81402" x="2428875" y="5187950"/>
          <p14:tracePt t="81435" x="2438400" y="5197475"/>
          <p14:tracePt t="81453" x="2446338" y="5197475"/>
          <p14:tracePt t="81487" x="2455863" y="5197475"/>
          <p14:tracePt t="81508" x="2465388" y="5197475"/>
          <p14:tracePt t="81522" x="2473325" y="5205413"/>
          <p14:tracePt t="81536" x="2482850" y="5205413"/>
          <p14:tracePt t="81552" x="2490788" y="5205413"/>
          <p14:tracePt t="81569" x="2500313" y="5214938"/>
          <p14:tracePt t="81585" x="2509838" y="5214938"/>
          <p14:tracePt t="81603" x="2527300" y="5214938"/>
          <p14:tracePt t="81618" x="2536825" y="5224463"/>
          <p14:tracePt t="81636" x="2544763" y="5224463"/>
          <p14:tracePt t="81652" x="2562225" y="5224463"/>
          <p14:tracePt t="81669" x="2571750" y="5224463"/>
          <p14:tracePt t="81685" x="2581275" y="5224463"/>
          <p14:tracePt t="81718" x="2589213" y="5224463"/>
          <p14:tracePt t="81735" x="2598738" y="5224463"/>
          <p14:tracePt t="81755" x="2608263" y="5224463"/>
          <p14:tracePt t="81775" x="2616200" y="5224463"/>
          <p14:tracePt t="81789" x="2625725" y="5224463"/>
          <p14:tracePt t="81802" x="2643188" y="5224463"/>
          <p14:tracePt t="81818" x="2652713" y="5224463"/>
          <p14:tracePt t="81835" x="2670175" y="5224463"/>
          <p14:tracePt t="81852" x="2687638" y="5224463"/>
          <p14:tracePt t="81869" x="2697163" y="5224463"/>
          <p14:tracePt t="81885" x="2705100" y="5224463"/>
          <p14:tracePt t="81902" x="2705100" y="5214938"/>
          <p14:tracePt t="81918" x="2705100" y="5205413"/>
          <p14:tracePt t="81935" x="2705100" y="5197475"/>
          <p14:tracePt t="81954" x="2697163" y="5197475"/>
          <p14:tracePt t="81969" x="2687638" y="5187950"/>
          <p14:tracePt t="81986" x="2660650" y="5187950"/>
          <p14:tracePt t="82002" x="2633663" y="5187950"/>
          <p14:tracePt t="82019" x="2616200" y="5187950"/>
          <p14:tracePt t="82035" x="2589213" y="5187950"/>
          <p14:tracePt t="82052" x="2571750" y="5197475"/>
          <p14:tracePt t="82068" x="2562225" y="5205413"/>
          <p14:tracePt t="82085" x="2544763" y="5205413"/>
          <p14:tracePt t="82102" x="2536825" y="5205413"/>
          <p14:tracePt t="82119" x="2527300" y="5205413"/>
          <p14:tracePt t="82144" x="2517775" y="5205413"/>
          <p14:tracePt t="82253" x="2527300" y="5205413"/>
          <p14:tracePt t="82289" x="2536825" y="5205413"/>
          <p14:tracePt t="82301" x="2544763" y="5205413"/>
          <p14:tracePt t="82328" x="2554288" y="5205413"/>
          <p14:tracePt t="82355" x="2562225" y="5205413"/>
          <p14:tracePt t="82376" x="2571750" y="5205413"/>
          <p14:tracePt t="82390" x="2581275" y="5205413"/>
          <p14:tracePt t="82396" x="2589213" y="5205413"/>
          <p14:tracePt t="82417" x="2598738" y="5205413"/>
          <p14:tracePt t="82445" x="2608263" y="5205413"/>
          <p14:tracePt t="82459" x="2616200" y="5205413"/>
          <p14:tracePt t="82466" x="2625725" y="5205413"/>
          <p14:tracePt t="82479" x="2633663" y="5205413"/>
          <p14:tracePt t="82506" x="2643188" y="5205413"/>
          <p14:tracePt t="82519" x="2643188" y="5197475"/>
          <p14:tracePt t="82539" x="2652713" y="5197475"/>
          <p14:tracePt t="82553" x="2660650" y="5197475"/>
          <p14:tracePt t="82566" x="2660650" y="5187950"/>
          <p14:tracePt t="82587" x="2670175" y="5187950"/>
          <p14:tracePt t="82608" x="2670175" y="5180013"/>
          <p14:tracePt t="82643" x="2670175" y="5170488"/>
          <p14:tracePt t="82652" x="2679700" y="5170488"/>
          <p14:tracePt t="82677" x="2679700" y="5160963"/>
          <p14:tracePt t="82697" x="2679700" y="5153025"/>
          <p14:tracePt t="82724" x="2679700" y="5143500"/>
          <p14:tracePt t="82738" x="2687638" y="5143500"/>
          <p14:tracePt t="82773" x="2687638" y="5133975"/>
          <p14:tracePt t="82800" x="2687638" y="5126038"/>
          <p14:tracePt t="82813" x="2687638" y="5116513"/>
          <p14:tracePt t="82827" x="2687638" y="5108575"/>
          <p14:tracePt t="82855" x="2687638" y="5099050"/>
          <p14:tracePt t="82875" x="2697163" y="5099050"/>
          <p14:tracePt t="82881" x="2697163" y="5089525"/>
          <p14:tracePt t="82903" x="2697163" y="5081588"/>
          <p14:tracePt t="82937" x="2697163" y="5072063"/>
          <p14:tracePt t="82964" x="2697163" y="5062538"/>
          <p14:tracePt t="82991" x="2697163" y="5054600"/>
          <p14:tracePt t="82998" x="2697163" y="5045075"/>
          <p14:tracePt t="83025" x="2697163" y="5037138"/>
          <p14:tracePt t="83053" x="2687638" y="5027613"/>
          <p14:tracePt t="83080" x="2687638" y="5018088"/>
          <p14:tracePt t="83087" x="2679700" y="5018088"/>
          <p14:tracePt t="83094" x="2679700" y="5010150"/>
          <p14:tracePt t="83107" x="2670175" y="5010150"/>
          <p14:tracePt t="83121" x="2670175" y="5000625"/>
          <p14:tracePt t="83135" x="2660650" y="5000625"/>
          <p14:tracePt t="83152" x="2652713" y="5000625"/>
          <p14:tracePt t="83169" x="2652713" y="4991100"/>
          <p14:tracePt t="83185" x="2643188" y="4983163"/>
          <p14:tracePt t="83202" x="2633663" y="4983163"/>
          <p14:tracePt t="83219" x="2625725" y="4973638"/>
          <p14:tracePt t="83236" x="2616200" y="4973638"/>
          <p14:tracePt t="83252" x="2608263" y="4973638"/>
          <p14:tracePt t="83280" x="2598738" y="4973638"/>
          <p14:tracePt t="83306" x="2589213" y="4973638"/>
          <p14:tracePt t="83326" x="2581275" y="4973638"/>
          <p14:tracePt t="83353" x="2571750" y="4973638"/>
          <p14:tracePt t="83381" x="2562225" y="4973638"/>
          <p14:tracePt t="83401" x="2554288" y="4983163"/>
          <p14:tracePt t="83415" x="2544763" y="4983163"/>
          <p14:tracePt t="83422" x="2536825" y="4983163"/>
          <p14:tracePt t="83435" x="2536825" y="4991100"/>
          <p14:tracePt t="83452" x="2527300" y="5000625"/>
          <p14:tracePt t="83469" x="2527300" y="5010150"/>
          <p14:tracePt t="83485" x="2517775" y="5018088"/>
          <p14:tracePt t="83503" x="2509838" y="5027613"/>
          <p14:tracePt t="83536" x="2509838" y="5037138"/>
          <p14:tracePt t="83558" x="2509838" y="5045075"/>
          <p14:tracePt t="83572" x="2509838" y="5054600"/>
          <p14:tracePt t="83592" x="2509838" y="5062538"/>
          <p14:tracePt t="83606" x="2509838" y="5072063"/>
          <p14:tracePt t="83621" x="2509838" y="5081588"/>
          <p14:tracePt t="83635" x="2509838" y="5089525"/>
          <p14:tracePt t="83653" x="2509838" y="5099050"/>
          <p14:tracePt t="83669" x="2517775" y="5108575"/>
          <p14:tracePt t="83685" x="2517775" y="5116513"/>
          <p14:tracePt t="83702" x="2517775" y="5126038"/>
          <p14:tracePt t="83719" x="2527300" y="5126038"/>
          <p14:tracePt t="83735" x="2527300" y="5133975"/>
          <p14:tracePt t="83752" x="2544763" y="5133975"/>
          <p14:tracePt t="83769" x="2554288" y="5143500"/>
          <p14:tracePt t="83785" x="2562225" y="5143500"/>
          <p14:tracePt t="83803" x="2581275" y="5153025"/>
          <p14:tracePt t="83819" x="2589213" y="5160963"/>
          <p14:tracePt t="83835" x="2598738" y="5160963"/>
          <p14:tracePt t="83852" x="2616200" y="5160963"/>
          <p14:tracePt t="83868" x="2625725" y="5160963"/>
          <p14:tracePt t="83885" x="2633663" y="5160963"/>
          <p14:tracePt t="83902" x="2643188" y="5160963"/>
          <p14:tracePt t="83919" x="2652713" y="5160963"/>
          <p14:tracePt t="83935" x="2660650" y="5160963"/>
          <p14:tracePt t="83961" x="2660650" y="5153025"/>
          <p14:tracePt t="83969" x="2670175" y="5153025"/>
          <p14:tracePt t="83996" x="2670175" y="5143500"/>
          <p14:tracePt t="84003" x="2679700" y="5143500"/>
          <p14:tracePt t="84317" x="2679700" y="5133975"/>
          <p14:tracePt t="84324" x="2679700" y="5126038"/>
          <p14:tracePt t="84336" x="2679700" y="5116513"/>
          <p14:tracePt t="84352" x="2670175" y="5108575"/>
          <p14:tracePt t="84369" x="2670175" y="5099050"/>
          <p14:tracePt t="84385" x="2660650" y="5089525"/>
          <p14:tracePt t="84402" x="2652713" y="5081588"/>
          <p14:tracePt t="84419" x="2652713" y="5062538"/>
          <p14:tracePt t="84435" x="2652713" y="5054600"/>
          <p14:tracePt t="84452" x="2643188" y="5045075"/>
          <p14:tracePt t="84469" x="2643188" y="5037138"/>
          <p14:tracePt t="84487" x="2633663" y="5018088"/>
          <p14:tracePt t="84502" x="2633663" y="5010150"/>
          <p14:tracePt t="84519" x="2625725" y="5010150"/>
          <p14:tracePt t="84535" x="2616200" y="5000625"/>
          <p14:tracePt t="84555" x="2616200" y="4991100"/>
          <p14:tracePt t="84568" x="2608263" y="4983163"/>
          <p14:tracePt t="84616" x="2598738" y="4983163"/>
          <p14:tracePt t="84643" x="2589213" y="4983163"/>
          <p14:tracePt t="84679" x="2581275" y="4983163"/>
          <p14:tracePt t="84686" x="2571750" y="4991100"/>
          <p14:tracePt t="84700" x="2562225" y="4991100"/>
          <p14:tracePt t="84713" x="2562225" y="5000625"/>
          <p14:tracePt t="84721" x="2554288" y="5000625"/>
          <p14:tracePt t="84735" x="2544763" y="5010150"/>
          <p14:tracePt t="84752" x="2536825" y="5018088"/>
          <p14:tracePt t="84769" x="2527300" y="5037138"/>
          <p14:tracePt t="84802" x="2527300" y="5054600"/>
          <p14:tracePt t="84819" x="2527300" y="5062538"/>
          <p14:tracePt t="84852" x="2527300" y="5072063"/>
          <p14:tracePt t="84869" x="2527300" y="5081588"/>
          <p14:tracePt t="84885" x="2527300" y="5089525"/>
          <p14:tracePt t="84903" x="2527300" y="5099050"/>
          <p14:tracePt t="84919" x="2536825" y="5108575"/>
          <p14:tracePt t="84935" x="2544763" y="5116513"/>
          <p14:tracePt t="84952" x="2554288" y="5133975"/>
          <p14:tracePt t="84969" x="2562225" y="5143500"/>
          <p14:tracePt t="84986" x="2581275" y="5153025"/>
          <p14:tracePt t="85002" x="2581275" y="5160963"/>
          <p14:tracePt t="85020" x="2598738" y="5170488"/>
          <p14:tracePt t="85052" x="2608263" y="5180013"/>
          <p14:tracePt t="85085" x="2625725" y="5180013"/>
          <p14:tracePt t="85119" x="2633663" y="5180013"/>
          <p14:tracePt t="85144" x="2643188" y="5180013"/>
          <p14:tracePt t="85157" x="2643188" y="5170488"/>
          <p14:tracePt t="85178" x="2652713" y="5160963"/>
          <p14:tracePt t="85192" x="2660650" y="5160963"/>
          <p14:tracePt t="85226" x="2670175" y="5153025"/>
          <p14:tracePt t="85274" x="2670175" y="5143500"/>
          <p14:tracePt t="85301" x="2679700" y="5143500"/>
          <p14:tracePt t="85308" x="2679700" y="5133975"/>
          <p14:tracePt t="85322" x="2679700" y="5126038"/>
          <p14:tracePt t="85349" x="2679700" y="5116513"/>
          <p14:tracePt t="85370" x="2679700" y="5108575"/>
          <p14:tracePt t="85390" x="2679700" y="5099050"/>
          <p14:tracePt t="85397" x="2679700" y="5089525"/>
          <p14:tracePt t="85417" x="2679700" y="5081588"/>
          <p14:tracePt t="85438" x="2679700" y="5072063"/>
          <p14:tracePt t="85458" x="2679700" y="5062538"/>
          <p14:tracePt t="85472" x="2679700" y="5054600"/>
          <p14:tracePt t="85487" x="2670175" y="5054600"/>
          <p14:tracePt t="85499" x="2670175" y="5045075"/>
          <p14:tracePt t="85520" x="2660650" y="5037138"/>
          <p14:tracePt t="85534" x="2652713" y="5037138"/>
          <p14:tracePt t="85547" x="2652713" y="5027613"/>
          <p14:tracePt t="85568" x="2643188" y="5018088"/>
          <p14:tracePt t="85595" x="2633663" y="5010150"/>
          <p14:tracePt t="85608" x="2625725" y="5010150"/>
          <p14:tracePt t="85615" x="2616200" y="5010150"/>
          <p14:tracePt t="85637" x="2608263" y="5010150"/>
          <p14:tracePt t="85650" x="2598738" y="5010150"/>
          <p14:tracePt t="85657" x="2589213" y="5010150"/>
          <p14:tracePt t="85669" x="2581275" y="5010150"/>
          <p14:tracePt t="85685" x="2571750" y="5010150"/>
          <p14:tracePt t="85703" x="2562225" y="5018088"/>
          <p14:tracePt t="85719" x="2544763" y="5027613"/>
          <p14:tracePt t="85752" x="2536825" y="5037138"/>
          <p14:tracePt t="85769" x="2536825" y="5045075"/>
          <p14:tracePt t="85802" x="2536825" y="5054600"/>
          <p14:tracePt t="85819" x="2536825" y="5062538"/>
          <p14:tracePt t="85835" x="2536825" y="5072063"/>
          <p14:tracePt t="85861" x="2544763" y="5081588"/>
          <p14:tracePt t="85875" x="2554288" y="5081588"/>
          <p14:tracePt t="85896" x="2554288" y="5089525"/>
          <p14:tracePt t="85909" x="2562225" y="5099050"/>
          <p14:tracePt t="85943" x="2571750" y="5108575"/>
          <p14:tracePt t="85964" x="2581275" y="5108575"/>
          <p14:tracePt t="85978" x="2589213" y="5108575"/>
          <p14:tracePt t="85991" x="2598738" y="5108575"/>
          <p14:tracePt t="86012" x="2608263" y="5108575"/>
          <p14:tracePt t="86032" x="2616200" y="5108575"/>
          <p14:tracePt t="86046" x="2625725" y="5108575"/>
          <p14:tracePt t="86074" x="2633663" y="5108575"/>
          <p14:tracePt t="86087" x="2633663" y="5099050"/>
          <p14:tracePt t="86100" x="2633663" y="5089525"/>
          <p14:tracePt t="86108" x="2643188" y="5089525"/>
          <p14:tracePt t="86135" x="2643188" y="5081588"/>
          <p14:tracePt t="86142" x="2652713" y="5081588"/>
          <p14:tracePt t="86170" x="2652713" y="5072063"/>
          <p14:tracePt t="86196" x="2652713" y="5062538"/>
          <p14:tracePt t="86205" x="2652713" y="5054600"/>
          <p14:tracePt t="86230" x="2652713" y="5045075"/>
          <p14:tracePt t="86244" x="2652713" y="5037138"/>
          <p14:tracePt t="86258" x="2652713" y="5027613"/>
          <p14:tracePt t="86265" x="2643188" y="5027613"/>
          <p14:tracePt t="86272" x="2643188" y="5018088"/>
          <p14:tracePt t="86287" x="2643188" y="5010150"/>
          <p14:tracePt t="86302" x="2633663" y="5010150"/>
          <p14:tracePt t="86319" x="2625725" y="5000625"/>
          <p14:tracePt t="86335" x="2616200" y="5000625"/>
          <p14:tracePt t="86352" x="2608263" y="5000625"/>
          <p14:tracePt t="86369" x="2598738" y="5000625"/>
          <p14:tracePt t="86387" x="2581275" y="5000625"/>
          <p14:tracePt t="86402" x="2571750" y="5000625"/>
          <p14:tracePt t="86419" x="2562225" y="5000625"/>
          <p14:tracePt t="86435" x="2544763" y="5010150"/>
          <p14:tracePt t="86452" x="2536825" y="5010150"/>
          <p14:tracePt t="86469" x="2527300" y="5010150"/>
          <p14:tracePt t="86485" x="2527300" y="5018088"/>
          <p14:tracePt t="86503" x="2509838" y="5027613"/>
          <p14:tracePt t="86518" x="2509838" y="5037138"/>
          <p14:tracePt t="86552" x="2500313" y="5045075"/>
          <p14:tracePt t="86568" x="2490788" y="5045075"/>
          <p14:tracePt t="86584" x="2490788" y="5054600"/>
          <p14:tracePt t="86601" x="2490788" y="5062538"/>
          <p14:tracePt t="86635" x="2490788" y="5072063"/>
          <p14:tracePt t="86660" x="2490788" y="5081588"/>
          <p14:tracePt t="86668" x="2500313" y="5081588"/>
          <p14:tracePt t="86694" x="2500313" y="5089525"/>
          <p14:tracePt t="86704" x="2509838" y="5089525"/>
          <p14:tracePt t="86719" x="2517775" y="5099050"/>
          <p14:tracePt t="86752" x="2527300" y="5108575"/>
          <p14:tracePt t="86785" x="2536825" y="5116513"/>
          <p14:tracePt t="86802" x="2544763" y="5116513"/>
          <p14:tracePt t="86819" x="2554288" y="5116513"/>
          <p14:tracePt t="86835" x="2562225" y="5116513"/>
          <p14:tracePt t="86859" x="2571750" y="5116513"/>
          <p14:tracePt t="86887" x="2581275" y="5116513"/>
          <p14:tracePt t="86913" x="2589213" y="5116513"/>
          <p14:tracePt t="86927" x="2598738" y="5116513"/>
          <p14:tracePt t="86962" x="2608263" y="5108575"/>
          <p14:tracePt t="86996" x="2616200" y="5099050"/>
          <p14:tracePt t="87009" x="2616200" y="5089525"/>
          <p14:tracePt t="87044" x="2616200" y="5081588"/>
          <p14:tracePt t="87078" x="2616200" y="5072063"/>
          <p14:tracePt t="87091" x="2616200" y="5062538"/>
          <p14:tracePt t="87099" x="2616200" y="5054600"/>
          <p14:tracePt t="87119" x="2616200" y="5045075"/>
          <p14:tracePt t="87133" x="2616200" y="5037138"/>
          <p14:tracePt t="87147" x="2616200" y="5027613"/>
          <p14:tracePt t="87154" x="2608263" y="5027613"/>
          <p14:tracePt t="87168" x="2608263" y="5018088"/>
          <p14:tracePt t="87185" x="2608263" y="5010150"/>
          <p14:tracePt t="87202" x="2608263" y="5000625"/>
          <p14:tracePt t="87219" x="2598738" y="5000625"/>
          <p14:tracePt t="87235" x="2589213" y="4991100"/>
          <p14:tracePt t="87256" x="2581275" y="4991100"/>
          <p14:tracePt t="87270" x="2571750" y="4991100"/>
          <p14:tracePt t="87292" x="2562225" y="4991100"/>
          <p14:tracePt t="87305" x="2554288" y="4991100"/>
          <p14:tracePt t="87319" x="2544763" y="5000625"/>
          <p14:tracePt t="87337" x="2536825" y="5010150"/>
          <p14:tracePt t="87352" x="2527300" y="5018088"/>
          <p14:tracePt t="87369" x="2517775" y="5027613"/>
          <p14:tracePt t="87385" x="2509838" y="5037138"/>
          <p14:tracePt t="87402" x="2509838" y="5045075"/>
          <p14:tracePt t="87419" x="2509838" y="5054600"/>
          <p14:tracePt t="87435" x="2509838" y="5062538"/>
          <p14:tracePt t="87469" x="2509838" y="5072063"/>
          <p14:tracePt t="87495" x="2509838" y="5081588"/>
          <p14:tracePt t="87502" x="2517775" y="5081588"/>
          <p14:tracePt t="87522" x="2527300" y="5081588"/>
          <p14:tracePt t="87535" x="2527300" y="5089525"/>
          <p14:tracePt t="87552" x="2536825" y="5099050"/>
          <p14:tracePt t="87569" x="2554288" y="5099050"/>
          <p14:tracePt t="87585" x="2562225" y="5108575"/>
          <p14:tracePt t="87603" x="2571750" y="5108575"/>
          <p14:tracePt t="87618" x="2581275" y="5108575"/>
          <p14:tracePt t="87635" x="2589213" y="5108575"/>
          <p14:tracePt t="87652" x="2598738" y="5108575"/>
          <p14:tracePt t="87669" x="2608263" y="5108575"/>
          <p14:tracePt t="87686" x="2608263" y="5089525"/>
          <p14:tracePt t="87702" x="2616200" y="5089525"/>
          <p14:tracePt t="87720" x="2616200" y="5081588"/>
          <p14:tracePt t="87755" x="2616200" y="5072063"/>
          <p14:tracePt t="87782" x="2616200" y="5062538"/>
          <p14:tracePt t="87905" x="2616200" y="5072063"/>
          <p14:tracePt t="87953" x="2616200" y="5081588"/>
          <p14:tracePt t="88206" x="2608263" y="5081588"/>
          <p14:tracePt t="88220" x="2608263" y="5072063"/>
          <p14:tracePt t="88227" x="2598738" y="5072063"/>
          <p14:tracePt t="88235" x="2589213" y="5072063"/>
          <p14:tracePt t="88252" x="2581275" y="5062538"/>
          <p14:tracePt t="88269" x="2571750" y="5054600"/>
          <p14:tracePt t="88288" x="2562225" y="5054600"/>
          <p14:tracePt t="88302" x="2544763" y="5054600"/>
          <p14:tracePt t="88318" x="2527300" y="5054600"/>
          <p14:tracePt t="88335" x="2509838" y="5054600"/>
          <p14:tracePt t="88352" x="2490788" y="5054600"/>
          <p14:tracePt t="88369" x="2473325" y="5045075"/>
          <p14:tracePt t="88385" x="2455863" y="5045075"/>
          <p14:tracePt t="88403" x="2401888" y="5045075"/>
          <p14:tracePt t="88419" x="2357438" y="5037138"/>
          <p14:tracePt t="88435" x="2312988" y="5037138"/>
          <p14:tracePt t="88452" x="2251075" y="5037138"/>
          <p14:tracePt t="88468" x="2232025" y="5037138"/>
          <p14:tracePt t="88485" x="2197100" y="5037138"/>
          <p14:tracePt t="88501" x="2179638" y="5037138"/>
          <p14:tracePt t="88518" x="2152650" y="5037138"/>
          <p14:tracePt t="88535" x="2133600" y="5045075"/>
          <p14:tracePt t="88552" x="2116138" y="5045075"/>
          <p14:tracePt t="88568" x="2108200" y="5045075"/>
          <p14:tracePt t="88585" x="2098675" y="5054600"/>
          <p14:tracePt t="88601" x="2089150" y="5062538"/>
          <p14:tracePt t="88618" x="2081213" y="5062538"/>
          <p14:tracePt t="88635" x="2071688" y="5072063"/>
          <p14:tracePt t="88652" x="2054225" y="5072063"/>
          <p14:tracePt t="88669" x="2027238" y="5081588"/>
          <p14:tracePt t="88685" x="2017713" y="5081588"/>
          <p14:tracePt t="88703" x="2009775" y="5089525"/>
          <p14:tracePt t="88719" x="2000250" y="5089525"/>
          <p14:tracePt t="88735" x="1990725" y="5089525"/>
          <p14:tracePt t="88835" x="2000250" y="5089525"/>
          <p14:tracePt t="88855" x="2009775" y="5089525"/>
          <p14:tracePt t="88882" x="2017713" y="5081588"/>
          <p14:tracePt t="88916" x="2027238" y="5081588"/>
          <p14:tracePt t="88930" x="2036763" y="5081588"/>
          <p14:tracePt t="88938" x="2036763" y="5072063"/>
          <p14:tracePt t="88952" x="2044700" y="5072063"/>
          <p14:tracePt t="88971" x="2054225" y="5072063"/>
          <p14:tracePt t="89046" x="2044700" y="5072063"/>
          <p14:tracePt t="89067" x="2036763" y="5072063"/>
          <p14:tracePt t="89197" x="2036763" y="5062538"/>
          <p14:tracePt t="89210" x="2036763" y="5054600"/>
          <p14:tracePt t="89238" x="2027238" y="5054600"/>
          <p14:tracePt t="89245" x="2027238" y="5045075"/>
          <p14:tracePt t="89326" x="2027238" y="5054600"/>
          <p14:tracePt t="89333" x="2027238" y="5062538"/>
          <p14:tracePt t="89341" x="2017713" y="5062538"/>
          <p14:tracePt t="89402" x="2017713" y="5054600"/>
          <p14:tracePt t="89415" x="2017713" y="5045075"/>
          <p14:tracePt t="89429" x="2009775" y="5037138"/>
          <p14:tracePt t="89436" x="2009775" y="5027613"/>
          <p14:tracePt t="89452" x="2000250" y="5018088"/>
          <p14:tracePt t="89469" x="2000250" y="5010150"/>
          <p14:tracePt t="89485" x="1990725" y="5010150"/>
          <p14:tracePt t="89525" x="1982788" y="5010150"/>
          <p14:tracePt t="89532" x="1982788" y="5018088"/>
          <p14:tracePt t="89539" x="1982788" y="5027613"/>
          <p14:tracePt t="89553" x="1982788" y="5037138"/>
          <p14:tracePt t="89568" x="1982788" y="5045075"/>
          <p14:tracePt t="89586" x="1982788" y="5062538"/>
          <p14:tracePt t="89602" x="1982788" y="5072063"/>
          <p14:tracePt t="89661" x="1990725" y="5072063"/>
          <p14:tracePt t="89669" x="1990725" y="5062538"/>
          <p14:tracePt t="89675" x="1990725" y="5054600"/>
          <p14:tracePt t="89689" x="2000250" y="5045075"/>
          <p14:tracePt t="89709" x="2000250" y="5037138"/>
          <p14:tracePt t="89723" x="2000250" y="5027613"/>
          <p14:tracePt t="89737" x="2000250" y="5018088"/>
          <p14:tracePt t="89778" x="1990725" y="5018088"/>
          <p14:tracePt t="89812" x="1982788" y="5027613"/>
          <p14:tracePt t="89839" x="1982788" y="5037138"/>
          <p14:tracePt t="89907" x="1990725" y="5037138"/>
          <p14:tracePt t="89921" x="2000250" y="5037138"/>
          <p14:tracePt t="89942" x="2009775" y="5037138"/>
          <p14:tracePt t="89956" x="2017713" y="5037138"/>
          <p14:tracePt t="90010" x="2009775" y="5037138"/>
          <p14:tracePt t="90030" x="2000250" y="5037138"/>
          <p14:tracePt t="90044" x="1990725" y="5037138"/>
          <p14:tracePt t="90065" x="1982788" y="5037138"/>
          <p14:tracePt t="90079" x="1982788" y="5045075"/>
          <p14:tracePt t="90085" x="1973263" y="5045075"/>
          <p14:tracePt t="90102" x="1965325" y="5045075"/>
          <p14:tracePt t="90119" x="1965325" y="5054600"/>
          <p14:tracePt t="90147" x="1965325" y="5062538"/>
          <p14:tracePt t="90181" x="1973263" y="5062538"/>
          <p14:tracePt t="90215" x="1982788" y="5062538"/>
          <p14:tracePt t="90236" x="1982788" y="5054600"/>
          <p14:tracePt t="90249" x="1990725" y="5054600"/>
          <p14:tracePt t="90270" x="1990725" y="5045075"/>
          <p14:tracePt t="90304" x="1990725" y="5037138"/>
          <p14:tracePt t="90386" x="1990725" y="5045075"/>
          <p14:tracePt t="90406" x="1990725" y="5054600"/>
          <p14:tracePt t="90413" x="1990725" y="5062538"/>
          <p14:tracePt t="90427" x="1990725" y="5072063"/>
          <p14:tracePt t="90454" x="1990725" y="5081588"/>
          <p14:tracePt t="90489" x="1990725" y="5089525"/>
          <p14:tracePt t="90502" x="1990725" y="5099050"/>
          <p14:tracePt t="90652" x="2000250" y="5099050"/>
          <p14:tracePt t="90816" x="2009775" y="5099050"/>
          <p14:tracePt t="90850" x="2017713" y="5099050"/>
          <p14:tracePt t="90892" x="2027238" y="5099050"/>
          <p14:tracePt t="90906" x="2027238" y="5089525"/>
          <p14:tracePt t="90919" x="2036763" y="5089525"/>
          <p14:tracePt t="90939" x="2044700" y="5081588"/>
          <p14:tracePt t="90946" x="2054225" y="5081588"/>
          <p14:tracePt t="90960" x="2062163" y="5081588"/>
          <p14:tracePt t="90974" x="2062163" y="5072063"/>
          <p14:tracePt t="90986" x="2081213" y="5062538"/>
          <p14:tracePt t="91002" x="2143125" y="5062538"/>
          <p14:tracePt t="91019" x="2276475" y="5062538"/>
          <p14:tracePt t="91035" x="2374900" y="5062538"/>
          <p14:tracePt t="91052" x="2419350" y="5062538"/>
          <p14:tracePt t="91069" x="2482850" y="5062538"/>
          <p14:tracePt t="91085" x="2544763" y="5062538"/>
          <p14:tracePt t="91103" x="2714625" y="5062538"/>
          <p14:tracePt t="91119" x="2847975" y="5062538"/>
          <p14:tracePt t="91137" x="2938463" y="5062538"/>
          <p14:tracePt t="91152" x="2990850" y="5062538"/>
          <p14:tracePt t="91169" x="3054350" y="5072063"/>
          <p14:tracePt t="91185" x="3205163" y="5072063"/>
          <p14:tracePt t="91202" x="3295650" y="5072063"/>
          <p14:tracePt t="91219" x="3357563" y="5081588"/>
          <p14:tracePt t="91235" x="3384550" y="5081588"/>
          <p14:tracePt t="91240" x="3394075" y="5081588"/>
          <p14:tracePt t="91253" x="3419475" y="5089525"/>
          <p14:tracePt t="91268" x="3429000" y="5099050"/>
          <p14:tracePt t="91286" x="3446463" y="5099050"/>
          <p14:tracePt t="91302" x="3465513" y="5099050"/>
          <p14:tracePt t="91319" x="3473450" y="5108575"/>
          <p14:tracePt t="91335" x="3482975" y="5108575"/>
          <p14:tracePt t="91352" x="3482975" y="5116513"/>
          <p14:tracePt t="91369" x="3490913" y="5116513"/>
          <p14:tracePt t="91385" x="3500438" y="5116513"/>
          <p14:tracePt t="91404" x="3509963" y="5126038"/>
          <p14:tracePt t="91431" x="3517900" y="5133975"/>
          <p14:tracePt t="91466" x="3517900" y="5143500"/>
          <p14:tracePt t="91494" x="3517900" y="5153025"/>
          <p14:tracePt t="91513" x="3527425" y="5160963"/>
          <p14:tracePt t="91541" x="3527425" y="5170488"/>
          <p14:tracePt t="91575" x="3527425" y="5180013"/>
          <p14:tracePt t="91602" x="3527425" y="5187950"/>
          <p14:tracePt t="91623" x="3527425" y="5197475"/>
          <p14:tracePt t="91698" x="3527425" y="5187950"/>
          <p14:tracePt t="91725" x="3527425" y="5180013"/>
          <p14:tracePt t="91807" x="3527425" y="5170488"/>
          <p14:tracePt t="91821" x="3536950" y="5170488"/>
          <p14:tracePt t="91841" x="3536950" y="5160963"/>
          <p14:tracePt t="91855" x="3544888" y="5160963"/>
          <p14:tracePt t="92227" x="3544888" y="5153025"/>
          <p14:tracePt t="92258" x="3544888" y="5143500"/>
          <p14:tracePt t="92286" x="3554413" y="5143500"/>
          <p14:tracePt t="92292" x="3554413" y="5133975"/>
          <p14:tracePt t="92321" x="3562350" y="5126038"/>
          <p14:tracePt t="92334" x="3571875" y="5126038"/>
          <p14:tracePt t="92347" x="3581400" y="5126038"/>
          <p14:tracePt t="92355" x="3589338" y="5126038"/>
          <p14:tracePt t="92369" x="3598863" y="5126038"/>
          <p14:tracePt t="92385" x="3616325" y="5126038"/>
          <p14:tracePt t="92402" x="3633788" y="5126038"/>
          <p14:tracePt t="92418" x="3652838" y="5126038"/>
          <p14:tracePt t="92435" x="3679825" y="5126038"/>
          <p14:tracePt t="92452" x="3697288" y="5126038"/>
          <p14:tracePt t="92470" x="3714750" y="5126038"/>
          <p14:tracePt t="92503" x="3732213" y="5126038"/>
          <p14:tracePt t="92535" x="3741738" y="5126038"/>
          <p14:tracePt t="92552" x="3751263" y="5126038"/>
          <p14:tracePt t="92640" x="3759200" y="5126038"/>
          <p14:tracePt t="92653" x="3768725" y="5126038"/>
          <p14:tracePt t="92682" x="3776663" y="5126038"/>
          <p14:tracePt t="92703" x="3786188" y="5126038"/>
          <p14:tracePt t="92736" x="3795713" y="5126038"/>
          <p14:tracePt t="92750" x="3803650" y="5126038"/>
          <p14:tracePt t="92792" x="3813175" y="5126038"/>
          <p14:tracePt t="92921" x="3822700" y="5126038"/>
          <p14:tracePt t="93106" x="3830638" y="5126038"/>
          <p14:tracePt t="93140" x="3840163" y="5126038"/>
          <p14:tracePt t="93167" x="3848100" y="5126038"/>
          <p14:tracePt t="93181" x="3857625" y="5126038"/>
          <p14:tracePt t="93195" x="3867150" y="5126038"/>
          <p14:tracePt t="93202" x="3875088" y="5126038"/>
          <p14:tracePt t="93219" x="3902075" y="5126038"/>
          <p14:tracePt t="93235" x="3938588" y="5126038"/>
          <p14:tracePt t="93252" x="3956050" y="5126038"/>
          <p14:tracePt t="93269" x="4000500" y="5126038"/>
          <p14:tracePt t="93285" x="4017963" y="5126038"/>
          <p14:tracePt t="93303" x="4044950" y="5126038"/>
          <p14:tracePt t="93319" x="4062413" y="5126038"/>
          <p14:tracePt t="93352" x="4089400" y="5126038"/>
          <p14:tracePt t="93368" x="4098925" y="5126038"/>
          <p14:tracePt t="93385" x="4108450" y="5126038"/>
          <p14:tracePt t="93402" x="4116388" y="5126038"/>
          <p14:tracePt t="93419" x="4133850" y="5126038"/>
          <p14:tracePt t="93435" x="4143375" y="5126038"/>
          <p14:tracePt t="93453" x="4152900" y="5133975"/>
          <p14:tracePt t="93469" x="4160838" y="5133975"/>
          <p14:tracePt t="93485" x="4170363" y="5133975"/>
          <p14:tracePt t="93502" x="4179888" y="5143500"/>
          <p14:tracePt t="93519" x="4187825" y="5143500"/>
          <p14:tracePt t="93535" x="4197350" y="5143500"/>
          <p14:tracePt t="93552" x="4205288" y="5143500"/>
          <p14:tracePt t="93570" x="4214813" y="5143500"/>
          <p14:tracePt t="93585" x="4224338" y="5143500"/>
          <p14:tracePt t="93602" x="4241800" y="5153025"/>
          <p14:tracePt t="93618" x="4251325" y="5153025"/>
          <p14:tracePt t="93635" x="4259263" y="5153025"/>
          <p14:tracePt t="93652" x="4286250" y="5153025"/>
          <p14:tracePt t="93669" x="4313238" y="5153025"/>
          <p14:tracePt t="93686" x="4340225" y="5153025"/>
          <p14:tracePt t="93702" x="4375150" y="5153025"/>
          <p14:tracePt t="93720" x="4402138" y="5160963"/>
          <p14:tracePt t="93735" x="4419600" y="5160963"/>
          <p14:tracePt t="93752" x="4438650" y="5160963"/>
          <p14:tracePt t="93768" x="4456113" y="5160963"/>
          <p14:tracePt t="93785" x="4465638" y="5160963"/>
          <p14:tracePt t="93802" x="4483100" y="5170488"/>
          <p14:tracePt t="93818" x="4491038" y="5170488"/>
          <p14:tracePt t="93852" x="4500563" y="5170488"/>
          <p14:tracePt t="93869" x="4510088" y="5170488"/>
          <p14:tracePt t="93892" x="4518025" y="5180013"/>
          <p14:tracePt t="93981" x="4527550" y="5187950"/>
          <p14:tracePt t="94903" x="4491038" y="5187950"/>
          <p14:tracePt t="94911" x="4456113" y="5187950"/>
          <p14:tracePt t="94919" x="4419600" y="5187950"/>
          <p14:tracePt t="94936" x="4357688" y="5187950"/>
          <p14:tracePt t="94952" x="4330700" y="5187950"/>
          <p14:tracePt t="94969" x="4313238" y="5187950"/>
          <p14:tracePt t="94985" x="4286250" y="5187950"/>
          <p14:tracePt t="95002" x="4276725" y="5187950"/>
          <p14:tracePt t="95018" x="4268788" y="5187950"/>
          <p14:tracePt t="95035" x="4241800" y="5187950"/>
          <p14:tracePt t="95053" x="4224338" y="5187950"/>
          <p14:tracePt t="95069" x="4205288" y="5187950"/>
          <p14:tracePt t="95086" x="4179888" y="5180013"/>
          <p14:tracePt t="95102" x="4160838" y="5180013"/>
          <p14:tracePt t="95119" x="4143375" y="5180013"/>
          <p14:tracePt t="95135" x="4116388" y="5170488"/>
          <p14:tracePt t="95152" x="4098925" y="5160963"/>
          <p14:tracePt t="95169" x="4081463" y="5160963"/>
          <p14:tracePt t="95185" x="4062413" y="5160963"/>
          <p14:tracePt t="95202" x="4054475" y="5160963"/>
          <p14:tracePt t="95219" x="4044950" y="5160963"/>
          <p14:tracePt t="95252" x="4037013" y="5160963"/>
          <p14:tracePt t="95281" x="4027488" y="5160963"/>
          <p14:tracePt t="95306" x="4017963" y="5160963"/>
          <p14:tracePt t="95313" x="4010025" y="5160963"/>
          <p14:tracePt t="95321" x="4000500" y="5160963"/>
          <p14:tracePt t="95335" x="3983038" y="5160963"/>
          <p14:tracePt t="95353" x="3946525" y="5160963"/>
          <p14:tracePt t="95368" x="3919538" y="5160963"/>
          <p14:tracePt t="95385" x="3902075" y="5160963"/>
          <p14:tracePt t="95402" x="3875088" y="5160963"/>
          <p14:tracePt t="95435" x="3867150" y="5160963"/>
          <p14:tracePt t="95452" x="3857625" y="5153025"/>
          <p14:tracePt t="95469" x="3848100" y="5153025"/>
          <p14:tracePt t="95503" x="3840163" y="5153025"/>
          <p14:tracePt t="95655" x="3830638" y="5153025"/>
          <p14:tracePt t="95730" x="3822700" y="5153025"/>
          <p14:tracePt t="95764" x="3813175" y="5153025"/>
          <p14:tracePt t="95778" x="3813175" y="5143500"/>
          <p14:tracePt t="95791" x="3803650" y="5143500"/>
          <p14:tracePt t="95839" x="3803650" y="5133975"/>
          <p14:tracePt t="95860" x="3795713" y="5133975"/>
          <p14:tracePt t="96085" x="3803650" y="5133975"/>
          <p14:tracePt t="96092" x="3813175" y="5133975"/>
          <p14:tracePt t="96113" x="3822700" y="5133975"/>
          <p14:tracePt t="96127" x="3830638" y="5133975"/>
          <p14:tracePt t="96140" x="3840163" y="5133975"/>
          <p14:tracePt t="96152" x="3848100" y="5133975"/>
          <p14:tracePt t="96169" x="3857625" y="5143500"/>
          <p14:tracePt t="96188" x="3867150" y="5143500"/>
          <p14:tracePt t="96208" x="3875088" y="5143500"/>
          <p14:tracePt t="96230" x="3884613" y="5143500"/>
          <p14:tracePt t="96236" x="3884613" y="5153025"/>
          <p14:tracePt t="96256" x="3894138" y="5153025"/>
          <p14:tracePt t="96297" x="3902075" y="5160963"/>
          <p14:tracePt t="96325" x="3902075" y="5170488"/>
          <p14:tracePt t="96332" x="3911600" y="5170488"/>
          <p14:tracePt t="96359" x="3919538" y="5170488"/>
          <p14:tracePt t="96373" x="3929063" y="5170488"/>
          <p14:tracePt t="96413" x="3938588" y="5170488"/>
          <p14:tracePt t="96469" x="3946525" y="5170488"/>
          <p14:tracePt t="96502" x="3956050" y="5170488"/>
          <p14:tracePt t="96522" x="3965575" y="5170488"/>
          <p14:tracePt t="96549" x="3973513" y="5170488"/>
          <p14:tracePt t="96570" x="3983038" y="5180013"/>
          <p14:tracePt t="96583" x="4000500" y="5180013"/>
          <p14:tracePt t="96597" x="4010025" y="5180013"/>
          <p14:tracePt t="96603" x="4027488" y="5180013"/>
          <p14:tracePt t="96618" x="4037013" y="5180013"/>
          <p14:tracePt t="96635" x="4054475" y="5187950"/>
          <p14:tracePt t="96651" x="4081463" y="5197475"/>
          <p14:tracePt t="96668" x="4098925" y="5197475"/>
          <p14:tracePt t="96685" x="4108450" y="5205413"/>
          <p14:tracePt t="96702" x="4116388" y="5205413"/>
          <p14:tracePt t="96720" x="4125913" y="5205413"/>
          <p14:tracePt t="96735" x="4143375" y="5214938"/>
          <p14:tracePt t="96752" x="4152900" y="5214938"/>
          <p14:tracePt t="96756" x="4170363" y="5214938"/>
          <p14:tracePt t="96770" x="4179888" y="5214938"/>
          <p14:tracePt t="96785" x="4187825" y="5214938"/>
          <p14:tracePt t="96802" x="4197350" y="5214938"/>
          <p14:tracePt t="96819" x="4205288" y="5214938"/>
          <p14:tracePt t="96836" x="4224338" y="5214938"/>
          <p14:tracePt t="96852" x="4241800" y="5214938"/>
          <p14:tracePt t="96869" x="4259263" y="5214938"/>
          <p14:tracePt t="96885" x="4286250" y="5214938"/>
          <p14:tracePt t="96902" x="4303713" y="5214938"/>
          <p14:tracePt t="96918" x="4322763" y="5214938"/>
          <p14:tracePt t="96935" x="4340225" y="5214938"/>
          <p14:tracePt t="96952" x="4357688" y="5214938"/>
          <p14:tracePt t="96969" x="4384675" y="5214938"/>
          <p14:tracePt t="96986" x="4411663" y="5205413"/>
          <p14:tracePt t="97002" x="4429125" y="5205413"/>
          <p14:tracePt t="97019" x="4438650" y="5197475"/>
          <p14:tracePt t="97035" x="4465638" y="5170488"/>
          <p14:tracePt t="97052" x="4510088" y="5126038"/>
          <p14:tracePt t="97069" x="4562475" y="5081588"/>
          <p14:tracePt t="97085" x="4643438" y="5018088"/>
          <p14:tracePt t="97103" x="4679950" y="4983163"/>
          <p14:tracePt t="97119" x="4705350" y="4973638"/>
          <p14:tracePt t="97136" x="4714875" y="4956175"/>
          <p14:tracePt t="97152" x="4724400" y="4946650"/>
          <p14:tracePt t="97169" x="4724400" y="4938713"/>
          <p14:tracePt t="97185" x="4724400" y="4929188"/>
          <p14:tracePt t="97219" x="4724400" y="4919663"/>
          <p14:tracePt t="97235" x="4697413" y="4919663"/>
          <p14:tracePt t="97253" x="4670425" y="4911725"/>
          <p14:tracePt t="97269" x="4652963" y="4911725"/>
          <p14:tracePt t="97287" x="4633913" y="4911725"/>
          <p14:tracePt t="97302" x="4608513" y="4911725"/>
          <p14:tracePt t="97319" x="4589463" y="4911725"/>
          <p14:tracePt t="97335" x="4562475" y="4911725"/>
          <p14:tracePt t="97352" x="4537075" y="4911725"/>
          <p14:tracePt t="97369" x="4500563" y="4911725"/>
          <p14:tracePt t="97385" x="4491038" y="4911725"/>
          <p14:tracePt t="97403" x="4446588" y="4911725"/>
          <p14:tracePt t="97419" x="4411663" y="4911725"/>
          <p14:tracePt t="97435" x="4367213" y="4911725"/>
          <p14:tracePt t="97452" x="4330700" y="4919663"/>
          <p14:tracePt t="97469" x="4303713" y="4929188"/>
          <p14:tracePt t="97485" x="4276725" y="4929188"/>
          <p14:tracePt t="97502" x="4251325" y="4938713"/>
          <p14:tracePt t="97520" x="4232275" y="4938713"/>
          <p14:tracePt t="97535" x="4224338" y="4946650"/>
          <p14:tracePt t="97552" x="4205288" y="4956175"/>
          <p14:tracePt t="97568" x="4187825" y="4956175"/>
          <p14:tracePt t="97585" x="4170363" y="4965700"/>
          <p14:tracePt t="97602" x="4160838" y="4973638"/>
          <p14:tracePt t="97618" x="4152900" y="4983163"/>
          <p14:tracePt t="97635" x="4133850" y="4983163"/>
          <p14:tracePt t="97652" x="4133850" y="4991100"/>
          <p14:tracePt t="97670" x="4133850" y="5000625"/>
          <p14:tracePt t="97685" x="4133850" y="5010150"/>
          <p14:tracePt t="97712" x="4133850" y="5018088"/>
          <p14:tracePt t="97725" x="4143375" y="5027613"/>
          <p14:tracePt t="97754" x="4152900" y="5037138"/>
          <p14:tracePt t="97780" x="4152900" y="5045075"/>
          <p14:tracePt t="97788" x="4160838" y="5045075"/>
          <p14:tracePt t="97808" x="4160838" y="5054600"/>
          <p14:tracePt t="97821" x="4170363" y="5062538"/>
          <p14:tracePt t="97836" x="4179888" y="5062538"/>
          <p14:tracePt t="97855" x="4187825" y="5072063"/>
          <p14:tracePt t="97870" x="4197350" y="5072063"/>
          <p14:tracePt t="97885" x="4197350" y="5081588"/>
          <p14:tracePt t="97902" x="4214813" y="5081588"/>
          <p14:tracePt t="97918" x="4224338" y="5089525"/>
          <p14:tracePt t="97952" x="4232275" y="5099050"/>
          <p14:tracePt t="97972" x="4241800" y="5099050"/>
          <p14:tracePt t="97985" x="4251325" y="5108575"/>
          <p14:tracePt t="98019" x="4259263" y="5116513"/>
          <p14:tracePt t="98035" x="4268788" y="5133975"/>
          <p14:tracePt t="98053" x="4295775" y="5160963"/>
          <p14:tracePt t="98069" x="4303713" y="5180013"/>
          <p14:tracePt t="98086" x="4313238" y="5197475"/>
          <p14:tracePt t="98102" x="4330700" y="5214938"/>
          <p14:tracePt t="98119" x="4348163" y="5224463"/>
          <p14:tracePt t="98135" x="4367213" y="5232400"/>
          <p14:tracePt t="98152" x="4375150" y="5232400"/>
          <p14:tracePt t="98169" x="4394200" y="5241925"/>
          <p14:tracePt t="98185" x="4402138" y="5251450"/>
          <p14:tracePt t="98203" x="4419600" y="5251450"/>
          <p14:tracePt t="98219" x="4429125" y="5259388"/>
          <p14:tracePt t="98235" x="4446588" y="5259388"/>
          <p14:tracePt t="98252" x="4465638" y="5259388"/>
          <p14:tracePt t="98269" x="4473575" y="5259388"/>
          <p14:tracePt t="98286" x="4491038" y="5259388"/>
          <p14:tracePt t="98302" x="4518025" y="5259388"/>
          <p14:tracePt t="98319" x="4554538" y="5259388"/>
          <p14:tracePt t="98335" x="4589463" y="5259388"/>
          <p14:tracePt t="98353" x="4660900" y="5251450"/>
          <p14:tracePt t="98369" x="4697413" y="5241925"/>
          <p14:tracePt t="98385" x="4724400" y="5241925"/>
          <p14:tracePt t="98402" x="4751388" y="5232400"/>
          <p14:tracePt t="98419" x="4768850" y="5224463"/>
          <p14:tracePt t="98435" x="4768850" y="5214938"/>
          <p14:tracePt t="98452" x="4776788" y="5197475"/>
          <p14:tracePt t="98470" x="4776788" y="5170488"/>
          <p14:tracePt t="98485" x="4768850" y="5126038"/>
          <p14:tracePt t="98502" x="4751388" y="5108575"/>
          <p14:tracePt t="98518" x="4732338" y="5072063"/>
          <p14:tracePt t="98535" x="4714875" y="5054600"/>
          <p14:tracePt t="98551" x="4705350" y="5037138"/>
          <p14:tracePt t="98568" x="4679950" y="5027613"/>
          <p14:tracePt t="98585" x="4643438" y="5018088"/>
          <p14:tracePt t="98602" x="4608513" y="5010150"/>
          <p14:tracePt t="98618" x="4589463" y="5000625"/>
          <p14:tracePt t="98635" x="4562475" y="5000625"/>
          <p14:tracePt t="98651" x="4554538" y="4991100"/>
          <p14:tracePt t="98668" x="4527550" y="4991100"/>
          <p14:tracePt t="98685" x="4510088" y="4983163"/>
          <p14:tracePt t="98701" x="4483100" y="4973638"/>
          <p14:tracePt t="98718" x="4465638" y="4973638"/>
          <p14:tracePt t="98735" x="4438650" y="4965700"/>
          <p14:tracePt t="98751" x="4402138" y="4956175"/>
          <p14:tracePt t="98768" x="4375150" y="4956175"/>
          <p14:tracePt t="98785" x="4340225" y="4956175"/>
          <p14:tracePt t="98801" x="4313238" y="4956175"/>
          <p14:tracePt t="98818" x="4286250" y="4965700"/>
          <p14:tracePt t="98835" x="4268788" y="4965700"/>
          <p14:tracePt t="98851" x="4241800" y="4973638"/>
          <p14:tracePt t="98868" x="4232275" y="4983163"/>
          <p14:tracePt t="98885" x="4224338" y="5000625"/>
          <p14:tracePt t="98901" x="4214813" y="5010150"/>
          <p14:tracePt t="98934" x="4205288" y="5027613"/>
          <p14:tracePt t="98951" x="4205288" y="5037138"/>
          <p14:tracePt t="98968" x="4197350" y="5045075"/>
          <p14:tracePt t="98985" x="4187825" y="5062538"/>
          <p14:tracePt t="99001" x="4187825" y="5072063"/>
          <p14:tracePt t="99018" x="4187825" y="5081588"/>
          <p14:tracePt t="99035" x="4187825" y="5089525"/>
          <p14:tracePt t="99051" x="4187825" y="5099050"/>
          <p14:tracePt t="99068" x="4187825" y="5108575"/>
          <p14:tracePt t="99085" x="4187825" y="5116513"/>
          <p14:tracePt t="99119" x="4197350" y="5133975"/>
          <p14:tracePt t="99152" x="4205288" y="5143500"/>
          <p14:tracePt t="99168" x="4214813" y="5143500"/>
          <p14:tracePt t="99185" x="4224338" y="5153025"/>
          <p14:tracePt t="99202" x="4241800" y="5153025"/>
          <p14:tracePt t="99218" x="4251325" y="5153025"/>
          <p14:tracePt t="99235" x="4276725" y="5153025"/>
          <p14:tracePt t="99252" x="4286250" y="5153025"/>
          <p14:tracePt t="99256" x="4295775" y="5153025"/>
          <p14:tracePt t="99271" x="4303713" y="5153025"/>
          <p14:tracePt t="99285" x="4313238" y="5153025"/>
          <p14:tracePt t="99302" x="4322763" y="5153025"/>
          <p14:tracePt t="99319" x="4340225" y="5153025"/>
          <p14:tracePt t="99352" x="4357688" y="5153025"/>
          <p14:tracePt t="99368" x="4375150" y="5143500"/>
          <p14:tracePt t="99385" x="4394200" y="5133975"/>
          <p14:tracePt t="99402" x="4402138" y="5126038"/>
          <p14:tracePt t="99419" x="4411663" y="5116513"/>
          <p14:tracePt t="99435" x="4419600" y="5116513"/>
          <p14:tracePt t="99452" x="4429125" y="5108575"/>
          <p14:tracePt t="99468" x="4429125" y="5089525"/>
          <p14:tracePt t="99485" x="4438650" y="5089525"/>
          <p14:tracePt t="99502" x="4438650" y="5072063"/>
          <p14:tracePt t="99518" x="4438650" y="5062538"/>
          <p14:tracePt t="99535" x="4438650" y="5054600"/>
          <p14:tracePt t="99552" x="4429125" y="5045075"/>
          <p14:tracePt t="99570" x="4419600" y="5027613"/>
          <p14:tracePt t="99585" x="4402138" y="5018088"/>
          <p14:tracePt t="99602" x="4384675" y="5018088"/>
          <p14:tracePt t="99618" x="4357688" y="5018088"/>
          <p14:tracePt t="99635" x="4340225" y="5018088"/>
          <p14:tracePt t="99652" x="4322763" y="5018088"/>
          <p14:tracePt t="99669" x="4295775" y="5018088"/>
          <p14:tracePt t="99686" x="4276725" y="5018088"/>
          <p14:tracePt t="99702" x="4268788" y="5018088"/>
          <p14:tracePt t="99720" x="4251325" y="5018088"/>
          <p14:tracePt t="99752" x="4241800" y="5018088"/>
          <p14:tracePt t="99776" x="4241800" y="5027613"/>
          <p14:tracePt t="99810" x="4232275" y="5027613"/>
          <p14:tracePt t="99824" x="4224338" y="5027613"/>
          <p14:tracePt t="99858" x="4224338" y="5037138"/>
          <p14:tracePt t="99994" x="4232275" y="5037138"/>
          <p14:tracePt t="100608" x="4259263" y="5062538"/>
          <p14:tracePt t="100615" x="4295775" y="5072063"/>
          <p14:tracePt t="100622" x="4313238" y="5099050"/>
          <p14:tracePt t="100635" x="4340225" y="5126038"/>
          <p14:tracePt t="100651" x="4357688" y="5143500"/>
          <p14:tracePt t="100668" x="4367213" y="5153025"/>
          <p14:tracePt t="100685" x="4384675" y="5170488"/>
          <p14:tracePt t="100701" x="4384675" y="5187950"/>
          <p14:tracePt t="100718" x="4402138" y="5197475"/>
          <p14:tracePt t="100735" x="4411663" y="5205413"/>
          <p14:tracePt t="100751" x="4419600" y="5224463"/>
          <p14:tracePt t="100773" x="4429125" y="5232400"/>
          <p14:tracePt t="100786" x="4438650" y="5241925"/>
          <p14:tracePt t="100802" x="4438650" y="5251450"/>
          <p14:tracePt t="100819" x="4446588" y="5259388"/>
          <p14:tracePt t="100835" x="4446588" y="5276850"/>
          <p14:tracePt t="100852" x="4456113" y="5276850"/>
          <p14:tracePt t="100869" x="4456113" y="5286375"/>
          <p14:tracePt t="100885" x="4465638" y="5286375"/>
          <p14:tracePt t="100902" x="4465638" y="5295900"/>
          <p14:tracePt t="100938" x="4465638" y="5286375"/>
          <p14:tracePt t="102400" x="4402138" y="5303838"/>
          <p14:tracePt t="102407" x="4340225" y="5330825"/>
          <p14:tracePt t="102420" x="4214813" y="5394325"/>
          <p14:tracePt t="102435" x="4116388" y="5438775"/>
          <p14:tracePt t="102452" x="3990975" y="5483225"/>
          <p14:tracePt t="102469" x="3786188" y="5554663"/>
          <p14:tracePt t="102485" x="3660775" y="5589588"/>
          <p14:tracePt t="102502" x="3438525" y="5643563"/>
          <p14:tracePt t="102518" x="3276600" y="5680075"/>
          <p14:tracePt t="102535" x="3152775" y="5715000"/>
          <p14:tracePt t="102551" x="3071813" y="5741988"/>
          <p14:tracePt t="102568" x="3027363" y="5759450"/>
          <p14:tracePt t="102584" x="2938463" y="5795963"/>
          <p14:tracePt t="102601" x="2768600" y="5857875"/>
          <p14:tracePt t="102618" x="2509838" y="5938838"/>
          <p14:tracePt t="102635" x="2419350" y="5946775"/>
          <p14:tracePt t="102651" x="2347913" y="5965825"/>
          <p14:tracePt t="102668" x="2330450" y="5973763"/>
          <p14:tracePt t="102685" x="2303463" y="5983288"/>
          <p14:tracePt t="102701" x="2295525" y="5983288"/>
          <p14:tracePt t="102735" x="2276475" y="5983288"/>
          <p14:tracePt t="102752" x="2268538" y="5991225"/>
          <p14:tracePt t="102756" x="2259013" y="5991225"/>
          <p14:tracePt t="102771" x="2241550" y="5991225"/>
          <p14:tracePt t="102785" x="2224088" y="6000750"/>
          <p14:tracePt t="102802" x="2179638" y="6010275"/>
          <p14:tracePt t="102819" x="2152650" y="6018213"/>
          <p14:tracePt t="102836" x="2108200" y="6037263"/>
          <p14:tracePt t="102852" x="2098675" y="6037263"/>
          <p14:tracePt t="102869" x="2071688" y="6045200"/>
          <p14:tracePt t="102885" x="2054225" y="6045200"/>
          <p14:tracePt t="102902" x="2044700" y="6054725"/>
          <p14:tracePt t="102918" x="2036763" y="6054725"/>
          <p14:tracePt t="102935" x="2027238" y="6054725"/>
          <p14:tracePt t="103056" x="2036763" y="6054725"/>
          <p14:tracePt t="103089" x="2044700" y="6054725"/>
          <p14:tracePt t="103104" x="2054225" y="6054725"/>
          <p14:tracePt t="103131" x="2062163" y="6054725"/>
          <p14:tracePt t="103159" x="2071688" y="6054725"/>
          <p14:tracePt t="103165" x="2081213" y="6054725"/>
          <p14:tracePt t="103179" x="2089150" y="6054725"/>
          <p14:tracePt t="103186" x="2089150" y="6062663"/>
          <p14:tracePt t="103202" x="2098675" y="6062663"/>
          <p14:tracePt t="103219" x="2116138" y="6062663"/>
          <p14:tracePt t="103252" x="2125663" y="6062663"/>
          <p14:tracePt t="103268" x="2133600" y="6062663"/>
          <p14:tracePt t="103285" x="2143125" y="6072188"/>
          <p14:tracePt t="103302" x="2152650" y="6072188"/>
          <p14:tracePt t="103318" x="2160588" y="6072188"/>
          <p14:tracePt t="103335" x="2170113" y="6081713"/>
          <p14:tracePt t="103357" x="2179638" y="6081713"/>
          <p14:tracePt t="103371" x="2187575" y="6081713"/>
          <p14:tracePt t="103391" x="2197100" y="6081713"/>
          <p14:tracePt t="103406" x="2205038" y="6089650"/>
          <p14:tracePt t="103432" x="2214563" y="6089650"/>
          <p14:tracePt t="103459" x="2224088" y="6089650"/>
          <p14:tracePt t="103473" x="2224088" y="6099175"/>
          <p14:tracePt t="103480" x="2232025" y="6099175"/>
          <p14:tracePt t="103507" x="2241550" y="6099175"/>
          <p14:tracePt t="103541" x="2251075" y="6099175"/>
          <p14:tracePt t="103569" x="2259013" y="6108700"/>
          <p14:tracePt t="103576" x="2268538" y="6108700"/>
          <p14:tracePt t="103589" x="2276475" y="6108700"/>
          <p14:tracePt t="103604" x="2286000" y="6116638"/>
          <p14:tracePt t="103619" x="2295525" y="6116638"/>
          <p14:tracePt t="103636" x="2312988" y="6134100"/>
          <p14:tracePt t="103652" x="2330450" y="6134100"/>
          <p14:tracePt t="103669" x="2339975" y="6143625"/>
          <p14:tracePt t="103685" x="2357438" y="6153150"/>
          <p14:tracePt t="103702" x="2366963" y="6153150"/>
          <p14:tracePt t="103718" x="2374900" y="6153150"/>
          <p14:tracePt t="103752" x="2384425" y="6153150"/>
          <p14:tracePt t="103769" x="2393950" y="6161088"/>
          <p14:tracePt t="103787" x="2401888" y="6161088"/>
          <p14:tracePt t="103822" x="2411413" y="6161088"/>
          <p14:tracePt t="103849" x="2419350" y="6161088"/>
          <p14:tracePt t="103870" x="2428875" y="6161088"/>
          <p14:tracePt t="103891" x="2438400" y="6161088"/>
          <p14:tracePt t="103910" x="2446338" y="6161088"/>
          <p14:tracePt t="103924" x="2455863" y="6161088"/>
          <p14:tracePt t="103931" x="2465388" y="6161088"/>
          <p14:tracePt t="103939" x="2473325" y="6161088"/>
          <p14:tracePt t="103952" x="2482850" y="6161088"/>
          <p14:tracePt t="103972" x="2490788" y="6161088"/>
          <p14:tracePt t="103985" x="2500313" y="6161088"/>
          <p14:tracePt t="104002" x="2509838" y="6161088"/>
          <p14:tracePt t="104019" x="2517775" y="6161088"/>
          <p14:tracePt t="104035" x="2536825" y="6161088"/>
          <p14:tracePt t="104053" x="2554288" y="6161088"/>
          <p14:tracePt t="104069" x="2571750" y="6161088"/>
          <p14:tracePt t="104085" x="2581275" y="6161088"/>
          <p14:tracePt t="104102" x="2598738" y="6161088"/>
          <p14:tracePt t="104118" x="2616200" y="6161088"/>
          <p14:tracePt t="104136" x="2633663" y="6161088"/>
          <p14:tracePt t="104169" x="2652713" y="6161088"/>
          <p14:tracePt t="104185" x="2660650" y="6161088"/>
          <p14:tracePt t="104202" x="2670175" y="6161088"/>
          <p14:tracePt t="104219" x="2679700" y="6161088"/>
          <p14:tracePt t="104235" x="2687638" y="6161088"/>
          <p14:tracePt t="104252" x="2705100" y="6170613"/>
          <p14:tracePt t="104269" x="2724150" y="6170613"/>
          <p14:tracePt t="104286" x="2732088" y="6170613"/>
          <p14:tracePt t="104302" x="2751138" y="6170613"/>
          <p14:tracePt t="104320" x="2776538" y="6170613"/>
          <p14:tracePt t="104335" x="2786063" y="6170613"/>
          <p14:tracePt t="104352" x="2795588" y="6170613"/>
          <p14:tracePt t="104369" x="2803525" y="6170613"/>
          <p14:tracePt t="104385" x="2813050" y="6170613"/>
          <p14:tracePt t="104402" x="2813050" y="6180138"/>
          <p14:tracePt t="104418" x="2822575" y="6180138"/>
          <p14:tracePt t="104666" x="2822575" y="6188075"/>
          <p14:tracePt t="104683" x="2813050" y="6197600"/>
          <p14:tracePt t="104690" x="2786063" y="6197600"/>
          <p14:tracePt t="104702" x="2759075" y="6197600"/>
          <p14:tracePt t="104719" x="2724150" y="6197600"/>
          <p14:tracePt t="104737" x="2500313" y="6188075"/>
          <p14:tracePt t="104752" x="2251075" y="6188075"/>
          <p14:tracePt t="104769" x="2160588" y="6197600"/>
          <p14:tracePt t="104785" x="2089150" y="6197600"/>
          <p14:tracePt t="104802" x="2044700" y="6197600"/>
          <p14:tracePt t="104819" x="1990725" y="6205538"/>
          <p14:tracePt t="104835" x="1938338" y="6215063"/>
          <p14:tracePt t="104853" x="1857375" y="6232525"/>
          <p14:tracePt t="104869" x="1822450" y="6232525"/>
          <p14:tracePt t="104886" x="1803400" y="6242050"/>
          <p14:tracePt t="104902" x="1776413" y="6251575"/>
          <p14:tracePt t="104919" x="1768475" y="6251575"/>
          <p14:tracePt t="104935" x="1751013" y="6251575"/>
          <p14:tracePt t="104952" x="1741488" y="6251575"/>
          <p14:tracePt t="104969" x="1714500" y="6251575"/>
          <p14:tracePt t="105003" x="1697038" y="6251575"/>
          <p14:tracePt t="105019" x="1687513" y="6251575"/>
          <p14:tracePt t="105035" x="1679575" y="6251575"/>
          <p14:tracePt t="105052" x="1670050" y="6251575"/>
          <p14:tracePt t="105069" x="1652588" y="6251575"/>
          <p14:tracePt t="105085" x="1633538" y="6251575"/>
          <p14:tracePt t="105102" x="1616075" y="6251575"/>
          <p14:tracePt t="105119" x="1598613" y="6251575"/>
          <p14:tracePt t="105135" x="1581150" y="6251575"/>
          <p14:tracePt t="105153" x="1562100" y="6251575"/>
          <p14:tracePt t="105168" x="1554163" y="6251575"/>
          <p14:tracePt t="105185" x="1544638" y="6251575"/>
          <p14:tracePt t="105202" x="1527175" y="6251575"/>
          <p14:tracePt t="105312" x="1536700" y="6251575"/>
          <p14:tracePt t="105325" x="1536700" y="6242050"/>
          <p14:tracePt t="105332" x="1544638" y="6242050"/>
          <p14:tracePt t="105346" x="1554163" y="6242050"/>
          <p14:tracePt t="105366" x="1562100" y="6242050"/>
          <p14:tracePt t="105373" x="1571625" y="6242050"/>
          <p14:tracePt t="105388" x="1581150" y="6242050"/>
          <p14:tracePt t="105402" x="1589088" y="6242050"/>
          <p14:tracePt t="105421" x="1598613" y="6242050"/>
          <p14:tracePt t="105435" x="1608138" y="6242050"/>
          <p14:tracePt t="105452" x="1616075" y="6232525"/>
          <p14:tracePt t="105485" x="1625600" y="6232525"/>
          <p14:tracePt t="105504" x="1633538" y="6232525"/>
          <p14:tracePt t="105523" x="1643063" y="6232525"/>
          <p14:tracePt t="105551" x="1652588" y="6232525"/>
          <p14:tracePt t="105605" x="1660525" y="6232525"/>
          <p14:tracePt t="105701" x="1670050" y="6232525"/>
          <p14:tracePt t="105743" x="1679575" y="6232525"/>
          <p14:tracePt t="105797" x="1687513" y="6232525"/>
          <p14:tracePt t="105838" x="1697038" y="6232525"/>
          <p14:tracePt t="105879" x="1704975" y="6232525"/>
          <p14:tracePt t="105893" x="1714500" y="6232525"/>
          <p14:tracePt t="105927" x="1724025" y="6232525"/>
          <p14:tracePt t="105954" x="1731963" y="6232525"/>
          <p14:tracePt t="105995" x="1741488" y="6232525"/>
          <p14:tracePt t="106009" x="1741488" y="6242050"/>
          <p14:tracePt t="106037" x="1751013" y="6242050"/>
          <p14:tracePt t="106043" x="1751013" y="6251575"/>
          <p14:tracePt t="106052" x="1758950" y="6251575"/>
          <p14:tracePt t="106077" x="1768475" y="6251575"/>
          <p14:tracePt t="106104" x="1768475" y="6259513"/>
          <p14:tracePt t="106111" x="1776413" y="6259513"/>
          <p14:tracePt t="106145" x="1785938" y="6259513"/>
          <p14:tracePt t="106152" x="1795463" y="6259513"/>
          <p14:tracePt t="106172" x="1803400" y="6259513"/>
          <p14:tracePt t="106188" x="1812925" y="6259513"/>
          <p14:tracePt t="106200" x="1812925" y="6269038"/>
          <p14:tracePt t="106221" x="1822450" y="6269038"/>
          <p14:tracePt t="106235" x="1830388" y="6269038"/>
          <p14:tracePt t="106269" x="1839913" y="6269038"/>
          <p14:tracePt t="106412" x="1847850" y="6269038"/>
          <p14:tracePt t="106473" x="1857375" y="6269038"/>
          <p14:tracePt t="106494" x="1866900" y="6269038"/>
          <p14:tracePt t="106515" x="1874838" y="6269038"/>
          <p14:tracePt t="106529" x="1884363" y="6269038"/>
          <p14:tracePt t="106535" x="1893888" y="6269038"/>
          <p14:tracePt t="106552" x="1928813" y="6259513"/>
          <p14:tracePt t="106568" x="1982788" y="6242050"/>
          <p14:tracePt t="106585" x="2027238" y="6232525"/>
          <p14:tracePt t="106602" x="2125663" y="6215063"/>
          <p14:tracePt t="106618" x="2197100" y="6197600"/>
          <p14:tracePt t="106636" x="2339975" y="6180138"/>
          <p14:tracePt t="106654" x="2393950" y="6161088"/>
          <p14:tracePt t="106669" x="2428875" y="6153150"/>
          <p14:tracePt t="106685" x="2490788" y="6143625"/>
          <p14:tracePt t="106702" x="2517775" y="6134100"/>
          <p14:tracePt t="106719" x="2554288" y="6126163"/>
          <p14:tracePt t="106735" x="2581275" y="6126163"/>
          <p14:tracePt t="106753" x="2633663" y="6126163"/>
          <p14:tracePt t="106768" x="2660650" y="6126163"/>
          <p14:tracePt t="106787" x="2714625" y="6126163"/>
          <p14:tracePt t="106802" x="2751138" y="6116638"/>
          <p14:tracePt t="106819" x="2776538" y="6108700"/>
          <p14:tracePt t="106835" x="2822575" y="6108700"/>
          <p14:tracePt t="106852" x="2857500" y="6108700"/>
          <p14:tracePt t="106869" x="2884488" y="6108700"/>
          <p14:tracePt t="106885" x="2894013" y="6108700"/>
          <p14:tracePt t="106903" x="2919413" y="6108700"/>
          <p14:tracePt t="106919" x="2928938" y="6108700"/>
          <p14:tracePt t="106935" x="2955925" y="6108700"/>
          <p14:tracePt t="106952" x="2973388" y="6108700"/>
          <p14:tracePt t="106969" x="2990850" y="6108700"/>
          <p14:tracePt t="106985" x="3009900" y="6108700"/>
          <p14:tracePt t="107002" x="3017838" y="6108700"/>
          <p14:tracePt t="107019" x="3036888" y="6108700"/>
          <p14:tracePt t="107035" x="3054350" y="6108700"/>
          <p14:tracePt t="107053" x="3081338" y="6108700"/>
          <p14:tracePt t="107069" x="3098800" y="6108700"/>
          <p14:tracePt t="107085" x="3108325" y="6108700"/>
          <p14:tracePt t="107102" x="3133725" y="6108700"/>
          <p14:tracePt t="107119" x="3143250" y="6108700"/>
          <p14:tracePt t="107135" x="3152775" y="6108700"/>
          <p14:tracePt t="107152" x="3170238" y="6108700"/>
          <p14:tracePt t="107169" x="3179763" y="6108700"/>
          <p14:tracePt t="107185" x="3187700" y="6108700"/>
          <p14:tracePt t="107219" x="3197225" y="6108700"/>
          <p14:tracePt t="107236" x="3205163" y="6108700"/>
          <p14:tracePt t="107253" x="3214688" y="6108700"/>
          <p14:tracePt t="107282" x="3224213" y="6108700"/>
          <p14:tracePt t="107308" x="3232150" y="6108700"/>
          <p14:tracePt t="107314" x="3232150" y="6116638"/>
          <p14:tracePt t="107321" x="3241675" y="6116638"/>
          <p14:tracePt t="107355" x="3251200" y="6116638"/>
          <p14:tracePt t="107389" x="3259138" y="6116638"/>
          <p14:tracePt t="107485" x="3268663" y="6116638"/>
          <p14:tracePt t="107573" x="3276600" y="6116638"/>
          <p14:tracePt t="107650" x="3286125" y="6116638"/>
          <p14:tracePt t="107683" x="3295650" y="6116638"/>
          <p14:tracePt t="107710" x="3303588" y="6116638"/>
          <p14:tracePt t="107737" x="3313113" y="6116638"/>
          <p14:tracePt t="107746" x="3322638" y="6126163"/>
          <p14:tracePt t="107758" x="3330575" y="6126163"/>
          <p14:tracePt t="107778" x="3348038" y="6126163"/>
          <p14:tracePt t="107793" x="3357563" y="6126163"/>
          <p14:tracePt t="107802" x="3367088" y="6126163"/>
          <p14:tracePt t="107818" x="3384550" y="6126163"/>
          <p14:tracePt t="107835" x="3419475" y="6126163"/>
          <p14:tracePt t="107853" x="3455988" y="6126163"/>
          <p14:tracePt t="107869" x="3465513" y="6126163"/>
          <p14:tracePt t="107886" x="3490913" y="6126163"/>
          <p14:tracePt t="107902" x="3527425" y="6126163"/>
          <p14:tracePt t="107919" x="3536950" y="6126163"/>
          <p14:tracePt t="107935" x="3571875" y="6134100"/>
          <p14:tracePt t="107952" x="3598863" y="6134100"/>
          <p14:tracePt t="107969" x="3633788" y="6134100"/>
          <p14:tracePt t="107985" x="3652838" y="6134100"/>
          <p14:tracePt t="108003" x="3679825" y="6134100"/>
          <p14:tracePt t="108018" x="3705225" y="6134100"/>
          <p14:tracePt t="108035" x="3724275" y="6134100"/>
          <p14:tracePt t="108052" x="3759200" y="6134100"/>
          <p14:tracePt t="108069" x="3786188" y="6134100"/>
          <p14:tracePt t="108086" x="3822700" y="6134100"/>
          <p14:tracePt t="108102" x="3840163" y="6126163"/>
          <p14:tracePt t="108119" x="3857625" y="6126163"/>
          <p14:tracePt t="108135" x="3875088" y="6126163"/>
          <p14:tracePt t="108152" x="3884613" y="6126163"/>
          <p14:tracePt t="108168" x="3902075" y="6116638"/>
          <p14:tracePt t="108185" x="3911600" y="6116638"/>
          <p14:tracePt t="108202" x="3929063" y="6108700"/>
          <p14:tracePt t="108236" x="3946525" y="6108700"/>
          <p14:tracePt t="108252" x="3956050" y="6108700"/>
          <p14:tracePt t="108256" x="3965575" y="6108700"/>
          <p14:tracePt t="108286" x="3973513" y="6108700"/>
          <p14:tracePt t="108302" x="3990975" y="6108700"/>
          <p14:tracePt t="108319" x="4000500" y="6108700"/>
          <p14:tracePt t="108335" x="4010025" y="6108700"/>
          <p14:tracePt t="108352" x="4027488" y="6108700"/>
          <p14:tracePt t="108386" x="4037013" y="6108700"/>
          <p14:tracePt t="108402" x="4044950" y="6108700"/>
          <p14:tracePt t="108496" x="4044950" y="6116638"/>
          <p14:tracePt t="108523" x="4044950" y="6126163"/>
          <p14:tracePt t="108531" x="4044950" y="6134100"/>
          <p14:tracePt t="108551" x="4044950" y="6143625"/>
          <p14:tracePt t="108564" x="4037013" y="6153150"/>
          <p14:tracePt t="108579" x="4027488" y="6161088"/>
          <p14:tracePt t="108587" x="4017963" y="6161088"/>
          <p14:tracePt t="108606" x="4010025" y="6161088"/>
          <p14:tracePt t="108620" x="4000500" y="6161088"/>
          <p14:tracePt t="108635" x="3990975" y="6161088"/>
          <p14:tracePt t="108654" x="3983038" y="6161088"/>
          <p14:tracePt t="108669" x="3973513" y="6161088"/>
          <p14:tracePt t="108687" x="3956050" y="6161088"/>
          <p14:tracePt t="108702" x="3946525" y="6161088"/>
          <p14:tracePt t="108718" x="3938588" y="6153150"/>
          <p14:tracePt t="108735" x="3919538" y="6153150"/>
          <p14:tracePt t="108752" x="3894138" y="6153150"/>
          <p14:tracePt t="108756" x="3875088" y="6153150"/>
          <p14:tracePt t="108769" x="3840163" y="6161088"/>
          <p14:tracePt t="108785" x="3795713" y="6161088"/>
          <p14:tracePt t="108803" x="3751263" y="6170613"/>
          <p14:tracePt t="108818" x="3724275" y="6170613"/>
          <p14:tracePt t="108836" x="3705225" y="6170613"/>
          <p14:tracePt t="108852" x="3679825" y="6180138"/>
          <p14:tracePt t="108869" x="3670300" y="6180138"/>
          <p14:tracePt t="108885" x="3643313" y="6188075"/>
          <p14:tracePt t="108902" x="3625850" y="6188075"/>
          <p14:tracePt t="108920" x="3598863" y="6188075"/>
          <p14:tracePt t="108935" x="3581400" y="6188075"/>
          <p14:tracePt t="108954" x="3554413" y="6188075"/>
          <p14:tracePt t="108969" x="3536950" y="6188075"/>
          <p14:tracePt t="108985" x="3517900" y="6188075"/>
          <p14:tracePt t="109002" x="3500438" y="6188075"/>
          <p14:tracePt t="109019" x="3490913" y="6188075"/>
          <p14:tracePt t="109035" x="3482975" y="6188075"/>
          <p14:tracePt t="109052" x="3465513" y="6188075"/>
          <p14:tracePt t="109085" x="3455988" y="6188075"/>
          <p14:tracePt t="109125" x="3455988" y="6197600"/>
          <p14:tracePt t="109207" x="3455988" y="6205538"/>
          <p14:tracePt t="109250" x="3465513" y="6205538"/>
          <p14:tracePt t="109256" x="3473450" y="6215063"/>
          <p14:tracePt t="109269" x="3482975" y="6215063"/>
          <p14:tracePt t="109286" x="3490913" y="6224588"/>
          <p14:tracePt t="109302" x="3509963" y="6232525"/>
          <p14:tracePt t="109319" x="3517900" y="6242050"/>
          <p14:tracePt t="109336" x="3544888" y="6251575"/>
          <p14:tracePt t="109352" x="3562350" y="6251575"/>
          <p14:tracePt t="109369" x="3571875" y="6259513"/>
          <p14:tracePt t="109385" x="3581400" y="6269038"/>
          <p14:tracePt t="109402" x="3589338" y="6269038"/>
          <p14:tracePt t="109418" x="3598863" y="6269038"/>
          <p14:tracePt t="109452" x="3608388" y="6269038"/>
          <p14:tracePt t="109508" x="3616325" y="6269038"/>
          <p14:tracePt t="109590" x="3616325" y="6259513"/>
          <p14:tracePt t="109610" x="3625850" y="6259513"/>
          <p14:tracePt t="109624" x="3625850" y="6251575"/>
          <p14:tracePt t="109638" x="3633788" y="6251575"/>
          <p14:tracePt t="109652" x="3633788" y="6242050"/>
          <p14:tracePt t="109672" x="3643313" y="6242050"/>
          <p14:tracePt t="109692" x="3643313" y="6232525"/>
          <p14:tracePt t="109720" x="3652838" y="6232525"/>
          <p14:tracePt t="109726" x="3652838" y="6224588"/>
          <p14:tracePt t="109788" x="3660775" y="6224588"/>
          <p14:tracePt t="109822" x="3670300" y="6224588"/>
          <p14:tracePt t="109863" x="3679825" y="6224588"/>
          <p14:tracePt t="109918" x="3687763" y="6224588"/>
          <p14:tracePt t="109966" x="3697288" y="6224588"/>
          <p14:tracePt t="109987" x="3705225" y="6224588"/>
          <p14:tracePt t="110020" x="3714750" y="6224588"/>
          <p14:tracePt t="110041" x="3724275" y="6224588"/>
          <p14:tracePt t="110055" x="3732213" y="6224588"/>
          <p14:tracePt t="110062" x="3741738" y="6224588"/>
          <p14:tracePt t="110082" x="3751263" y="6224588"/>
          <p14:tracePt t="110096" x="3759200" y="6224588"/>
          <p14:tracePt t="110103" x="3768725" y="6224588"/>
          <p14:tracePt t="110118" x="3776663" y="6224588"/>
          <p14:tracePt t="110136" x="3795713" y="6224588"/>
          <p14:tracePt t="110152" x="3813175" y="6224588"/>
          <p14:tracePt t="110170" x="3822700" y="6224588"/>
          <p14:tracePt t="110185" x="3840163" y="6224588"/>
          <p14:tracePt t="110219" x="3848100" y="6224588"/>
          <p14:tracePt t="110239" x="3857625" y="6224588"/>
          <p14:tracePt t="110868" x="3884613" y="6215063"/>
          <p14:tracePt t="110875" x="3911600" y="6205538"/>
          <p14:tracePt t="110885" x="3929063" y="6205538"/>
          <p14:tracePt t="110902" x="3965575" y="6188075"/>
          <p14:tracePt t="110919" x="4000500" y="6188075"/>
          <p14:tracePt t="110935" x="4027488" y="6188075"/>
          <p14:tracePt t="110952" x="4089400" y="6161088"/>
          <p14:tracePt t="110970" x="4143375" y="6153150"/>
          <p14:tracePt t="110985" x="4179888" y="6143625"/>
          <p14:tracePt t="111003" x="4197350" y="6143625"/>
          <p14:tracePt t="111019" x="4241800" y="6134100"/>
          <p14:tracePt t="111035" x="4268788" y="6126163"/>
          <p14:tracePt t="111052" x="4295775" y="6116638"/>
          <p14:tracePt t="111069" x="4322763" y="6116638"/>
          <p14:tracePt t="111085" x="4340225" y="6108700"/>
          <p14:tracePt t="111102" x="4357688" y="6099175"/>
          <p14:tracePt t="111120" x="4367213" y="6099175"/>
          <p14:tracePt t="111152" x="4375150" y="6099175"/>
          <p14:tracePt t="111169" x="4384675" y="6099175"/>
          <p14:tracePt t="111189" x="4394200" y="6099175"/>
          <p14:tracePt t="111216" x="4402138" y="6099175"/>
          <p14:tracePt t="111250" x="4411663" y="6099175"/>
          <p14:tracePt t="111265" x="4419600" y="6099175"/>
          <p14:tracePt t="111272" x="4419600" y="6108700"/>
          <p14:tracePt t="111305" x="4419600" y="6116638"/>
          <p14:tracePt t="111332" x="4419600" y="6126163"/>
          <p14:tracePt t="111387" x="4419600" y="6134100"/>
          <p14:tracePt t="111504" x="4429125" y="6134100"/>
          <p14:tracePt t="111517" x="4438650" y="6134100"/>
          <p14:tracePt t="111531" x="4446588" y="6134100"/>
          <p14:tracePt t="111538" x="4456113" y="6134100"/>
          <p14:tracePt t="111552" x="4473575" y="6134100"/>
          <p14:tracePt t="111569" x="4500563" y="6134100"/>
          <p14:tracePt t="111585" x="4527550" y="6134100"/>
          <p14:tracePt t="111602" x="4545013" y="6134100"/>
          <p14:tracePt t="111618" x="4554538" y="6134100"/>
          <p14:tracePt t="111635" x="4581525" y="6134100"/>
          <p14:tracePt t="111653" x="4589463" y="6134100"/>
          <p14:tracePt t="111668" x="4598988" y="6134100"/>
          <p14:tracePt t="111686" x="4608513" y="6134100"/>
          <p14:tracePt t="111702" x="4625975" y="6134100"/>
          <p14:tracePt t="111735" x="4633913" y="6134100"/>
          <p14:tracePt t="111752" x="4643438" y="6143625"/>
          <p14:tracePt t="111769" x="4652963" y="6143625"/>
          <p14:tracePt t="111785" x="4660900" y="6143625"/>
          <p14:tracePt t="111805" x="4670425" y="6143625"/>
          <p14:tracePt t="111823" x="4679950" y="6143625"/>
          <p14:tracePt t="111835" x="4687888" y="6143625"/>
          <p14:tracePt t="111851" x="4697413" y="6143625"/>
          <p14:tracePt t="111868" x="4705350" y="6143625"/>
          <p14:tracePt t="111884" x="4714875" y="6143625"/>
          <p14:tracePt t="111901" x="4724400" y="6143625"/>
          <p14:tracePt t="111918" x="4732338" y="6143625"/>
          <p14:tracePt t="111935" x="4741863" y="6143625"/>
          <p14:tracePt t="111951" x="4751388" y="6143625"/>
          <p14:tracePt t="111968" x="4759325" y="6143625"/>
          <p14:tracePt t="111985" x="4768850" y="6143625"/>
          <p14:tracePt t="112001" x="4795838" y="6143625"/>
          <p14:tracePt t="112018" x="4803775" y="6143625"/>
          <p14:tracePt t="112035" x="4830763" y="6143625"/>
          <p14:tracePt t="112051" x="4840288" y="6143625"/>
          <p14:tracePt t="112068" x="4857750" y="6143625"/>
          <p14:tracePt t="112085" x="4867275" y="6143625"/>
          <p14:tracePt t="112101" x="4884738" y="6143625"/>
          <p14:tracePt t="112118" x="4902200" y="6143625"/>
          <p14:tracePt t="112135" x="4919663" y="6143625"/>
          <p14:tracePt t="112151" x="4929188" y="6143625"/>
          <p14:tracePt t="112168" x="4946650" y="6143625"/>
          <p14:tracePt t="112185" x="4965700" y="6143625"/>
          <p14:tracePt t="112201" x="4983163" y="6143625"/>
          <p14:tracePt t="112218" x="4991100" y="6143625"/>
          <p14:tracePt t="112235" x="5000625" y="6143625"/>
          <p14:tracePt t="112251" x="5018088" y="6143625"/>
          <p14:tracePt t="112268" x="5037138" y="6143625"/>
          <p14:tracePt t="112285" x="5045075" y="6143625"/>
          <p14:tracePt t="112303" x="5062538" y="6143625"/>
          <p14:tracePt t="112318" x="5072063" y="6143625"/>
          <p14:tracePt t="112336" x="5089525" y="6143625"/>
          <p14:tracePt t="112352" x="5099050" y="6143625"/>
          <p14:tracePt t="112368" x="5108575" y="6143625"/>
          <p14:tracePt t="112385" x="5116513" y="6143625"/>
          <p14:tracePt t="112418" x="5126038" y="6143625"/>
          <p14:tracePt t="112435" x="5126038" y="6153150"/>
          <p14:tracePt t="112460" x="5126038" y="6161088"/>
          <p14:tracePt t="112487" x="5126038" y="6170613"/>
          <p14:tracePt t="112494" x="5126038" y="6180138"/>
          <p14:tracePt t="112514" x="5126038" y="6188075"/>
          <p14:tracePt t="112521" x="5116513" y="6188075"/>
          <p14:tracePt t="112535" x="5108575" y="6188075"/>
          <p14:tracePt t="112556" x="5089525" y="6188075"/>
          <p14:tracePt t="112570" x="5081588" y="6188075"/>
          <p14:tracePt t="112585" x="5062538" y="6188075"/>
          <p14:tracePt t="112602" x="5054600" y="6188075"/>
          <p14:tracePt t="112618" x="5037138" y="6188075"/>
          <p14:tracePt t="112636" x="5027613" y="6188075"/>
          <p14:tracePt t="112653" x="5000625" y="6188075"/>
          <p14:tracePt t="112669" x="4991100" y="6188075"/>
          <p14:tracePt t="112685" x="4965700" y="6188075"/>
          <p14:tracePt t="112702" x="4956175" y="6180138"/>
          <p14:tracePt t="112718" x="4956175" y="6170613"/>
          <p14:tracePt t="112735" x="4938713" y="6170613"/>
          <p14:tracePt t="112753" x="4919663" y="6170613"/>
          <p14:tracePt t="112768" x="4911725" y="6170613"/>
          <p14:tracePt t="112785" x="4902200" y="6161088"/>
          <p14:tracePt t="112802" x="4884738" y="6161088"/>
          <p14:tracePt t="112819" x="4875213" y="6161088"/>
          <p14:tracePt t="112835" x="4840288" y="6161088"/>
          <p14:tracePt t="112852" x="4822825" y="6161088"/>
          <p14:tracePt t="112870" x="4786313" y="6161088"/>
          <p14:tracePt t="112885" x="4776788" y="6161088"/>
          <p14:tracePt t="112903" x="4751388" y="6161088"/>
          <p14:tracePt t="112935" x="4732338" y="6161088"/>
          <p14:tracePt t="112969" x="4724400" y="6170613"/>
          <p14:tracePt t="113007" x="4724400" y="6180138"/>
          <p14:tracePt t="113082" x="4724400" y="6188075"/>
          <p14:tracePt t="113130" x="4724400" y="6197600"/>
          <p14:tracePt t="113150" x="4724400" y="6205538"/>
          <p14:tracePt t="113191" x="4724400" y="6215063"/>
          <p14:tracePt t="113219" x="4724400" y="6224588"/>
          <p14:tracePt t="113246" x="4732338" y="6224588"/>
          <p14:tracePt t="113254" x="4732338" y="6232525"/>
          <p14:tracePt t="113260" x="4741863" y="6232525"/>
          <p14:tracePt t="113269" x="4741863" y="6242050"/>
          <p14:tracePt t="113322" x="4751388" y="6242050"/>
          <p14:tracePt t="113403" x="4759325" y="6242050"/>
          <p14:tracePt t="113424" x="4759325" y="6232525"/>
          <p14:tracePt t="113438" x="4768850" y="6232525"/>
          <p14:tracePt t="113458" x="4776788" y="6232525"/>
          <p14:tracePt t="113478" x="4776788" y="6224588"/>
          <p14:tracePt t="113499" x="4786313" y="6224588"/>
          <p14:tracePt t="113526" x="4795838" y="6224588"/>
          <p14:tracePt t="113540" x="4795838" y="6215063"/>
          <p14:tracePt t="113546" x="4803775" y="6215063"/>
          <p14:tracePt t="113555" x="4813300" y="6215063"/>
          <p14:tracePt t="113574" x="4822825" y="6215063"/>
          <p14:tracePt t="113602" x="4830763" y="6215063"/>
          <p14:tracePt t="113622" x="4840288" y="6215063"/>
          <p14:tracePt t="113642" x="4848225" y="6215063"/>
          <p14:tracePt t="113670" x="4857750" y="6215063"/>
          <p14:tracePt t="113704" x="4867275" y="6215063"/>
          <p14:tracePt t="113731" x="4875213" y="6215063"/>
          <p14:tracePt t="113752" x="4884738" y="6215063"/>
          <p14:tracePt t="113793" x="4894263" y="6215063"/>
          <p14:tracePt t="113861" x="4902200" y="6215063"/>
          <p14:tracePt t="113916" x="4911725" y="6215063"/>
          <p14:tracePt t="113963" x="4919663" y="6215063"/>
          <p14:tracePt t="114032" x="4929188" y="6215063"/>
          <p14:tracePt t="114100" x="4938713" y="6215063"/>
          <p14:tracePt t="114223" x="4946650" y="6215063"/>
          <p14:tracePt t="114238" x="4956175" y="6215063"/>
          <p14:tracePt t="114271" x="4965700" y="6224588"/>
          <p14:tracePt t="114299" x="4973638" y="6224588"/>
          <p14:tracePt t="114312" x="4983163" y="6224588"/>
          <p14:tracePt t="114319" x="4983163" y="6232525"/>
          <p14:tracePt t="114335" x="5000625" y="6242050"/>
          <p14:tracePt t="114369" x="5010150" y="6242050"/>
          <p14:tracePt t="114401" x="5010150" y="6232525"/>
          <p14:tracePt t="115898" x="5037138" y="6215063"/>
          <p14:tracePt t="115905" x="5089525" y="6188075"/>
          <p14:tracePt t="115919" x="5205413" y="6089650"/>
          <p14:tracePt t="115935" x="5303838" y="5991225"/>
          <p14:tracePt t="115952" x="5465763" y="5848350"/>
          <p14:tracePt t="115969" x="5572125" y="5759450"/>
          <p14:tracePt t="115985" x="5670550" y="5680075"/>
          <p14:tracePt t="116002" x="5813425" y="5500688"/>
          <p14:tracePt t="116019" x="5919788" y="5330825"/>
          <p14:tracePt t="116035" x="5973763" y="5224463"/>
          <p14:tracePt t="116052" x="6010275" y="5153025"/>
          <p14:tracePt t="116069" x="6089650" y="5018088"/>
          <p14:tracePt t="116085" x="6170613" y="4867275"/>
          <p14:tracePt t="116102" x="6340475" y="4652963"/>
          <p14:tracePt t="116119" x="6419850" y="4554538"/>
          <p14:tracePt t="116135" x="6491288" y="4473575"/>
          <p14:tracePt t="116152" x="6572250" y="4330700"/>
          <p14:tracePt t="116170" x="6626225" y="4224338"/>
          <p14:tracePt t="116185" x="6653213" y="4170363"/>
          <p14:tracePt t="116202" x="6670675" y="4125913"/>
          <p14:tracePt t="116219" x="6715125" y="4062413"/>
          <p14:tracePt t="116235" x="6732588" y="4037013"/>
          <p14:tracePt t="116252" x="6759575" y="3990975"/>
          <p14:tracePt t="116269" x="6759575" y="3965575"/>
          <p14:tracePt t="116273" x="6769100" y="3956050"/>
          <p14:tracePt t="116288" x="6777038" y="3946525"/>
          <p14:tracePt t="116302" x="6777038" y="3929063"/>
          <p14:tracePt t="116320" x="6804025" y="3830638"/>
          <p14:tracePt t="116335" x="6813550" y="3795713"/>
          <p14:tracePt t="116352" x="6823075" y="3759200"/>
          <p14:tracePt t="116369" x="6840538" y="3724275"/>
          <p14:tracePt t="116385" x="6848475" y="3697288"/>
          <p14:tracePt t="116402" x="6867525" y="3660775"/>
          <p14:tracePt t="116419" x="6884988" y="3625850"/>
          <p14:tracePt t="116436" x="6902450" y="3581400"/>
          <p14:tracePt t="116452" x="6946900" y="3509963"/>
          <p14:tracePt t="116469" x="6965950" y="3465513"/>
          <p14:tracePt t="116485" x="7018338" y="3322638"/>
          <p14:tracePt t="116502" x="7197725" y="2938463"/>
          <p14:tracePt t="116518" x="7608888" y="2303463"/>
          <p14:tracePt t="116535" x="7705725" y="2152650"/>
          <p14:tracePt t="116551" x="7724775" y="2133600"/>
          <p14:tracePt t="116568" x="7732713" y="2133600"/>
          <p14:tracePt t="116648" x="7732713" y="2143125"/>
          <p14:tracePt t="116704" x="7732713" y="2152650"/>
          <p14:tracePt t="116759" x="7724775" y="2152650"/>
          <p14:tracePt t="116772" x="7724775" y="2160588"/>
          <p14:tracePt t="116793" x="7715250" y="2160588"/>
          <p14:tracePt t="116799" x="7715250" y="2170113"/>
          <p14:tracePt t="116806" x="7715250" y="2179638"/>
          <p14:tracePt t="116821" x="7715250" y="2187575"/>
          <p14:tracePt t="116835" x="7705725" y="2187575"/>
          <p14:tracePt t="116853" x="7705725" y="2214563"/>
          <p14:tracePt t="116868" x="7697788" y="2224088"/>
          <p14:tracePt t="116885" x="7697788" y="2241550"/>
          <p14:tracePt t="116902" x="7680325" y="2259013"/>
          <p14:tracePt t="116919" x="7670800" y="2286000"/>
          <p14:tracePt t="116935" x="7661275" y="2303463"/>
          <p14:tracePt t="116952" x="7643813" y="2339975"/>
          <p14:tracePt t="116970" x="7634288" y="2366963"/>
          <p14:tracePt t="116985" x="7626350" y="2401888"/>
          <p14:tracePt t="117003" x="7616825" y="2428875"/>
          <p14:tracePt t="117019" x="7608888" y="2455863"/>
          <p14:tracePt t="117035" x="7608888" y="2473325"/>
          <p14:tracePt t="117052" x="7608888" y="2482850"/>
          <p14:tracePt t="117069" x="7608888" y="2490788"/>
          <p14:tracePt t="117102" x="7608888" y="2509838"/>
          <p14:tracePt t="117119" x="7608888" y="2517775"/>
          <p14:tracePt t="117135" x="7608888" y="2536825"/>
          <p14:tracePt t="117153" x="7608888" y="2544763"/>
          <p14:tracePt t="117169" x="7608888" y="2554288"/>
          <p14:tracePt t="117185" x="7608888" y="2562225"/>
          <p14:tracePt t="117209" x="7608888" y="2571750"/>
          <p14:tracePt t="117223" x="7608888" y="2581275"/>
          <p14:tracePt t="117244" x="7608888" y="2589213"/>
          <p14:tracePt t="117265" x="7608888" y="2598738"/>
          <p14:tracePt t="117278" x="7608888" y="2608263"/>
          <p14:tracePt t="117286" x="7616825" y="2616200"/>
          <p14:tracePt t="117319" x="7616825" y="2625725"/>
          <p14:tracePt t="117326" x="7626350" y="2625725"/>
          <p14:tracePt t="117360" x="7634288" y="2625725"/>
          <p14:tracePt t="117387" x="7643813" y="2625725"/>
          <p14:tracePt t="117408" x="7653338" y="2625725"/>
          <p14:tracePt t="117428" x="7661275" y="2633663"/>
          <p14:tracePt t="117442" x="7670800" y="2633663"/>
          <p14:tracePt t="117463" x="7680325" y="2643188"/>
          <p14:tracePt t="117470" x="7688263" y="2643188"/>
          <p14:tracePt t="117485" x="7697788" y="2652713"/>
          <p14:tracePt t="117502" x="7705725" y="2652713"/>
          <p14:tracePt t="117519" x="7715250" y="2652713"/>
          <p14:tracePt t="117536" x="7724775" y="2652713"/>
          <p14:tracePt t="117552" x="7732713" y="2652713"/>
          <p14:tracePt t="117569" x="7742238" y="2660650"/>
          <p14:tracePt t="117585" x="7759700" y="2660650"/>
          <p14:tracePt t="117602" x="7769225" y="2670175"/>
          <p14:tracePt t="117618" x="7777163" y="2670175"/>
          <p14:tracePt t="117635" x="7786688" y="2670175"/>
          <p14:tracePt t="117652" x="7796213" y="2679700"/>
          <p14:tracePt t="117668" x="7804150" y="2687638"/>
          <p14:tracePt t="117702" x="7823200" y="2697163"/>
          <p14:tracePt t="117719" x="7831138" y="2697163"/>
          <p14:tracePt t="117735" x="7831138" y="2705100"/>
          <p14:tracePt t="117752" x="7840663" y="2714625"/>
          <p14:tracePt t="117768" x="7840663" y="2724150"/>
          <p14:tracePt t="117785" x="7840663" y="2732088"/>
          <p14:tracePt t="117803" x="7840663" y="2741613"/>
          <p14:tracePt t="117819" x="7840663" y="2768600"/>
          <p14:tracePt t="117835" x="7840663" y="2776538"/>
          <p14:tracePt t="117852" x="7840663" y="2795588"/>
          <p14:tracePt t="117869" x="7840663" y="2803525"/>
          <p14:tracePt t="117885" x="7840663" y="2822575"/>
          <p14:tracePt t="117919" x="7840663" y="2830513"/>
          <p14:tracePt t="117935" x="7840663" y="2840038"/>
          <p14:tracePt t="117952" x="7840663" y="2847975"/>
          <p14:tracePt t="117975" x="7840663" y="2857500"/>
          <p14:tracePt t="117988" x="7840663" y="2867025"/>
          <p14:tracePt t="118016" x="7840663" y="2874963"/>
          <p14:tracePt t="118029" x="7840663" y="2884488"/>
          <p14:tracePt t="118050" x="7840663" y="2894013"/>
          <p14:tracePt t="118057" x="7840663" y="2901950"/>
          <p14:tracePt t="118071" x="7840663" y="2911475"/>
          <p14:tracePt t="118085" x="7840663" y="2919413"/>
          <p14:tracePt t="118105" x="7840663" y="2928938"/>
          <p14:tracePt t="118119" x="7840663" y="2938463"/>
          <p14:tracePt t="118135" x="7831138" y="2938463"/>
          <p14:tracePt t="118152" x="7831138" y="2946400"/>
          <p14:tracePt t="118169" x="7823200" y="2955925"/>
          <p14:tracePt t="118187" x="7813675" y="2955925"/>
          <p14:tracePt t="118202" x="7804150" y="2965450"/>
          <p14:tracePt t="118220" x="7796213" y="2965450"/>
          <p14:tracePt t="118235" x="7786688" y="2965450"/>
          <p14:tracePt t="118252" x="7777163" y="2965450"/>
          <p14:tracePt t="118268" x="7751763" y="2965450"/>
          <p14:tracePt t="118285" x="7742238" y="2965450"/>
          <p14:tracePt t="118292" x="7732713" y="2955925"/>
          <p14:tracePt t="118303" x="7724775" y="2955925"/>
          <p14:tracePt t="118319" x="7697788" y="2955925"/>
          <p14:tracePt t="118336" x="7634288" y="2955925"/>
          <p14:tracePt t="118352" x="7572375" y="2955925"/>
          <p14:tracePt t="118369" x="7537450" y="2955925"/>
          <p14:tracePt t="118385" x="7491413" y="2965450"/>
          <p14:tracePt t="118402" x="7473950" y="2965450"/>
          <p14:tracePt t="118418" x="7439025" y="2973388"/>
          <p14:tracePt t="118435" x="7419975" y="2982913"/>
          <p14:tracePt t="118452" x="7385050" y="2982913"/>
          <p14:tracePt t="118469" x="7367588" y="2990850"/>
          <p14:tracePt t="118487" x="7313613" y="3000375"/>
          <p14:tracePt t="118502" x="7269163" y="3009900"/>
          <p14:tracePt t="118518" x="7224713" y="3009900"/>
          <p14:tracePt t="118534" x="7153275" y="3027363"/>
          <p14:tracePt t="118551" x="7116763" y="3027363"/>
          <p14:tracePt t="118568" x="7054850" y="3044825"/>
          <p14:tracePt t="118584" x="7010400" y="3054350"/>
          <p14:tracePt t="118602" x="6946900" y="3054350"/>
          <p14:tracePt t="118618" x="6894513" y="3071813"/>
          <p14:tracePt t="118637" x="6804025" y="3081338"/>
          <p14:tracePt t="118652" x="6777038" y="3081338"/>
          <p14:tracePt t="118669" x="6732588" y="3081338"/>
          <p14:tracePt t="118685" x="6697663" y="3081338"/>
          <p14:tracePt t="118702" x="6688138" y="3081338"/>
          <p14:tracePt t="118718" x="6680200" y="3089275"/>
          <p14:tracePt t="118735" x="6661150" y="3089275"/>
          <p14:tracePt t="118752" x="6653213" y="3089275"/>
          <p14:tracePt t="118785" x="6643688" y="3089275"/>
          <p14:tracePt t="118808" x="6634163" y="3089275"/>
          <p14:tracePt t="119034" x="6643688" y="3089275"/>
          <p14:tracePt t="119048" x="6653213" y="3089275"/>
          <p14:tracePt t="119054" x="6661150" y="3089275"/>
          <p14:tracePt t="119068" x="6670675" y="3089275"/>
          <p14:tracePt t="119085" x="6680200" y="3089275"/>
          <p14:tracePt t="119102" x="6697663" y="3089275"/>
          <p14:tracePt t="119119" x="6705600" y="3081338"/>
          <p14:tracePt t="119135" x="6715125" y="3081338"/>
          <p14:tracePt t="119152" x="6724650" y="3081338"/>
          <p14:tracePt t="119169" x="6732588" y="3081338"/>
          <p14:tracePt t="119185" x="6751638" y="3081338"/>
          <p14:tracePt t="119202" x="6759575" y="3081338"/>
          <p14:tracePt t="119218" x="6769100" y="3081338"/>
          <p14:tracePt t="119235" x="6777038" y="3081338"/>
          <p14:tracePt t="119252" x="6796088" y="3081338"/>
          <p14:tracePt t="119269" x="6804025" y="3081338"/>
          <p14:tracePt t="119286" x="6813550" y="3081338"/>
          <p14:tracePt t="119307" x="6823075" y="3081338"/>
          <p14:tracePt t="119335" x="6831013" y="3081338"/>
          <p14:tracePt t="119355" x="6840538" y="3081338"/>
          <p14:tracePt t="119383" x="6848475" y="3081338"/>
          <p14:tracePt t="119430" x="6858000" y="3081338"/>
          <p14:tracePt t="119492" x="6867525" y="3081338"/>
          <p14:tracePt t="119526" x="6875463" y="3081338"/>
          <p14:tracePt t="119642" x="6884988" y="3081338"/>
          <p14:tracePt t="119799" x="6894513" y="3081338"/>
          <p14:tracePt t="119847" x="6902450" y="3081338"/>
          <p14:tracePt t="119868" x="6911975" y="3081338"/>
          <p14:tracePt t="119903" x="6919913" y="3081338"/>
          <p14:tracePt t="119929" x="6929438" y="3081338"/>
          <p14:tracePt t="119950" x="6938963" y="3081338"/>
          <p14:tracePt t="119957" x="6946900" y="3081338"/>
          <p14:tracePt t="119977" x="6956425" y="3089275"/>
          <p14:tracePt t="119991" x="6965950" y="3098800"/>
          <p14:tracePt t="120003" x="6973888" y="3098800"/>
          <p14:tracePt t="120019" x="6991350" y="3098800"/>
          <p14:tracePt t="120035" x="7010400" y="3098800"/>
          <p14:tracePt t="120052" x="7037388" y="3098800"/>
          <p14:tracePt t="120068" x="7045325" y="3098800"/>
          <p14:tracePt t="120086" x="7072313" y="3098800"/>
          <p14:tracePt t="120102" x="7099300" y="3108325"/>
          <p14:tracePt t="120120" x="7116763" y="3108325"/>
          <p14:tracePt t="120135" x="7134225" y="3108325"/>
          <p14:tracePt t="120152" x="7143750" y="3108325"/>
          <p14:tracePt t="120169" x="7161213" y="3108325"/>
          <p14:tracePt t="120185" x="7180263" y="3108325"/>
          <p14:tracePt t="120202" x="7197725" y="3108325"/>
          <p14:tracePt t="120219" x="7215188" y="3108325"/>
          <p14:tracePt t="120236" x="7251700" y="3108325"/>
          <p14:tracePt t="120252" x="7286625" y="3108325"/>
          <p14:tracePt t="120270" x="7385050" y="3098800"/>
          <p14:tracePt t="120285" x="7554913" y="3081338"/>
          <p14:tracePt t="120304" x="7643813" y="3071813"/>
          <p14:tracePt t="120318" x="7777163" y="3062288"/>
          <p14:tracePt t="120335" x="7848600" y="3062288"/>
          <p14:tracePt t="120352" x="7902575" y="3062288"/>
          <p14:tracePt t="120369" x="7974013" y="3062288"/>
          <p14:tracePt t="120386" x="8001000" y="3062288"/>
          <p14:tracePt t="120402" x="8027988" y="3062288"/>
          <p14:tracePt t="120419" x="8054975" y="3062288"/>
          <p14:tracePt t="120435" x="8072438" y="3062288"/>
          <p14:tracePt t="120452" x="8081963" y="3062288"/>
          <p14:tracePt t="120469" x="8108950" y="3062288"/>
          <p14:tracePt t="120485" x="8116888" y="3062288"/>
          <p14:tracePt t="120502" x="8126413" y="3062288"/>
          <p14:tracePt t="120519" x="8143875" y="3062288"/>
          <p14:tracePt t="120536" x="8153400" y="3054350"/>
          <p14:tracePt t="120551" x="8161338" y="3054350"/>
          <p14:tracePt t="120568" x="8180388" y="3044825"/>
          <p14:tracePt t="120585" x="8188325" y="3044825"/>
          <p14:tracePt t="120601" x="8188325" y="3036888"/>
          <p14:tracePt t="120618" x="8197850" y="3027363"/>
          <p14:tracePt t="120652" x="8205788" y="3017838"/>
          <p14:tracePt t="120668" x="8215313" y="3017838"/>
          <p14:tracePt t="120685" x="8215313" y="3009900"/>
          <p14:tracePt t="120702" x="8224838" y="3009900"/>
          <p14:tracePt t="120729" x="8232775" y="3000375"/>
          <p14:tracePt t="120742" x="8232775" y="2990850"/>
          <p14:tracePt t="120752" x="8242300" y="2990850"/>
          <p14:tracePt t="120769" x="8277225" y="2990850"/>
          <p14:tracePt t="120785" x="8313738" y="2990850"/>
          <p14:tracePt t="120803" x="8375650" y="2990850"/>
          <p14:tracePt t="120819" x="8394700" y="2990850"/>
          <p14:tracePt t="120835" x="8420100" y="2990850"/>
          <p14:tracePt t="120852" x="8429625" y="3000375"/>
          <p14:tracePt t="120869" x="8447088" y="3000375"/>
          <p14:tracePt t="120885" x="8456613" y="3000375"/>
          <p14:tracePt t="120919" x="8466138" y="3000375"/>
          <p14:tracePt t="120982" x="8456613" y="2990850"/>
          <p14:tracePt t="121405" x="8491538" y="2990850"/>
          <p14:tracePt t="121413" x="8518525" y="2990850"/>
          <p14:tracePt t="121419" x="8537575" y="2990850"/>
          <p14:tracePt t="121435" x="8555038" y="2990850"/>
          <p14:tracePt t="121452" x="8582025" y="2990850"/>
          <p14:tracePt t="121469" x="8599488" y="2990850"/>
          <p14:tracePt t="121487" x="8616950" y="2990850"/>
          <p14:tracePt t="121502" x="8634413" y="2990850"/>
          <p14:tracePt t="121519" x="8653463" y="2982913"/>
          <p14:tracePt t="121535" x="8670925" y="2982913"/>
          <p14:tracePt t="121552" x="8680450" y="2982913"/>
          <p14:tracePt t="121568" x="8697913" y="2973388"/>
          <p14:tracePt t="121585" x="8715375" y="2973388"/>
          <p14:tracePt t="121602" x="8732838" y="2965450"/>
          <p14:tracePt t="121619" x="8751888" y="2965450"/>
          <p14:tracePt t="121636" x="8759825" y="2955925"/>
          <p14:tracePt t="121652" x="8777288" y="2946400"/>
          <p14:tracePt t="121669" x="8786813" y="2946400"/>
          <p14:tracePt t="121685" x="8813800" y="2938463"/>
          <p14:tracePt t="121702" x="8823325" y="2938463"/>
          <p14:tracePt t="121719" x="8840788" y="2928938"/>
          <p14:tracePt t="121735" x="8867775" y="2928938"/>
          <p14:tracePt t="121752" x="8875713" y="2928938"/>
          <p14:tracePt t="121769" x="8902700" y="2928938"/>
          <p14:tracePt t="121785" x="8929688" y="2928938"/>
          <p14:tracePt t="121789" x="8939213" y="2928938"/>
          <p14:tracePt t="121802" x="8974138" y="2928938"/>
          <p14:tracePt t="121819" x="8991600" y="2928938"/>
          <p14:tracePt t="121835" x="9028113" y="2928938"/>
          <p14:tracePt t="121852" x="9045575" y="2919413"/>
          <p14:tracePt t="121869" x="9072563" y="2919413"/>
          <p14:tracePt t="121885" x="9099550" y="2911475"/>
          <p14:tracePt t="121902" x="9109075" y="2911475"/>
          <p14:tracePt t="121919" x="9126538" y="2911475"/>
          <p14:tracePt t="121935" x="9153525" y="2911475"/>
          <p14:tracePt t="121952" x="9161463" y="2911475"/>
          <p14:tracePt t="121969" x="9180513" y="2911475"/>
          <p14:tracePt t="121985" x="9197975" y="2911475"/>
          <p14:tracePt t="122002" x="9215438" y="2911475"/>
          <p14:tracePt t="122020" x="9242425" y="2901950"/>
          <p14:tracePt t="122035" x="9251950" y="2901950"/>
          <p14:tracePt t="122053" x="9277350" y="2894013"/>
          <p14:tracePt t="122068" x="9323388" y="2894013"/>
          <p14:tracePt t="122085" x="9331325" y="2894013"/>
          <p14:tracePt t="122102" x="9367838" y="2894013"/>
          <p14:tracePt t="122119" x="9375775" y="2894013"/>
          <p14:tracePt t="122136" x="9394825" y="2894013"/>
          <p14:tracePt t="122152" x="9402763" y="2884488"/>
          <p14:tracePt t="122170" x="9420225" y="2884488"/>
          <p14:tracePt t="122185" x="9429750" y="2884488"/>
          <p14:tracePt t="122219" x="9439275" y="2884488"/>
          <p14:tracePt t="122246" x="9447213" y="2884488"/>
          <p14:tracePt t="122301" x="9456738" y="2884488"/>
          <p14:tracePt t="122321" x="9456738" y="2894013"/>
          <p14:tracePt t="122328" x="9466263" y="2894013"/>
          <p14:tracePt t="122342" x="9466263" y="2901950"/>
          <p14:tracePt t="122352" x="9466263" y="2911475"/>
          <p14:tracePt t="122369" x="9466263" y="2919413"/>
          <p14:tracePt t="122385" x="9466263" y="2928938"/>
          <p14:tracePt t="122402" x="9466263" y="2938463"/>
          <p14:tracePt t="122419" x="9466263" y="2955925"/>
          <p14:tracePt t="122435" x="9456738" y="2965450"/>
          <p14:tracePt t="122452" x="9447213" y="2973388"/>
          <p14:tracePt t="122468" x="9429750" y="2982913"/>
          <p14:tracePt t="122485" x="9402763" y="2982913"/>
          <p14:tracePt t="122502" x="9385300" y="2982913"/>
          <p14:tracePt t="122519" x="9348788" y="2982913"/>
          <p14:tracePt t="122535" x="9323388" y="2973388"/>
          <p14:tracePt t="122552" x="9286875" y="2973388"/>
          <p14:tracePt t="122569" x="9277350" y="2965450"/>
          <p14:tracePt t="122585" x="9251950" y="2955925"/>
          <p14:tracePt t="122601" x="9224963" y="2955925"/>
          <p14:tracePt t="122618" x="9215438" y="2946400"/>
          <p14:tracePt t="122635" x="9188450" y="2946400"/>
          <p14:tracePt t="122651" x="9180513" y="2946400"/>
          <p14:tracePt t="122668" x="9144000" y="2946400"/>
          <p14:tracePt t="122685" x="9126538" y="2946400"/>
          <p14:tracePt t="122703" x="9082088" y="2955925"/>
          <p14:tracePt t="122719" x="9055100" y="2965450"/>
          <p14:tracePt t="122735" x="9010650" y="2982913"/>
          <p14:tracePt t="122752" x="8966200" y="2982913"/>
          <p14:tracePt t="122768" x="8956675" y="2990850"/>
          <p14:tracePt t="122785" x="8920163" y="2990850"/>
          <p14:tracePt t="122802" x="8912225" y="3000375"/>
          <p14:tracePt t="122819" x="8885238" y="3009900"/>
          <p14:tracePt t="122835" x="8875713" y="3017838"/>
          <p14:tracePt t="122853" x="8858250" y="3027363"/>
          <p14:tracePt t="122868" x="8840788" y="3027363"/>
          <p14:tracePt t="122885" x="8831263" y="3027363"/>
          <p14:tracePt t="122902" x="8804275" y="3044825"/>
          <p14:tracePt t="122919" x="8796338" y="3044825"/>
          <p14:tracePt t="122935" x="8777288" y="3054350"/>
          <p14:tracePt t="122952" x="8769350" y="3062288"/>
          <p14:tracePt t="122969" x="8759825" y="3062288"/>
          <p14:tracePt t="122985" x="8759825" y="3071813"/>
          <p14:tracePt t="123002" x="8751888" y="3071813"/>
          <p14:tracePt t="123019" x="8742363" y="3071813"/>
          <p14:tracePt t="123134" x="8751888" y="3071813"/>
          <p14:tracePt t="123169" x="8759825" y="3071813"/>
          <p14:tracePt t="123203" x="8769350" y="3071813"/>
          <p14:tracePt t="123230" x="8777288" y="3071813"/>
          <p14:tracePt t="123244" x="8786813" y="3071813"/>
          <p14:tracePt t="123280" x="8796338" y="3071813"/>
          <p14:tracePt t="123305" x="8804275" y="3071813"/>
          <p14:tracePt t="123326" x="8813800" y="3071813"/>
          <p14:tracePt t="123346" x="8823325" y="3071813"/>
          <p14:tracePt t="123374" x="8831263" y="3071813"/>
          <p14:tracePt t="123408" x="8840788" y="3062288"/>
          <p14:tracePt t="123442" x="8848725" y="3062288"/>
          <p14:tracePt t="123456" x="8858250" y="3062288"/>
          <p14:tracePt t="123504" x="8867775" y="3062288"/>
          <p14:tracePt t="123517" x="8867775" y="3054350"/>
          <p14:tracePt t="123545" x="8875713" y="3054350"/>
          <p14:tracePt t="123579" x="8885238" y="3054350"/>
          <p14:tracePt t="123592" x="8894763" y="3054350"/>
          <p14:tracePt t="123627" x="8902700" y="3054350"/>
          <p14:tracePt t="123654" x="8912225" y="3054350"/>
          <p14:tracePt t="123661" x="8912225" y="3062288"/>
          <p14:tracePt t="123688" x="8920163" y="3062288"/>
          <p14:tracePt t="123702" x="8929688" y="3062288"/>
          <p14:tracePt t="123763" x="8939213" y="3062288"/>
          <p14:tracePt t="124084" x="8947150" y="3062288"/>
          <p14:tracePt t="124119" x="8947150" y="3054350"/>
          <p14:tracePt t="124132" x="8956675" y="3054350"/>
          <p14:tracePt t="124154" x="8956675" y="3044825"/>
          <p14:tracePt t="124160" x="8966200" y="3044825"/>
          <p14:tracePt t="124168" x="8966200" y="3036888"/>
          <p14:tracePt t="124186" x="8974138" y="3036888"/>
          <p14:tracePt t="124202" x="8974138" y="3027363"/>
          <p14:tracePt t="124235" x="8983663" y="3017838"/>
          <p14:tracePt t="124262" x="8983663" y="3009900"/>
          <p14:tracePt t="124270" x="8991600" y="3009900"/>
          <p14:tracePt t="124276" x="8991600" y="3000375"/>
          <p14:tracePt t="124304" x="9001125" y="3000375"/>
          <p14:tracePt t="124310" x="9010650" y="3000375"/>
          <p14:tracePt t="124330" x="9018588" y="2990850"/>
          <p14:tracePt t="124345" x="9028113" y="2990850"/>
          <p14:tracePt t="124365" x="9045575" y="2990850"/>
          <p14:tracePt t="124378" x="9055100" y="2982913"/>
          <p14:tracePt t="124393" x="9072563" y="2973388"/>
          <p14:tracePt t="124406" x="9082088" y="2973388"/>
          <p14:tracePt t="124418" x="9090025" y="2973388"/>
          <p14:tracePt t="124435" x="9109075" y="2965450"/>
          <p14:tracePt t="124453" x="9117013" y="2965450"/>
          <p14:tracePt t="124469" x="9134475" y="2946400"/>
          <p14:tracePt t="124485" x="9153525" y="2946400"/>
          <p14:tracePt t="124502" x="9197975" y="2928938"/>
          <p14:tracePt t="124519" x="9242425" y="2919413"/>
          <p14:tracePt t="124535" x="9304338" y="2901950"/>
          <p14:tracePt t="124552" x="9323388" y="2901950"/>
          <p14:tracePt t="124569" x="9340850" y="2894013"/>
          <p14:tracePt t="124585" x="9367838" y="2894013"/>
          <p14:tracePt t="124602" x="9394825" y="2884488"/>
          <p14:tracePt t="124618" x="9412288" y="2884488"/>
          <p14:tracePt t="124635" x="9420225" y="2884488"/>
          <p14:tracePt t="124652" x="9429750" y="2884488"/>
          <p14:tracePt t="124668" x="9447213" y="2884488"/>
          <p14:tracePt t="124701" x="9456738" y="2884488"/>
          <p14:tracePt t="124727" x="9466263" y="2884488"/>
          <p14:tracePt t="124754" x="9474200" y="2884488"/>
          <p14:tracePt t="124770" x="9483725" y="2884488"/>
          <p14:tracePt t="124802" x="9491663" y="2884488"/>
          <p14:tracePt t="124857" x="9491663" y="2894013"/>
          <p14:tracePt t="124918" x="9501188" y="2894013"/>
          <p14:tracePt t="124973" x="9510713" y="2894013"/>
          <p14:tracePt t="125055" x="9518650" y="2894013"/>
          <p14:tracePt t="125110" x="9528175" y="2894013"/>
          <p14:tracePt t="125164" x="9537700" y="2894013"/>
          <p14:tracePt t="125198" x="9545638" y="2894013"/>
          <p14:tracePt t="125220" x="9555163" y="2894013"/>
          <p14:tracePt t="125226" x="9563100" y="2894013"/>
          <p14:tracePt t="125246" x="9572625" y="2894013"/>
          <p14:tracePt t="125260" x="9582150" y="2894013"/>
          <p14:tracePt t="125274" x="9590088" y="2894013"/>
          <p14:tracePt t="125287" x="9599613" y="2894013"/>
          <p14:tracePt t="125302" x="9617075" y="2894013"/>
          <p14:tracePt t="125319" x="9626600" y="2894013"/>
          <p14:tracePt t="125335" x="9644063" y="2894013"/>
          <p14:tracePt t="125352" x="9661525" y="2894013"/>
          <p14:tracePt t="125369" x="9688513" y="2894013"/>
          <p14:tracePt t="125385" x="9698038" y="2894013"/>
          <p14:tracePt t="125402" x="9715500" y="2894013"/>
          <p14:tracePt t="125419" x="9725025" y="2894013"/>
          <p14:tracePt t="125437" x="9732963" y="2894013"/>
          <p14:tracePt t="125452" x="9742488" y="2894013"/>
          <p14:tracePt t="125469" x="9759950" y="2894013"/>
          <p14:tracePt t="125485" x="9759950" y="2901950"/>
          <p14:tracePt t="125502" x="9769475" y="2901950"/>
          <p14:tracePt t="125519" x="9777413" y="2901950"/>
          <p14:tracePt t="125535" x="9796463" y="2901950"/>
          <p14:tracePt t="125553" x="9804400" y="2911475"/>
          <p14:tracePt t="125568" x="9813925" y="2911475"/>
          <p14:tracePt t="125602" x="9831388" y="2911475"/>
          <p14:tracePt t="125619" x="9840913" y="2919413"/>
          <p14:tracePt t="125635" x="9848850" y="2919413"/>
          <p14:tracePt t="125652" x="9867900" y="2919413"/>
          <p14:tracePt t="125669" x="9875838" y="2919413"/>
          <p14:tracePt t="125685" x="9902825" y="2919413"/>
          <p14:tracePt t="125703" x="9912350" y="2928938"/>
          <p14:tracePt t="125719" x="9929813" y="2928938"/>
          <p14:tracePt t="125735" x="9947275" y="2928938"/>
          <p14:tracePt t="125752" x="9983788" y="2928938"/>
          <p14:tracePt t="125771" x="9991725" y="2928938"/>
          <p14:tracePt t="125776" x="10010775" y="2928938"/>
          <p14:tracePt t="125788" x="10018713" y="2928938"/>
          <p14:tracePt t="125801" x="10037763" y="2928938"/>
          <p14:tracePt t="125818" x="10045700" y="2928938"/>
          <p14:tracePt t="125835" x="10055225" y="2928938"/>
          <p14:tracePt t="125851" x="10072688" y="2938463"/>
          <p14:tracePt t="125868" x="10090150" y="2938463"/>
          <p14:tracePt t="125885" x="10099675" y="2946400"/>
          <p14:tracePt t="125901" x="10109200" y="2946400"/>
          <p14:tracePt t="125918" x="10117138" y="2955925"/>
          <p14:tracePt t="125935" x="10134600" y="2955925"/>
          <p14:tracePt t="125951" x="10144125" y="2955925"/>
          <p14:tracePt t="125968" x="10153650" y="2965450"/>
          <p14:tracePt t="125985" x="10161588" y="2965450"/>
          <p14:tracePt t="126018" x="10171113" y="2973388"/>
          <p14:tracePt t="126052" x="10171113" y="2982913"/>
          <p14:tracePt t="126071" x="10171113" y="2990850"/>
          <p14:tracePt t="126099" x="10171113" y="3000375"/>
          <p14:tracePt t="126133" x="10161588" y="3000375"/>
          <p14:tracePt t="126147" x="10153650" y="3000375"/>
          <p14:tracePt t="126161" x="10144125" y="3000375"/>
          <p14:tracePt t="126182" x="10134600" y="3000375"/>
          <p14:tracePt t="126196" x="10126663" y="3000375"/>
          <p14:tracePt t="126203" x="10117138" y="3000375"/>
          <p14:tracePt t="126218" x="10109200" y="2990850"/>
          <p14:tracePt t="126236" x="10082213" y="2990850"/>
          <p14:tracePt t="126252" x="10063163" y="2990850"/>
          <p14:tracePt t="126269" x="10055225" y="2990850"/>
          <p14:tracePt t="126285" x="10028238" y="2990850"/>
          <p14:tracePt t="126302" x="10018713" y="2990850"/>
          <p14:tracePt t="126319" x="10010775" y="2990850"/>
          <p14:tracePt t="126335" x="10001250" y="2990850"/>
          <p14:tracePt t="126352" x="9983788" y="2990850"/>
          <p14:tracePt t="126386" x="9974263" y="2990850"/>
          <p14:tracePt t="126402" x="9966325" y="2990850"/>
          <p14:tracePt t="126422" x="9966325" y="3000375"/>
          <p14:tracePt t="126436" x="9956800" y="3000375"/>
          <p14:tracePt t="126452" x="9947275" y="3000375"/>
          <p14:tracePt t="126468" x="9929813" y="3009900"/>
          <p14:tracePt t="126485" x="9912350" y="3017838"/>
          <p14:tracePt t="126503" x="9902825" y="3027363"/>
          <p14:tracePt t="126519" x="9894888" y="3027363"/>
          <p14:tracePt t="126535" x="9885363" y="3027363"/>
          <p14:tracePt t="126569" x="9875838" y="3027363"/>
          <p14:tracePt t="126585" x="9867900" y="3036888"/>
          <p14:tracePt t="126602" x="9858375" y="3036888"/>
          <p14:tracePt t="126619" x="9848850" y="3044825"/>
          <p14:tracePt t="126635" x="9831388" y="3044825"/>
          <p14:tracePt t="126670" x="9823450" y="3044825"/>
          <p14:tracePt t="126764" x="9823450" y="3054350"/>
          <p14:tracePt t="126785" x="9823450" y="3062288"/>
          <p14:tracePt t="126825" x="9823450" y="3071813"/>
          <p14:tracePt t="126853" x="9823450" y="3081338"/>
          <p14:tracePt t="126860" x="9831388" y="3081338"/>
          <p14:tracePt t="126868" x="9840913" y="3081338"/>
          <p14:tracePt t="126887" x="9848850" y="3089275"/>
          <p14:tracePt t="126907" x="9858375" y="3089275"/>
          <p14:tracePt t="126921" x="9867900" y="3089275"/>
          <p14:tracePt t="126935" x="9875838" y="3089275"/>
          <p14:tracePt t="126952" x="9885363" y="3089275"/>
          <p14:tracePt t="126969" x="9894888" y="3089275"/>
          <p14:tracePt t="126985" x="9902825" y="3089275"/>
          <p14:tracePt t="127002" x="9912350" y="3089275"/>
          <p14:tracePt t="127019" x="9920288" y="3089275"/>
          <p14:tracePt t="127037" x="9929813" y="3089275"/>
          <p14:tracePt t="127071" x="9939338" y="3089275"/>
          <p14:tracePt t="127085" x="9947275" y="3089275"/>
          <p14:tracePt t="127112" x="9956800" y="3089275"/>
          <p14:tracePt t="127140" x="9956800" y="3081338"/>
          <p14:tracePt t="127146" x="9966325" y="3081338"/>
          <p14:tracePt t="127181" x="9974263" y="3081338"/>
          <p14:tracePt t="127194" x="9983788" y="3081338"/>
          <p14:tracePt t="127270" x="9991725" y="3081338"/>
          <p14:tracePt t="127325" x="10001250" y="3081338"/>
          <p14:tracePt t="127399" x="10010775" y="3081338"/>
          <p14:tracePt t="127454" x="10018713" y="3081338"/>
          <p14:tracePt t="127495" x="10028238" y="3071813"/>
          <p14:tracePt t="127522" x="10037763" y="3071813"/>
          <p14:tracePt t="127625" x="10045700" y="3071813"/>
          <p14:tracePt t="127714" x="10055225" y="3071813"/>
          <p14:tracePt t="127727" x="10063163" y="3071813"/>
          <p14:tracePt t="128062" x="10063163" y="3054350"/>
          <p14:tracePt t="129322" x="10018713" y="3054350"/>
          <p14:tracePt t="129329" x="9947275" y="3071813"/>
          <p14:tracePt t="129339" x="9759950" y="3133725"/>
          <p14:tracePt t="129353" x="9590088" y="3170238"/>
          <p14:tracePt t="129369" x="9402763" y="3197225"/>
          <p14:tracePt t="129386" x="9153525" y="3232150"/>
          <p14:tracePt t="129402" x="8902700" y="3259138"/>
          <p14:tracePt t="129419" x="8840788" y="3268663"/>
          <p14:tracePt t="129435" x="8769350" y="3276600"/>
          <p14:tracePt t="129452" x="8724900" y="3276600"/>
          <p14:tracePt t="129469" x="8626475" y="3295650"/>
          <p14:tracePt t="129485" x="8483600" y="3313113"/>
          <p14:tracePt t="129503" x="8259763" y="3340100"/>
          <p14:tracePt t="129519" x="8126413" y="3348038"/>
          <p14:tracePt t="129535" x="7991475" y="3367088"/>
          <p14:tracePt t="129552" x="7894638" y="3375025"/>
          <p14:tracePt t="129569" x="7858125" y="3384550"/>
          <p14:tracePt t="129585" x="7831138" y="3384550"/>
          <p14:tracePt t="129602" x="7804150" y="3402013"/>
          <p14:tracePt t="129619" x="7751763" y="3429000"/>
          <p14:tracePt t="129635" x="7715250" y="3446463"/>
          <p14:tracePt t="129653" x="7670800" y="3455988"/>
          <p14:tracePt t="129668" x="7589838" y="3482975"/>
          <p14:tracePt t="129685" x="7518400" y="3509963"/>
          <p14:tracePt t="129702" x="7446963" y="3536950"/>
          <p14:tracePt t="129719" x="7412038" y="3544888"/>
          <p14:tracePt t="129735" x="7394575" y="3554413"/>
          <p14:tracePt t="129752" x="7367588" y="3562350"/>
          <p14:tracePt t="129769" x="7348538" y="3571875"/>
          <p14:tracePt t="129785" x="7340600" y="3571875"/>
          <p14:tracePt t="129818" x="7331075" y="3571875"/>
          <p14:tracePt t="129835" x="7323138" y="3571875"/>
          <p14:tracePt t="129853" x="7313613" y="3571875"/>
          <p14:tracePt t="129868" x="7313613" y="3581400"/>
          <p14:tracePt t="129894" x="7313613" y="3589338"/>
          <p14:tracePt t="129907" x="7304088" y="3598863"/>
          <p14:tracePt t="129969" x="7304088" y="3608388"/>
          <p14:tracePt t="130023" x="7304088" y="3616325"/>
          <p14:tracePt t="130051" x="7304088" y="3625850"/>
          <p14:tracePt t="130058" x="7296150" y="3625850"/>
          <p14:tracePt t="130071" x="7296150" y="3633788"/>
          <p14:tracePt t="130085" x="7296150" y="3643313"/>
          <p14:tracePt t="130102" x="7286625" y="3652838"/>
          <p14:tracePt t="130119" x="7269163" y="3670300"/>
          <p14:tracePt t="130135" x="7251700" y="3697288"/>
          <p14:tracePt t="130153" x="7242175" y="3714750"/>
          <p14:tracePt t="130169" x="7232650" y="3732213"/>
          <p14:tracePt t="130186" x="7224713" y="3741738"/>
          <p14:tracePt t="130202" x="7224713" y="3751263"/>
          <p14:tracePt t="130219" x="7224713" y="3759200"/>
          <p14:tracePt t="130297" x="7232650" y="3759200"/>
          <p14:tracePt t="130333" x="7242175" y="3759200"/>
          <p14:tracePt t="130345" x="7242175" y="3751263"/>
          <p14:tracePt t="130358" x="7251700" y="3751263"/>
          <p14:tracePt t="130379" x="7259638" y="3741738"/>
          <p14:tracePt t="130386" x="7269163" y="3741738"/>
          <p14:tracePt t="130406" x="7277100" y="3732213"/>
          <p14:tracePt t="130427" x="7286625" y="3724275"/>
          <p14:tracePt t="130448" x="7296150" y="3724275"/>
          <p14:tracePt t="130461" x="7304088" y="3714750"/>
          <p14:tracePt t="130469" x="7313613" y="3714750"/>
          <p14:tracePt t="130489" x="7323138" y="3714750"/>
          <p14:tracePt t="130502" x="7331075" y="3714750"/>
          <p14:tracePt t="130518" x="7340600" y="3714750"/>
          <p14:tracePt t="130535" x="7348538" y="3714750"/>
          <p14:tracePt t="130551" x="7358063" y="3714750"/>
          <p14:tracePt t="130568" x="7367588" y="3714750"/>
          <p14:tracePt t="130585" x="7394575" y="3714750"/>
          <p14:tracePt t="130602" x="7412038" y="3724275"/>
          <p14:tracePt t="130635" x="7419975" y="3732213"/>
          <p14:tracePt t="130651" x="7439025" y="3732213"/>
          <p14:tracePt t="130668" x="7446963" y="3741738"/>
          <p14:tracePt t="130686" x="7456488" y="3741738"/>
          <p14:tracePt t="130719" x="7473950" y="3751263"/>
          <p14:tracePt t="130754" x="7483475" y="3751263"/>
          <p14:tracePt t="130925" x="7491413" y="3751263"/>
          <p14:tracePt t="130959" x="7500938" y="3751263"/>
          <p14:tracePt t="130974" x="7510463" y="3751263"/>
          <p14:tracePt t="131000" x="7518400" y="3751263"/>
          <p14:tracePt t="131014" x="7527925" y="3751263"/>
          <p14:tracePt t="131035" x="7537450" y="3751263"/>
          <p14:tracePt t="131048" x="7545388" y="3751263"/>
          <p14:tracePt t="131062" x="7554913" y="3751263"/>
          <p14:tracePt t="131083" x="7562850" y="3751263"/>
          <p14:tracePt t="131104" x="7572375" y="3751263"/>
          <p14:tracePt t="131124" x="7581900" y="3751263"/>
          <p14:tracePt t="131151" x="7589838" y="3751263"/>
          <p14:tracePt t="131185" x="7599363" y="3751263"/>
          <p14:tracePt t="131212" x="7608888" y="3751263"/>
          <p14:tracePt t="131247" x="7616825" y="3751263"/>
          <p14:tracePt t="131254" x="7616825" y="3759200"/>
          <p14:tracePt t="131267" x="7626350" y="3759200"/>
          <p14:tracePt t="131288" x="7634288" y="3759200"/>
          <p14:tracePt t="131308" x="7643813" y="3768725"/>
          <p14:tracePt t="131325" x="7653338" y="3768725"/>
          <p14:tracePt t="131336" x="7661275" y="3768725"/>
          <p14:tracePt t="131343" x="7661275" y="3776663"/>
          <p14:tracePt t="131363" x="7670800" y="3776663"/>
          <p14:tracePt t="131377" x="7680325" y="3776663"/>
          <p14:tracePt t="131390" x="7688263" y="3776663"/>
          <p14:tracePt t="131404" x="7697788" y="3776663"/>
          <p14:tracePt t="131419" x="7705725" y="3776663"/>
          <p14:tracePt t="131435" x="7715250" y="3776663"/>
          <p14:tracePt t="131452" x="7724775" y="3786188"/>
          <p14:tracePt t="131469" x="7732713" y="3795713"/>
          <p14:tracePt t="131485" x="7751763" y="3795713"/>
          <p14:tracePt t="131502" x="7751763" y="3803650"/>
          <p14:tracePt t="131519" x="7769225" y="3803650"/>
          <p14:tracePt t="131535" x="7777163" y="3803650"/>
          <p14:tracePt t="131553" x="7786688" y="3813175"/>
          <p14:tracePt t="131569" x="7804150" y="3822700"/>
          <p14:tracePt t="131585" x="7804150" y="3830638"/>
          <p14:tracePt t="131602" x="7813675" y="3830638"/>
          <p14:tracePt t="131622" x="7823200" y="3840163"/>
          <p14:tracePt t="131712" x="7813675" y="3840163"/>
          <p14:tracePt t="131725" x="7804150" y="3840163"/>
          <p14:tracePt t="131732" x="7796213" y="3840163"/>
          <p14:tracePt t="131746" x="7786688" y="3840163"/>
          <p14:tracePt t="131753" x="7777163" y="3840163"/>
          <p14:tracePt t="131768" x="7759700" y="3840163"/>
          <p14:tracePt t="131786" x="7724775" y="3840163"/>
          <p14:tracePt t="131802" x="7697788" y="3830638"/>
          <p14:tracePt t="131820" x="7670800" y="3830638"/>
          <p14:tracePt t="131835" x="7653338" y="3822700"/>
          <p14:tracePt t="131852" x="7643813" y="3813175"/>
          <p14:tracePt t="131869" x="7626350" y="3803650"/>
          <p14:tracePt t="131885" x="7599363" y="3795713"/>
          <p14:tracePt t="131902" x="7554913" y="3786188"/>
          <p14:tracePt t="131918" x="7491413" y="3786188"/>
          <p14:tracePt t="131936" x="7402513" y="3786188"/>
          <p14:tracePt t="131952" x="7348538" y="3786188"/>
          <p14:tracePt t="131970" x="7286625" y="3795713"/>
          <p14:tracePt t="131985" x="7251700" y="3795713"/>
          <p14:tracePt t="132002" x="7224713" y="3803650"/>
          <p14:tracePt t="132019" x="7161213" y="3803650"/>
          <p14:tracePt t="132035" x="7126288" y="3813175"/>
          <p14:tracePt t="132053" x="7062788" y="3813175"/>
          <p14:tracePt t="132069" x="7018338" y="3822700"/>
          <p14:tracePt t="132086" x="6973888" y="3830638"/>
          <p14:tracePt t="132102" x="6946900" y="3830638"/>
          <p14:tracePt t="132119" x="6919913" y="3830638"/>
          <p14:tracePt t="132135" x="6894513" y="3830638"/>
          <p14:tracePt t="132152" x="6875463" y="3840163"/>
          <p14:tracePt t="132168" x="6848475" y="3840163"/>
          <p14:tracePt t="132185" x="6831013" y="3840163"/>
          <p14:tracePt t="132202" x="6813550" y="3840163"/>
          <p14:tracePt t="132219" x="6804025" y="3840163"/>
          <p14:tracePt t="132237" x="6786563" y="3840163"/>
          <p14:tracePt t="132269" x="6769100" y="3840163"/>
          <p14:tracePt t="132285" x="6759575" y="3840163"/>
          <p14:tracePt t="132313" x="6751638" y="3840163"/>
          <p14:tracePt t="132348" x="6742113" y="3840163"/>
          <p14:tracePt t="132511" x="6751638" y="3840163"/>
          <p14:tracePt t="132539" x="6751638" y="3830638"/>
          <p14:tracePt t="132547" x="6759575" y="3830638"/>
          <p14:tracePt t="132579" x="6769100" y="3830638"/>
          <p14:tracePt t="132594" x="6777038" y="3830638"/>
          <p14:tracePt t="132627" x="6786563" y="3822700"/>
          <p14:tracePt t="132647" x="6786563" y="3813175"/>
          <p14:tracePt t="132715" x="6796088" y="3813175"/>
          <p14:tracePt t="132728" x="6796088" y="3803650"/>
          <p14:tracePt t="132769" x="6804025" y="3803650"/>
          <p14:tracePt t="132797" x="6813550" y="3803650"/>
          <p14:tracePt t="132846" x="6823075" y="3803650"/>
          <p14:tracePt t="132888" x="6831013" y="3803650"/>
          <p14:tracePt t="132921" x="6840538" y="3803650"/>
          <p14:tracePt t="132928" x="6840538" y="3813175"/>
          <p14:tracePt t="132936" x="6848475" y="3813175"/>
          <p14:tracePt t="132952" x="6848475" y="3822700"/>
          <p14:tracePt t="132968" x="6858000" y="3822700"/>
          <p14:tracePt t="132985" x="6858000" y="3830638"/>
          <p14:tracePt t="133002" x="6867525" y="3830638"/>
          <p14:tracePt t="133018" x="6867525" y="3840163"/>
          <p14:tracePt t="133036" x="6875463" y="3840163"/>
          <p14:tracePt t="133052" x="6884988" y="3840163"/>
          <p14:tracePt t="133454" x="6894513" y="3840163"/>
          <p14:tracePt t="133461" x="6894513" y="3848100"/>
          <p14:tracePt t="133475" x="6902450" y="3857625"/>
          <p14:tracePt t="133489" x="6911975" y="3857625"/>
          <p14:tracePt t="133502" x="6919913" y="3857625"/>
          <p14:tracePt t="133518" x="6929438" y="3857625"/>
          <p14:tracePt t="133535" x="6938963" y="3857625"/>
          <p14:tracePt t="133552" x="6956425" y="3857625"/>
          <p14:tracePt t="133570" x="6965950" y="3867150"/>
          <p14:tracePt t="133602" x="6973888" y="3867150"/>
          <p14:tracePt t="133625" x="6983413" y="3867150"/>
          <p14:tracePt t="133646" x="6991350" y="3867150"/>
          <p14:tracePt t="133741" x="7000875" y="3867150"/>
          <p14:tracePt t="133885" x="7010400" y="3867150"/>
          <p14:tracePt t="133913" x="7018338" y="3867150"/>
          <p14:tracePt t="133920" x="7027863" y="3867150"/>
          <p14:tracePt t="133939" x="7037388" y="3867150"/>
          <p14:tracePt t="133954" x="7045325" y="3867150"/>
          <p14:tracePt t="133967" x="7054850" y="3867150"/>
          <p14:tracePt t="133974" x="7062788" y="3867150"/>
          <p14:tracePt t="133986" x="7081838" y="3867150"/>
          <p14:tracePt t="134002" x="7108825" y="3857625"/>
          <p14:tracePt t="134018" x="7170738" y="3848100"/>
          <p14:tracePt t="134035" x="7340600" y="3840163"/>
          <p14:tracePt t="134052" x="7429500" y="3822700"/>
          <p14:tracePt t="134069" x="7500938" y="3813175"/>
          <p14:tracePt t="134085" x="7537450" y="3813175"/>
          <p14:tracePt t="134103" x="7626350" y="3803650"/>
          <p14:tracePt t="134119" x="7742238" y="3786188"/>
          <p14:tracePt t="134137" x="7920038" y="3768725"/>
          <p14:tracePt t="134152" x="8001000" y="3759200"/>
          <p14:tracePt t="134169" x="8054975" y="3759200"/>
          <p14:tracePt t="134185" x="8126413" y="3751263"/>
          <p14:tracePt t="134202" x="8188325" y="3751263"/>
          <p14:tracePt t="134219" x="8259763" y="3751263"/>
          <p14:tracePt t="134235" x="8331200" y="3741738"/>
          <p14:tracePt t="134253" x="8385175" y="3741738"/>
          <p14:tracePt t="134269" x="8412163" y="3741738"/>
          <p14:tracePt t="134285" x="8439150" y="3741738"/>
          <p14:tracePt t="134302" x="8483600" y="3741738"/>
          <p14:tracePt t="134319" x="8501063" y="3741738"/>
          <p14:tracePt t="134336" x="8537575" y="3741738"/>
          <p14:tracePt t="134352" x="8555038" y="3741738"/>
          <p14:tracePt t="134369" x="8572500" y="3741738"/>
          <p14:tracePt t="134385" x="8589963" y="3741738"/>
          <p14:tracePt t="134402" x="8599488" y="3741738"/>
          <p14:tracePt t="134418" x="8609013" y="3741738"/>
          <p14:tracePt t="134435" x="8616950" y="3741738"/>
          <p14:tracePt t="134452" x="8626475" y="3741738"/>
          <p14:tracePt t="134469" x="8634413" y="3741738"/>
          <p14:tracePt t="134493" x="8643938" y="3741738"/>
          <p14:tracePt t="134869" x="8653463" y="3741738"/>
          <p14:tracePt t="134875" x="8661400" y="3741738"/>
          <p14:tracePt t="134885" x="8670925" y="3741738"/>
          <p14:tracePt t="134902" x="8680450" y="3741738"/>
          <p14:tracePt t="134919" x="8715375" y="3741738"/>
          <p14:tracePt t="134937" x="8732838" y="3741738"/>
          <p14:tracePt t="134952" x="8742363" y="3741738"/>
          <p14:tracePt t="134969" x="8759825" y="3741738"/>
          <p14:tracePt t="134985" x="8777288" y="3741738"/>
          <p14:tracePt t="135002" x="8786813" y="3741738"/>
          <p14:tracePt t="135018" x="8804275" y="3741738"/>
          <p14:tracePt t="135035" x="8823325" y="3741738"/>
          <p14:tracePt t="135052" x="8831263" y="3741738"/>
          <p14:tracePt t="135068" x="8848725" y="3741738"/>
          <p14:tracePt t="135086" x="8858250" y="3741738"/>
          <p14:tracePt t="135102" x="8875713" y="3741738"/>
          <p14:tracePt t="135119" x="8885238" y="3741738"/>
          <p14:tracePt t="135135" x="8912225" y="3741738"/>
          <p14:tracePt t="135152" x="8929688" y="3741738"/>
          <p14:tracePt t="135169" x="8956675" y="3741738"/>
          <p14:tracePt t="135185" x="8974138" y="3741738"/>
          <p14:tracePt t="135203" x="9001125" y="3741738"/>
          <p14:tracePt t="135219" x="9028113" y="3741738"/>
          <p14:tracePt t="135235" x="9045575" y="3741738"/>
          <p14:tracePt t="135252" x="9063038" y="3741738"/>
          <p14:tracePt t="135269" x="9082088" y="3741738"/>
          <p14:tracePt t="135285" x="9090025" y="3741738"/>
          <p14:tracePt t="135302" x="9099550" y="3741738"/>
          <p14:tracePt t="135320" x="9117013" y="3741738"/>
          <p14:tracePt t="135355" x="9126538" y="3741738"/>
          <p14:tracePt t="135381" x="9134475" y="3741738"/>
          <p14:tracePt t="135416" x="9144000" y="3741738"/>
          <p14:tracePt t="135429" x="9153525" y="3741738"/>
          <p14:tracePt t="135463" x="9161463" y="3741738"/>
          <p14:tracePt t="135498" x="9170988" y="3741738"/>
          <p14:tracePt t="135566" x="9180513" y="3741738"/>
          <p14:tracePt t="135580" x="9188450" y="3741738"/>
          <p14:tracePt t="135628" x="9197975" y="3741738"/>
          <p14:tracePt t="135662" x="9205913" y="3741738"/>
          <p14:tracePt t="135689" x="9215438" y="3741738"/>
          <p14:tracePt t="135704" x="9224963" y="3741738"/>
          <p14:tracePt t="135737" x="9232900" y="3741738"/>
          <p14:tracePt t="135785" x="9242425" y="3741738"/>
          <p14:tracePt t="135812" x="9251950" y="3741738"/>
          <p14:tracePt t="135908" x="9259888" y="3741738"/>
          <p14:tracePt t="135956" x="9259888" y="3751263"/>
          <p14:tracePt t="135983" x="9259888" y="3759200"/>
          <p14:tracePt t="135996" x="9251950" y="3759200"/>
          <p14:tracePt t="136004" x="9242425" y="3759200"/>
          <p14:tracePt t="136019" x="9242425" y="3768725"/>
          <p14:tracePt t="136036" x="9224963" y="3768725"/>
          <p14:tracePt t="136052" x="9197975" y="3768725"/>
          <p14:tracePt t="136069" x="9188450" y="3768725"/>
          <p14:tracePt t="136085" x="9170988" y="3768725"/>
          <p14:tracePt t="136102" x="9134475" y="3768725"/>
          <p14:tracePt t="136119" x="9045575" y="3768725"/>
          <p14:tracePt t="136135" x="8912225" y="3768725"/>
          <p14:tracePt t="136153" x="8804275" y="3768725"/>
          <p14:tracePt t="136169" x="8759825" y="3768725"/>
          <p14:tracePt t="136186" x="8742363" y="3768725"/>
          <p14:tracePt t="136202" x="8705850" y="3776663"/>
          <p14:tracePt t="136219" x="8680450" y="3776663"/>
          <p14:tracePt t="136235" x="8653463" y="3776663"/>
          <p14:tracePt t="136252" x="8634413" y="3776663"/>
          <p14:tracePt t="136269" x="8616950" y="3776663"/>
          <p14:tracePt t="136285" x="8609013" y="3776663"/>
          <p14:tracePt t="136303" x="8599488" y="3776663"/>
          <p14:tracePt t="136335" x="8589963" y="3776663"/>
          <p14:tracePt t="136352" x="8572500" y="3786188"/>
          <p14:tracePt t="136369" x="8545513" y="3786188"/>
          <p14:tracePt t="136385" x="8510588" y="3795713"/>
          <p14:tracePt t="136402" x="8491538" y="3803650"/>
          <p14:tracePt t="136419" x="8483600" y="3803650"/>
          <p14:tracePt t="136435" x="8474075" y="3803650"/>
          <p14:tracePt t="136468" x="8466138" y="3803650"/>
          <p14:tracePt t="136485" x="8456613" y="3803650"/>
          <p14:tracePt t="136502" x="8456613" y="3813175"/>
          <p14:tracePt t="136529" x="8466138" y="3813175"/>
          <p14:tracePt t="136556" x="8474075" y="3813175"/>
          <p14:tracePt t="136563" x="8474075" y="3822700"/>
          <p14:tracePt t="136570" x="8483600" y="3822700"/>
          <p14:tracePt t="136585" x="8491538" y="3822700"/>
          <p14:tracePt t="136602" x="8501063" y="3822700"/>
          <p14:tracePt t="136618" x="8528050" y="3830638"/>
          <p14:tracePt t="136635" x="8537575" y="3840163"/>
          <p14:tracePt t="136652" x="8562975" y="3840163"/>
          <p14:tracePt t="136668" x="8572500" y="3840163"/>
          <p14:tracePt t="136685" x="8589963" y="3840163"/>
          <p14:tracePt t="136702" x="8599488" y="3840163"/>
          <p14:tracePt t="136719" x="8609013" y="3840163"/>
          <p14:tracePt t="136735" x="8616950" y="3840163"/>
          <p14:tracePt t="136755" x="8626475" y="3840163"/>
          <p14:tracePt t="136782" x="8634413" y="3840163"/>
          <p14:tracePt t="136817" x="8643938" y="3840163"/>
          <p14:tracePt t="136872" x="8653463" y="3840163"/>
          <p14:tracePt t="136892" x="8661400" y="3840163"/>
          <p14:tracePt t="136926" x="8670925" y="3840163"/>
          <p14:tracePt t="136954" x="8680450" y="3840163"/>
          <p14:tracePt t="136988" x="8688388" y="3840163"/>
          <p14:tracePt t="137001" x="8697913" y="3840163"/>
          <p14:tracePt t="137036" x="8705850" y="3840163"/>
          <p14:tracePt t="137070" x="8715375" y="3840163"/>
          <p14:tracePt t="137104" x="8724900" y="3830638"/>
          <p14:tracePt t="137118" x="8732838" y="3830638"/>
          <p14:tracePt t="137152" x="8742363" y="3830638"/>
          <p14:tracePt t="137186" x="8751888" y="3830638"/>
          <p14:tracePt t="137213" x="8759825" y="3830638"/>
          <p14:tracePt t="137227" x="8769350" y="3830638"/>
          <p14:tracePt t="137261" x="8777288" y="3830638"/>
          <p14:tracePt t="137295" x="8786813" y="3830638"/>
          <p14:tracePt t="137302" x="8786813" y="3822700"/>
          <p14:tracePt t="137322" x="8796338" y="3822700"/>
          <p14:tracePt t="137343" x="8804275" y="3822700"/>
          <p14:tracePt t="137363" x="8813800" y="3822700"/>
          <p14:tracePt t="137377" x="8823325" y="3822700"/>
          <p14:tracePt t="137391" x="8831263" y="3822700"/>
          <p14:tracePt t="137397" x="8840788" y="3822700"/>
          <p14:tracePt t="137412" x="8848725" y="3822700"/>
          <p14:tracePt t="137426" x="8858250" y="3822700"/>
          <p14:tracePt t="137445" x="8867775" y="3822700"/>
          <p14:tracePt t="137453" x="8875713" y="3822700"/>
          <p14:tracePt t="137468" x="8885238" y="3822700"/>
          <p14:tracePt t="137485" x="8894763" y="3822700"/>
          <p14:tracePt t="137502" x="8912225" y="3822700"/>
          <p14:tracePt t="137535" x="8920163" y="3822700"/>
          <p14:tracePt t="137562" x="8929688" y="3822700"/>
          <p14:tracePt t="137589" x="8939213" y="3822700"/>
          <p14:tracePt t="137609" x="8947150" y="3822700"/>
          <p14:tracePt t="137637" x="8956675" y="3822700"/>
          <p14:tracePt t="137705" x="8966200" y="3822700"/>
          <p14:tracePt t="137753" x="8974138" y="3822700"/>
          <p14:tracePt t="137767" x="8983663" y="3822700"/>
          <p14:tracePt t="137794" x="8991600" y="3822700"/>
          <p14:tracePt t="138067" x="9001125" y="3822700"/>
          <p14:tracePt t="138088" x="9010650" y="3822700"/>
          <p14:tracePt t="138095" x="9018588" y="3822700"/>
          <p14:tracePt t="138108" x="9028113" y="3822700"/>
          <p14:tracePt t="138118" x="9028113" y="3813175"/>
          <p14:tracePt t="138135" x="9037638" y="3813175"/>
          <p14:tracePt t="138152" x="9045575" y="3813175"/>
          <p14:tracePt t="138169" x="9063038" y="3813175"/>
          <p14:tracePt t="138185" x="9063038" y="3803650"/>
          <p14:tracePt t="138202" x="9072563" y="3803650"/>
          <p14:tracePt t="138218" x="9090025" y="3795713"/>
          <p14:tracePt t="138235" x="9117013" y="3795713"/>
          <p14:tracePt t="138252" x="9153525" y="3795713"/>
          <p14:tracePt t="138269" x="9170988" y="3786188"/>
          <p14:tracePt t="138285" x="9215438" y="3776663"/>
          <p14:tracePt t="138302" x="9242425" y="3776663"/>
          <p14:tracePt t="138319" x="9277350" y="3768725"/>
          <p14:tracePt t="138335" x="9304338" y="3768725"/>
          <p14:tracePt t="138352" x="9313863" y="3768725"/>
          <p14:tracePt t="138368" x="9331325" y="3768725"/>
          <p14:tracePt t="138385" x="9340850" y="3768725"/>
          <p14:tracePt t="138419" x="9348788" y="3768725"/>
          <p14:tracePt t="138436" x="9358313" y="3768725"/>
          <p14:tracePt t="138452" x="9367838" y="3768725"/>
          <p14:tracePt t="138471" x="9375775" y="3768725"/>
          <p14:tracePt t="138485" x="9385300" y="3768725"/>
          <p14:tracePt t="138502" x="9394825" y="3768725"/>
          <p14:tracePt t="138525" x="9402763" y="3768725"/>
          <p14:tracePt t="138553" x="9412288" y="3768725"/>
          <p14:tracePt t="138682" x="9412288" y="3759200"/>
          <p14:tracePt t="138689" x="9412288" y="3751263"/>
          <p14:tracePt t="138702" x="9402763" y="3751263"/>
          <p14:tracePt t="139079" x="9429750" y="3751263"/>
          <p14:tracePt t="139087" x="9456738" y="3751263"/>
          <p14:tracePt t="139093" x="9474200" y="3751263"/>
          <p14:tracePt t="139102" x="9491663" y="3751263"/>
          <p14:tracePt t="139119" x="9528175" y="3751263"/>
          <p14:tracePt t="139135" x="9545638" y="3751263"/>
          <p14:tracePt t="139153" x="9563100" y="3751263"/>
          <p14:tracePt t="139168" x="9582150" y="3751263"/>
          <p14:tracePt t="139185" x="9590088" y="3751263"/>
          <p14:tracePt t="139202" x="9617075" y="3751263"/>
          <p14:tracePt t="139218" x="9626600" y="3751263"/>
          <p14:tracePt t="139235" x="9644063" y="3751263"/>
          <p14:tracePt t="139252" x="9653588" y="3751263"/>
          <p14:tracePt t="139269" x="9671050" y="3751263"/>
          <p14:tracePt t="139285" x="9680575" y="3751263"/>
          <p14:tracePt t="139303" x="9688513" y="3751263"/>
          <p14:tracePt t="139319" x="9698038" y="3759200"/>
          <p14:tracePt t="139337" x="9715500" y="3759200"/>
          <p14:tracePt t="139352" x="9732963" y="3759200"/>
          <p14:tracePt t="139369" x="9752013" y="3759200"/>
          <p14:tracePt t="139386" x="9777413" y="3768725"/>
          <p14:tracePt t="139402" x="9804400" y="3768725"/>
          <p14:tracePt t="139420" x="9848850" y="3776663"/>
          <p14:tracePt t="139435" x="9875838" y="3786188"/>
          <p14:tracePt t="139452" x="9902825" y="3795713"/>
          <p14:tracePt t="139469" x="9947275" y="3795713"/>
          <p14:tracePt t="139485" x="9966325" y="3795713"/>
          <p14:tracePt t="139502" x="10001250" y="3803650"/>
          <p14:tracePt t="139519" x="10028238" y="3803650"/>
          <p14:tracePt t="139536" x="10055225" y="3813175"/>
          <p14:tracePt t="139552" x="10072688" y="3813175"/>
          <p14:tracePt t="139569" x="10082213" y="3813175"/>
          <p14:tracePt t="139585" x="10109200" y="3813175"/>
          <p14:tracePt t="139602" x="10134600" y="3813175"/>
          <p14:tracePt t="139619" x="10161588" y="3813175"/>
          <p14:tracePt t="139635" x="10171113" y="3813175"/>
          <p14:tracePt t="139652" x="10188575" y="3813175"/>
          <p14:tracePt t="139669" x="10206038" y="3813175"/>
          <p14:tracePt t="139687" x="10225088" y="3813175"/>
          <p14:tracePt t="139702" x="10233025" y="3813175"/>
          <p14:tracePt t="139719" x="10252075" y="3813175"/>
          <p14:tracePt t="139735" x="10260013" y="3813175"/>
          <p14:tracePt t="139752" x="10269538" y="3813175"/>
          <p14:tracePt t="139769" x="10277475" y="3813175"/>
          <p14:tracePt t="139785" x="10287000" y="3813175"/>
          <p14:tracePt t="139804" x="10296525" y="3813175"/>
          <p14:tracePt t="139866" x="10296525" y="3822700"/>
          <p14:tracePt t="139892" x="10296525" y="3830638"/>
          <p14:tracePt t="139920" x="10287000" y="3830638"/>
          <p14:tracePt t="139926" x="10277475" y="3840163"/>
          <p14:tracePt t="139935" x="10269538" y="3840163"/>
          <p14:tracePt t="139953" x="10260013" y="3848100"/>
          <p14:tracePt t="139969" x="10242550" y="3848100"/>
          <p14:tracePt t="139985" x="10225088" y="3848100"/>
          <p14:tracePt t="140002" x="10206038" y="3848100"/>
          <p14:tracePt t="140019" x="10180638" y="3848100"/>
          <p14:tracePt t="140035" x="10161588" y="3840163"/>
          <p14:tracePt t="140052" x="10134600" y="3840163"/>
          <p14:tracePt t="140069" x="10126663" y="3830638"/>
          <p14:tracePt t="140085" x="10109200" y="3822700"/>
          <p14:tracePt t="140103" x="10090150" y="3813175"/>
          <p14:tracePt t="140119" x="10082213" y="3813175"/>
          <p14:tracePt t="140135" x="10072688" y="3803650"/>
          <p14:tracePt t="140152" x="10055225" y="3803650"/>
          <p14:tracePt t="140168" x="10037763" y="3795713"/>
          <p14:tracePt t="140185" x="9983788" y="3795713"/>
          <p14:tracePt t="140202" x="9947275" y="3795713"/>
          <p14:tracePt t="140219" x="9902825" y="3795713"/>
          <p14:tracePt t="140235" x="9875838" y="3795713"/>
          <p14:tracePt t="140252" x="9848850" y="3795713"/>
          <p14:tracePt t="140269" x="9823450" y="3795713"/>
          <p14:tracePt t="140285" x="9813925" y="3795713"/>
          <p14:tracePt t="140302" x="9796463" y="3795713"/>
          <p14:tracePt t="140336" x="9786938" y="3795713"/>
          <p14:tracePt t="140352" x="9777413" y="3795713"/>
          <p14:tracePt t="140378" x="9769475" y="3795713"/>
          <p14:tracePt t="140405" x="9759950" y="3795713"/>
          <p14:tracePt t="140473" x="9759950" y="3803650"/>
          <p14:tracePt t="140528" x="9759950" y="3813175"/>
          <p14:tracePt t="140575" x="9769475" y="3813175"/>
          <p14:tracePt t="140596" x="9777413" y="3813175"/>
          <p14:tracePt t="140609" x="9786938" y="3813175"/>
          <p14:tracePt t="140629" x="9796463" y="3813175"/>
          <p14:tracePt t="140643" x="9804400" y="3813175"/>
          <p14:tracePt t="140657" x="9813925" y="3813175"/>
          <p14:tracePt t="140679" x="9823450" y="3813175"/>
          <p14:tracePt t="140689" x="9831388" y="3813175"/>
          <p14:tracePt t="140702" x="9840913" y="3813175"/>
          <p14:tracePt t="140718" x="9848850" y="3813175"/>
          <p14:tracePt t="140735" x="9867900" y="3813175"/>
          <p14:tracePt t="140753" x="9875838" y="3813175"/>
          <p14:tracePt t="140769" x="9885363" y="3813175"/>
          <p14:tracePt t="140802" x="9902825" y="3813175"/>
          <p14:tracePt t="140836" x="9912350" y="3813175"/>
          <p14:tracePt t="140870" x="9920288" y="3813175"/>
          <p14:tracePt t="140883" x="9920288" y="3803650"/>
          <p14:tracePt t="140918" x="9920288" y="3795713"/>
          <p14:tracePt t="140939" x="9929813" y="3795713"/>
          <p14:tracePt t="140972" x="9939338" y="3795713"/>
          <p14:tracePt t="140987" x="9947275" y="3795713"/>
          <p14:tracePt t="141041" x="9956800" y="3795713"/>
          <p14:tracePt t="141280" x="9966325" y="3795713"/>
          <p14:tracePt t="141396" x="9974263" y="3803650"/>
          <p14:tracePt t="141431" x="9983788" y="3803650"/>
          <p14:tracePt t="141485" x="9991725" y="3813175"/>
          <p14:tracePt t="141519" x="10001250" y="3813175"/>
          <p14:tracePt t="141560" x="10010775" y="3813175"/>
          <p14:tracePt t="141574" x="10018713" y="3813175"/>
          <p14:tracePt t="141580" x="10018713" y="3822700"/>
          <p14:tracePt t="141594" x="10028238" y="3822700"/>
          <p14:tracePt t="141614" x="10037763" y="3822700"/>
          <p14:tracePt t="141628" x="10045700" y="3822700"/>
          <p14:tracePt t="141635" x="10055225" y="3822700"/>
          <p14:tracePt t="141652" x="10063163" y="3830638"/>
          <p14:tracePt t="141668" x="10072688" y="3840163"/>
          <p14:tracePt t="141685" x="10082213" y="3840163"/>
          <p14:tracePt t="141702" x="10090150" y="3840163"/>
          <p14:tracePt t="141724" x="10099675" y="3840163"/>
          <p14:tracePt t="141751" x="10109200" y="3840163"/>
          <p14:tracePt t="142306" x="10099675" y="3830638"/>
          <p14:tracePt t="142328" x="10090150" y="3830638"/>
          <p14:tracePt t="142339" x="10090150" y="3822700"/>
          <p14:tracePt t="142346" x="10082213" y="3822700"/>
          <p14:tracePt t="142366" x="10072688" y="3822700"/>
          <p14:tracePt t="142374" x="10072688" y="3813175"/>
          <p14:tracePt t="142386" x="10063163" y="3813175"/>
          <p14:tracePt t="142402" x="10055225" y="3803650"/>
          <p14:tracePt t="142419" x="10045700" y="3795713"/>
          <p14:tracePt t="142435" x="10028238" y="3786188"/>
          <p14:tracePt t="142469" x="10010775" y="3776663"/>
          <p14:tracePt t="142485" x="10001250" y="3776663"/>
          <p14:tracePt t="142502" x="9983788" y="3776663"/>
          <p14:tracePt t="142519" x="9966325" y="3768725"/>
          <p14:tracePt t="142535" x="9939338" y="3759200"/>
          <p14:tracePt t="142552" x="9875838" y="3751263"/>
          <p14:tracePt t="142568" x="9769475" y="3741738"/>
          <p14:tracePt t="142585" x="9680575" y="3732213"/>
          <p14:tracePt t="142601" x="9644063" y="3732213"/>
          <p14:tracePt t="142618" x="9617075" y="3732213"/>
          <p14:tracePt t="142635" x="9590088" y="3732213"/>
          <p14:tracePt t="142652" x="9545638" y="3741738"/>
          <p14:tracePt t="142668" x="9491663" y="3751263"/>
          <p14:tracePt t="142685" x="9385300" y="3759200"/>
          <p14:tracePt t="142701" x="9215438" y="3803650"/>
          <p14:tracePt t="142718" x="9153525" y="3830638"/>
          <p14:tracePt t="142735" x="9037638" y="3884613"/>
          <p14:tracePt t="142751" x="8920163" y="3929063"/>
          <p14:tracePt t="142768" x="8724900" y="4010025"/>
          <p14:tracePt t="142785" x="8653463" y="4044950"/>
          <p14:tracePt t="142802" x="8582025" y="4089400"/>
          <p14:tracePt t="142818" x="8545513" y="4108450"/>
          <p14:tracePt t="142835" x="8518525" y="4133850"/>
          <p14:tracePt t="142851" x="8412163" y="4205288"/>
          <p14:tracePt t="142869" x="8232775" y="4303713"/>
          <p14:tracePt t="142885" x="8018463" y="4446588"/>
          <p14:tracePt t="142902" x="7929563" y="4510088"/>
          <p14:tracePt t="142919" x="7831138" y="4562475"/>
          <p14:tracePt t="142935" x="7742238" y="4616450"/>
          <p14:tracePt t="142953" x="7643813" y="4660900"/>
          <p14:tracePt t="142969" x="7518400" y="4732338"/>
          <p14:tracePt t="142985" x="7466013" y="4776788"/>
          <p14:tracePt t="143002" x="7385050" y="4848225"/>
          <p14:tracePt t="143019" x="7340600" y="4875213"/>
          <p14:tracePt t="143035" x="7304088" y="4902200"/>
          <p14:tracePt t="143052" x="7161213" y="4973638"/>
          <p14:tracePt t="143069" x="7010400" y="5054600"/>
          <p14:tracePt t="143085" x="6938963" y="5089525"/>
          <p14:tracePt t="143102" x="6867525" y="5133975"/>
          <p14:tracePt t="143119" x="6759575" y="5197475"/>
          <p14:tracePt t="143135" x="6688138" y="5232400"/>
          <p14:tracePt t="143152" x="6562725" y="5303838"/>
          <p14:tracePt t="143169" x="6500813" y="5340350"/>
          <p14:tracePt t="143186" x="6446838" y="5384800"/>
          <p14:tracePt t="143202" x="6411913" y="5411788"/>
          <p14:tracePt t="143220" x="6357938" y="5438775"/>
          <p14:tracePt t="143235" x="6330950" y="5456238"/>
          <p14:tracePt t="143252" x="6286500" y="5473700"/>
          <p14:tracePt t="143268" x="6232525" y="5500688"/>
          <p14:tracePt t="143285" x="6188075" y="5518150"/>
          <p14:tracePt t="143302" x="6143625" y="5537200"/>
          <p14:tracePt t="143319" x="6099175" y="5562600"/>
          <p14:tracePt t="143324" x="6089650" y="5572125"/>
          <p14:tracePt t="143337" x="6054725" y="5581650"/>
          <p14:tracePt t="143352" x="6027738" y="5599113"/>
          <p14:tracePt t="143369" x="6010275" y="5599113"/>
          <p14:tracePt t="143385" x="5973763" y="5616575"/>
          <p14:tracePt t="143402" x="5956300" y="5634038"/>
          <p14:tracePt t="143419" x="5902325" y="5643563"/>
          <p14:tracePt t="143435" x="5867400" y="5653088"/>
          <p14:tracePt t="143452" x="5822950" y="5661025"/>
          <p14:tracePt t="143468" x="5786438" y="5670550"/>
          <p14:tracePt t="143486" x="5751513" y="5680075"/>
          <p14:tracePt t="143502" x="5724525" y="5697538"/>
          <p14:tracePt t="143518" x="5688013" y="5697538"/>
          <p14:tracePt t="143535" x="5643563" y="5715000"/>
          <p14:tracePt t="143552" x="5626100" y="5715000"/>
          <p14:tracePt t="143568" x="5599113" y="5732463"/>
          <p14:tracePt t="143585" x="5572125" y="5751513"/>
          <p14:tracePt t="143603" x="5537200" y="5768975"/>
          <p14:tracePt t="143619" x="5518150" y="5786438"/>
          <p14:tracePt t="143636" x="5491163" y="5803900"/>
          <p14:tracePt t="143652" x="5465763" y="5822950"/>
          <p14:tracePt t="143669" x="5446713" y="5822950"/>
          <p14:tracePt t="143685" x="5411788" y="5840413"/>
          <p14:tracePt t="143702" x="5394325" y="5857875"/>
          <p14:tracePt t="143719" x="5375275" y="5857875"/>
          <p14:tracePt t="143735" x="5367338" y="5867400"/>
          <p14:tracePt t="143753" x="5348288" y="5875338"/>
          <p14:tracePt t="143769" x="5340350" y="5875338"/>
          <p14:tracePt t="143785" x="5330825" y="5875338"/>
          <p14:tracePt t="143819" x="5322888" y="5875338"/>
          <p14:tracePt t="143835" x="5313363" y="5875338"/>
          <p14:tracePt t="144144" x="5313363" y="5867400"/>
          <p14:tracePt t="144171" x="5303838" y="5857875"/>
          <p14:tracePt t="144594" x="5268913" y="5857875"/>
          <p14:tracePt t="144601" x="5214938" y="5848350"/>
          <p14:tracePt t="144607" x="5170488" y="5840413"/>
          <p14:tracePt t="144618" x="5126038" y="5830888"/>
          <p14:tracePt t="144635" x="5045075" y="5830888"/>
          <p14:tracePt t="144651" x="5010150" y="5830888"/>
          <p14:tracePt t="144668" x="4991100" y="5830888"/>
          <p14:tracePt t="144685" x="4956175" y="5830888"/>
          <p14:tracePt t="144703" x="4929188" y="5830888"/>
          <p14:tracePt t="144718" x="4911725" y="5830888"/>
          <p14:tracePt t="144735" x="4894263" y="5830888"/>
          <p14:tracePt t="144752" x="4867275" y="5822950"/>
          <p14:tracePt t="144768" x="4857750" y="5822950"/>
          <p14:tracePt t="144785" x="4840288" y="5822950"/>
          <p14:tracePt t="144802" x="4822825" y="5822950"/>
          <p14:tracePt t="144819" x="4803775" y="5822950"/>
          <p14:tracePt t="144835" x="4776788" y="5822950"/>
          <p14:tracePt t="144852" x="4759325" y="5822950"/>
          <p14:tracePt t="144869" x="4714875" y="5822950"/>
          <p14:tracePt t="144885" x="4687888" y="5822950"/>
          <p14:tracePt t="144902" x="4625975" y="5822950"/>
          <p14:tracePt t="144919" x="4581525" y="5822950"/>
          <p14:tracePt t="144935" x="4554538" y="5822950"/>
          <p14:tracePt t="144952" x="4518025" y="5822950"/>
          <p14:tracePt t="144970" x="4483100" y="5822950"/>
          <p14:tracePt t="144985" x="4456113" y="5830888"/>
          <p14:tracePt t="145002" x="4438650" y="5830888"/>
          <p14:tracePt t="145019" x="4394200" y="5840413"/>
          <p14:tracePt t="145035" x="4357688" y="5848350"/>
          <p14:tracePt t="145052" x="4313238" y="5848350"/>
          <p14:tracePt t="145069" x="4286250" y="5857875"/>
          <p14:tracePt t="145086" x="4259263" y="5867400"/>
          <p14:tracePt t="145102" x="4241800" y="5875338"/>
          <p14:tracePt t="145119" x="4232275" y="5875338"/>
          <p14:tracePt t="145135" x="4224338" y="5884863"/>
          <p14:tracePt t="145152" x="4224338" y="5894388"/>
          <p14:tracePt t="145169" x="4224338" y="5902325"/>
          <p14:tracePt t="145202" x="4232275" y="5911850"/>
          <p14:tracePt t="145219" x="4241800" y="5911850"/>
          <p14:tracePt t="145237" x="4251325" y="5929313"/>
          <p14:tracePt t="145252" x="4259263" y="5929313"/>
          <p14:tracePt t="145269" x="4268788" y="5929313"/>
          <p14:tracePt t="145285" x="4286250" y="5938838"/>
          <p14:tracePt t="145302" x="4295775" y="5946775"/>
          <p14:tracePt t="145319" x="4313238" y="5965825"/>
          <p14:tracePt t="145336" x="4322763" y="5983288"/>
          <p14:tracePt t="145352" x="4357688" y="6018213"/>
          <p14:tracePt t="145369" x="4384675" y="6037263"/>
          <p14:tracePt t="145387" x="4402138" y="6062663"/>
          <p14:tracePt t="145402" x="4411663" y="6072188"/>
          <p14:tracePt t="145419" x="4429125" y="6081713"/>
          <p14:tracePt t="145435" x="4456113" y="6099175"/>
          <p14:tracePt t="145452" x="4465638" y="6099175"/>
          <p14:tracePt t="145469" x="4483100" y="6108700"/>
          <p14:tracePt t="145485" x="4500563" y="6108700"/>
          <p14:tracePt t="145502" x="4527550" y="6108700"/>
          <p14:tracePt t="145518" x="4545013" y="6108700"/>
          <p14:tracePt t="145536" x="4572000" y="6108700"/>
          <p14:tracePt t="145552" x="4608513" y="6108700"/>
          <p14:tracePt t="145569" x="4633913" y="6108700"/>
          <p14:tracePt t="145585" x="4660900" y="6108700"/>
          <p14:tracePt t="145602" x="4679950" y="6108700"/>
          <p14:tracePt t="145619" x="4697413" y="6099175"/>
          <p14:tracePt t="145635" x="4705350" y="6099175"/>
          <p14:tracePt t="145653" x="4724400" y="6089650"/>
          <p14:tracePt t="145668" x="4732338" y="6081713"/>
          <p14:tracePt t="145685" x="4741863" y="6062663"/>
          <p14:tracePt t="145702" x="4741863" y="6054725"/>
          <p14:tracePt t="145719" x="4741863" y="6037263"/>
          <p14:tracePt t="145735" x="4741863" y="6018213"/>
          <p14:tracePt t="145752" x="4732338" y="5991225"/>
          <p14:tracePt t="145769" x="4732338" y="5973763"/>
          <p14:tracePt t="145785" x="4724400" y="5946775"/>
          <p14:tracePt t="145803" x="4714875" y="5929313"/>
          <p14:tracePt t="145859" x="4714875" y="5938838"/>
          <p14:tracePt t="145879" x="4724400" y="5946775"/>
          <p14:tracePt t="145893" x="4724400" y="5956300"/>
          <p14:tracePt t="145900" x="4732338" y="5956300"/>
          <p14:tracePt t="145907" x="4732338" y="5965825"/>
          <p14:tracePt t="145919" x="4741863" y="5965825"/>
          <p14:tracePt t="145935" x="4759325" y="5983288"/>
          <p14:tracePt t="145952" x="4768850" y="5983288"/>
          <p14:tracePt t="145969" x="4822825" y="5983288"/>
          <p14:tracePt t="145985" x="4894263" y="5983288"/>
          <p14:tracePt t="146002" x="5072063" y="5956300"/>
          <p14:tracePt t="146018" x="5197475" y="5919788"/>
          <p14:tracePt t="146035" x="5367338" y="5867400"/>
          <p14:tracePt t="146052" x="5697538" y="5759450"/>
          <p14:tracePt t="146070" x="5813425" y="5697538"/>
          <p14:tracePt t="146085" x="5840413" y="5688013"/>
          <p14:tracePt t="146102" x="5848350" y="5680075"/>
          <p14:tracePt t="146118" x="5857875" y="5661025"/>
          <p14:tracePt t="146135" x="5875338" y="5643563"/>
          <p14:tracePt t="146152" x="5894388" y="5608638"/>
          <p14:tracePt t="146169" x="5956300" y="5483225"/>
          <p14:tracePt t="146186" x="6054725" y="5295900"/>
          <p14:tracePt t="146202" x="6143625" y="5180013"/>
          <p14:tracePt t="146219" x="6224588" y="5062538"/>
          <p14:tracePt t="146235" x="6429375" y="4643438"/>
          <p14:tracePt t="146252" x="6500813" y="4483100"/>
          <p14:tracePt t="146269" x="6562725" y="4187825"/>
          <p14:tracePt t="146285" x="6589713" y="3983038"/>
          <p14:tracePt t="146302" x="6608763" y="3848100"/>
          <p14:tracePt t="146319" x="6608763" y="3768725"/>
          <p14:tracePt t="146326" x="6608763" y="3751263"/>
          <p14:tracePt t="146336" x="6608763" y="3724275"/>
          <p14:tracePt t="146352" x="6608763" y="3705225"/>
          <p14:tracePt t="146369" x="6608763" y="3697288"/>
          <p14:tracePt t="146385" x="6608763" y="3670300"/>
          <p14:tracePt t="146402" x="6608763" y="3652838"/>
          <p14:tracePt t="146419" x="6608763" y="3625850"/>
          <p14:tracePt t="146435" x="6608763" y="3616325"/>
          <p14:tracePt t="146453" x="6608763" y="3589338"/>
          <p14:tracePt t="146469" x="6608763" y="3562350"/>
          <p14:tracePt t="146487" x="6608763" y="3500438"/>
          <p14:tracePt t="146502" x="6608763" y="3446463"/>
          <p14:tracePt t="146519" x="6608763" y="3411538"/>
          <p14:tracePt t="146535" x="6599238" y="3340100"/>
          <p14:tracePt t="146551" x="6599238" y="3313113"/>
          <p14:tracePt t="146568" x="6599238" y="3276600"/>
          <p14:tracePt t="146585" x="6599238" y="3268663"/>
          <p14:tracePt t="146602" x="6599238" y="3241675"/>
          <p14:tracePt t="146618" x="6599238" y="3224213"/>
          <p14:tracePt t="146635" x="6599238" y="3187700"/>
          <p14:tracePt t="146651" x="6599238" y="3152775"/>
          <p14:tracePt t="146668" x="6589713" y="3125788"/>
          <p14:tracePt t="146685" x="6589713" y="3089275"/>
          <p14:tracePt t="146702" x="6581775" y="3071813"/>
          <p14:tracePt t="146718" x="6581775" y="3054350"/>
          <p14:tracePt t="146752" x="6572250" y="3044825"/>
          <p14:tracePt t="146775" x="6562725" y="3044825"/>
          <p14:tracePt t="146789" x="6554788" y="3036888"/>
          <p14:tracePt t="146857" x="6554788" y="3027363"/>
          <p14:tracePt t="146884" x="6554788" y="3017838"/>
          <p14:tracePt t="146911" x="6554788" y="3009900"/>
          <p14:tracePt t="146932" x="6554788" y="3000375"/>
          <p14:tracePt t="146966" x="6554788" y="2990850"/>
          <p14:tracePt t="147062" x="6554788" y="3000375"/>
          <p14:tracePt t="147082" x="6554788" y="3009900"/>
          <p14:tracePt t="147104" x="6554788" y="3017838"/>
          <p14:tracePt t="147123" x="6554788" y="3027363"/>
          <p14:tracePt t="147144" x="6554788" y="3036888"/>
          <p14:tracePt t="147157" x="6554788" y="3044825"/>
          <p14:tracePt t="147172" x="6554788" y="3054350"/>
          <p14:tracePt t="147178" x="6554788" y="3062288"/>
          <p14:tracePt t="147192" x="6545263" y="3071813"/>
          <p14:tracePt t="147202" x="6545263" y="3081338"/>
          <p14:tracePt t="147218" x="6545263" y="3098800"/>
          <p14:tracePt t="147235" x="6545263" y="3108325"/>
          <p14:tracePt t="147252" x="6545263" y="3125788"/>
          <p14:tracePt t="147269" x="6537325" y="3152775"/>
          <p14:tracePt t="147285" x="6537325" y="3170238"/>
          <p14:tracePt t="147302" x="6537325" y="3187700"/>
          <p14:tracePt t="147319" x="6537325" y="3205163"/>
          <p14:tracePt t="147325" x="6537325" y="3214688"/>
          <p14:tracePt t="147337" x="6537325" y="3224213"/>
          <p14:tracePt t="147352" x="6537325" y="3241675"/>
          <p14:tracePt t="147368" x="6537325" y="3268663"/>
          <p14:tracePt t="147385" x="6554788" y="3303588"/>
          <p14:tracePt t="147403" x="6572250" y="3340100"/>
          <p14:tracePt t="147419" x="6589713" y="3375025"/>
          <p14:tracePt t="147437" x="6608763" y="3394075"/>
          <p14:tracePt t="147452" x="6626225" y="3429000"/>
          <p14:tracePt t="147469" x="6643688" y="3446463"/>
          <p14:tracePt t="147485" x="6661150" y="3473450"/>
          <p14:tracePt t="147502" x="6680200" y="3500438"/>
          <p14:tracePt t="147519" x="6697663" y="3509963"/>
          <p14:tracePt t="147535" x="6705600" y="3527425"/>
          <p14:tracePt t="147553" x="6715125" y="3536950"/>
          <p14:tracePt t="147568" x="6732588" y="3554413"/>
          <p14:tracePt t="147585" x="6732588" y="3562350"/>
          <p14:tracePt t="147602" x="6742113" y="3571875"/>
          <p14:tracePt t="147618" x="6751638" y="3571875"/>
          <p14:tracePt t="147635" x="6759575" y="3581400"/>
          <p14:tracePt t="147652" x="6759575" y="3589338"/>
          <p14:tracePt t="147669" x="6769100" y="3598863"/>
          <p14:tracePt t="147685" x="6777038" y="3598863"/>
          <p14:tracePt t="148764" x="6777038" y="3589338"/>
          <p14:tracePt t="148799" x="6777038" y="3581400"/>
          <p14:tracePt t="148825" x="6777038" y="3571875"/>
          <p14:tracePt t="148853" x="6777038" y="3562350"/>
          <p14:tracePt t="148860" x="6777038" y="3554413"/>
          <p14:tracePt t="148868" x="6759575" y="3536950"/>
          <p14:tracePt t="148885" x="6751638" y="3509963"/>
          <p14:tracePt t="149434" x="6786563" y="3509963"/>
          <p14:tracePt t="149441" x="6831013" y="3517900"/>
          <p14:tracePt t="149453" x="6884988" y="3527425"/>
          <p14:tracePt t="149468" x="6929438" y="3544888"/>
          <p14:tracePt t="149485" x="6965950" y="3544888"/>
          <p14:tracePt t="149502" x="6991350" y="3554413"/>
          <p14:tracePt t="149519" x="7010400" y="3562350"/>
          <p14:tracePt t="149536" x="7027863" y="3562350"/>
          <p14:tracePt t="149552" x="7045325" y="3571875"/>
          <p14:tracePt t="149569" x="7062788" y="3571875"/>
          <p14:tracePt t="149585" x="7081838" y="3581400"/>
          <p14:tracePt t="149603" x="7099300" y="3589338"/>
          <p14:tracePt t="149635" x="7116763" y="3589338"/>
          <p14:tracePt t="149652" x="7126288" y="3589338"/>
          <p14:tracePt t="149668" x="7134225" y="3589338"/>
          <p14:tracePt t="149702" x="7143750" y="3589338"/>
          <p14:tracePt t="149719" x="7153275" y="3589338"/>
          <p14:tracePt t="149762" x="7153275" y="3581400"/>
          <p14:tracePt t="149769" x="7153275" y="3571875"/>
          <p14:tracePt t="149789" x="7153275" y="3562350"/>
          <p14:tracePt t="149795" x="7153275" y="3554413"/>
          <p14:tracePt t="149809" x="7153275" y="3544888"/>
          <p14:tracePt t="149819" x="7153275" y="3536950"/>
          <p14:tracePt t="149836" x="7153275" y="3527425"/>
          <p14:tracePt t="149857" x="7153275" y="3517900"/>
          <p14:tracePt t="149871" x="7153275" y="3509963"/>
          <p14:tracePt t="149905" x="7153275" y="3500438"/>
          <p14:tracePt t="149932" x="7143750" y="3500438"/>
          <p14:tracePt t="149987" x="7143750" y="3509963"/>
          <p14:tracePt t="149994" x="7143750" y="3517900"/>
          <p14:tracePt t="150002" x="7134225" y="3517900"/>
          <p14:tracePt t="150035" x="7134225" y="3527425"/>
          <p14:tracePt t="150070" x="7134225" y="3536950"/>
          <p14:tracePt t="150083" x="7134225" y="3544888"/>
          <p14:tracePt t="150090" x="7134225" y="3554413"/>
          <p14:tracePt t="150104" x="7134225" y="3562350"/>
          <p14:tracePt t="150124" x="7134225" y="3571875"/>
          <p14:tracePt t="150138" x="7134225" y="3581400"/>
          <p14:tracePt t="150152" x="7134225" y="3589338"/>
          <p14:tracePt t="150169" x="7143750" y="3589338"/>
          <p14:tracePt t="150185" x="7153275" y="3598863"/>
          <p14:tracePt t="150202" x="7153275" y="3608388"/>
          <p14:tracePt t="150219" x="7161213" y="3616325"/>
          <p14:tracePt t="150235" x="7180263" y="3625850"/>
          <p14:tracePt t="150253" x="7224713" y="3643313"/>
          <p14:tracePt t="150269" x="7277100" y="3652838"/>
          <p14:tracePt t="150286" x="7331075" y="3660775"/>
          <p14:tracePt t="150302" x="7394575" y="3660775"/>
          <p14:tracePt t="150319" x="7439025" y="3660775"/>
          <p14:tracePt t="150335" x="7473950" y="3660775"/>
          <p14:tracePt t="150343" x="7500938" y="3660775"/>
          <p14:tracePt t="150352" x="7518400" y="3660775"/>
          <p14:tracePt t="150369" x="7572375" y="3660775"/>
          <p14:tracePt t="150385" x="7616825" y="3660775"/>
          <p14:tracePt t="150403" x="7688263" y="3652838"/>
          <p14:tracePt t="150419" x="7742238" y="3643313"/>
          <p14:tracePt t="150435" x="7769225" y="3643313"/>
          <p14:tracePt t="150452" x="7813675" y="3633788"/>
          <p14:tracePt t="150469" x="7831138" y="3633788"/>
          <p14:tracePt t="150485" x="7875588" y="3625850"/>
          <p14:tracePt t="150502" x="7902575" y="3616325"/>
          <p14:tracePt t="150519" x="7920038" y="3608388"/>
          <p14:tracePt t="150535" x="7947025" y="3608388"/>
          <p14:tracePt t="150552" x="7966075" y="3598863"/>
          <p14:tracePt t="150568" x="7974013" y="3589338"/>
          <p14:tracePt t="150585" x="7983538" y="3581400"/>
          <p14:tracePt t="150602" x="7991475" y="3571875"/>
          <p14:tracePt t="150619" x="7991475" y="3562350"/>
          <p14:tracePt t="150635" x="7991475" y="3544888"/>
          <p14:tracePt t="150652" x="7991475" y="3527425"/>
          <p14:tracePt t="150669" x="7991475" y="3517900"/>
          <p14:tracePt t="150685" x="7991475" y="3509963"/>
          <p14:tracePt t="150702" x="7983538" y="3500438"/>
          <p14:tracePt t="150718" x="7974013" y="3490913"/>
          <p14:tracePt t="150752" x="7966075" y="3482975"/>
          <p14:tracePt t="150768" x="7966075" y="3473450"/>
          <p14:tracePt t="150785" x="7956550" y="3473450"/>
          <p14:tracePt t="150802" x="7947025" y="3465513"/>
          <p14:tracePt t="150819" x="7939088" y="3465513"/>
          <p14:tracePt t="150835" x="7929563" y="3455988"/>
          <p14:tracePt t="150852" x="7912100" y="3455988"/>
          <p14:tracePt t="150868" x="7885113" y="3455988"/>
          <p14:tracePt t="150885" x="7848600" y="3455988"/>
          <p14:tracePt t="150902" x="7777163" y="3446463"/>
          <p14:tracePt t="150918" x="7724775" y="3446463"/>
          <p14:tracePt t="150936" x="7670800" y="3446463"/>
          <p14:tracePt t="150952" x="7626350" y="3446463"/>
          <p14:tracePt t="150968" x="7599363" y="3446463"/>
          <p14:tracePt t="150985" x="7537450" y="3446463"/>
          <p14:tracePt t="151002" x="7491413" y="3446463"/>
          <p14:tracePt t="151019" x="7429500" y="3446463"/>
          <p14:tracePt t="151035" x="7402513" y="3446463"/>
          <p14:tracePt t="151052" x="7367588" y="3446463"/>
          <p14:tracePt t="151069" x="7348538" y="3455988"/>
          <p14:tracePt t="151087" x="7313613" y="3455988"/>
          <p14:tracePt t="151102" x="7296150" y="3465513"/>
          <p14:tracePt t="151119" x="7269163" y="3473450"/>
          <p14:tracePt t="151135" x="7259638" y="3482975"/>
          <p14:tracePt t="151152" x="7251700" y="3482975"/>
          <p14:tracePt t="151169" x="7242175" y="3490913"/>
          <p14:tracePt t="151185" x="7232650" y="3500438"/>
          <p14:tracePt t="151203" x="7232650" y="3509963"/>
          <p14:tracePt t="151218" x="7232650" y="3517900"/>
          <p14:tracePt t="151236" x="7242175" y="3517900"/>
          <p14:tracePt t="151252" x="7269163" y="3536950"/>
          <p14:tracePt t="151269" x="7277100" y="3544888"/>
          <p14:tracePt t="151285" x="7313613" y="3544888"/>
          <p14:tracePt t="151302" x="7340600" y="3554413"/>
          <p14:tracePt t="151320" x="7375525" y="3562350"/>
          <p14:tracePt t="151327" x="7385050" y="3562350"/>
          <p14:tracePt t="151336" x="7394575" y="3562350"/>
          <p14:tracePt t="151353" x="7419975" y="3562350"/>
          <p14:tracePt t="151369" x="7439025" y="3562350"/>
          <p14:tracePt t="151385" x="7446963" y="3562350"/>
          <p14:tracePt t="151402" x="7466013" y="3562350"/>
          <p14:tracePt t="151419" x="7483475" y="3571875"/>
          <p14:tracePt t="151435" x="7500938" y="3571875"/>
          <p14:tracePt t="151452" x="7510463" y="3581400"/>
          <p14:tracePt t="151469" x="7545388" y="3589338"/>
          <p14:tracePt t="151485" x="7562850" y="3589338"/>
          <p14:tracePt t="151503" x="7626350" y="3598863"/>
          <p14:tracePt t="151519" x="7661275" y="3598863"/>
          <p14:tracePt t="151535" x="7697788" y="3598863"/>
          <p14:tracePt t="151552" x="7751763" y="3598863"/>
          <p14:tracePt t="151568" x="7786688" y="3598863"/>
          <p14:tracePt t="151586" x="7813675" y="3598863"/>
          <p14:tracePt t="151602" x="7840663" y="3598863"/>
          <p14:tracePt t="151620" x="7875588" y="3598863"/>
          <p14:tracePt t="151635" x="7885113" y="3589338"/>
          <p14:tracePt t="151652" x="7902575" y="3581400"/>
          <p14:tracePt t="151669" x="7929563" y="3581400"/>
          <p14:tracePt t="151685" x="7939088" y="3581400"/>
          <p14:tracePt t="151702" x="7947025" y="3571875"/>
          <p14:tracePt t="151718" x="7966075" y="3571875"/>
          <p14:tracePt t="151736" x="7974013" y="3562350"/>
          <p14:tracePt t="151752" x="8001000" y="3554413"/>
          <p14:tracePt t="151770" x="8018463" y="3544888"/>
          <p14:tracePt t="151785" x="8027988" y="3544888"/>
          <p14:tracePt t="151802" x="8045450" y="3536950"/>
          <p14:tracePt t="151819" x="8062913" y="3536950"/>
          <p14:tracePt t="151835" x="8062913" y="3527425"/>
          <p14:tracePt t="151852" x="8062913" y="3517900"/>
          <p14:tracePt t="151880" x="8062913" y="3509963"/>
          <p14:tracePt t="151901" x="8062913" y="3500438"/>
          <p14:tracePt t="151915" x="8054975" y="3490913"/>
          <p14:tracePt t="151928" x="8045450" y="3482975"/>
          <p14:tracePt t="151936" x="8037513" y="3473450"/>
          <p14:tracePt t="151956" x="8027988" y="3465513"/>
          <p14:tracePt t="151970" x="8018463" y="3455988"/>
          <p14:tracePt t="151989" x="8018463" y="3446463"/>
          <p14:tracePt t="152002" x="8001000" y="3438525"/>
          <p14:tracePt t="152036" x="7991475" y="3429000"/>
          <p14:tracePt t="152052" x="7983538" y="3429000"/>
          <p14:tracePt t="152069" x="7966075" y="3429000"/>
          <p14:tracePt t="152085" x="7956550" y="3429000"/>
          <p14:tracePt t="152102" x="7947025" y="3429000"/>
          <p14:tracePt t="152119" x="7939088" y="3429000"/>
          <p14:tracePt t="152135" x="7912100" y="3429000"/>
          <p14:tracePt t="152153" x="7867650" y="3429000"/>
          <p14:tracePt t="152169" x="7804150" y="3438525"/>
          <p14:tracePt t="152187" x="7697788" y="3446463"/>
          <p14:tracePt t="152202" x="7653338" y="3446463"/>
          <p14:tracePt t="152219" x="7634288" y="3446463"/>
          <p14:tracePt t="152235" x="7599363" y="3455988"/>
          <p14:tracePt t="152252" x="7581900" y="3455988"/>
          <p14:tracePt t="152269" x="7554913" y="3455988"/>
          <p14:tracePt t="152285" x="7537450" y="3455988"/>
          <p14:tracePt t="152303" x="7491413" y="3465513"/>
          <p14:tracePt t="152319" x="7473950" y="3465513"/>
          <p14:tracePt t="152325" x="7456488" y="3465513"/>
          <p14:tracePt t="152337" x="7446963" y="3465513"/>
          <p14:tracePt t="152352" x="7394575" y="3465513"/>
          <p14:tracePt t="152368" x="7367588" y="3465513"/>
          <p14:tracePt t="152385" x="7331075" y="3473450"/>
          <p14:tracePt t="152402" x="7304088" y="3473450"/>
          <p14:tracePt t="152419" x="7277100" y="3482975"/>
          <p14:tracePt t="152435" x="7269163" y="3490913"/>
          <p14:tracePt t="152453" x="7259638" y="3490913"/>
          <p14:tracePt t="152489" x="7259638" y="3500438"/>
          <p14:tracePt t="152503" x="7259638" y="3509963"/>
          <p14:tracePt t="152537" x="7259638" y="3517900"/>
          <p14:tracePt t="152544" x="7269163" y="3517900"/>
          <p14:tracePt t="152552" x="7269163" y="3527425"/>
          <p14:tracePt t="152569" x="7296150" y="3527425"/>
          <p14:tracePt t="152585" x="7313613" y="3544888"/>
          <p14:tracePt t="152602" x="7323138" y="3544888"/>
          <p14:tracePt t="152618" x="7331075" y="3554413"/>
          <p14:tracePt t="152635" x="7348538" y="3554413"/>
          <p14:tracePt t="152652" x="7375525" y="3562350"/>
          <p14:tracePt t="152671" x="7375525" y="3571875"/>
          <p14:tracePt t="152686" x="7394575" y="3571875"/>
          <p14:tracePt t="152702" x="7402513" y="3571875"/>
          <p14:tracePt t="152719" x="7412038" y="3571875"/>
          <p14:tracePt t="152735" x="7419975" y="3571875"/>
          <p14:tracePt t="152752" x="7429500" y="3571875"/>
          <p14:tracePt t="152769" x="7446963" y="3581400"/>
          <p14:tracePt t="152785" x="7456488" y="3581400"/>
          <p14:tracePt t="152802" x="7466013" y="3581400"/>
          <p14:tracePt t="152819" x="7483475" y="3589338"/>
          <p14:tracePt t="152836" x="7491413" y="3589338"/>
          <p14:tracePt t="152852" x="7510463" y="3598863"/>
          <p14:tracePt t="152869" x="7527925" y="3608388"/>
          <p14:tracePt t="152885" x="7545388" y="3625850"/>
          <p14:tracePt t="152902" x="7562850" y="3633788"/>
          <p14:tracePt t="152918" x="7589838" y="3643313"/>
          <p14:tracePt t="152935" x="7608888" y="3643313"/>
          <p14:tracePt t="152953" x="7634288" y="3652838"/>
          <p14:tracePt t="152969" x="7661275" y="3660775"/>
          <p14:tracePt t="152986" x="7697788" y="3660775"/>
          <p14:tracePt t="153002" x="7724775" y="3670300"/>
          <p14:tracePt t="153019" x="7732713" y="3670300"/>
          <p14:tracePt t="153035" x="7759700" y="3670300"/>
          <p14:tracePt t="153052" x="7777163" y="3670300"/>
          <p14:tracePt t="153068" x="7804150" y="3670300"/>
          <p14:tracePt t="153085" x="7831138" y="3670300"/>
          <p14:tracePt t="153103" x="7858125" y="3670300"/>
          <p14:tracePt t="153119" x="7885113" y="3660775"/>
          <p14:tracePt t="153136" x="7902575" y="3660775"/>
          <p14:tracePt t="153152" x="7947025" y="3643313"/>
          <p14:tracePt t="153169" x="7974013" y="3633788"/>
          <p14:tracePt t="153185" x="8010525" y="3616325"/>
          <p14:tracePt t="153202" x="8018463" y="3616325"/>
          <p14:tracePt t="153219" x="8037513" y="3608388"/>
          <p14:tracePt t="153235" x="8045450" y="3598863"/>
          <p14:tracePt t="153253" x="8054975" y="3581400"/>
          <p14:tracePt t="153269" x="8054975" y="3571875"/>
          <p14:tracePt t="153285" x="8054975" y="3554413"/>
          <p14:tracePt t="153302" x="8054975" y="3536950"/>
          <p14:tracePt t="153319" x="8045450" y="3527425"/>
          <p14:tracePt t="153326" x="8045450" y="3517900"/>
          <p14:tracePt t="153338" x="8037513" y="3517900"/>
          <p14:tracePt t="153352" x="8027988" y="3509963"/>
          <p14:tracePt t="153369" x="8010525" y="3500438"/>
          <p14:tracePt t="153385" x="7991475" y="3490913"/>
          <p14:tracePt t="153403" x="7974013" y="3482975"/>
          <p14:tracePt t="153419" x="7956550" y="3482975"/>
          <p14:tracePt t="153435" x="7947025" y="3473450"/>
          <p14:tracePt t="153452" x="7920038" y="3473450"/>
          <p14:tracePt t="153468" x="7902575" y="3473450"/>
          <p14:tracePt t="153485" x="7894638" y="3473450"/>
          <p14:tracePt t="153502" x="7875588" y="3465513"/>
          <p14:tracePt t="153519" x="7858125" y="3465513"/>
          <p14:tracePt t="153535" x="7848600" y="3465513"/>
          <p14:tracePt t="153552" x="7831138" y="3465513"/>
          <p14:tracePt t="153568" x="7823200" y="3465513"/>
          <p14:tracePt t="153585" x="7804150" y="3465513"/>
          <p14:tracePt t="153602" x="7732713" y="3455988"/>
          <p14:tracePt t="153619" x="7680325" y="3446463"/>
          <p14:tracePt t="153636" x="7608888" y="3446463"/>
          <p14:tracePt t="153652" x="7572375" y="3446463"/>
          <p14:tracePt t="153670" x="7537450" y="3446463"/>
          <p14:tracePt t="153685" x="7518400" y="3446463"/>
          <p14:tracePt t="153702" x="7500938" y="3446463"/>
          <p14:tracePt t="153718" x="7466013" y="3446463"/>
          <p14:tracePt t="153735" x="7439025" y="3446463"/>
          <p14:tracePt t="153752" x="7419975" y="3446463"/>
          <p14:tracePt t="153768" x="7385050" y="3455988"/>
          <p14:tracePt t="153786" x="7358063" y="3465513"/>
          <p14:tracePt t="153802" x="7348538" y="3465513"/>
          <p14:tracePt t="153820" x="7313613" y="3465513"/>
          <p14:tracePt t="153835" x="7296150" y="3482975"/>
          <p14:tracePt t="153852" x="7277100" y="3482975"/>
          <p14:tracePt t="153868" x="7251700" y="3490913"/>
          <p14:tracePt t="153885" x="7242175" y="3490913"/>
          <p14:tracePt t="153901" x="7224713" y="3500438"/>
          <p14:tracePt t="153935" x="7215188" y="3509963"/>
          <p14:tracePt t="153951" x="7215188" y="3517900"/>
          <p14:tracePt t="153970" x="7215188" y="3527425"/>
          <p14:tracePt t="154004" x="7224713" y="3527425"/>
          <p14:tracePt t="154017" x="7232650" y="3536950"/>
          <p14:tracePt t="154031" x="7242175" y="3536950"/>
          <p14:tracePt t="154045" x="7251700" y="3536950"/>
          <p14:tracePt t="154052" x="7251700" y="3544888"/>
          <p14:tracePt t="154068" x="7259638" y="3544888"/>
          <p14:tracePt t="154085" x="7269163" y="3554413"/>
          <p14:tracePt t="154101" x="7286625" y="3562350"/>
          <p14:tracePt t="154118" x="7296150" y="3562350"/>
          <p14:tracePt t="154135" x="7323138" y="3571875"/>
          <p14:tracePt t="154151" x="7331075" y="3581400"/>
          <p14:tracePt t="154168" x="7340600" y="3589338"/>
          <p14:tracePt t="154185" x="7348538" y="3598863"/>
          <p14:tracePt t="154203" x="7367588" y="3608388"/>
          <p14:tracePt t="154219" x="7367588" y="3616325"/>
          <p14:tracePt t="154237" x="7385050" y="3625850"/>
          <p14:tracePt t="154252" x="7394575" y="3633788"/>
          <p14:tracePt t="154269" x="7402513" y="3643313"/>
          <p14:tracePt t="154285" x="7419975" y="3660775"/>
          <p14:tracePt t="154302" x="7429500" y="3670300"/>
          <p14:tracePt t="154320" x="7446963" y="3679825"/>
          <p14:tracePt t="154336" x="7456488" y="3679825"/>
          <p14:tracePt t="154340" x="7456488" y="3687763"/>
          <p14:tracePt t="154354" x="7466013" y="3697288"/>
          <p14:tracePt t="154369" x="7473950" y="3697288"/>
          <p14:tracePt t="154385" x="7483475" y="3697288"/>
          <p14:tracePt t="154402" x="7500938" y="3705225"/>
          <p14:tracePt t="154419" x="7510463" y="3705225"/>
          <p14:tracePt t="154435" x="7518400" y="3705225"/>
          <p14:tracePt t="154452" x="7545388" y="3705225"/>
          <p14:tracePt t="154470" x="7581900" y="3705225"/>
          <p14:tracePt t="154485" x="7599363" y="3705225"/>
          <p14:tracePt t="154502" x="7616825" y="3705225"/>
          <p14:tracePt t="154519" x="7643813" y="3705225"/>
          <p14:tracePt t="154535" x="7661275" y="3705225"/>
          <p14:tracePt t="154552" x="7688263" y="3705225"/>
          <p14:tracePt t="154568" x="7705725" y="3705225"/>
          <p14:tracePt t="154585" x="7724775" y="3705225"/>
          <p14:tracePt t="154601" x="7742238" y="3705225"/>
          <p14:tracePt t="154619" x="7759700" y="3705225"/>
          <p14:tracePt t="154635" x="7777163" y="3705225"/>
          <p14:tracePt t="154652" x="7796213" y="3705225"/>
          <p14:tracePt t="154670" x="7823200" y="3705225"/>
          <p14:tracePt t="154685" x="7831138" y="3697288"/>
          <p14:tracePt t="154701" x="7858125" y="3697288"/>
          <p14:tracePt t="154718" x="7875588" y="3687763"/>
          <p14:tracePt t="154736" x="7885113" y="3687763"/>
          <p14:tracePt t="154752" x="7902575" y="3687763"/>
          <p14:tracePt t="154769" x="7912100" y="3687763"/>
          <p14:tracePt t="154785" x="7920038" y="3679825"/>
          <p14:tracePt t="154802" x="7939088" y="3679825"/>
          <p14:tracePt t="154819" x="7947025" y="3660775"/>
          <p14:tracePt t="154852" x="7956550" y="3652838"/>
          <p14:tracePt t="154868" x="7956550" y="3643313"/>
          <p14:tracePt t="154885" x="7956550" y="3625850"/>
          <p14:tracePt t="154901" x="7956550" y="3608388"/>
          <p14:tracePt t="154918" x="7947025" y="3589338"/>
          <p14:tracePt t="154935" x="7947025" y="3571875"/>
          <p14:tracePt t="154951" x="7947025" y="3562350"/>
          <p14:tracePt t="154968" x="7947025" y="3536950"/>
          <p14:tracePt t="154985" x="7947025" y="3527425"/>
          <p14:tracePt t="155018" x="7939088" y="3517900"/>
          <p14:tracePt t="155036" x="7929563" y="3517900"/>
          <p14:tracePt t="155051" x="7929563" y="3509963"/>
          <p14:tracePt t="155068" x="7929563" y="3500438"/>
          <p14:tracePt t="155085" x="7912100" y="3500438"/>
          <p14:tracePt t="155101" x="7902575" y="3490913"/>
          <p14:tracePt t="155118" x="7885113" y="3490913"/>
          <p14:tracePt t="155152" x="7867650" y="3490913"/>
          <p14:tracePt t="155168" x="7858125" y="3490913"/>
          <p14:tracePt t="155186" x="7848600" y="3490913"/>
          <p14:tracePt t="155202" x="7823200" y="3482975"/>
          <p14:tracePt t="155219" x="7804150" y="3482975"/>
          <p14:tracePt t="155235" x="7786688" y="3465513"/>
          <p14:tracePt t="155252" x="7769225" y="3465513"/>
          <p14:tracePt t="155269" x="7751763" y="3465513"/>
          <p14:tracePt t="155285" x="7680325" y="3455988"/>
          <p14:tracePt t="155303" x="7608888" y="3438525"/>
          <p14:tracePt t="155319" x="7572375" y="3438525"/>
          <p14:tracePt t="155335" x="7527925" y="3438525"/>
          <p14:tracePt t="155343" x="7510463" y="3429000"/>
          <p14:tracePt t="155352" x="7483475" y="3419475"/>
          <p14:tracePt t="155369" x="7456488" y="3419475"/>
          <p14:tracePt t="155385" x="7419975" y="3419475"/>
          <p14:tracePt t="155402" x="7394575" y="3411538"/>
          <p14:tracePt t="155419" x="7340600" y="3402013"/>
          <p14:tracePt t="155435" x="7313613" y="3402013"/>
          <p14:tracePt t="155452" x="7277100" y="3402013"/>
          <p14:tracePt t="155469" x="7232650" y="3402013"/>
          <p14:tracePt t="155485" x="7205663" y="3402013"/>
          <p14:tracePt t="155502" x="7170738" y="3402013"/>
          <p14:tracePt t="155519" x="7161213" y="3402013"/>
          <p14:tracePt t="155536" x="7143750" y="3411538"/>
          <p14:tracePt t="155552" x="7134225" y="3411538"/>
          <p14:tracePt t="155569" x="7126288" y="3419475"/>
          <p14:tracePt t="155585" x="7116763" y="3429000"/>
          <p14:tracePt t="155619" x="7116763" y="3438525"/>
          <p14:tracePt t="155639" x="7116763" y="3446463"/>
          <p14:tracePt t="155660" x="7116763" y="3455988"/>
          <p14:tracePt t="155673" x="7126288" y="3455988"/>
          <p14:tracePt t="155687" x="7126288" y="3465513"/>
          <p14:tracePt t="155702" x="7134225" y="3465513"/>
          <p14:tracePt t="155719" x="7143750" y="3473450"/>
          <p14:tracePt t="155735" x="7161213" y="3473450"/>
          <p14:tracePt t="155752" x="7170738" y="3482975"/>
          <p14:tracePt t="155768" x="7180263" y="3490913"/>
          <p14:tracePt t="155785" x="7197725" y="3500438"/>
          <p14:tracePt t="155802" x="7205663" y="3500438"/>
          <p14:tracePt t="155819" x="7215188" y="3509963"/>
          <p14:tracePt t="155836" x="7232650" y="3509963"/>
          <p14:tracePt t="155852" x="7242175" y="3509963"/>
          <p14:tracePt t="155870" x="7251700" y="3517900"/>
          <p14:tracePt t="155885" x="7259638" y="3517900"/>
          <p14:tracePt t="155901" x="7269163" y="3517900"/>
          <p14:tracePt t="155918" x="7269163" y="3527425"/>
          <p14:tracePt t="155935" x="7277100" y="3527425"/>
          <p14:tracePt t="155952" x="7286625" y="3536950"/>
          <p14:tracePt t="155968" x="7296150" y="3536950"/>
          <p14:tracePt t="155999" x="7304088" y="3544888"/>
          <p14:tracePt t="156020" x="7313613" y="3544888"/>
          <p14:tracePt t="156027" x="7313613" y="3554413"/>
          <p14:tracePt t="156035" x="7323138" y="3554413"/>
          <p14:tracePt t="156051" x="7331075" y="3562350"/>
          <p14:tracePt t="156068" x="7348538" y="3581400"/>
          <p14:tracePt t="156085" x="7358063" y="3581400"/>
          <p14:tracePt t="156101" x="7375525" y="3598863"/>
          <p14:tracePt t="156118" x="7394575" y="3616325"/>
          <p14:tracePt t="156135" x="7412038" y="3625850"/>
          <p14:tracePt t="156152" x="7429500" y="3643313"/>
          <p14:tracePt t="156168" x="7446963" y="3652838"/>
          <p14:tracePt t="156185" x="7483475" y="3660775"/>
          <p14:tracePt t="156202" x="7491413" y="3670300"/>
          <p14:tracePt t="156219" x="7527925" y="3687763"/>
          <p14:tracePt t="156235" x="7545388" y="3697288"/>
          <p14:tracePt t="156253" x="7572375" y="3705225"/>
          <p14:tracePt t="156269" x="7589838" y="3705225"/>
          <p14:tracePt t="156285" x="7608888" y="3714750"/>
          <p14:tracePt t="156302" x="7634288" y="3724275"/>
          <p14:tracePt t="156319" x="7643813" y="3724275"/>
          <p14:tracePt t="156326" x="7653338" y="3732213"/>
          <p14:tracePt t="156337" x="7670800" y="3732213"/>
          <p14:tracePt t="156352" x="7680325" y="3732213"/>
          <p14:tracePt t="156370" x="7688263" y="3732213"/>
          <p14:tracePt t="156385" x="7705725" y="3741738"/>
          <p14:tracePt t="156404" x="7732713" y="3741738"/>
          <p14:tracePt t="156419" x="7742238" y="3741738"/>
          <p14:tracePt t="156435" x="7759700" y="3741738"/>
          <p14:tracePt t="156452" x="7786688" y="3741738"/>
          <p14:tracePt t="156468" x="7813675" y="3741738"/>
          <p14:tracePt t="156485" x="7840663" y="3741738"/>
          <p14:tracePt t="156502" x="7885113" y="3732213"/>
          <p14:tracePt t="156519" x="7929563" y="3724275"/>
          <p14:tracePt t="156535" x="7956550" y="3724275"/>
          <p14:tracePt t="156553" x="7974013" y="3714750"/>
          <p14:tracePt t="156569" x="7991475" y="3705225"/>
          <p14:tracePt t="156585" x="8001000" y="3697288"/>
          <p14:tracePt t="156602" x="8010525" y="3687763"/>
          <p14:tracePt t="156618" x="8010525" y="3679825"/>
          <p14:tracePt t="156635" x="8010525" y="3670300"/>
          <p14:tracePt t="156652" x="8010525" y="3652838"/>
          <p14:tracePt t="156669" x="8010525" y="3643313"/>
          <p14:tracePt t="156685" x="8010525" y="3633788"/>
          <p14:tracePt t="156701" x="8010525" y="3625850"/>
          <p14:tracePt t="156718" x="8010525" y="3616325"/>
          <p14:tracePt t="156735" x="8010525" y="3598863"/>
          <p14:tracePt t="156752" x="8010525" y="3589338"/>
          <p14:tracePt t="156768" x="8010525" y="3581400"/>
          <p14:tracePt t="156786" x="8010525" y="3562350"/>
          <p14:tracePt t="156802" x="8010525" y="3554413"/>
          <p14:tracePt t="156819" x="8010525" y="3544888"/>
          <p14:tracePt t="156835" x="8010525" y="3527425"/>
          <p14:tracePt t="156852" x="8001000" y="3527425"/>
          <p14:tracePt t="156868" x="7983538" y="3517900"/>
          <p14:tracePt t="156885" x="7974013" y="3517900"/>
          <p14:tracePt t="156901" x="7956550" y="3517900"/>
          <p14:tracePt t="156918" x="7939088" y="3509963"/>
          <p14:tracePt t="156935" x="7920038" y="3509963"/>
          <p14:tracePt t="156951" x="7902575" y="3500438"/>
          <p14:tracePt t="156968" x="7894638" y="3500438"/>
          <p14:tracePt t="156985" x="7867650" y="3490913"/>
          <p14:tracePt t="157001" x="7840663" y="3490913"/>
          <p14:tracePt t="157018" x="7796213" y="3473450"/>
          <p14:tracePt t="157035" x="7769225" y="3455988"/>
          <p14:tracePt t="157052" x="7751763" y="3455988"/>
          <p14:tracePt t="157068" x="7715250" y="3438525"/>
          <p14:tracePt t="157085" x="7680325" y="3419475"/>
          <p14:tracePt t="157101" x="7634288" y="3411538"/>
          <p14:tracePt t="157118" x="7599363" y="3411538"/>
          <p14:tracePt t="157135" x="7545388" y="3411538"/>
          <p14:tracePt t="157151" x="7510463" y="3411538"/>
          <p14:tracePt t="157168" x="7491413" y="3411538"/>
          <p14:tracePt t="157185" x="7456488" y="3411538"/>
          <p14:tracePt t="157203" x="7429500" y="3411538"/>
          <p14:tracePt t="157219" x="7419975" y="3411538"/>
          <p14:tracePt t="157235" x="7402513" y="3411538"/>
          <p14:tracePt t="157252" x="7385050" y="3411538"/>
          <p14:tracePt t="157269" x="7367588" y="3411538"/>
          <p14:tracePt t="157285" x="7348538" y="3411538"/>
          <p14:tracePt t="157302" x="7331075" y="3411538"/>
          <p14:tracePt t="157319" x="7323138" y="3429000"/>
          <p14:tracePt t="157327" x="7313613" y="3429000"/>
          <p14:tracePt t="157336" x="7304088" y="3429000"/>
          <p14:tracePt t="157353" x="7296150" y="3438525"/>
          <p14:tracePt t="157369" x="7286625" y="3438525"/>
          <p14:tracePt t="157402" x="7277100" y="3446463"/>
          <p14:tracePt t="157435" x="7277100" y="3455988"/>
          <p14:tracePt t="157452" x="7277100" y="3465513"/>
          <p14:tracePt t="157477" x="7277100" y="3473450"/>
          <p14:tracePt t="157485" x="7286625" y="3473450"/>
          <p14:tracePt t="157505" x="7286625" y="3482975"/>
          <p14:tracePt t="157519" x="7296150" y="3482975"/>
          <p14:tracePt t="157540" x="7304088" y="3490913"/>
          <p14:tracePt t="157553" x="7313613" y="3500438"/>
          <p14:tracePt t="157588" x="7323138" y="3500438"/>
          <p14:tracePt t="157621" x="7331075" y="3500438"/>
          <p14:tracePt t="157648" x="7340600" y="3500438"/>
          <p14:tracePt t="157669" x="7348538" y="3490913"/>
          <p14:tracePt t="157771" x="7358063" y="3490913"/>
          <p14:tracePt t="157799" x="7358063" y="3500438"/>
          <p14:tracePt t="157805" x="7367588" y="3500438"/>
          <p14:tracePt t="157822" x="7375525" y="3500438"/>
          <p14:tracePt t="157835" x="7385050" y="3500438"/>
          <p14:tracePt t="157852" x="7394575" y="3500438"/>
          <p14:tracePt t="157868" x="7402513" y="3500438"/>
          <p14:tracePt t="157886" x="7419975" y="3500438"/>
          <p14:tracePt t="157901" x="7429500" y="3500438"/>
          <p14:tracePt t="157918" x="7439025" y="3500438"/>
          <p14:tracePt t="157935" x="7466013" y="3500438"/>
          <p14:tracePt t="157951" x="7500938" y="3509963"/>
          <p14:tracePt t="157968" x="7545388" y="3509963"/>
          <p14:tracePt t="157985" x="7572375" y="3517900"/>
          <p14:tracePt t="158001" x="7616825" y="3517900"/>
          <p14:tracePt t="158018" x="7634288" y="3517900"/>
          <p14:tracePt t="158035" x="7653338" y="3517900"/>
          <p14:tracePt t="158051" x="7680325" y="3517900"/>
          <p14:tracePt t="158068" x="7688263" y="3517900"/>
          <p14:tracePt t="158085" x="7715250" y="3517900"/>
          <p14:tracePt t="158101" x="7732713" y="3517900"/>
          <p14:tracePt t="158118" x="7759700" y="3517900"/>
          <p14:tracePt t="158135" x="7804150" y="3509963"/>
          <p14:tracePt t="158153" x="7867650" y="3500438"/>
          <p14:tracePt t="158169" x="7920038" y="3500438"/>
          <p14:tracePt t="158185" x="7966075" y="3500438"/>
          <p14:tracePt t="158202" x="8027988" y="3490913"/>
          <p14:tracePt t="158219" x="8081963" y="3490913"/>
          <p14:tracePt t="158235" x="8269288" y="3482975"/>
          <p14:tracePt t="158252" x="8385175" y="3473450"/>
          <p14:tracePt t="158270" x="8491538" y="3473450"/>
          <p14:tracePt t="158285" x="8545513" y="3473450"/>
          <p14:tracePt t="158303" x="8589963" y="3473450"/>
          <p14:tracePt t="158319" x="8616950" y="3482975"/>
          <p14:tracePt t="158335" x="8643938" y="3490913"/>
          <p14:tracePt t="158340" x="8661400" y="3490913"/>
          <p14:tracePt t="158352" x="8680450" y="3490913"/>
          <p14:tracePt t="158369" x="8688388" y="3490913"/>
          <p14:tracePt t="158386" x="8715375" y="3490913"/>
          <p14:tracePt t="158402" x="8724900" y="3490913"/>
          <p14:tracePt t="158435" x="8742363" y="3490913"/>
          <p14:tracePt t="158470" x="8751888" y="3490913"/>
          <p14:tracePt t="158509" x="8751888" y="3482975"/>
          <p14:tracePt t="158530" x="8742363" y="3473450"/>
          <p14:tracePt t="158537" x="8732838" y="3465513"/>
          <p14:tracePt t="158550" x="8724900" y="3465513"/>
          <p14:tracePt t="158558" x="8724900" y="3455988"/>
          <p14:tracePt t="158577" x="8724900" y="3446463"/>
          <p14:tracePt t="158585" x="8715375" y="3446463"/>
          <p14:tracePt t="158605" x="8705850" y="3446463"/>
          <p14:tracePt t="158618" x="8697913" y="3438525"/>
          <p14:tracePt t="158652" x="8680450" y="3438525"/>
          <p14:tracePt t="158686" x="8670925" y="3438525"/>
          <p14:tracePt t="158702" x="8661400" y="3438525"/>
          <p14:tracePt t="158719" x="8653463" y="3438525"/>
          <p14:tracePt t="158735" x="8653463" y="3446463"/>
          <p14:tracePt t="158752" x="8653463" y="3455988"/>
          <p14:tracePt t="158769" x="8653463" y="3473450"/>
          <p14:tracePt t="158785" x="8653463" y="3482975"/>
          <p14:tracePt t="158802" x="8661400" y="3490913"/>
          <p14:tracePt t="158819" x="8661400" y="3509963"/>
          <p14:tracePt t="158836" x="8670925" y="3517900"/>
          <p14:tracePt t="158852" x="8670925" y="3536950"/>
          <p14:tracePt t="158870" x="8680450" y="3536950"/>
          <p14:tracePt t="158885" x="8688388" y="3544888"/>
          <p14:tracePt t="158902" x="8688388" y="3554413"/>
          <p14:tracePt t="158918" x="8697913" y="3554413"/>
          <p14:tracePt t="158935" x="8705850" y="3562350"/>
          <p14:tracePt t="158952" x="8715375" y="3571875"/>
          <p14:tracePt t="158984" x="8724900" y="3571875"/>
          <p14:tracePt t="159001" x="8742363" y="3581400"/>
          <p14:tracePt t="159018" x="8751888" y="3581400"/>
          <p14:tracePt t="159034" x="8769350" y="3589338"/>
          <p14:tracePt t="159051" x="8786813" y="3589338"/>
          <p14:tracePt t="159068" x="8813800" y="3598863"/>
          <p14:tracePt t="159085" x="8840788" y="3608388"/>
          <p14:tracePt t="159101" x="8867775" y="3608388"/>
          <p14:tracePt t="159118" x="8902700" y="3608388"/>
          <p14:tracePt t="159135" x="8929688" y="3616325"/>
          <p14:tracePt t="159151" x="8966200" y="3616325"/>
          <p14:tracePt t="159168" x="9001125" y="3616325"/>
          <p14:tracePt t="159184" x="9045575" y="3616325"/>
          <p14:tracePt t="159201" x="9072563" y="3616325"/>
          <p14:tracePt t="159218" x="9099550" y="3616325"/>
          <p14:tracePt t="159235" x="9134475" y="3608388"/>
          <p14:tracePt t="159251" x="9161463" y="3598863"/>
          <p14:tracePt t="159268" x="9188450" y="3589338"/>
          <p14:tracePt t="159285" x="9197975" y="3589338"/>
          <p14:tracePt t="159301" x="9215438" y="3581400"/>
          <p14:tracePt t="159318" x="9224963" y="3581400"/>
          <p14:tracePt t="159335" x="9232900" y="3571875"/>
          <p14:tracePt t="159351" x="9232900" y="3562350"/>
          <p14:tracePt t="159368" x="9242425" y="3562350"/>
          <p14:tracePt t="159385" x="9242425" y="3554413"/>
          <p14:tracePt t="159403" x="9242425" y="3544888"/>
          <p14:tracePt t="159430" x="9242425" y="3536950"/>
          <p14:tracePt t="159437" x="9242425" y="3527425"/>
          <p14:tracePt t="159458" x="9242425" y="3517900"/>
          <p14:tracePt t="159478" x="9232900" y="3509963"/>
          <p14:tracePt t="159499" x="9224963" y="3509963"/>
          <p14:tracePt t="159506" x="9224963" y="3500438"/>
          <p14:tracePt t="159519" x="9205913" y="3490913"/>
          <p14:tracePt t="159535" x="9197975" y="3482975"/>
          <p14:tracePt t="159551" x="9180513" y="3482975"/>
          <p14:tracePt t="159568" x="9161463" y="3465513"/>
          <p14:tracePt t="159585" x="9144000" y="3465513"/>
          <p14:tracePt t="159602" x="9126538" y="3455988"/>
          <p14:tracePt t="159618" x="9109075" y="3446463"/>
          <p14:tracePt t="159636" x="9090025" y="3446463"/>
          <p14:tracePt t="159668" x="9072563" y="3446463"/>
          <p14:tracePt t="159685" x="9063038" y="3446463"/>
          <p14:tracePt t="159702" x="9055100" y="3446463"/>
          <p14:tracePt t="159719" x="9037638" y="3446463"/>
          <p14:tracePt t="159735" x="9018588" y="3446463"/>
          <p14:tracePt t="159752" x="9001125" y="3446463"/>
          <p14:tracePt t="159768" x="8991600" y="3446463"/>
          <p14:tracePt t="159786" x="8966200" y="3455988"/>
          <p14:tracePt t="159802" x="8947150" y="3455988"/>
          <p14:tracePt t="159819" x="8939213" y="3455988"/>
          <p14:tracePt t="159835" x="8902700" y="3473450"/>
          <p14:tracePt t="159852" x="8885238" y="3490913"/>
          <p14:tracePt t="159868" x="8867775" y="3490913"/>
          <p14:tracePt t="159885" x="8858250" y="3500438"/>
          <p14:tracePt t="159901" x="8848725" y="3509963"/>
          <p14:tracePt t="159918" x="8848725" y="3527425"/>
          <p14:tracePt t="159935" x="8848725" y="3536950"/>
          <p14:tracePt t="159951" x="8848725" y="3554413"/>
          <p14:tracePt t="159968" x="8848725" y="3562350"/>
          <p14:tracePt t="159985" x="8848725" y="3589338"/>
          <p14:tracePt t="160001" x="8848725" y="3598863"/>
          <p14:tracePt t="160018" x="8848725" y="3616325"/>
          <p14:tracePt t="160035" x="8848725" y="3625850"/>
          <p14:tracePt t="160052" x="8867775" y="3633788"/>
          <p14:tracePt t="160068" x="8875713" y="3643313"/>
          <p14:tracePt t="160085" x="8885238" y="3643313"/>
          <p14:tracePt t="160101" x="8902700" y="3652838"/>
          <p14:tracePt t="160118" x="8912225" y="3652838"/>
          <p14:tracePt t="160135" x="8929688" y="3652838"/>
          <p14:tracePt t="160151" x="8939213" y="3652838"/>
          <p14:tracePt t="160169" x="8947150" y="3652838"/>
          <p14:tracePt t="160185" x="8956675" y="3652838"/>
          <p14:tracePt t="160203" x="8974138" y="3652838"/>
          <p14:tracePt t="160235" x="8983663" y="3652838"/>
          <p14:tracePt t="160252" x="8991600" y="3643313"/>
          <p14:tracePt t="160269" x="9001125" y="3643313"/>
          <p14:tracePt t="160286" x="9010650" y="3633788"/>
          <p14:tracePt t="160323" x="9018588" y="3625850"/>
          <p14:tracePt t="160382" x="9018588" y="3616325"/>
          <p14:tracePt t="160403" x="9018588" y="3608388"/>
          <p14:tracePt t="160417" x="9018588" y="3598863"/>
          <p14:tracePt t="160430" x="9018588" y="3589338"/>
          <p14:tracePt t="160443" x="9018588" y="3581400"/>
          <p14:tracePt t="160457" x="9018588" y="3571875"/>
          <p14:tracePt t="160478" x="9018588" y="3562350"/>
          <p14:tracePt t="160559" x="9028113" y="3562350"/>
          <p14:tracePt t="160566" x="9037638" y="3562350"/>
          <p14:tracePt t="160579" x="9045575" y="3562350"/>
          <p14:tracePt t="160586" x="9063038" y="3571875"/>
          <p14:tracePt t="160601" x="9090025" y="3581400"/>
          <p14:tracePt t="160618" x="9109075" y="3589338"/>
          <p14:tracePt t="160635" x="9180513" y="3608388"/>
          <p14:tracePt t="160651" x="9224963" y="3608388"/>
          <p14:tracePt t="160668" x="9259888" y="3616325"/>
          <p14:tracePt t="160685" x="9277350" y="3616325"/>
          <p14:tracePt t="160701" x="9304338" y="3616325"/>
          <p14:tracePt t="160718" x="9313863" y="3616325"/>
          <p14:tracePt t="160735" x="9340850" y="3616325"/>
          <p14:tracePt t="160752" x="9367838" y="3616325"/>
          <p14:tracePt t="160769" x="9385300" y="3616325"/>
          <p14:tracePt t="160785" x="9412288" y="3616325"/>
          <p14:tracePt t="160802" x="9429750" y="3616325"/>
          <p14:tracePt t="160819" x="9439275" y="3616325"/>
          <p14:tracePt t="160821" x="9447213" y="3616325"/>
          <p14:tracePt t="160835" x="9456738" y="3616325"/>
          <p14:tracePt t="160853" x="9466263" y="3608388"/>
          <p14:tracePt t="160868" x="9474200" y="3608388"/>
          <p14:tracePt t="160886" x="9483725" y="3589338"/>
          <p14:tracePt t="160901" x="9491663" y="3581400"/>
          <p14:tracePt t="160918" x="9491663" y="3571875"/>
          <p14:tracePt t="160935" x="9491663" y="3562350"/>
          <p14:tracePt t="160968" x="9491663" y="3554413"/>
          <p14:tracePt t="160995" x="9501188" y="3554413"/>
          <p14:tracePt t="161050" x="9510713" y="3562350"/>
          <p14:tracePt t="161063" x="9518650" y="3571875"/>
          <p14:tracePt t="161070" x="9528175" y="3581400"/>
          <p14:tracePt t="161084" x="9537700" y="3581400"/>
          <p14:tracePt t="161101" x="9563100" y="3589338"/>
          <p14:tracePt t="161118" x="9590088" y="3608388"/>
          <p14:tracePt t="161135" x="9609138" y="3616325"/>
          <p14:tracePt t="161152" x="9626600" y="3616325"/>
          <p14:tracePt t="161169" x="9653588" y="3625850"/>
          <p14:tracePt t="161185" x="9680575" y="3633788"/>
          <p14:tracePt t="161202" x="9705975" y="3643313"/>
          <p14:tracePt t="161219" x="9796463" y="3670300"/>
          <p14:tracePt t="161235" x="9902825" y="3687763"/>
          <p14:tracePt t="161252" x="9966325" y="3697288"/>
          <p14:tracePt t="161270" x="10055225" y="3705225"/>
          <p14:tracePt t="161285" x="10090150" y="3705225"/>
          <p14:tracePt t="161302" x="10126663" y="3705225"/>
          <p14:tracePt t="161319" x="10171113" y="3714750"/>
          <p14:tracePt t="161326" x="10198100" y="3714750"/>
          <p14:tracePt t="161337" x="10215563" y="3714750"/>
          <p14:tracePt t="161352" x="10242550" y="3714750"/>
          <p14:tracePt t="161434" x="10242550" y="3705225"/>
          <p14:tracePt t="161448" x="10242550" y="3697288"/>
          <p14:tracePt t="161455" x="10242550" y="3687763"/>
          <p14:tracePt t="161468" x="10242550" y="3679825"/>
          <p14:tracePt t="161485" x="10242550" y="3670300"/>
          <p14:tracePt t="161502" x="10242550" y="3660775"/>
          <p14:tracePt t="161518" x="10242550" y="3643313"/>
          <p14:tracePt t="161959" x="10252075" y="3633788"/>
          <p14:tracePt t="161966" x="10260013" y="3633788"/>
          <p14:tracePt t="161973" x="10260013" y="3625850"/>
          <p14:tracePt t="161984" x="10260013" y="3616325"/>
          <p14:tracePt t="162001" x="10260013" y="3608388"/>
          <p14:tracePt t="162028" x="10260013" y="3598863"/>
          <p14:tracePt t="162061" x="10260013" y="3589338"/>
          <p14:tracePt t="162096" x="10252075" y="3581400"/>
          <p14:tracePt t="162110" x="10252075" y="3571875"/>
          <p14:tracePt t="162125" x="10242550" y="3571875"/>
          <p14:tracePt t="162138" x="10242550" y="3562350"/>
          <p14:tracePt t="162145" x="10233025" y="3562350"/>
          <p14:tracePt t="162152" x="10233025" y="3554413"/>
          <p14:tracePt t="162168" x="10215563" y="3544888"/>
          <p14:tracePt t="162185" x="10206038" y="3527425"/>
          <p14:tracePt t="162202" x="10171113" y="3509963"/>
          <p14:tracePt t="162220" x="10134600" y="3490913"/>
          <p14:tracePt t="162235" x="10117138" y="3490913"/>
          <p14:tracePt t="162252" x="10109200" y="3482975"/>
          <p14:tracePt t="162268" x="10082213" y="3482975"/>
          <p14:tracePt t="162285" x="10063163" y="3482975"/>
          <p14:tracePt t="162302" x="10037763" y="3482975"/>
          <p14:tracePt t="162318" x="10010775" y="3482975"/>
          <p14:tracePt t="162336" x="9983788" y="3482975"/>
          <p14:tracePt t="162352" x="9974263" y="3482975"/>
          <p14:tracePt t="162368" x="9956800" y="3482975"/>
          <p14:tracePt t="162385" x="9929813" y="3490913"/>
          <p14:tracePt t="162402" x="9912350" y="3490913"/>
          <p14:tracePt t="162418" x="9885363" y="3490913"/>
          <p14:tracePt t="162435" x="9867900" y="3490913"/>
          <p14:tracePt t="162452" x="9858375" y="3500438"/>
          <p14:tracePt t="162468" x="9848850" y="3500438"/>
          <p14:tracePt t="162486" x="9831388" y="3517900"/>
          <p14:tracePt t="162502" x="9823450" y="3517900"/>
          <p14:tracePt t="162518" x="9823450" y="3527425"/>
          <p14:tracePt t="162535" x="9813925" y="3536950"/>
          <p14:tracePt t="162552" x="9813925" y="3544888"/>
          <p14:tracePt t="162568" x="9813925" y="3554413"/>
          <p14:tracePt t="162585" x="9813925" y="3562350"/>
          <p14:tracePt t="162618" x="9813925" y="3571875"/>
          <p14:tracePt t="162636" x="9823450" y="3581400"/>
          <p14:tracePt t="162652" x="9823450" y="3589338"/>
          <p14:tracePt t="162668" x="9831388" y="3598863"/>
          <p14:tracePt t="162686" x="9840913" y="3598863"/>
          <p14:tracePt t="162702" x="9840913" y="3608388"/>
          <p14:tracePt t="162718" x="9848850" y="3608388"/>
          <p14:tracePt t="162735" x="9848850" y="3616325"/>
          <p14:tracePt t="162752" x="9858375" y="3616325"/>
          <p14:tracePt t="162768" x="9867900" y="3616325"/>
          <p14:tracePt t="162786" x="9875838" y="3616325"/>
          <p14:tracePt t="162802" x="9885363" y="3616325"/>
          <p14:tracePt t="162828" x="9894888" y="3616325"/>
          <p14:tracePt t="162849" x="9894888" y="3608388"/>
          <p14:tracePt t="162857" x="9902825" y="3608388"/>
          <p14:tracePt t="162870" x="9912350" y="3598863"/>
          <p14:tracePt t="162885" x="9912350" y="3589338"/>
          <p14:tracePt t="162902" x="9920288" y="3581400"/>
          <p14:tracePt t="162918" x="9929813" y="3571875"/>
          <p14:tracePt t="162935" x="9929813" y="3554413"/>
          <p14:tracePt t="162951" x="9947275" y="3544888"/>
          <p14:tracePt t="162968" x="9947275" y="3536950"/>
          <p14:tracePt t="162984" x="9947275" y="3527425"/>
          <p14:tracePt t="163018" x="9947275" y="3517900"/>
          <p14:tracePt t="163035" x="9939338" y="3509963"/>
          <p14:tracePt t="163051" x="9920288" y="3509963"/>
          <p14:tracePt t="163068" x="9902825" y="3500438"/>
          <p14:tracePt t="163085" x="9894888" y="3500438"/>
          <p14:tracePt t="163101" x="9867900" y="3500438"/>
          <p14:tracePt t="163118" x="9848850" y="3500438"/>
          <p14:tracePt t="163135" x="9840913" y="3500438"/>
          <p14:tracePt t="163152" x="9831388" y="3500438"/>
          <p14:tracePt t="163170" x="9813925" y="3500438"/>
          <p14:tracePt t="163185" x="9804400" y="3509963"/>
          <p14:tracePt t="163202" x="9796463" y="3509963"/>
          <p14:tracePt t="163219" x="9777413" y="3517900"/>
          <p14:tracePt t="163235" x="9777413" y="3527425"/>
          <p14:tracePt t="163252" x="9769475" y="3536950"/>
          <p14:tracePt t="163268" x="9769475" y="3544888"/>
          <p14:tracePt t="163286" x="9769475" y="3562350"/>
          <p14:tracePt t="163302" x="9777413" y="3571875"/>
          <p14:tracePt t="163319" x="9786938" y="3581400"/>
          <p14:tracePt t="163336" x="9796463" y="3589338"/>
          <p14:tracePt t="163342" x="9804400" y="3589338"/>
          <p14:tracePt t="163352" x="9804400" y="3598863"/>
          <p14:tracePt t="163369" x="9813925" y="3608388"/>
          <p14:tracePt t="163385" x="9831388" y="3616325"/>
          <p14:tracePt t="163402" x="9840913" y="3616325"/>
          <p14:tracePt t="163419" x="9848850" y="3625850"/>
          <p14:tracePt t="163436" x="9867900" y="3625850"/>
          <p14:tracePt t="163468" x="9875838" y="3625850"/>
          <p14:tracePt t="163485" x="9894888" y="3625850"/>
          <p14:tracePt t="163502" x="9902825" y="3625850"/>
          <p14:tracePt t="163519" x="9956800" y="3633788"/>
          <p14:tracePt t="163535" x="10010775" y="3633788"/>
          <p14:tracePt t="163552" x="10082213" y="3633788"/>
          <p14:tracePt t="163568" x="10117138" y="3633788"/>
          <p14:tracePt t="163587" x="10161588" y="3633788"/>
          <p14:tracePt t="163602" x="10180638" y="3633788"/>
          <p14:tracePt t="163619" x="10188575" y="3633788"/>
          <p14:tracePt t="163635" x="10206038" y="3625850"/>
          <p14:tracePt t="163652" x="10215563" y="3616325"/>
          <p14:tracePt t="163668" x="10215563" y="3598863"/>
          <p14:tracePt t="163685" x="10215563" y="3571875"/>
          <p14:tracePt t="163703" x="10215563" y="3517900"/>
          <p14:tracePt t="163718" x="10198100" y="3473450"/>
          <p14:tracePt t="163735" x="10180638" y="3438525"/>
          <p14:tracePt t="163752" x="10153650" y="3411538"/>
          <p14:tracePt t="163769" x="10144125" y="3402013"/>
          <p14:tracePt t="163785" x="10109200" y="3402013"/>
          <p14:tracePt t="163802" x="10072688" y="3402013"/>
          <p14:tracePt t="163819" x="10045700" y="3402013"/>
          <p14:tracePt t="163835" x="10010775" y="3419475"/>
          <p14:tracePt t="163839" x="9991725" y="3419475"/>
          <p14:tracePt t="163853" x="9983788" y="3438525"/>
          <p14:tracePt t="163868" x="9966325" y="3438525"/>
          <p14:tracePt t="163885" x="9939338" y="3446463"/>
          <p14:tracePt t="163901" x="9920288" y="3455988"/>
          <p14:tracePt t="163918" x="9902825" y="3465513"/>
          <p14:tracePt t="163935" x="9885363" y="3482975"/>
          <p14:tracePt t="163951" x="9875838" y="3490913"/>
          <p14:tracePt t="163968" x="9875838" y="3500438"/>
          <p14:tracePt t="163985" x="9867900" y="3509963"/>
          <p14:tracePt t="164001" x="9867900" y="3517900"/>
          <p14:tracePt t="164018" x="9867900" y="3536950"/>
          <p14:tracePt t="164051" x="9867900" y="3554413"/>
          <p14:tracePt t="164068" x="9867900" y="3562350"/>
          <p14:tracePt t="164085" x="9867900" y="3571875"/>
          <p14:tracePt t="164101" x="9867900" y="3581400"/>
          <p14:tracePt t="164118" x="9875838" y="3598863"/>
          <p14:tracePt t="164135" x="9885363" y="3598863"/>
          <p14:tracePt t="164151" x="9885363" y="3608388"/>
          <p14:tracePt t="164168" x="9902825" y="3616325"/>
          <p14:tracePt t="164185" x="9912350" y="3616325"/>
          <p14:tracePt t="164201" x="9939338" y="3625850"/>
          <p14:tracePt t="164218" x="9947275" y="3625850"/>
          <p14:tracePt t="164235" x="9966325" y="3625850"/>
          <p14:tracePt t="164251" x="9983788" y="3625850"/>
          <p14:tracePt t="164268" x="10001250" y="3625850"/>
          <p14:tracePt t="164285" x="10028238" y="3625850"/>
          <p14:tracePt t="164301" x="10045700" y="3625850"/>
          <p14:tracePt t="164318" x="10072688" y="3625850"/>
          <p14:tracePt t="164335" x="10090150" y="3625850"/>
          <p14:tracePt t="164337" x="10099675" y="3625850"/>
          <p14:tracePt t="164351" x="10117138" y="3625850"/>
          <p14:tracePt t="164369" x="10126663" y="3616325"/>
          <p14:tracePt t="164386" x="10134600" y="3608388"/>
          <p14:tracePt t="164402" x="10144125" y="3608388"/>
          <p14:tracePt t="164419" x="10153650" y="3598863"/>
          <p14:tracePt t="164435" x="10153650" y="3589338"/>
          <p14:tracePt t="164452" x="10153650" y="3581400"/>
          <p14:tracePt t="164469" x="10153650" y="3562350"/>
          <p14:tracePt t="164485" x="10153650" y="3536950"/>
          <p14:tracePt t="164502" x="10144125" y="3509963"/>
          <p14:tracePt t="164518" x="10134600" y="3482975"/>
          <p14:tracePt t="164536" x="10109200" y="3465513"/>
          <p14:tracePt t="164552" x="10090150" y="3455988"/>
          <p14:tracePt t="164569" x="10063163" y="3455988"/>
          <p14:tracePt t="164585" x="10018713" y="3446463"/>
          <p14:tracePt t="164602" x="10001250" y="3446463"/>
          <p14:tracePt t="164618" x="9974263" y="3446463"/>
          <p14:tracePt t="164635" x="9939338" y="3446463"/>
          <p14:tracePt t="164651" x="9894888" y="3446463"/>
          <p14:tracePt t="164668" x="9840913" y="3446463"/>
          <p14:tracePt t="164685" x="9777413" y="3446463"/>
          <p14:tracePt t="164701" x="9680575" y="3465513"/>
          <p14:tracePt t="164718" x="9653588" y="3473450"/>
          <p14:tracePt t="164735" x="9626600" y="3473450"/>
          <p14:tracePt t="164752" x="9609138" y="3482975"/>
          <p14:tracePt t="164769" x="9609138" y="3490913"/>
          <p14:tracePt t="164785" x="9609138" y="3500438"/>
          <p14:tracePt t="164803" x="9609138" y="3517900"/>
          <p14:tracePt t="164819" x="9617075" y="3527425"/>
          <p14:tracePt t="164835" x="9626600" y="3536950"/>
          <p14:tracePt t="164852" x="9644063" y="3544888"/>
          <p14:tracePt t="164869" x="9653588" y="3562350"/>
          <p14:tracePt t="164885" x="9671050" y="3562350"/>
          <p14:tracePt t="164901" x="9680575" y="3571875"/>
          <p14:tracePt t="164918" x="9705975" y="3571875"/>
          <p14:tracePt t="164935" x="9715500" y="3581400"/>
          <p14:tracePt t="164968" x="9732963" y="3581400"/>
          <p14:tracePt t="164985" x="9742488" y="3581400"/>
          <p14:tracePt t="165018" x="9752013" y="3581400"/>
          <p14:tracePt t="165035" x="9759950" y="3581400"/>
          <p14:tracePt t="165069" x="9769475" y="3581400"/>
          <p14:tracePt t="165082" x="9777413" y="3581400"/>
          <p14:tracePt t="165117" x="9786938" y="3581400"/>
          <p14:tracePt t="165137" x="9796463" y="3581400"/>
          <p14:tracePt t="165152" x="9804400" y="3581400"/>
          <p14:tracePt t="165158" x="9813925" y="3581400"/>
          <p14:tracePt t="165168" x="9823450" y="3581400"/>
          <p14:tracePt t="165185" x="9848850" y="3581400"/>
          <p14:tracePt t="165201" x="9939338" y="3581400"/>
          <p14:tracePt t="165220" x="10028238" y="3581400"/>
          <p14:tracePt t="165235" x="10082213" y="3581400"/>
          <p14:tracePt t="165252" x="10126663" y="3571875"/>
          <p14:tracePt t="165269" x="10171113" y="3562350"/>
          <p14:tracePt t="165285" x="10206038" y="3562350"/>
          <p14:tracePt t="165303" x="10233025" y="3554413"/>
          <p14:tracePt t="165319" x="10260013" y="3544888"/>
          <p14:tracePt t="165338" x="10277475" y="3544888"/>
          <p14:tracePt t="165352" x="10287000" y="3536950"/>
          <p14:tracePt t="165369" x="10296525" y="3536950"/>
          <p14:tracePt t="165385" x="10296525" y="3527425"/>
          <p14:tracePt t="165402" x="10296525" y="3517900"/>
          <p14:tracePt t="165435" x="10296525" y="3509963"/>
          <p14:tracePt t="165487" x="10287000" y="3509963"/>
          <p14:tracePt t="165496" x="10277475" y="3509963"/>
          <p14:tracePt t="165503" x="10269538" y="3509963"/>
          <p14:tracePt t="165518" x="10252075" y="3509963"/>
          <p14:tracePt t="165535" x="10233025" y="3500438"/>
          <p14:tracePt t="165552" x="10215563" y="3500438"/>
          <p14:tracePt t="165568" x="10188575" y="3500438"/>
          <p14:tracePt t="165585" x="10153650" y="3500438"/>
          <p14:tracePt t="165602" x="10117138" y="3500438"/>
          <p14:tracePt t="165619" x="10099675" y="3500438"/>
          <p14:tracePt t="165637" x="10063163" y="3500438"/>
          <p14:tracePt t="165652" x="10037763" y="3509963"/>
          <p14:tracePt t="165669" x="10018713" y="3509963"/>
          <p14:tracePt t="165685" x="10010775" y="3509963"/>
          <p14:tracePt t="165702" x="10001250" y="3517900"/>
          <p14:tracePt t="165719" x="9983788" y="3517900"/>
          <p14:tracePt t="165735" x="9974263" y="3527425"/>
          <p14:tracePt t="165753" x="9966325" y="3536950"/>
          <p14:tracePt t="165768" x="9966325" y="3544888"/>
          <p14:tracePt t="165802" x="9966325" y="3554413"/>
          <p14:tracePt t="165819" x="9966325" y="3562350"/>
          <p14:tracePt t="165835" x="9974263" y="3571875"/>
          <p14:tracePt t="165852" x="9991725" y="3589338"/>
          <p14:tracePt t="165868" x="10001250" y="3589338"/>
          <p14:tracePt t="165885" x="10028238" y="3598863"/>
          <p14:tracePt t="165902" x="10037763" y="3616325"/>
          <p14:tracePt t="165918" x="10055225" y="3625850"/>
          <p14:tracePt t="165935" x="10063163" y="3633788"/>
          <p14:tracePt t="165951" x="10072688" y="3633788"/>
          <p14:tracePt t="165968" x="10082213" y="3643313"/>
          <p14:tracePt t="165985" x="10090150" y="3652838"/>
          <p14:tracePt t="166018" x="10099675" y="3652838"/>
          <p14:tracePt t="166035" x="10109200" y="3652838"/>
          <p14:tracePt t="166066" x="10117138" y="3652838"/>
          <p14:tracePt t="166100" x="10126663" y="3652838"/>
          <p14:tracePt t="166176" x="10126663" y="3660775"/>
          <p14:tracePt t="166217" x="10134600" y="3660775"/>
          <p14:tracePt t="166259" x="10134600" y="3670300"/>
          <p14:tracePt t="166281" x="10144125" y="3670300"/>
          <p14:tracePt t="166300" x="10144125" y="3679825"/>
          <p14:tracePt t="166324" x="10153650" y="3687763"/>
          <p14:tracePt t="166341" x="10161588" y="3687763"/>
          <p14:tracePt t="166348" x="10161588" y="3697288"/>
          <p14:tracePt t="166369" x="10161588" y="3705225"/>
          <p14:tracePt t="166376" x="10171113" y="3705225"/>
          <p14:tracePt t="166385" x="10171113" y="3714750"/>
          <p14:tracePt t="166402" x="10171113" y="3724275"/>
          <p14:tracePt t="166419" x="10180638" y="3732213"/>
          <p14:tracePt t="166436" x="10180638" y="3741738"/>
          <p14:tracePt t="166452" x="10180638" y="3751263"/>
          <p14:tracePt t="166540" x="10180638" y="3741738"/>
          <p14:tracePt t="166574" x="10180638" y="3732213"/>
          <p14:tracePt t="166594" x="10171113" y="3732213"/>
          <p14:tracePt t="166602" x="10171113" y="3724275"/>
          <p14:tracePt t="166609" x="10161588" y="3724275"/>
          <p14:tracePt t="166619" x="10153650" y="3724275"/>
          <p14:tracePt t="166635" x="10144125" y="3705225"/>
          <p14:tracePt t="166652" x="10134600" y="3705225"/>
          <p14:tracePt t="166669" x="10117138" y="3697288"/>
          <p14:tracePt t="166688" x="10099675" y="3687763"/>
          <p14:tracePt t="166703" x="10090150" y="3679825"/>
          <p14:tracePt t="166718" x="10082213" y="3679825"/>
          <p14:tracePt t="166735" x="10072688" y="3670300"/>
          <p14:tracePt t="166752" x="10063163" y="3670300"/>
          <p14:tracePt t="166768" x="10055225" y="3670300"/>
          <p14:tracePt t="166802" x="10045700" y="3670300"/>
          <p14:tracePt t="166822" x="10037763" y="3670300"/>
          <p14:tracePt t="166854" x="10028238" y="3670300"/>
          <p14:tracePt t="166866" x="10018713" y="3670300"/>
          <p14:tracePt t="166907" x="10010775" y="3670300"/>
          <p14:tracePt t="166941" x="10001250" y="3670300"/>
          <p14:tracePt t="166962" x="9991725" y="3670300"/>
          <p14:tracePt t="166969" x="9983788" y="3670300"/>
          <p14:tracePt t="166975" x="9974263" y="3670300"/>
          <p14:tracePt t="166984" x="9974263" y="3679825"/>
          <p14:tracePt t="167001" x="9956800" y="3687763"/>
          <p14:tracePt t="167018" x="9929813" y="3705225"/>
          <p14:tracePt t="167035" x="9902825" y="3714750"/>
          <p14:tracePt t="167051" x="9875838" y="3732213"/>
          <p14:tracePt t="167068" x="9848850" y="3741738"/>
          <p14:tracePt t="167085" x="9804400" y="3751263"/>
          <p14:tracePt t="167101" x="9769475" y="3751263"/>
          <p14:tracePt t="167119" x="9653588" y="3768725"/>
          <p14:tracePt t="167135" x="9590088" y="3776663"/>
          <p14:tracePt t="167151" x="9545638" y="3786188"/>
          <p14:tracePt t="167168" x="9483725" y="3786188"/>
          <p14:tracePt t="167185" x="9456738" y="3795713"/>
          <p14:tracePt t="167202" x="9402763" y="3803650"/>
          <p14:tracePt t="167219" x="9358313" y="3813175"/>
          <p14:tracePt t="167236" x="9304338" y="3813175"/>
          <p14:tracePt t="167252" x="9277350" y="3822700"/>
          <p14:tracePt t="167270" x="9232900" y="3822700"/>
          <p14:tracePt t="167285" x="9215438" y="3822700"/>
          <p14:tracePt t="167302" x="9197975" y="3822700"/>
          <p14:tracePt t="167318" x="9188450" y="3822700"/>
          <p14:tracePt t="167336" x="9180513" y="3822700"/>
          <p14:tracePt t="167353" x="9161463" y="3822700"/>
          <p14:tracePt t="167469" x="9170988" y="3822700"/>
          <p14:tracePt t="167483" x="9180513" y="3822700"/>
          <p14:tracePt t="167497" x="9197975" y="3822700"/>
          <p14:tracePt t="167505" x="9205913" y="3822700"/>
          <p14:tracePt t="167518" x="9232900" y="3813175"/>
          <p14:tracePt t="167537" x="9269413" y="3803650"/>
          <p14:tracePt t="167552" x="9296400" y="3786188"/>
          <p14:tracePt t="167569" x="9323388" y="3776663"/>
          <p14:tracePt t="167586" x="9340850" y="3768725"/>
          <p14:tracePt t="167602" x="9348788" y="3759200"/>
          <p14:tracePt t="167618" x="9358313" y="3759200"/>
          <p14:tracePt t="167635" x="9375775" y="3741738"/>
          <p14:tracePt t="167653" x="9385300" y="3732213"/>
          <p14:tracePt t="167669" x="9394825" y="3724275"/>
          <p14:tracePt t="167685" x="9402763" y="3724275"/>
          <p14:tracePt t="167702" x="9412288" y="3714750"/>
          <p14:tracePt t="167719" x="9420225" y="3714750"/>
          <p14:tracePt t="167735" x="9420225" y="3705225"/>
          <p14:tracePt t="167831" x="9429750" y="3705225"/>
          <p14:tracePt t="167859" x="9439275" y="3714750"/>
          <p14:tracePt t="167873" x="9447213" y="3714750"/>
          <p14:tracePt t="167886" x="9456738" y="3714750"/>
          <p14:tracePt t="167892" x="9456738" y="3724275"/>
          <p14:tracePt t="167901" x="9466263" y="3724275"/>
          <p14:tracePt t="167918" x="9501188" y="3732213"/>
          <p14:tracePt t="167935" x="9528175" y="3732213"/>
          <p14:tracePt t="167951" x="9555163" y="3732213"/>
          <p14:tracePt t="167968" x="9582150" y="3732213"/>
          <p14:tracePt t="167985" x="9599613" y="3732213"/>
          <p14:tracePt t="168001" x="9634538" y="3732213"/>
          <p14:tracePt t="168018" x="9653588" y="3724275"/>
          <p14:tracePt t="168035" x="9688513" y="3724275"/>
          <p14:tracePt t="168051" x="9705975" y="3714750"/>
          <p14:tracePt t="168068" x="9742488" y="3705225"/>
          <p14:tracePt t="168085" x="9759950" y="3705225"/>
          <p14:tracePt t="168101" x="9804400" y="3697288"/>
          <p14:tracePt t="168118" x="9867900" y="3679825"/>
          <p14:tracePt t="168135" x="9912350" y="3660775"/>
          <p14:tracePt t="168151" x="9966325" y="3652838"/>
          <p14:tracePt t="168168" x="9991725" y="3652838"/>
          <p14:tracePt t="168186" x="10037763" y="3633788"/>
          <p14:tracePt t="168202" x="10055225" y="3625850"/>
          <p14:tracePt t="168220" x="10082213" y="3625850"/>
          <p14:tracePt t="168235" x="10109200" y="3616325"/>
          <p14:tracePt t="168252" x="10117138" y="3616325"/>
          <p14:tracePt t="168269" x="10134600" y="3616325"/>
          <p14:tracePt t="168285" x="10153650" y="3616325"/>
          <p14:tracePt t="168302" x="10161588" y="3616325"/>
          <p14:tracePt t="168319" x="10188575" y="3616325"/>
          <p14:tracePt t="168337" x="10215563" y="3616325"/>
          <p14:tracePt t="168352" x="10252075" y="3616325"/>
          <p14:tracePt t="168369" x="10269538" y="3625850"/>
          <p14:tracePt t="168385" x="10304463" y="3625850"/>
          <p14:tracePt t="168402" x="10323513" y="3625850"/>
          <p14:tracePt t="168419" x="10348913" y="3633788"/>
          <p14:tracePt t="168436" x="10367963" y="3643313"/>
          <p14:tracePt t="168452" x="10394950" y="3652838"/>
          <p14:tracePt t="168469" x="10402888" y="3660775"/>
          <p14:tracePt t="168487" x="10420350" y="3679825"/>
          <p14:tracePt t="168502" x="10429875" y="3679825"/>
          <p14:tracePt t="168519" x="10439400" y="3687763"/>
          <p14:tracePt t="168552" x="10447338" y="3697288"/>
          <p14:tracePt t="168568" x="10447338" y="3705225"/>
          <p14:tracePt t="168769" x="10447338" y="3697288"/>
          <p14:tracePt t="168816" x="10439400" y="3687763"/>
          <p14:tracePt t="168837" x="10429875" y="3687763"/>
          <p14:tracePt t="168844" x="10420350" y="3687763"/>
          <p14:tracePt t="168852" x="10412413" y="3679825"/>
          <p14:tracePt t="168869" x="10394950" y="3679825"/>
          <p14:tracePt t="168885" x="10367963" y="3660775"/>
          <p14:tracePt t="168901" x="10331450" y="3652838"/>
          <p14:tracePt t="168918" x="10233025" y="3633788"/>
          <p14:tracePt t="168935" x="10171113" y="3608388"/>
          <p14:tracePt t="168951" x="10063163" y="3581400"/>
          <p14:tracePt t="168968" x="9947275" y="3562350"/>
          <p14:tracePt t="168985" x="9796463" y="3527425"/>
          <p14:tracePt t="169001" x="9752013" y="3517900"/>
          <p14:tracePt t="169018" x="9698038" y="3490913"/>
          <p14:tracePt t="169035" x="9671050" y="3482975"/>
          <p14:tracePt t="169051" x="9644063" y="3465513"/>
          <p14:tracePt t="169068" x="9609138" y="3438525"/>
          <p14:tracePt t="169085" x="9555163" y="3411538"/>
          <p14:tracePt t="169101" x="9447213" y="3367088"/>
          <p14:tracePt t="169118" x="9358313" y="3348038"/>
          <p14:tracePt t="169135" x="9215438" y="3303588"/>
          <p14:tracePt t="169152" x="9134475" y="3268663"/>
          <p14:tracePt t="169170" x="9010650" y="3214688"/>
          <p14:tracePt t="169185" x="8920163" y="3187700"/>
          <p14:tracePt t="169202" x="8796338" y="3160713"/>
          <p14:tracePt t="169218" x="8680450" y="3133725"/>
          <p14:tracePt t="169235" x="8634413" y="3108325"/>
          <p14:tracePt t="169253" x="8589963" y="3098800"/>
          <p14:tracePt t="169269" x="8572500" y="3089275"/>
          <p14:tracePt t="169286" x="8555038" y="3081338"/>
          <p14:tracePt t="169302" x="8545513" y="3071813"/>
          <p14:tracePt t="169319" x="8537575" y="3062288"/>
          <p14:tracePt t="169336" x="8528050" y="3062288"/>
          <p14:tracePt t="169352" x="8528050" y="3054350"/>
          <p14:tracePt t="169376" x="8528050" y="3044825"/>
          <p14:tracePt t="169390" x="8537575" y="3044825"/>
          <p14:tracePt t="169417" x="8545513" y="3044825"/>
          <p14:tracePt t="169452" x="8555038" y="3044825"/>
          <p14:tracePt t="169472" x="8562975" y="3044825"/>
          <p14:tracePt t="169485" x="8572500" y="3044825"/>
          <p14:tracePt t="169500" x="8582025" y="3044825"/>
          <p14:tracePt t="169513" x="8589963" y="3044825"/>
          <p14:tracePt t="169526" x="8609013" y="3044825"/>
          <p14:tracePt t="169535" x="8616950" y="3044825"/>
          <p14:tracePt t="169553" x="8688388" y="3044825"/>
          <p14:tracePt t="169569" x="8751888" y="3044825"/>
          <p14:tracePt t="169585" x="8831263" y="3044825"/>
          <p14:tracePt t="169602" x="8902700" y="3054350"/>
          <p14:tracePt t="169619" x="8939213" y="3062288"/>
          <p14:tracePt t="169635" x="8974138" y="3062288"/>
          <p14:tracePt t="169652" x="9001125" y="3081338"/>
          <p14:tracePt t="169669" x="9018588" y="3081338"/>
          <p14:tracePt t="169685" x="9055100" y="3108325"/>
          <p14:tracePt t="169703" x="9082088" y="3133725"/>
          <p14:tracePt t="169719" x="9099550" y="3152775"/>
          <p14:tracePt t="169735" x="9126538" y="3187700"/>
          <p14:tracePt t="169752" x="9161463" y="3241675"/>
          <p14:tracePt t="169769" x="9205913" y="3303588"/>
          <p14:tracePt t="169785" x="9251950" y="3348038"/>
          <p14:tracePt t="169802" x="9286875" y="3402013"/>
          <p14:tracePt t="169819" x="9313863" y="3455988"/>
          <p14:tracePt t="169835" x="9331325" y="3482975"/>
          <p14:tracePt t="169853" x="9358313" y="3517900"/>
          <p14:tracePt t="169868" x="9375775" y="3544888"/>
          <p14:tracePt t="169885" x="9394825" y="3589338"/>
          <p14:tracePt t="169901" x="9429750" y="3670300"/>
          <p14:tracePt t="169918" x="9447213" y="3714750"/>
          <p14:tracePt t="169935" x="9466263" y="3759200"/>
          <p14:tracePt t="169951" x="9501188" y="3803650"/>
          <p14:tracePt t="169968" x="9537700" y="3840163"/>
          <p14:tracePt t="169985" x="9555163" y="3857625"/>
          <p14:tracePt t="170001" x="9572625" y="3867150"/>
          <p14:tracePt t="170018" x="9590088" y="3875088"/>
          <p14:tracePt t="170035" x="9599613" y="3875088"/>
          <p14:tracePt t="171741" x="9582150" y="3875088"/>
          <p14:tracePt t="171748" x="9555163" y="3894138"/>
          <p14:tracePt t="171755" x="9528175" y="3902075"/>
          <p14:tracePt t="171768" x="9491663" y="3919538"/>
          <p14:tracePt t="171785" x="9439275" y="3938588"/>
          <p14:tracePt t="171802" x="9197975" y="4010025"/>
          <p14:tracePt t="171818" x="9037638" y="4054475"/>
          <p14:tracePt t="171835" x="8939213" y="4098925"/>
          <p14:tracePt t="171851" x="8804275" y="4133850"/>
          <p14:tracePt t="171868" x="8653463" y="4179888"/>
          <p14:tracePt t="171885" x="8589963" y="4197350"/>
          <p14:tracePt t="171901" x="8537575" y="4232275"/>
          <p14:tracePt t="171918" x="8483600" y="4251325"/>
          <p14:tracePt t="171935" x="8447088" y="4268788"/>
          <p14:tracePt t="171951" x="8412163" y="4276725"/>
          <p14:tracePt t="171968" x="8394700" y="4295775"/>
          <p14:tracePt t="171985" x="8348663" y="4322763"/>
          <p14:tracePt t="172001" x="8304213" y="4340225"/>
          <p14:tracePt t="172018" x="8259763" y="4367213"/>
          <p14:tracePt t="172035" x="8180388" y="4402138"/>
          <p14:tracePt t="172051" x="8134350" y="4419600"/>
          <p14:tracePt t="172068" x="8072438" y="4446588"/>
          <p14:tracePt t="172085" x="8018463" y="4465638"/>
          <p14:tracePt t="172101" x="7974013" y="4483100"/>
          <p14:tracePt t="172118" x="7956550" y="4491038"/>
          <p14:tracePt t="172135" x="7939088" y="4491038"/>
          <p14:tracePt t="172151" x="7912100" y="4500563"/>
          <p14:tracePt t="172185" x="7902575" y="4500563"/>
          <p14:tracePt t="172201" x="7894638" y="4500563"/>
          <p14:tracePt t="172224" x="7885113" y="4500563"/>
          <p14:tracePt t="172238" x="7875588" y="4500563"/>
          <p14:tracePt t="172266" x="7875588" y="4491038"/>
          <p14:tracePt t="172280" x="7875588" y="4483100"/>
          <p14:tracePt t="172301" x="7885113" y="4483100"/>
          <p14:tracePt t="172308" x="7885113" y="4473575"/>
          <p14:tracePt t="172329" x="7894638" y="4473575"/>
          <p14:tracePt t="172345" x="7894638" y="4465638"/>
          <p14:tracePt t="172352" x="7902575" y="4465638"/>
          <p14:tracePt t="172369" x="7920038" y="4456113"/>
          <p14:tracePt t="172385" x="7929563" y="4446588"/>
          <p14:tracePt t="172403" x="7956550" y="4419600"/>
          <p14:tracePt t="172419" x="7966075" y="4402138"/>
          <p14:tracePt t="172435" x="7974013" y="4394200"/>
          <p14:tracePt t="172452" x="7991475" y="4375150"/>
          <p14:tracePt t="172469" x="8001000" y="4357688"/>
          <p14:tracePt t="172485" x="8018463" y="4340225"/>
          <p14:tracePt t="172502" x="8027988" y="4330700"/>
          <p14:tracePt t="172519" x="8037513" y="4303713"/>
          <p14:tracePt t="172535" x="8045450" y="4303713"/>
          <p14:tracePt t="172553" x="8054975" y="4286250"/>
          <p14:tracePt t="172568" x="8054975" y="4276725"/>
          <p14:tracePt t="172585" x="8062913" y="4276725"/>
          <p14:tracePt t="172602" x="8062913" y="4268788"/>
          <p14:tracePt t="172635" x="8062913" y="4259263"/>
          <p14:tracePt t="172651" x="8062913" y="4251325"/>
          <p14:tracePt t="172697" x="8072438" y="4251325"/>
          <p14:tracePt t="172773" x="8081963" y="4251325"/>
          <p14:tracePt t="172807" x="8089900" y="4251325"/>
          <p14:tracePt t="172881" x="8089900" y="4259263"/>
          <p14:tracePt t="172901" x="8089900" y="4268788"/>
          <p14:tracePt t="172908" x="8089900" y="4276725"/>
          <p14:tracePt t="172918" x="8089900" y="4286250"/>
          <p14:tracePt t="172935" x="8089900" y="4295775"/>
          <p14:tracePt t="172951" x="8089900" y="4313238"/>
          <p14:tracePt t="172968" x="8089900" y="4330700"/>
          <p14:tracePt t="172985" x="8089900" y="4348163"/>
          <p14:tracePt t="173001" x="8081963" y="4357688"/>
          <p14:tracePt t="173018" x="8072438" y="4367213"/>
          <p14:tracePt t="173035" x="8062913" y="4375150"/>
          <p14:tracePt t="173051" x="8062913" y="4394200"/>
          <p14:tracePt t="173068" x="8054975" y="4402138"/>
          <p14:tracePt t="173085" x="8045450" y="4411663"/>
          <p14:tracePt t="173101" x="8045450" y="4429125"/>
          <p14:tracePt t="173118" x="8037513" y="4438650"/>
          <p14:tracePt t="173135" x="8037513" y="4446588"/>
          <p14:tracePt t="173151" x="8037513" y="4456113"/>
          <p14:tracePt t="173168" x="8037513" y="4473575"/>
          <p14:tracePt t="173185" x="8037513" y="4483100"/>
          <p14:tracePt t="173202" x="8037513" y="4491038"/>
          <p14:tracePt t="173219" x="8037513" y="4500563"/>
          <p14:tracePt t="173236" x="8037513" y="4510088"/>
          <p14:tracePt t="173252" x="8037513" y="4518025"/>
          <p14:tracePt t="173269" x="8045450" y="4527550"/>
          <p14:tracePt t="173285" x="8054975" y="4545013"/>
          <p14:tracePt t="173302" x="8054975" y="4554538"/>
          <p14:tracePt t="173319" x="8062913" y="4572000"/>
          <p14:tracePt t="173336" x="8072438" y="4581525"/>
          <p14:tracePt t="173343" x="8072438" y="4589463"/>
          <p14:tracePt t="173354" x="8072438" y="4598988"/>
          <p14:tracePt t="173369" x="8081963" y="4616450"/>
          <p14:tracePt t="173385" x="8089900" y="4625975"/>
          <p14:tracePt t="173402" x="8089900" y="4633913"/>
          <p14:tracePt t="173419" x="8089900" y="4643438"/>
          <p14:tracePt t="173435" x="8099425" y="4643438"/>
          <p14:tracePt t="173463" x="8108950" y="4643438"/>
          <p14:tracePt t="173490" x="8116888" y="4643438"/>
          <p14:tracePt t="173497" x="8126413" y="4643438"/>
          <p14:tracePt t="173505" x="8126413" y="4633913"/>
          <p14:tracePt t="173519" x="8134350" y="4625975"/>
          <p14:tracePt t="173535" x="8143875" y="4625975"/>
          <p14:tracePt t="173552" x="8161338" y="4625975"/>
          <p14:tracePt t="173569" x="8170863" y="4625975"/>
          <p14:tracePt t="173585" x="8180388" y="4625975"/>
          <p14:tracePt t="173619" x="8197850" y="4616450"/>
          <p14:tracePt t="173635" x="8205788" y="4616450"/>
          <p14:tracePt t="173669" x="8215313" y="4616450"/>
          <p14:tracePt t="173696" x="8224838" y="4616450"/>
          <p14:tracePt t="173709" x="8232775" y="4616450"/>
          <p14:tracePt t="173744" x="8242300" y="4616450"/>
          <p14:tracePt t="173771" x="8251825" y="4616450"/>
          <p14:tracePt t="173812" x="8259763" y="4616450"/>
          <p14:tracePt t="173853" x="8269288" y="4616450"/>
          <p14:tracePt t="173906" x="8277225" y="4616450"/>
          <p14:tracePt t="173940" x="8286750" y="4625975"/>
          <p14:tracePt t="173953" x="8286750" y="4633913"/>
          <p14:tracePt t="173988" x="8286750" y="4643438"/>
          <p14:tracePt t="174008" x="8277225" y="4643438"/>
          <p14:tracePt t="174015" x="8277225" y="4652963"/>
          <p14:tracePt t="174022" x="8259763" y="4652963"/>
          <p14:tracePt t="174035" x="8242300" y="4652963"/>
          <p14:tracePt t="174051" x="8180388" y="4633913"/>
          <p14:tracePt t="174068" x="8116888" y="4616450"/>
          <p14:tracePt t="174085" x="8062913" y="4589463"/>
          <p14:tracePt t="174101" x="8037513" y="4581525"/>
          <p14:tracePt t="174118" x="7991475" y="4572000"/>
          <p14:tracePt t="174135" x="7966075" y="4572000"/>
          <p14:tracePt t="174152" x="7929563" y="4562475"/>
          <p14:tracePt t="174169" x="7902575" y="4554538"/>
          <p14:tracePt t="174185" x="7875588" y="4554538"/>
          <p14:tracePt t="174202" x="7831138" y="4554538"/>
          <p14:tracePt t="174219" x="7796213" y="4554538"/>
          <p14:tracePt t="174235" x="7724775" y="4554538"/>
          <p14:tracePt t="174252" x="7680325" y="4554538"/>
          <p14:tracePt t="174269" x="7634288" y="4562475"/>
          <p14:tracePt t="174285" x="7608888" y="4562475"/>
          <p14:tracePt t="174303" x="7581900" y="4572000"/>
          <p14:tracePt t="174318" x="7554913" y="4572000"/>
          <p14:tracePt t="174336" x="7545388" y="4581525"/>
          <p14:tracePt t="174344" x="7537450" y="4581525"/>
          <p14:tracePt t="174352" x="7527925" y="4581525"/>
          <p14:tracePt t="174369" x="7518400" y="4581525"/>
          <p14:tracePt t="174402" x="7510463" y="4581525"/>
          <p14:tracePt t="174543" x="7518400" y="4581525"/>
          <p14:tracePt t="174578" x="7527925" y="4581525"/>
          <p14:tracePt t="174584" x="7527925" y="4572000"/>
          <p14:tracePt t="174591" x="7537450" y="4572000"/>
          <p14:tracePt t="174610" x="7545388" y="4572000"/>
          <p14:tracePt t="174624" x="7545388" y="4562475"/>
          <p14:tracePt t="174635" x="7554913" y="4562475"/>
          <p14:tracePt t="174651" x="7572375" y="4562475"/>
          <p14:tracePt t="174668" x="7581900" y="4562475"/>
          <p14:tracePt t="174686" x="7589838" y="4562475"/>
          <p14:tracePt t="174701" x="7599363" y="4562475"/>
          <p14:tracePt t="174719" x="7608888" y="4562475"/>
          <p14:tracePt t="174735" x="7634288" y="4562475"/>
          <p14:tracePt t="174768" x="7653338" y="4562475"/>
          <p14:tracePt t="174785" x="7661275" y="4562475"/>
          <p14:tracePt t="174802" x="7670800" y="4562475"/>
          <p14:tracePt t="174819" x="7680325" y="4562475"/>
          <p14:tracePt t="174836" x="7688263" y="4562475"/>
          <p14:tracePt t="174852" x="7697788" y="4562475"/>
          <p14:tracePt t="174868" x="7715250" y="4572000"/>
          <p14:tracePt t="174885" x="7724775" y="4572000"/>
          <p14:tracePt t="174901" x="7732713" y="4581525"/>
          <p14:tracePt t="174918" x="7751763" y="4581525"/>
          <p14:tracePt t="174935" x="7759700" y="4581525"/>
          <p14:tracePt t="174951" x="7759700" y="4589463"/>
          <p14:tracePt t="174968" x="7769225" y="4589463"/>
          <p14:tracePt t="175001" x="7777163" y="4589463"/>
          <p14:tracePt t="175018" x="7786688" y="4589463"/>
          <p14:tracePt t="175081" x="7796213" y="4589463"/>
          <p14:tracePt t="175136" x="7804150" y="4589463"/>
          <p14:tracePt t="175186" x="7813675" y="4589463"/>
          <p14:tracePt t="175199" x="7823200" y="4589463"/>
          <p14:tracePt t="175233" x="7831138" y="4589463"/>
          <p14:tracePt t="175261" x="7840663" y="4589463"/>
          <p14:tracePt t="175274" x="7848600" y="4589463"/>
          <p14:tracePt t="175281" x="7858125" y="4589463"/>
          <p14:tracePt t="175295" x="7867650" y="4589463"/>
          <p14:tracePt t="175309" x="7875588" y="4589463"/>
          <p14:tracePt t="175319" x="7885113" y="4589463"/>
          <p14:tracePt t="175335" x="7902575" y="4589463"/>
          <p14:tracePt t="175352" x="7929563" y="4589463"/>
          <p14:tracePt t="175356" x="7939088" y="4589463"/>
          <p14:tracePt t="175369" x="7956550" y="4589463"/>
          <p14:tracePt t="175385" x="7974013" y="4589463"/>
          <p14:tracePt t="175402" x="7991475" y="4589463"/>
          <p14:tracePt t="175419" x="8010525" y="4589463"/>
          <p14:tracePt t="175435" x="8018463" y="4589463"/>
          <p14:tracePt t="175452" x="8027988" y="4589463"/>
          <p14:tracePt t="175472" x="8037513" y="4589463"/>
          <p14:tracePt t="175535" x="8045450" y="4589463"/>
          <p14:tracePt t="175589" x="8054975" y="4589463"/>
          <p14:tracePt t="175616" x="8062913" y="4589463"/>
          <p14:tracePt t="175630" x="8072438" y="4589463"/>
          <p14:tracePt t="175637" x="8081963" y="4589463"/>
          <p14:tracePt t="175652" x="8089900" y="4581525"/>
          <p14:tracePt t="175670" x="8116888" y="4562475"/>
          <p14:tracePt t="175685" x="8126413" y="4562475"/>
          <p14:tracePt t="175702" x="8143875" y="4545013"/>
          <p14:tracePt t="175718" x="8161338" y="4537075"/>
          <p14:tracePt t="175735" x="8170863" y="4537075"/>
          <p14:tracePt t="175752" x="8180388" y="4527550"/>
          <p14:tracePt t="175769" x="8188325" y="4527550"/>
          <p14:tracePt t="175786" x="8205788" y="4518025"/>
          <p14:tracePt t="175802" x="8215313" y="4510088"/>
          <p14:tracePt t="175835" x="8224838" y="4500563"/>
          <p14:tracePt t="175852" x="8232775" y="4500563"/>
          <p14:tracePt t="175868" x="8242300" y="4491038"/>
          <p14:tracePt t="175901" x="8251825" y="4491038"/>
          <p14:tracePt t="175918" x="8259763" y="4491038"/>
          <p14:tracePt t="175935" x="8269288" y="4491038"/>
          <p14:tracePt t="175951" x="8286750" y="4483100"/>
          <p14:tracePt t="175968" x="8296275" y="4483100"/>
          <p14:tracePt t="175985" x="8304213" y="4473575"/>
          <p14:tracePt t="176001" x="8323263" y="4473575"/>
          <p14:tracePt t="176018" x="8348663" y="4473575"/>
          <p14:tracePt t="176035" x="8367713" y="4473575"/>
          <p14:tracePt t="176051" x="8375650" y="4473575"/>
          <p14:tracePt t="176068" x="8394700" y="4473575"/>
          <p14:tracePt t="176085" x="8420100" y="4473575"/>
          <p14:tracePt t="176101" x="8439150" y="4473575"/>
          <p14:tracePt t="176118" x="8447088" y="4473575"/>
          <p14:tracePt t="176135" x="8466138" y="4473575"/>
          <p14:tracePt t="176152" x="8474075" y="4473575"/>
          <p14:tracePt t="176169" x="8483600" y="4473575"/>
          <p14:tracePt t="176204" x="8491538" y="4473575"/>
          <p14:tracePt t="176245" x="8501063" y="4473575"/>
          <p14:tracePt t="176382" x="8501063" y="4465638"/>
          <p14:tracePt t="176430" x="8501063" y="4456113"/>
          <p14:tracePt t="176457" x="8501063" y="4446588"/>
          <p14:tracePt t="176478" x="8501063" y="4438650"/>
          <p14:tracePt t="176491" x="8510588" y="4438650"/>
          <p14:tracePt t="176505" x="8510588" y="4429125"/>
          <p14:tracePt t="176518" x="8518525" y="4429125"/>
          <p14:tracePt t="176525" x="8518525" y="4419600"/>
          <p14:tracePt t="176539" x="8518525" y="4411663"/>
          <p14:tracePt t="176552" x="8537575" y="4402138"/>
          <p14:tracePt t="176569" x="8545513" y="4394200"/>
          <p14:tracePt t="176585" x="8555038" y="4375150"/>
          <p14:tracePt t="176602" x="8562975" y="4367213"/>
          <p14:tracePt t="176620" x="8582025" y="4340225"/>
          <p14:tracePt t="176635" x="8599488" y="4330700"/>
          <p14:tracePt t="176652" x="8609013" y="4322763"/>
          <p14:tracePt t="176668" x="8626475" y="4313238"/>
          <p14:tracePt t="176685" x="8643938" y="4303713"/>
          <p14:tracePt t="176702" x="8670925" y="4286250"/>
          <p14:tracePt t="176719" x="8697913" y="4276725"/>
          <p14:tracePt t="176736" x="8724900" y="4259263"/>
          <p14:tracePt t="176752" x="8732838" y="4259263"/>
          <p14:tracePt t="176769" x="8751888" y="4241800"/>
          <p14:tracePt t="176785" x="8769350" y="4232275"/>
          <p14:tracePt t="176802" x="8777288" y="4232275"/>
          <p14:tracePt t="176818" x="8786813" y="4232275"/>
          <p14:tracePt t="176835" x="8796338" y="4224338"/>
          <p14:tracePt t="176852" x="8804275" y="4214813"/>
          <p14:tracePt t="176855" x="8813800" y="4214813"/>
          <p14:tracePt t="176869" x="8823325" y="4205288"/>
          <p14:tracePt t="176887" x="8831263" y="4205288"/>
          <p14:tracePt t="176902" x="8840788" y="4197350"/>
          <p14:tracePt t="176918" x="8848725" y="4197350"/>
          <p14:tracePt t="176935" x="8858250" y="4187825"/>
          <p14:tracePt t="176951" x="8875713" y="4187825"/>
          <p14:tracePt t="176985" x="8885238" y="4187825"/>
          <p14:tracePt t="177008" x="8894763" y="4187825"/>
          <p14:tracePt t="177036" x="8902700" y="4187825"/>
          <p14:tracePt t="177043" x="8912225" y="4187825"/>
          <p14:tracePt t="177051" x="8912225" y="4179888"/>
          <p14:tracePt t="177068" x="8920163" y="4179888"/>
          <p14:tracePt t="177084" x="8929688" y="4179888"/>
          <p14:tracePt t="177118" x="8939213" y="4179888"/>
          <p14:tracePt t="177131" x="8947150" y="4179888"/>
          <p14:tracePt t="177160" x="8956675" y="4179888"/>
          <p14:tracePt t="177180" x="8966200" y="4179888"/>
          <p14:tracePt t="177193" x="8974138" y="4179888"/>
          <p14:tracePt t="177200" x="8983663" y="4179888"/>
          <p14:tracePt t="177207" x="8991600" y="4179888"/>
          <p14:tracePt t="177218" x="9001125" y="4179888"/>
          <p14:tracePt t="177235" x="9037638" y="4179888"/>
          <p14:tracePt t="177251" x="9055100" y="4179888"/>
          <p14:tracePt t="177268" x="9082088" y="4170363"/>
          <p14:tracePt t="177285" x="9090025" y="4170363"/>
          <p14:tracePt t="177303" x="9109075" y="4170363"/>
          <p14:tracePt t="177318" x="9134475" y="4170363"/>
          <p14:tracePt t="177335" x="9153525" y="4170363"/>
          <p14:tracePt t="177352" x="9170988" y="4170363"/>
          <p14:tracePt t="177360" x="9180513" y="4170363"/>
          <p14:tracePt t="177369" x="9188450" y="4170363"/>
          <p14:tracePt t="177386" x="9205913" y="4170363"/>
          <p14:tracePt t="177402" x="9224963" y="4170363"/>
          <p14:tracePt t="177419" x="9242425" y="4170363"/>
          <p14:tracePt t="177435" x="9269413" y="4170363"/>
          <p14:tracePt t="177452" x="9277350" y="4170363"/>
          <p14:tracePt t="177468" x="9304338" y="4170363"/>
          <p14:tracePt t="177502" x="9323388" y="4170363"/>
          <p14:tracePt t="177519" x="9331325" y="4170363"/>
          <p14:tracePt t="177552" x="9340850" y="4179888"/>
          <p14:tracePt t="177591" x="9340850" y="4187825"/>
          <p14:tracePt t="177625" x="9340850" y="4197350"/>
          <p14:tracePt t="177632" x="9331325" y="4197350"/>
          <p14:tracePt t="177646" x="9323388" y="4197350"/>
          <p14:tracePt t="177654" x="9313863" y="4205288"/>
          <p14:tracePt t="177669" x="9296400" y="4205288"/>
          <p14:tracePt t="177686" x="9269413" y="4205288"/>
          <p14:tracePt t="177702" x="9242425" y="4205288"/>
          <p14:tracePt t="177719" x="9224963" y="4205288"/>
          <p14:tracePt t="177735" x="9170988" y="4205288"/>
          <p14:tracePt t="177752" x="9144000" y="4205288"/>
          <p14:tracePt t="177768" x="9072563" y="4205288"/>
          <p14:tracePt t="177785" x="9018588" y="4205288"/>
          <p14:tracePt t="177802" x="8983663" y="4205288"/>
          <p14:tracePt t="177819" x="8956675" y="4205288"/>
          <p14:tracePt t="177837" x="8929688" y="4205288"/>
          <p14:tracePt t="177852" x="8920163" y="4205288"/>
          <p14:tracePt t="177868" x="8912225" y="4205288"/>
          <p14:tracePt t="177885" x="8902700" y="4205288"/>
          <p14:tracePt t="177901" x="8894763" y="4205288"/>
          <p14:tracePt t="177918" x="8885238" y="4205288"/>
          <p14:tracePt t="177935" x="8875713" y="4205288"/>
          <p14:tracePt t="177959" x="8867775" y="4205288"/>
          <p14:tracePt t="178006" x="8858250" y="4205288"/>
          <p14:tracePt t="178034" x="8858250" y="4214813"/>
          <p14:tracePt t="178047" x="8848725" y="4214813"/>
          <p14:tracePt t="178061" x="8840788" y="4214813"/>
          <p14:tracePt t="178089" x="8831263" y="4224338"/>
          <p14:tracePt t="178103" x="8823325" y="4224338"/>
          <p14:tracePt t="178116" x="8813800" y="4224338"/>
          <p14:tracePt t="178123" x="8804275" y="4232275"/>
          <p14:tracePt t="178145" x="8796338" y="4232275"/>
          <p14:tracePt t="178159" x="8796338" y="4241800"/>
          <p14:tracePt t="178169" x="8786813" y="4241800"/>
          <p14:tracePt t="178186" x="8786813" y="4251325"/>
          <p14:tracePt t="178206" x="8786813" y="4259263"/>
          <p14:tracePt t="178309" x="8796338" y="4268788"/>
          <p14:tracePt t="178343" x="8804275" y="4268788"/>
          <p14:tracePt t="178359" x="8813800" y="4268788"/>
          <p14:tracePt t="178391" x="8823325" y="4268788"/>
          <p14:tracePt t="178405" x="8823325" y="4276725"/>
          <p14:tracePt t="178433" x="8831263" y="4276725"/>
          <p14:tracePt t="178446" x="8831263" y="4286250"/>
          <p14:tracePt t="178466" x="8840788" y="4286250"/>
          <p14:tracePt t="178487" x="8848725" y="4286250"/>
          <p14:tracePt t="178609" x="8858250" y="4286250"/>
          <p14:tracePt t="178649" x="8867775" y="4286250"/>
          <p14:tracePt t="178663" x="8867775" y="4276725"/>
          <p14:tracePt t="178712" x="8875713" y="4276725"/>
          <p14:tracePt t="178733" x="8875713" y="4268788"/>
          <p14:tracePt t="178760" x="8885238" y="4268788"/>
          <p14:tracePt t="178828" x="8894763" y="4268788"/>
          <p14:tracePt t="178883" x="8902700" y="4268788"/>
          <p14:tracePt t="178909" x="8912225" y="4268788"/>
          <p14:tracePt t="178963" x="8920163" y="4268788"/>
          <p14:tracePt t="179004" x="8929688" y="4268788"/>
          <p14:tracePt t="179038" x="8939213" y="4268788"/>
          <p14:tracePt t="179072" x="8947150" y="4268788"/>
          <p14:tracePt t="179087" x="8956675" y="4268788"/>
          <p14:tracePt t="179191" x="8966200" y="4268788"/>
          <p14:tracePt t="179252" x="8974138" y="4268788"/>
          <p14:tracePt t="179300" x="8983663" y="4268788"/>
          <p14:tracePt t="179314" x="8991600" y="4268788"/>
          <p14:tracePt t="179341" x="9001125" y="4268788"/>
          <p14:tracePt t="179362" x="9018588" y="4268788"/>
          <p14:tracePt t="179377" x="9037638" y="4268788"/>
          <p14:tracePt t="179385" x="9045575" y="4268788"/>
          <p14:tracePt t="179402" x="9072563" y="4268788"/>
          <p14:tracePt t="179419" x="9099550" y="4268788"/>
          <p14:tracePt t="179436" x="9117013" y="4276725"/>
          <p14:tracePt t="179452" x="9126538" y="4276725"/>
          <p14:tracePt t="179470" x="9144000" y="4276725"/>
          <p14:tracePt t="179485" x="9153525" y="4276725"/>
          <p14:tracePt t="179519" x="9161463" y="4286250"/>
          <p14:tracePt t="179552" x="9161463" y="4295775"/>
          <p14:tracePt t="179573" x="9161463" y="4303713"/>
          <p14:tracePt t="179594" x="9153525" y="4303713"/>
          <p14:tracePt t="179608" x="9153525" y="4313238"/>
          <p14:tracePt t="179619" x="9144000" y="4313238"/>
          <p14:tracePt t="179642" x="9134475" y="4313238"/>
          <p14:tracePt t="179656" x="9126538" y="4313238"/>
          <p14:tracePt t="179676" x="9117013" y="4313238"/>
          <p14:tracePt t="179685" x="9109075" y="4313238"/>
          <p14:tracePt t="179703" x="9082088" y="4313238"/>
          <p14:tracePt t="179719" x="9072563" y="4313238"/>
          <p14:tracePt t="179737" x="9063038" y="4313238"/>
          <p14:tracePt t="179752" x="9055100" y="4313238"/>
          <p14:tracePt t="179769" x="9037638" y="4313238"/>
          <p14:tracePt t="179785" x="9028113" y="4313238"/>
          <p14:tracePt t="179819" x="9028113" y="4322763"/>
          <p14:tracePt t="179840" x="9028113" y="4330700"/>
          <p14:tracePt t="179894" x="9037638" y="4330700"/>
          <p14:tracePt t="179900" x="9045575" y="4330700"/>
          <p14:tracePt t="179913" x="9055100" y="4330700"/>
          <p14:tracePt t="179940" x="9063038" y="4330700"/>
          <p14:tracePt t="179954" x="9063038" y="4340225"/>
          <p14:tracePt t="179975" x="9072563" y="4340225"/>
          <p14:tracePt t="180009" x="9082088" y="4348163"/>
          <p14:tracePt t="180057" x="9082088" y="4357688"/>
          <p14:tracePt t="180084" x="9082088" y="4367213"/>
          <p14:tracePt t="180112" x="9072563" y="4367213"/>
          <p14:tracePt t="180119" x="9072563" y="4375150"/>
          <p14:tracePt t="180132" x="9063038" y="4384675"/>
          <p14:tracePt t="180146" x="9055100" y="4384675"/>
          <p14:tracePt t="180160" x="9045575" y="4384675"/>
          <p14:tracePt t="180168" x="9037638" y="4384675"/>
          <p14:tracePt t="180187" x="9028113" y="4384675"/>
          <p14:tracePt t="180201" x="9018588" y="4384675"/>
          <p14:tracePt t="180228" x="9018588" y="4394200"/>
          <p14:tracePt t="180236" x="9010650" y="4394200"/>
          <p14:tracePt t="180251" x="9001125" y="4394200"/>
          <p14:tracePt t="180270" x="9001125" y="4402138"/>
          <p14:tracePt t="180285" x="8991600" y="4402138"/>
          <p14:tracePt t="180305" x="8991600" y="4411663"/>
          <p14:tracePt t="180346" x="8991600" y="4419600"/>
          <p14:tracePt t="180414" x="9001125" y="4419600"/>
          <p14:tracePt t="180421" x="9010650" y="4419600"/>
          <p14:tracePt t="180435" x="9018588" y="4419600"/>
          <p14:tracePt t="180452" x="9028113" y="4419600"/>
          <p14:tracePt t="180469" x="9037638" y="4419600"/>
          <p14:tracePt t="180485" x="9045575" y="4419600"/>
          <p14:tracePt t="180502" x="9055100" y="4419600"/>
          <p14:tracePt t="180519" x="9072563" y="4411663"/>
          <p14:tracePt t="180536" x="9082088" y="4411663"/>
          <p14:tracePt t="180552" x="9090025" y="4411663"/>
          <p14:tracePt t="180585" x="9099550" y="4402138"/>
          <p14:tracePt t="180601" x="9109075" y="4402138"/>
          <p14:tracePt t="180635" x="9117013" y="4402138"/>
          <p14:tracePt t="180651" x="9126538" y="4402138"/>
          <p14:tracePt t="180703" x="9134475" y="4402138"/>
          <p14:tracePt t="180777" x="9144000" y="4402138"/>
          <p14:tracePt t="180817" x="9144000" y="4411663"/>
          <p14:tracePt t="180831" x="9144000" y="4419600"/>
          <p14:tracePt t="180865" x="9144000" y="4429125"/>
          <p14:tracePt t="180886" x="9153525" y="4429125"/>
          <p14:tracePt t="180899" x="9153525" y="4438650"/>
          <p14:tracePt t="180905" x="9161463" y="4438650"/>
          <p14:tracePt t="180925" x="9161463" y="4446588"/>
          <p14:tracePt t="180938" x="9161463" y="4456113"/>
          <p14:tracePt t="180953" x="9170988" y="4456113"/>
          <p14:tracePt t="180968" x="9170988" y="4465638"/>
          <p14:tracePt t="180985" x="9170988" y="4473575"/>
          <p14:tracePt t="181001" x="9180513" y="4483100"/>
          <p14:tracePt t="181018" x="9188450" y="4500563"/>
          <p14:tracePt t="181051" x="9188450" y="4510088"/>
          <p14:tracePt t="181068" x="9197975" y="4510088"/>
          <p14:tracePt t="181085" x="9205913" y="4518025"/>
          <p14:tracePt t="181130" x="9215438" y="4518025"/>
          <p14:tracePt t="181158" x="9224963" y="4518025"/>
          <p14:tracePt t="181179" x="9232900" y="4518025"/>
          <p14:tracePt t="181207" x="9242425" y="4518025"/>
          <p14:tracePt t="181214" x="9242425" y="4510088"/>
          <p14:tracePt t="181241" x="9251950" y="4510088"/>
          <p14:tracePt t="181275" x="9259888" y="4510088"/>
          <p14:tracePt t="181289" x="9269413" y="4510088"/>
          <p14:tracePt t="181323" x="9277350" y="4510088"/>
          <p14:tracePt t="181337" x="9286875" y="4510088"/>
          <p14:tracePt t="181350" x="9296400" y="4510088"/>
          <p14:tracePt t="181358" x="9304338" y="4510088"/>
          <p14:tracePt t="181378" x="9313863" y="4510088"/>
          <p14:tracePt t="181413" x="9323388" y="4510088"/>
          <p14:tracePt t="181446" x="9323388" y="4518025"/>
          <p14:tracePt t="181467" x="9323388" y="4527550"/>
          <p14:tracePt t="181474" x="9313863" y="4527550"/>
          <p14:tracePt t="181487" x="9304338" y="4537075"/>
          <p14:tracePt t="181502" x="9296400" y="4537075"/>
          <p14:tracePt t="181519" x="9286875" y="4545013"/>
          <p14:tracePt t="181535" x="9269413" y="4545013"/>
          <p14:tracePt t="181552" x="9251950" y="4554538"/>
          <p14:tracePt t="181569" x="9242425" y="4562475"/>
          <p14:tracePt t="181585" x="9232900" y="4562475"/>
          <p14:tracePt t="181603" x="9215438" y="4562475"/>
          <p14:tracePt t="181619" x="9205913" y="4562475"/>
          <p14:tracePt t="181636" x="9197975" y="4562475"/>
          <p14:tracePt t="181652" x="9188450" y="4562475"/>
          <p14:tracePt t="181669" x="9180513" y="4562475"/>
          <p14:tracePt t="181685" x="9161463" y="4562475"/>
          <p14:tracePt t="181702" x="9153525" y="4562475"/>
          <p14:tracePt t="181719" x="9126538" y="4562475"/>
          <p14:tracePt t="181735" x="9045575" y="4562475"/>
          <p14:tracePt t="181753" x="8956675" y="4581525"/>
          <p14:tracePt t="181768" x="8912225" y="4598988"/>
          <p14:tracePt t="181786" x="8875713" y="4608513"/>
          <p14:tracePt t="181802" x="8840788" y="4625975"/>
          <p14:tracePt t="181819" x="8823325" y="4633913"/>
          <p14:tracePt t="181835" x="8796338" y="4643438"/>
          <p14:tracePt t="181852" x="8777288" y="4643438"/>
          <p14:tracePt t="181869" x="8769350" y="4652963"/>
          <p14:tracePt t="181889" x="8759825" y="4652963"/>
          <p14:tracePt t="181904" x="8751888" y="4652963"/>
          <p14:tracePt t="181918" x="8751888" y="4660900"/>
          <p14:tracePt t="181944" x="8751888" y="4670425"/>
          <p14:tracePt t="181984" x="8751888" y="4679950"/>
          <p14:tracePt t="182011" x="8751888" y="4687888"/>
          <p14:tracePt t="182019" x="8759825" y="4687888"/>
          <p14:tracePt t="182046" x="8759825" y="4697413"/>
          <p14:tracePt t="182053" x="8769350" y="4697413"/>
          <p14:tracePt t="182059" x="8769350" y="4705350"/>
          <p14:tracePt t="182080" x="8777288" y="4705350"/>
          <p14:tracePt t="182094" x="8777288" y="4714875"/>
          <p14:tracePt t="182114" x="8786813" y="4714875"/>
          <p14:tracePt t="182128" x="8796338" y="4714875"/>
          <p14:tracePt t="182155" x="8804275" y="4714875"/>
          <p14:tracePt t="182169" x="8813800" y="4714875"/>
          <p14:tracePt t="182191" x="8823325" y="4714875"/>
          <p14:tracePt t="182205" x="8831263" y="4714875"/>
          <p14:tracePt t="182232" x="8840788" y="4714875"/>
          <p14:tracePt t="182273" x="8848725" y="4714875"/>
          <p14:tracePt t="182300" x="8858250" y="4714875"/>
          <p14:tracePt t="182314" x="8867775" y="4714875"/>
          <p14:tracePt t="182342" x="8875713" y="4714875"/>
          <p14:tracePt t="182378" x="8885238" y="4714875"/>
          <p14:tracePt t="182410" x="8894763" y="4714875"/>
          <p14:tracePt t="182438" x="8902700" y="4705350"/>
          <p14:tracePt t="182451" x="8902700" y="4697413"/>
          <p14:tracePt t="182486" x="8912225" y="4687888"/>
          <p14:tracePt t="182520" x="8920163" y="4687888"/>
          <p14:tracePt t="182566" x="8920163" y="4679950"/>
          <p14:tracePt t="182572" x="8929688" y="4679950"/>
          <p14:tracePt t="182607" x="8939213" y="4679950"/>
          <p14:tracePt t="182614" x="8939213" y="4670425"/>
          <p14:tracePt t="182621" x="8947150" y="4670425"/>
          <p14:tracePt t="182648" x="8956675" y="4670425"/>
          <p14:tracePt t="182679" x="8966200" y="4670425"/>
          <p14:tracePt t="182698" x="8974138" y="4670425"/>
          <p14:tracePt t="182706" x="8983663" y="4670425"/>
          <p14:tracePt t="182718" x="8991600" y="4670425"/>
          <p14:tracePt t="182738" x="9001125" y="4670425"/>
          <p14:tracePt t="182772" x="9010650" y="4670425"/>
          <p14:tracePt t="182786" x="9018588" y="4670425"/>
          <p14:tracePt t="182820" x="9028113" y="4670425"/>
          <p14:tracePt t="182861" x="9037638" y="4670425"/>
          <p14:tracePt t="182907" x="9045575" y="4670425"/>
          <p14:tracePt t="182927" x="9055100" y="4670425"/>
          <p14:tracePt t="182954" x="9063038" y="4670425"/>
          <p14:tracePt t="182989" x="9072563" y="4670425"/>
          <p14:tracePt t="183016" x="9082088" y="4670425"/>
          <p14:tracePt t="183037" x="9090025" y="4670425"/>
          <p14:tracePt t="183050" x="9099550" y="4670425"/>
          <p14:tracePt t="183064" x="9109075" y="4670425"/>
          <p14:tracePt t="183071" x="9109075" y="4679950"/>
          <p14:tracePt t="183085" x="9117013" y="4679950"/>
          <p14:tracePt t="183101" x="9126538" y="4679950"/>
          <p14:tracePt t="183133" x="9134475" y="4679950"/>
          <p14:tracePt t="183161" x="9144000" y="4679950"/>
          <p14:tracePt t="183551" x="9144000" y="4670425"/>
          <p14:tracePt t="183565" x="9144000" y="4660900"/>
          <p14:tracePt t="183592" x="9144000" y="4652963"/>
          <p14:tracePt t="183612" x="9144000" y="4643438"/>
          <p14:tracePt t="183626" x="9144000" y="4633913"/>
          <p14:tracePt t="183640" x="9144000" y="4625975"/>
          <p14:tracePt t="183654" x="9144000" y="4616450"/>
          <p14:tracePt t="183667" x="9144000" y="4608513"/>
          <p14:tracePt t="183674" x="9144000" y="4598988"/>
          <p14:tracePt t="183686" x="9144000" y="4589463"/>
          <p14:tracePt t="183702" x="9134475" y="4562475"/>
          <p14:tracePt t="183719" x="9134475" y="4554538"/>
          <p14:tracePt t="183735" x="9126538" y="4537075"/>
          <p14:tracePt t="183752" x="9126538" y="4527550"/>
          <p14:tracePt t="183769" x="9126538" y="4518025"/>
          <p14:tracePt t="183785" x="9126538" y="4500563"/>
          <p14:tracePt t="183802" x="9126538" y="4491038"/>
          <p14:tracePt t="183835" x="9126538" y="4483100"/>
          <p14:tracePt t="183852" x="9126538" y="4456113"/>
          <p14:tracePt t="183869" x="9126538" y="4402138"/>
          <p14:tracePt t="183874" x="9126538" y="4384675"/>
          <p14:tracePt t="183885" x="9126538" y="4340225"/>
          <p14:tracePt t="183902" x="9126538" y="4313238"/>
          <p14:tracePt t="183918" x="9117013" y="4276725"/>
          <p14:tracePt t="183935" x="9117013" y="4232275"/>
          <p14:tracePt t="183952" x="9117013" y="4214813"/>
          <p14:tracePt t="183968" x="9117013" y="4187825"/>
          <p14:tracePt t="183985" x="9109075" y="4179888"/>
          <p14:tracePt t="184001" x="9109075" y="4160838"/>
          <p14:tracePt t="184018" x="9099550" y="4152900"/>
          <p14:tracePt t="184051" x="9099550" y="4143375"/>
          <p14:tracePt t="184068" x="9090025" y="4143375"/>
          <p14:tracePt t="184089" x="9082088" y="4143375"/>
          <p14:tracePt t="184116" x="9072563" y="4143375"/>
          <p14:tracePt t="184131" x="9063038" y="4143375"/>
          <p14:tracePt t="184137" x="9055100" y="4143375"/>
          <p14:tracePt t="184151" x="9045575" y="4143375"/>
          <p14:tracePt t="184168" x="9028113" y="4133850"/>
          <p14:tracePt t="184186" x="8991600" y="4133850"/>
          <p14:tracePt t="184202" x="8956675" y="4133850"/>
          <p14:tracePt t="184219" x="8947150" y="4133850"/>
          <p14:tracePt t="184235" x="8912225" y="4133850"/>
          <p14:tracePt t="184252" x="8875713" y="4143375"/>
          <p14:tracePt t="184269" x="8840788" y="4143375"/>
          <p14:tracePt t="184285" x="8823325" y="4152900"/>
          <p14:tracePt t="184302" x="8796338" y="4160838"/>
          <p14:tracePt t="184319" x="8759825" y="4179888"/>
          <p14:tracePt t="184336" x="8724900" y="4197350"/>
          <p14:tracePt t="184352" x="8697913" y="4197350"/>
          <p14:tracePt t="184369" x="8670925" y="4205288"/>
          <p14:tracePt t="184375" x="8661400" y="4214813"/>
          <p14:tracePt t="184386" x="8626475" y="4224338"/>
          <p14:tracePt t="184402" x="8582025" y="4241800"/>
          <p14:tracePt t="184418" x="8518525" y="4251325"/>
          <p14:tracePt t="184435" x="8483600" y="4259263"/>
          <p14:tracePt t="184452" x="8447088" y="4259263"/>
          <p14:tracePt t="184469" x="8420100" y="4268788"/>
          <p14:tracePt t="184485" x="8394700" y="4276725"/>
          <p14:tracePt t="184502" x="8367713" y="4286250"/>
          <p14:tracePt t="184519" x="8348663" y="4295775"/>
          <p14:tracePt t="184535" x="8331200" y="4295775"/>
          <p14:tracePt t="184552" x="8323263" y="4303713"/>
          <p14:tracePt t="184568" x="8296275" y="4303713"/>
          <p14:tracePt t="184585" x="8286750" y="4313238"/>
          <p14:tracePt t="184602" x="8277225" y="4313238"/>
          <p14:tracePt t="184618" x="8269288" y="4313238"/>
          <p14:tracePt t="184635" x="8259763" y="4313238"/>
          <p14:tracePt t="184668" x="8259763" y="4303713"/>
          <p14:tracePt t="184685" x="8259763" y="4286250"/>
          <p14:tracePt t="184701" x="8259763" y="4276725"/>
          <p14:tracePt t="184718" x="8259763" y="4251325"/>
          <p14:tracePt t="184735" x="8259763" y="4224338"/>
          <p14:tracePt t="184753" x="8259763" y="4187825"/>
          <p14:tracePt t="184769" x="8259763" y="4170363"/>
          <p14:tracePt t="184785" x="8259763" y="4160838"/>
          <p14:tracePt t="184802" x="8251825" y="4143375"/>
          <p14:tracePt t="184819" x="8251825" y="4133850"/>
          <p14:tracePt t="184835" x="8232775" y="4125913"/>
          <p14:tracePt t="184852" x="8215313" y="4125913"/>
          <p14:tracePt t="184869" x="8161338" y="4125913"/>
          <p14:tracePt t="184885" x="8116888" y="4125913"/>
          <p14:tracePt t="184889" x="8089900" y="4125913"/>
          <p14:tracePt t="184903" x="8062913" y="4125913"/>
          <p14:tracePt t="184918" x="8045450" y="4125913"/>
          <p14:tracePt t="184935" x="8018463" y="4125913"/>
          <p14:tracePt t="184951" x="7983538" y="4125913"/>
          <p14:tracePt t="184968" x="7966075" y="4125913"/>
          <p14:tracePt t="184985" x="7929563" y="4125913"/>
          <p14:tracePt t="185001" x="7912100" y="4125913"/>
          <p14:tracePt t="185018" x="7894638" y="4125913"/>
          <p14:tracePt t="185035" x="7867650" y="4125913"/>
          <p14:tracePt t="185051" x="7840663" y="4133850"/>
          <p14:tracePt t="185068" x="7804150" y="4133850"/>
          <p14:tracePt t="185085" x="7759700" y="4143375"/>
          <p14:tracePt t="185101" x="7697788" y="4152900"/>
          <p14:tracePt t="185118" x="7661275" y="4152900"/>
          <p14:tracePt t="185135" x="7634288" y="4160838"/>
          <p14:tracePt t="185151" x="7599363" y="4170363"/>
          <p14:tracePt t="185168" x="7581900" y="4179888"/>
          <p14:tracePt t="185185" x="7562850" y="4187825"/>
          <p14:tracePt t="185202" x="7554913" y="4187825"/>
          <p14:tracePt t="185218" x="7545388" y="4187825"/>
          <p14:tracePt t="185235" x="7537450" y="4197350"/>
          <p14:tracePt t="185252" x="7527925" y="4197350"/>
          <p14:tracePt t="185268" x="7527925" y="4205288"/>
          <p14:tracePt t="185285" x="7518400" y="4214813"/>
          <p14:tracePt t="185302" x="7518400" y="4224338"/>
          <p14:tracePt t="185319" x="7518400" y="4232275"/>
          <p14:tracePt t="185342" x="7518400" y="4241800"/>
          <p14:tracePt t="185379" x="7518400" y="4251325"/>
          <p14:tracePt t="185391" x="7518400" y="4259263"/>
          <p14:tracePt t="185418" x="7518400" y="4268788"/>
          <p14:tracePt t="185451" x="7527925" y="4276725"/>
          <p14:tracePt t="185486" x="7537450" y="4286250"/>
          <p14:tracePt t="185499" x="7545388" y="4295775"/>
          <p14:tracePt t="185533" x="7554913" y="4303713"/>
          <p14:tracePt t="185561" x="7562850" y="4313238"/>
          <p14:tracePt t="185574" x="7572375" y="4313238"/>
          <p14:tracePt t="185581" x="7581900" y="4313238"/>
          <p14:tracePt t="185595" x="7581900" y="4322763"/>
          <p14:tracePt t="185602" x="7589838" y="4330700"/>
          <p14:tracePt t="185622" x="7599363" y="4340225"/>
          <p14:tracePt t="185636" x="7608888" y="4348163"/>
          <p14:tracePt t="185652" x="7616825" y="4367213"/>
          <p14:tracePt t="185669" x="7626350" y="4375150"/>
          <p14:tracePt t="185685" x="7653338" y="4411663"/>
          <p14:tracePt t="185702" x="7661275" y="4429125"/>
          <p14:tracePt t="185719" x="7688263" y="4473575"/>
          <p14:tracePt t="185735" x="7705725" y="4491038"/>
          <p14:tracePt t="185752" x="7732713" y="4527550"/>
          <p14:tracePt t="185769" x="7742238" y="4537075"/>
          <p14:tracePt t="185785" x="7769225" y="4554538"/>
          <p14:tracePt t="185802" x="7777163" y="4562475"/>
          <p14:tracePt t="185819" x="7804150" y="4581525"/>
          <p14:tracePt t="185835" x="7813675" y="4589463"/>
          <p14:tracePt t="185852" x="7831138" y="4598988"/>
          <p14:tracePt t="185869" x="7848600" y="4608513"/>
          <p14:tracePt t="185885" x="7867650" y="4616450"/>
          <p14:tracePt t="185902" x="7875588" y="4625975"/>
          <p14:tracePt t="185918" x="7894638" y="4625975"/>
          <p14:tracePt t="185935" x="7920038" y="4633913"/>
          <p14:tracePt t="185951" x="7929563" y="4633913"/>
          <p14:tracePt t="185968" x="7947025" y="4633913"/>
          <p14:tracePt t="185985" x="7966075" y="4633913"/>
          <p14:tracePt t="186001" x="7974013" y="4633913"/>
          <p14:tracePt t="186018" x="8001000" y="4633913"/>
          <p14:tracePt t="186035" x="8027988" y="4633913"/>
          <p14:tracePt t="186051" x="8072438" y="4616450"/>
          <p14:tracePt t="186068" x="8108950" y="4608513"/>
          <p14:tracePt t="186085" x="8134350" y="4598988"/>
          <p14:tracePt t="186101" x="8170863" y="4581525"/>
          <p14:tracePt t="186118" x="8197850" y="4572000"/>
          <p14:tracePt t="186135" x="8224838" y="4554538"/>
          <p14:tracePt t="186151" x="8232775" y="4545013"/>
          <p14:tracePt t="186168" x="8251825" y="4527550"/>
          <p14:tracePt t="186185" x="8251825" y="4510088"/>
          <p14:tracePt t="186201" x="8259763" y="4491038"/>
          <p14:tracePt t="186218" x="8259763" y="4465638"/>
          <p14:tracePt t="186236" x="8259763" y="4438650"/>
          <p14:tracePt t="186252" x="8259763" y="4429125"/>
          <p14:tracePt t="186269" x="8259763" y="4411663"/>
          <p14:tracePt t="186285" x="8259763" y="4394200"/>
          <p14:tracePt t="186302" x="8259763" y="4384675"/>
          <p14:tracePt t="186318" x="8259763" y="4367213"/>
          <p14:tracePt t="186335" x="8259763" y="4348163"/>
          <p14:tracePt t="186352" x="8259763" y="4340225"/>
          <p14:tracePt t="186369" x="8251825" y="4330700"/>
          <p14:tracePt t="186387" x="8242300" y="4313238"/>
          <p14:tracePt t="186394" x="8224838" y="4303713"/>
          <p14:tracePt t="186402" x="8205788" y="4295775"/>
          <p14:tracePt t="186419" x="8161338" y="4251325"/>
          <p14:tracePt t="186435" x="8072438" y="4197350"/>
          <p14:tracePt t="186452" x="8018463" y="4179888"/>
          <p14:tracePt t="186469" x="7983538" y="4152900"/>
          <p14:tracePt t="186485" x="7956550" y="4143375"/>
          <p14:tracePt t="186502" x="7929563" y="4125913"/>
          <p14:tracePt t="186519" x="7912100" y="4108450"/>
          <p14:tracePt t="186535" x="7902575" y="4098925"/>
          <p14:tracePt t="186552" x="7875588" y="4089400"/>
          <p14:tracePt t="186568" x="7858125" y="4089400"/>
          <p14:tracePt t="186585" x="7848600" y="4089400"/>
          <p14:tracePt t="186601" x="7840663" y="4089400"/>
          <p14:tracePt t="186618" x="7831138" y="4089400"/>
          <p14:tracePt t="186635" x="7823200" y="4089400"/>
          <p14:tracePt t="186652" x="7804150" y="4098925"/>
          <p14:tracePt t="186668" x="7796213" y="4108450"/>
          <p14:tracePt t="186685" x="7796213" y="4116388"/>
          <p14:tracePt t="186701" x="7777163" y="4125913"/>
          <p14:tracePt t="186718" x="7769225" y="4133850"/>
          <p14:tracePt t="186735" x="7759700" y="4152900"/>
          <p14:tracePt t="186752" x="7751763" y="4160838"/>
          <p14:tracePt t="186769" x="7742238" y="4179888"/>
          <p14:tracePt t="186785" x="7742238" y="4197350"/>
          <p14:tracePt t="186802" x="7742238" y="4205288"/>
          <p14:tracePt t="186818" x="7742238" y="4214813"/>
          <p14:tracePt t="186835" x="7742238" y="4224338"/>
          <p14:tracePt t="186852" x="7742238" y="4241800"/>
          <p14:tracePt t="186885" x="7742238" y="4251325"/>
          <p14:tracePt t="186901" x="7742238" y="4259263"/>
          <p14:tracePt t="186918" x="7742238" y="4268788"/>
          <p14:tracePt t="186935" x="7742238" y="4276725"/>
          <p14:tracePt t="186951" x="7742238" y="4295775"/>
          <p14:tracePt t="186968" x="7742238" y="4303713"/>
          <p14:tracePt t="186985" x="7742238" y="4313238"/>
          <p14:tracePt t="187001" x="7751763" y="4330700"/>
          <p14:tracePt t="187018" x="7759700" y="4340225"/>
          <p14:tracePt t="187035" x="7759700" y="4348163"/>
          <p14:tracePt t="187051" x="7759700" y="4367213"/>
          <p14:tracePt t="187068" x="7769225" y="4375150"/>
          <p14:tracePt t="187085" x="7777163" y="4402138"/>
          <p14:tracePt t="187101" x="7786688" y="4419600"/>
          <p14:tracePt t="187118" x="7786688" y="4438650"/>
          <p14:tracePt t="187135" x="7796213" y="4456113"/>
          <p14:tracePt t="187151" x="7796213" y="4465638"/>
          <p14:tracePt t="187168" x="7804150" y="4483100"/>
          <p14:tracePt t="187186" x="7813675" y="4491038"/>
          <p14:tracePt t="187202" x="7813675" y="4500563"/>
          <p14:tracePt t="187219" x="7823200" y="4510088"/>
          <p14:tracePt t="187235" x="7823200" y="4518025"/>
          <p14:tracePt t="187252" x="7823200" y="4527550"/>
          <p14:tracePt t="187269" x="7831138" y="4537075"/>
          <p14:tracePt t="187285" x="7840663" y="4545013"/>
          <p14:tracePt t="187302" x="7848600" y="4562475"/>
          <p14:tracePt t="187318" x="7858125" y="4572000"/>
          <p14:tracePt t="187337" x="7867650" y="4581525"/>
          <p14:tracePt t="187352" x="7875588" y="4589463"/>
          <p14:tracePt t="187369" x="7885113" y="4589463"/>
          <p14:tracePt t="187385" x="7902575" y="4598988"/>
          <p14:tracePt t="187406" x="7912100" y="4598988"/>
          <p14:tracePt t="187419" x="7920038" y="4598988"/>
          <p14:tracePt t="187435" x="7929563" y="4598988"/>
          <p14:tracePt t="187453" x="7947025" y="4598988"/>
          <p14:tracePt t="187469" x="7966075" y="4598988"/>
          <p14:tracePt t="187486" x="7974013" y="4598988"/>
          <p14:tracePt t="187502" x="8001000" y="4589463"/>
          <p14:tracePt t="187519" x="8018463" y="4581525"/>
          <p14:tracePt t="187535" x="8045450" y="4581525"/>
          <p14:tracePt t="187552" x="8062913" y="4572000"/>
          <p14:tracePt t="187569" x="8099425" y="4562475"/>
          <p14:tracePt t="187585" x="8116888" y="4562475"/>
          <p14:tracePt t="187603" x="8143875" y="4554538"/>
          <p14:tracePt t="187619" x="8143875" y="4545013"/>
          <p14:tracePt t="187635" x="8153400" y="4537075"/>
          <p14:tracePt t="187652" x="8161338" y="4518025"/>
          <p14:tracePt t="187669" x="8170863" y="4518025"/>
          <p14:tracePt t="187685" x="8170863" y="4500563"/>
          <p14:tracePt t="187702" x="8170863" y="4491038"/>
          <p14:tracePt t="187719" x="8170863" y="4483100"/>
          <p14:tracePt t="187735" x="8170863" y="4473575"/>
          <p14:tracePt t="187769" x="8170863" y="4465638"/>
          <p14:tracePt t="187816" x="8161338" y="4465638"/>
          <p14:tracePt t="187843" x="8153400" y="4465638"/>
          <p14:tracePt t="187864" x="8143875" y="4465638"/>
          <p14:tracePt t="187871" x="8134350" y="4465638"/>
          <p14:tracePt t="187885" x="8126413" y="4465638"/>
          <p14:tracePt t="187890" x="8116888" y="4465638"/>
          <p14:tracePt t="187901" x="8108950" y="4465638"/>
          <p14:tracePt t="187918" x="8062913" y="4473575"/>
          <p14:tracePt t="187935" x="8027988" y="4473575"/>
          <p14:tracePt t="187951" x="7991475" y="4473575"/>
          <p14:tracePt t="187968" x="7974013" y="4473575"/>
          <p14:tracePt t="187985" x="7956550" y="4483100"/>
          <p14:tracePt t="188001" x="7929563" y="4491038"/>
          <p14:tracePt t="188018" x="7920038" y="4491038"/>
          <p14:tracePt t="188035" x="7902575" y="4491038"/>
          <p14:tracePt t="188051" x="7885113" y="4491038"/>
          <p14:tracePt t="188068" x="7867650" y="4500563"/>
          <p14:tracePt t="188085" x="7848600" y="4500563"/>
          <p14:tracePt t="188101" x="7840663" y="4500563"/>
          <p14:tracePt t="188118" x="7831138" y="4500563"/>
          <p14:tracePt t="188135" x="7813675" y="4510088"/>
          <p14:tracePt t="188151" x="7804150" y="4510088"/>
          <p14:tracePt t="188168" x="7796213" y="4510088"/>
          <p14:tracePt t="188185" x="7786688" y="4510088"/>
          <p14:tracePt t="188281" x="7796213" y="4510088"/>
          <p14:tracePt t="188315" x="7804150" y="4510088"/>
          <p14:tracePt t="188349" x="7813675" y="4510088"/>
          <p14:tracePt t="188356" x="7823200" y="4510088"/>
          <p14:tracePt t="188376" x="7831138" y="4510088"/>
          <p14:tracePt t="188404" x="7840663" y="4510088"/>
          <p14:tracePt t="188431" x="7848600" y="4510088"/>
          <p14:tracePt t="188445" x="7858125" y="4510088"/>
          <p14:tracePt t="188479" x="7867650" y="4510088"/>
          <p14:tracePt t="188506" x="7875588" y="4510088"/>
          <p14:tracePt t="188541" x="7885113" y="4510088"/>
          <p14:tracePt t="188554" x="7894638" y="4510088"/>
          <p14:tracePt t="188580" x="7894638" y="4500563"/>
          <p14:tracePt t="188648" x="7894638" y="4491038"/>
          <p14:tracePt t="188718" x="7894638" y="4483100"/>
          <p14:tracePt t="188732" x="7885113" y="4483100"/>
          <p14:tracePt t="188766" x="7875588" y="4483100"/>
          <p14:tracePt t="188780" x="7867650" y="4483100"/>
          <p14:tracePt t="188793" x="7858125" y="4483100"/>
          <p14:tracePt t="188802" x="7848600" y="4483100"/>
          <p14:tracePt t="188821" x="7840663" y="4483100"/>
          <p14:tracePt t="188835" x="7831138" y="4491038"/>
          <p14:tracePt t="188852" x="7823200" y="4491038"/>
          <p14:tracePt t="188869" x="7804150" y="4491038"/>
          <p14:tracePt t="188885" x="7804150" y="4500563"/>
          <p14:tracePt t="188887" x="7796213" y="4500563"/>
          <p14:tracePt t="188902" x="7786688" y="4500563"/>
          <p14:tracePt t="188918" x="7777163" y="4500563"/>
          <p14:tracePt t="188935" x="7769225" y="4500563"/>
          <p14:tracePt t="189017" x="7777163" y="4491038"/>
          <p14:tracePt t="189031" x="7786688" y="4491038"/>
          <p14:tracePt t="189044" x="7796213" y="4483100"/>
          <p14:tracePt t="189065" x="7796213" y="4473575"/>
          <p14:tracePt t="189072" x="7804150" y="4473575"/>
          <p14:tracePt t="189086" x="7804150" y="4465638"/>
          <p14:tracePt t="189101" x="7823200" y="4456113"/>
          <p14:tracePt t="189118" x="7823200" y="4446588"/>
          <p14:tracePt t="189135" x="7831138" y="4438650"/>
          <p14:tracePt t="189151" x="7831138" y="4429125"/>
          <p14:tracePt t="189168" x="7840663" y="4411663"/>
          <p14:tracePt t="189185" x="7840663" y="4402138"/>
          <p14:tracePt t="189201" x="7858125" y="4394200"/>
          <p14:tracePt t="189218" x="7858125" y="4384675"/>
          <p14:tracePt t="189251" x="7867650" y="4367213"/>
          <p14:tracePt t="189268" x="7867650" y="4357688"/>
          <p14:tracePt t="189285" x="7867650" y="4330700"/>
          <p14:tracePt t="189302" x="7867650" y="4322763"/>
          <p14:tracePt t="189320" x="7867650" y="4295775"/>
          <p14:tracePt t="189335" x="7867650" y="4286250"/>
          <p14:tracePt t="189353" x="7875588" y="4268788"/>
          <p14:tracePt t="189369" x="7875588" y="4251325"/>
          <p14:tracePt t="189386" x="7875588" y="4232275"/>
          <p14:tracePt t="189392" x="7885113" y="4232275"/>
          <p14:tracePt t="189402" x="7894638" y="4214813"/>
          <p14:tracePt t="189419" x="7894638" y="4205288"/>
          <p14:tracePt t="189435" x="7902575" y="4187825"/>
          <p14:tracePt t="189452" x="7902575" y="4179888"/>
          <p14:tracePt t="189469" x="7912100" y="4170363"/>
          <p14:tracePt t="189502" x="7920038" y="4170363"/>
          <p14:tracePt t="189519" x="7929563" y="4170363"/>
          <p14:tracePt t="189566" x="7939088" y="4170363"/>
          <p14:tracePt t="189607" x="7939088" y="4160838"/>
          <p14:tracePt t="189655" x="7939088" y="4152900"/>
          <p14:tracePt t="189668" x="7947025" y="4152900"/>
          <p14:tracePt t="189696" x="7956550" y="4152900"/>
          <p14:tracePt t="189750" x="7956550" y="4160838"/>
          <p14:tracePt t="189771" x="7956550" y="4170363"/>
          <p14:tracePt t="189778" x="7956550" y="4179888"/>
          <p14:tracePt t="189785" x="7956550" y="4187825"/>
          <p14:tracePt t="189801" x="7956550" y="4205288"/>
          <p14:tracePt t="189818" x="7956550" y="4251325"/>
          <p14:tracePt t="189835" x="7956550" y="4268788"/>
          <p14:tracePt t="189852" x="7956550" y="4313238"/>
          <p14:tracePt t="189869" x="7956550" y="4340225"/>
          <p14:tracePt t="189886" x="7956550" y="4367213"/>
          <p14:tracePt t="189901" x="7956550" y="4375150"/>
          <p14:tracePt t="189919" x="7956550" y="4394200"/>
          <p14:tracePt t="189935" x="7956550" y="4419600"/>
          <p14:tracePt t="189968" x="7956550" y="4438650"/>
          <p14:tracePt t="189985" x="7956550" y="4446588"/>
          <p14:tracePt t="190001" x="7956550" y="4456113"/>
          <p14:tracePt t="190018" x="7956550" y="4473575"/>
          <p14:tracePt t="190035" x="7966075" y="4491038"/>
          <p14:tracePt t="190051" x="7966075" y="4500563"/>
          <p14:tracePt t="190068" x="7974013" y="4518025"/>
          <p14:tracePt t="190085" x="7974013" y="4545013"/>
          <p14:tracePt t="190101" x="7983538" y="4572000"/>
          <p14:tracePt t="190118" x="7991475" y="4589463"/>
          <p14:tracePt t="190135" x="8001000" y="4598988"/>
          <p14:tracePt t="190152" x="8001000" y="4616450"/>
          <p14:tracePt t="190168" x="8010525" y="4616450"/>
          <p14:tracePt t="190186" x="8018463" y="4616450"/>
          <p14:tracePt t="190202" x="8027988" y="4616450"/>
          <p14:tracePt t="190219" x="8037513" y="4616450"/>
          <p14:tracePt t="190252" x="8054975" y="4608513"/>
          <p14:tracePt t="190285" x="8062913" y="4598988"/>
          <p14:tracePt t="190319" x="8072438" y="4598988"/>
          <p14:tracePt t="190379" x="8081963" y="4598988"/>
          <p14:tracePt t="190388" x="8081963" y="4589463"/>
          <p14:tracePt t="190401" x="8089900" y="4589463"/>
          <p14:tracePt t="190413" x="8089900" y="4581525"/>
          <p14:tracePt t="190522" x="8089900" y="4572000"/>
          <p14:tracePt t="190529" x="8099425" y="4572000"/>
          <p14:tracePt t="190563" x="8099425" y="4562475"/>
          <p14:tracePt t="190591" x="8099425" y="4554538"/>
          <p14:tracePt t="190611" x="8099425" y="4545013"/>
          <p14:tracePt t="190619" x="8099425" y="4537075"/>
          <p14:tracePt t="190639" x="8099425" y="4527550"/>
          <p14:tracePt t="190653" x="8099425" y="4518025"/>
          <p14:tracePt t="190659" x="8089900" y="4510088"/>
          <p14:tracePt t="190668" x="8081963" y="4500563"/>
          <p14:tracePt t="190689" x="8072438" y="4483100"/>
          <p14:tracePt t="190702" x="8072438" y="4465638"/>
          <p14:tracePt t="190719" x="8062913" y="4456113"/>
          <p14:tracePt t="190735" x="8054975" y="4438650"/>
          <p14:tracePt t="190752" x="8054975" y="4429125"/>
          <p14:tracePt t="190769" x="8045450" y="4411663"/>
          <p14:tracePt t="190785" x="8045450" y="4402138"/>
          <p14:tracePt t="190802" x="8037513" y="4394200"/>
          <p14:tracePt t="190836" x="8018463" y="4384675"/>
          <p14:tracePt t="190852" x="8018463" y="4375150"/>
          <p14:tracePt t="190869" x="8010525" y="4375150"/>
          <p14:tracePt t="190885" x="8010525" y="4367213"/>
          <p14:tracePt t="190901" x="8001000" y="4357688"/>
          <p14:tracePt t="190918" x="7991475" y="4357688"/>
          <p14:tracePt t="190935" x="7991475" y="4340225"/>
          <p14:tracePt t="190951" x="7974013" y="4330700"/>
          <p14:tracePt t="190968" x="7966075" y="4322763"/>
          <p14:tracePt t="190985" x="7939088" y="4268788"/>
          <p14:tracePt t="191001" x="7920038" y="4224338"/>
          <p14:tracePt t="191018" x="7912100" y="4205288"/>
          <p14:tracePt t="191035" x="7894638" y="4170363"/>
          <p14:tracePt t="191051" x="7885113" y="4152900"/>
          <p14:tracePt t="191068" x="7885113" y="4125913"/>
          <p14:tracePt t="191085" x="7875588" y="4116388"/>
          <p14:tracePt t="191101" x="7867650" y="4116388"/>
          <p14:tracePt t="191118" x="7867650" y="4108450"/>
          <p14:tracePt t="191204" x="7875588" y="4108450"/>
          <p14:tracePt t="191240" x="7885113" y="4108450"/>
          <p14:tracePt t="191267" x="7894638" y="4108450"/>
          <p14:tracePt t="191301" x="7902575" y="4108450"/>
          <p14:tracePt t="191315" x="7912100" y="4116388"/>
          <p14:tracePt t="191342" x="7920038" y="4116388"/>
          <p14:tracePt t="191356" x="7929563" y="4116388"/>
          <p14:tracePt t="191371" x="7947025" y="4116388"/>
          <p14:tracePt t="191377" x="7956550" y="4116388"/>
          <p14:tracePt t="191385" x="7966075" y="4116388"/>
          <p14:tracePt t="191403" x="8010525" y="4116388"/>
          <p14:tracePt t="191419" x="8037513" y="4116388"/>
          <p14:tracePt t="191435" x="8072438" y="4116388"/>
          <p14:tracePt t="191452" x="8108950" y="4116388"/>
          <p14:tracePt t="191469" x="8134350" y="4116388"/>
          <p14:tracePt t="191485" x="8180388" y="4116388"/>
          <p14:tracePt t="191502" x="8232775" y="4116388"/>
          <p14:tracePt t="191519" x="8348663" y="4116388"/>
          <p14:tracePt t="191535" x="8429625" y="4116388"/>
          <p14:tracePt t="191553" x="8466138" y="4116388"/>
          <p14:tracePt t="191569" x="8483600" y="4116388"/>
          <p14:tracePt t="191585" x="8491538" y="4116388"/>
          <p14:tracePt t="191602" x="8510588" y="4116388"/>
          <p14:tracePt t="191619" x="8518525" y="4116388"/>
          <p14:tracePt t="191652" x="8510588" y="4116388"/>
          <p14:tracePt t="191671" x="8501063" y="4116388"/>
          <p14:tracePt t="191685" x="8491538" y="4116388"/>
          <p14:tracePt t="191703" x="8474075" y="4116388"/>
          <p14:tracePt t="191718" x="8439150" y="4125913"/>
          <p14:tracePt t="191735" x="8402638" y="4133850"/>
          <p14:tracePt t="191752" x="8358188" y="4152900"/>
          <p14:tracePt t="191769" x="8340725" y="4160838"/>
          <p14:tracePt t="191785" x="8296275" y="4179888"/>
          <p14:tracePt t="191802" x="8277225" y="4187825"/>
          <p14:tracePt t="191820" x="8232775" y="4205288"/>
          <p14:tracePt t="191835" x="8215313" y="4224338"/>
          <p14:tracePt t="191852" x="8188325" y="4241800"/>
          <p14:tracePt t="191869" x="8161338" y="4259263"/>
          <p14:tracePt t="191885" x="8143875" y="4259263"/>
          <p14:tracePt t="191901" x="8126413" y="4268788"/>
          <p14:tracePt t="191918" x="8116888" y="4276725"/>
          <p14:tracePt t="191935" x="8116888" y="4286250"/>
          <p14:tracePt t="191951" x="8108950" y="4286250"/>
          <p14:tracePt t="191976" x="8116888" y="4286250"/>
          <p14:tracePt t="191990" x="8126413" y="4286250"/>
          <p14:tracePt t="192001" x="8134350" y="4286250"/>
          <p14:tracePt t="192018" x="8153400" y="4286250"/>
          <p14:tracePt t="192035" x="8170863" y="4286250"/>
          <p14:tracePt t="192051" x="8180388" y="4286250"/>
          <p14:tracePt t="192068" x="8188325" y="4286250"/>
          <p14:tracePt t="192085" x="8197850" y="4286250"/>
          <p14:tracePt t="192101" x="8205788" y="4286250"/>
          <p14:tracePt t="192183" x="8197850" y="4286250"/>
          <p14:tracePt t="192190" x="8197850" y="4295775"/>
          <p14:tracePt t="192204" x="8188325" y="4295775"/>
          <p14:tracePt t="192219" x="8180388" y="4303713"/>
          <p14:tracePt t="192237" x="8161338" y="4303713"/>
          <p14:tracePt t="192252" x="8161338" y="4313238"/>
          <p14:tracePt t="192269" x="8153400" y="4322763"/>
          <p14:tracePt t="192285" x="8134350" y="4330700"/>
          <p14:tracePt t="192302" x="8126413" y="4340225"/>
          <p14:tracePt t="192319" x="8108950" y="4348163"/>
          <p14:tracePt t="192335" x="8089900" y="4357688"/>
          <p14:tracePt t="192353" x="8054975" y="4375150"/>
          <p14:tracePt t="192369" x="8037513" y="4384675"/>
          <p14:tracePt t="192386" x="8018463" y="4402138"/>
          <p14:tracePt t="192402" x="7983538" y="4429125"/>
          <p14:tracePt t="192408" x="7974013" y="4438650"/>
          <p14:tracePt t="192419" x="7966075" y="4446588"/>
          <p14:tracePt t="192435" x="7947025" y="4456113"/>
          <p14:tracePt t="192452" x="7929563" y="4465638"/>
          <p14:tracePt t="192469" x="7920038" y="4483100"/>
          <p14:tracePt t="192485" x="7912100" y="4483100"/>
          <p14:tracePt t="192503" x="7912100" y="4491038"/>
          <p14:tracePt t="192579" x="7920038" y="4491038"/>
          <p14:tracePt t="192614" x="7929563" y="4491038"/>
          <p14:tracePt t="192634" x="7939088" y="4491038"/>
          <p14:tracePt t="192655" x="7947025" y="4491038"/>
          <p14:tracePt t="192662" x="7956550" y="4491038"/>
          <p14:tracePt t="192675" x="7966075" y="4491038"/>
          <p14:tracePt t="192691" x="7974013" y="4491038"/>
          <p14:tracePt t="192705" x="7991475" y="4491038"/>
          <p14:tracePt t="192719" x="8001000" y="4491038"/>
          <p14:tracePt t="192736" x="8018463" y="4491038"/>
          <p14:tracePt t="192752" x="8037513" y="4491038"/>
          <p14:tracePt t="192770" x="8054975" y="4491038"/>
          <p14:tracePt t="192785" x="8062913" y="4491038"/>
          <p14:tracePt t="192802" x="8072438" y="4491038"/>
          <p14:tracePt t="192819" x="8089900" y="4491038"/>
          <p14:tracePt t="192835" x="8099425" y="4491038"/>
          <p14:tracePt t="192852" x="8116888" y="4491038"/>
          <p14:tracePt t="192869" x="8134350" y="4491038"/>
          <p14:tracePt t="192886" x="8153400" y="4491038"/>
          <p14:tracePt t="192901" x="8161338" y="4491038"/>
          <p14:tracePt t="192919" x="8170863" y="4500563"/>
          <p14:tracePt t="192935" x="8188325" y="4500563"/>
          <p14:tracePt t="192951" x="8197850" y="4510088"/>
          <p14:tracePt t="192968" x="8224838" y="4510088"/>
          <p14:tracePt t="192985" x="8232775" y="4510088"/>
          <p14:tracePt t="193001" x="8251825" y="4510088"/>
          <p14:tracePt t="193018" x="8251825" y="4518025"/>
          <p14:tracePt t="193035" x="8259763" y="4518025"/>
          <p14:tracePt t="193068" x="8269288" y="4518025"/>
          <p14:tracePt t="193509" x="8269288" y="4510088"/>
          <p14:tracePt t="193522" x="8269288" y="4500563"/>
          <p14:tracePt t="193529" x="8259763" y="4491038"/>
          <p14:tracePt t="193537" x="8259763" y="4483100"/>
          <p14:tracePt t="193552" x="8259763" y="4473575"/>
          <p14:tracePt t="193569" x="8269288" y="4438650"/>
          <p14:tracePt t="193585" x="8286750" y="4419600"/>
          <p14:tracePt t="193603" x="8331200" y="4394200"/>
          <p14:tracePt t="193619" x="8348663" y="4375150"/>
          <p14:tracePt t="193635" x="8385175" y="4357688"/>
          <p14:tracePt t="193652" x="8412163" y="4340225"/>
          <p14:tracePt t="193669" x="8429625" y="4330700"/>
          <p14:tracePt t="193685" x="8447088" y="4330700"/>
          <p14:tracePt t="193702" x="8456613" y="4313238"/>
          <p14:tracePt t="193719" x="8466138" y="4313238"/>
          <p14:tracePt t="193735" x="8474075" y="4303713"/>
          <p14:tracePt t="193762" x="8483600" y="4295775"/>
          <p14:tracePt t="193789" x="8491538" y="4286250"/>
          <p14:tracePt t="193816" x="8491538" y="4276725"/>
          <p14:tracePt t="193830" x="8501063" y="4276725"/>
          <p14:tracePt t="193844" x="8510588" y="4268788"/>
          <p14:tracePt t="193864" x="8518525" y="4268788"/>
          <p14:tracePt t="193878" x="8518525" y="4259263"/>
          <p14:tracePt t="193885" x="8528050" y="4259263"/>
          <p14:tracePt t="193904" x="8537575" y="4251325"/>
          <p14:tracePt t="193924" x="8545513" y="4251325"/>
          <p14:tracePt t="193951" x="8555038" y="4251325"/>
          <p14:tracePt t="193985" x="8562975" y="4251325"/>
          <p14:tracePt t="194054" x="8572500" y="4251325"/>
          <p14:tracePt t="194108" x="8572500" y="4259263"/>
          <p14:tracePt t="194404" x="8572500" y="4268788"/>
          <p14:tracePt t="194662" x="8582025" y="4268788"/>
          <p14:tracePt t="194683" x="8589963" y="4268788"/>
          <p14:tracePt t="194705" x="8599488" y="4268788"/>
          <p14:tracePt t="194718" x="8599488" y="4259263"/>
          <p14:tracePt t="194725" x="8609013" y="4259263"/>
          <p14:tracePt t="194739" x="8616950" y="4259263"/>
          <p14:tracePt t="194752" x="8616950" y="4251325"/>
          <p14:tracePt t="194769" x="8626475" y="4241800"/>
          <p14:tracePt t="194800" x="8634413" y="4241800"/>
          <p14:tracePt t="194841" x="8643938" y="4241800"/>
          <p14:tracePt t="195436" x="8680450" y="4224338"/>
          <p14:tracePt t="195443" x="8697913" y="4214813"/>
          <p14:tracePt t="195452" x="8715375" y="4205288"/>
          <p14:tracePt t="195469" x="8742363" y="4187825"/>
          <p14:tracePt t="195485" x="8751888" y="4179888"/>
          <p14:tracePt t="195503" x="8759825" y="4170363"/>
          <p14:tracePt t="195519" x="8777288" y="4160838"/>
          <p14:tracePt t="195552" x="8786813" y="4152900"/>
          <p14:tracePt t="195569" x="8786813" y="4143375"/>
          <p14:tracePt t="195585" x="8796338" y="4143375"/>
          <p14:tracePt t="195614" x="8796338" y="4133850"/>
          <p14:tracePt t="195641" x="8796338" y="4125913"/>
          <p14:tracePt t="195716" x="8786813" y="4125913"/>
          <p14:tracePt t="195750" x="8777288" y="4125913"/>
          <p14:tracePt t="195764" x="8769350" y="4125913"/>
          <p14:tracePt t="195778" x="8759825" y="4125913"/>
          <p14:tracePt t="195785" x="8751888" y="4125913"/>
          <p14:tracePt t="195805" x="8742363" y="4125913"/>
          <p14:tracePt t="195819" x="8732838" y="4125913"/>
          <p14:tracePt t="195835" x="8732838" y="4133850"/>
          <p14:tracePt t="195852" x="8715375" y="4133850"/>
          <p14:tracePt t="195869" x="8715375" y="4143375"/>
          <p14:tracePt t="195885" x="8715375" y="4152900"/>
          <p14:tracePt t="195918" x="8715375" y="4160838"/>
          <p14:tracePt t="195940" x="8715375" y="4170363"/>
          <p14:tracePt t="195967" x="8715375" y="4179888"/>
          <p14:tracePt t="195988" x="8724900" y="4179888"/>
          <p14:tracePt t="196022" x="8732838" y="4179888"/>
          <p14:tracePt t="196029" x="8732838" y="4187825"/>
          <p14:tracePt t="196049" x="8742363" y="4197350"/>
          <p14:tracePt t="196083" x="8751888" y="4197350"/>
          <p14:tracePt t="196097" x="8759825" y="4205288"/>
          <p14:tracePt t="196158" x="8769350" y="4205288"/>
          <p14:tracePt t="196193" x="8777288" y="4205288"/>
          <p14:tracePt t="196227" x="8786813" y="4205288"/>
          <p14:tracePt t="196254" x="8796338" y="4205288"/>
          <p14:tracePt t="196290" x="8804275" y="4205288"/>
          <p14:tracePt t="196324" x="8813800" y="4205288"/>
          <p14:tracePt t="196338" x="8823325" y="4205288"/>
          <p14:tracePt t="196352" x="8831263" y="4205288"/>
          <p14:tracePt t="196359" x="8840788" y="4205288"/>
          <p14:tracePt t="196372" x="8848725" y="4205288"/>
          <p14:tracePt t="196385" x="8867775" y="4197350"/>
          <p14:tracePt t="196402" x="8894763" y="4197350"/>
          <p14:tracePt t="196419" x="8920163" y="4187825"/>
          <p14:tracePt t="196435" x="8939213" y="4187825"/>
          <p14:tracePt t="196453" x="8966200" y="4187825"/>
          <p14:tracePt t="196469" x="8983663" y="4187825"/>
          <p14:tracePt t="196485" x="8991600" y="4179888"/>
          <p14:tracePt t="196502" x="9010650" y="4179888"/>
          <p14:tracePt t="196519" x="9018588" y="4179888"/>
          <p14:tracePt t="196535" x="9028113" y="4170363"/>
          <p14:tracePt t="196552" x="9037638" y="4170363"/>
          <p14:tracePt t="196569" x="9037638" y="4152900"/>
          <p14:tracePt t="196585" x="9045575" y="4152900"/>
          <p14:tracePt t="196602" x="9045575" y="4143375"/>
          <p14:tracePt t="196618" x="9045575" y="4133850"/>
          <p14:tracePt t="196635" x="9045575" y="4116388"/>
          <p14:tracePt t="196652" x="9045575" y="4108450"/>
          <p14:tracePt t="196669" x="9037638" y="4098925"/>
          <p14:tracePt t="196685" x="9037638" y="4089400"/>
          <p14:tracePt t="196703" x="9028113" y="4081463"/>
          <p14:tracePt t="196719" x="9028113" y="4071938"/>
          <p14:tracePt t="196735" x="9018588" y="4071938"/>
          <p14:tracePt t="196752" x="9010650" y="4062413"/>
          <p14:tracePt t="196769" x="9001125" y="4062413"/>
          <p14:tracePt t="196785" x="8991600" y="4054475"/>
          <p14:tracePt t="196802" x="8974138" y="4054475"/>
          <p14:tracePt t="196818" x="8966200" y="4054475"/>
          <p14:tracePt t="196836" x="8956675" y="4054475"/>
          <p14:tracePt t="196852" x="8939213" y="4054475"/>
          <p14:tracePt t="196870" x="8912225" y="4054475"/>
          <p14:tracePt t="196885" x="8902700" y="4054475"/>
          <p14:tracePt t="196901" x="8894763" y="4054475"/>
          <p14:tracePt t="196918" x="8885238" y="4054475"/>
          <p14:tracePt t="196935" x="8875713" y="4054475"/>
          <p14:tracePt t="196951" x="8858250" y="4062413"/>
          <p14:tracePt t="196985" x="8840788" y="4071938"/>
          <p14:tracePt t="197001" x="8831263" y="4081463"/>
          <p14:tracePt t="197018" x="8823325" y="4081463"/>
          <p14:tracePt t="197035" x="8813800" y="4089400"/>
          <p14:tracePt t="197068" x="8804275" y="4098925"/>
          <p14:tracePt t="197101" x="8804275" y="4108450"/>
          <p14:tracePt t="197123" x="8804275" y="4116388"/>
          <p14:tracePt t="197136" x="8804275" y="4125913"/>
          <p14:tracePt t="197151" x="8813800" y="4125913"/>
          <p14:tracePt t="197169" x="8813800" y="4133850"/>
          <p14:tracePt t="197185" x="8831263" y="4133850"/>
          <p14:tracePt t="197202" x="8840788" y="4143375"/>
          <p14:tracePt t="197219" x="8848725" y="4143375"/>
          <p14:tracePt t="197235" x="8875713" y="4143375"/>
          <p14:tracePt t="197253" x="8894763" y="4143375"/>
          <p14:tracePt t="197268" x="8902700" y="4143375"/>
          <p14:tracePt t="197285" x="8920163" y="4143375"/>
          <p14:tracePt t="197302" x="8939213" y="4143375"/>
          <p14:tracePt t="197318" x="8947150" y="4143375"/>
          <p14:tracePt t="197335" x="8956675" y="4143375"/>
          <p14:tracePt t="197352" x="8974138" y="4143375"/>
          <p14:tracePt t="197369" x="8983663" y="4143375"/>
          <p14:tracePt t="197386" x="8991600" y="4143375"/>
          <p14:tracePt t="197403" x="9010650" y="4143375"/>
          <p14:tracePt t="197425" x="9018588" y="4143375"/>
          <p14:tracePt t="197439" x="9028113" y="4143375"/>
          <p14:tracePt t="197453" x="9045575" y="4143375"/>
          <p14:tracePt t="197469" x="9055100" y="4143375"/>
          <p14:tracePt t="197485" x="9072563" y="4143375"/>
          <p14:tracePt t="197502" x="9099550" y="4143375"/>
          <p14:tracePt t="197520" x="9126538" y="4143375"/>
          <p14:tracePt t="197535" x="9153525" y="4152900"/>
          <p14:tracePt t="197553" x="9188450" y="4152900"/>
          <p14:tracePt t="197569" x="9232900" y="4152900"/>
          <p14:tracePt t="197585" x="9259888" y="4152900"/>
          <p14:tracePt t="197602" x="9296400" y="4152900"/>
          <p14:tracePt t="197618" x="9323388" y="4152900"/>
          <p14:tracePt t="197636" x="9340850" y="4152900"/>
          <p14:tracePt t="197652" x="9367838" y="4152900"/>
          <p14:tracePt t="197670" x="9385300" y="4152900"/>
          <p14:tracePt t="197685" x="9394825" y="4152900"/>
          <p14:tracePt t="197702" x="9412288" y="4152900"/>
          <p14:tracePt t="197718" x="9420225" y="4143375"/>
          <p14:tracePt t="197735" x="9429750" y="4143375"/>
          <p14:tracePt t="197752" x="9439275" y="4133850"/>
          <p14:tracePt t="197769" x="9447213" y="4133850"/>
          <p14:tracePt t="197785" x="9456738" y="4133850"/>
          <p14:tracePt t="197802" x="9456738" y="4125913"/>
          <p14:tracePt t="197828" x="9456738" y="4116388"/>
          <p14:tracePt t="197848" x="9456738" y="4108450"/>
          <p14:tracePt t="197856" x="9456738" y="4098925"/>
          <p14:tracePt t="197869" x="9456738" y="4089400"/>
          <p14:tracePt t="197885" x="9456738" y="4081463"/>
          <p14:tracePt t="197901" x="9447213" y="4062413"/>
          <p14:tracePt t="197918" x="9447213" y="4054475"/>
          <p14:tracePt t="197935" x="9439275" y="4037013"/>
          <p14:tracePt t="197951" x="9429750" y="4027488"/>
          <p14:tracePt t="197985" x="9420225" y="4017963"/>
          <p14:tracePt t="198001" x="9420225" y="4010025"/>
          <p14:tracePt t="198018" x="9412288" y="4000500"/>
          <p14:tracePt t="198035" x="9402763" y="4000500"/>
          <p14:tracePt t="198051" x="9385300" y="4000500"/>
          <p14:tracePt t="198085" x="9367838" y="4000500"/>
          <p14:tracePt t="198101" x="9358313" y="4000500"/>
          <p14:tracePt t="198118" x="9340850" y="4000500"/>
          <p14:tracePt t="198135" x="9323388" y="4000500"/>
          <p14:tracePt t="198152" x="9313863" y="4000500"/>
          <p14:tracePt t="198168" x="9304338" y="4000500"/>
          <p14:tracePt t="198185" x="9296400" y="4000500"/>
          <p14:tracePt t="198203" x="9286875" y="4000500"/>
          <p14:tracePt t="198219" x="9269413" y="4000500"/>
          <p14:tracePt t="198236" x="9251950" y="4000500"/>
          <p14:tracePt t="198252" x="9242425" y="4000500"/>
          <p14:tracePt t="198269" x="9224963" y="4010025"/>
          <p14:tracePt t="198285" x="9205913" y="4010025"/>
          <p14:tracePt t="198302" x="9188450" y="4010025"/>
          <p14:tracePt t="198319" x="9153525" y="4017963"/>
          <p14:tracePt t="198335" x="9134475" y="4017963"/>
          <p14:tracePt t="198353" x="9117013" y="4017963"/>
          <p14:tracePt t="198369" x="9099550" y="4017963"/>
          <p14:tracePt t="198387" x="9082088" y="4027488"/>
          <p14:tracePt t="198402" x="9063038" y="4027488"/>
          <p14:tracePt t="198419" x="9055100" y="4027488"/>
          <p14:tracePt t="198435" x="9045575" y="4027488"/>
          <p14:tracePt t="198452" x="9037638" y="4037013"/>
          <p14:tracePt t="198469" x="9018588" y="4037013"/>
          <p14:tracePt t="198485" x="9010650" y="4037013"/>
          <p14:tracePt t="198519" x="9001125" y="4037013"/>
          <p14:tracePt t="198546" x="8991600" y="4037013"/>
          <p14:tracePt t="198566" x="8991600" y="4044950"/>
          <p14:tracePt t="198573" x="8983663" y="4044950"/>
          <p14:tracePt t="198588" x="8974138" y="4044950"/>
          <p14:tracePt t="198602" x="8966200" y="4054475"/>
          <p14:tracePt t="198619" x="8956675" y="4054475"/>
          <p14:tracePt t="198635" x="8956675" y="4062413"/>
          <p14:tracePt t="198652" x="8939213" y="4062413"/>
          <p14:tracePt t="198668" x="8929688" y="4071938"/>
          <p14:tracePt t="198685" x="8920163" y="4071938"/>
          <p14:tracePt t="198701" x="8902700" y="4081463"/>
          <p14:tracePt t="198718" x="8894763" y="4081463"/>
          <p14:tracePt t="198735" x="8894763" y="4098925"/>
          <p14:tracePt t="198752" x="8885238" y="4098925"/>
          <p14:tracePt t="198769" x="8885238" y="4108450"/>
          <p14:tracePt t="198802" x="8885238" y="4116388"/>
          <p14:tracePt t="198853" x="8885238" y="4125913"/>
          <p14:tracePt t="198974" x="8885238" y="4133850"/>
          <p14:tracePt t="199001" x="8894763" y="4143375"/>
          <p14:tracePt t="199022" x="8902700" y="4143375"/>
          <p14:tracePt t="199029" x="8912225" y="4143375"/>
          <p14:tracePt t="199036" x="8912225" y="4152900"/>
          <p14:tracePt t="199051" x="8920163" y="4152900"/>
          <p14:tracePt t="199068" x="8929688" y="4160838"/>
          <p14:tracePt t="199085" x="8947150" y="4160838"/>
          <p14:tracePt t="199101" x="8956675" y="4170363"/>
          <p14:tracePt t="199118" x="8974138" y="4170363"/>
          <p14:tracePt t="199135" x="8983663" y="4170363"/>
          <p14:tracePt t="199152" x="8991600" y="4170363"/>
          <p14:tracePt t="199168" x="9010650" y="4170363"/>
          <p14:tracePt t="199186" x="9028113" y="4170363"/>
          <p14:tracePt t="199202" x="9037638" y="4170363"/>
          <p14:tracePt t="199218" x="9045575" y="4170363"/>
          <p14:tracePt t="199235" x="9055100" y="4170363"/>
          <p14:tracePt t="199252" x="9072563" y="4170363"/>
          <p14:tracePt t="199269" x="9082088" y="4170363"/>
          <p14:tracePt t="199285" x="9090025" y="4170363"/>
          <p14:tracePt t="199303" x="9109075" y="4170363"/>
          <p14:tracePt t="199335" x="9117013" y="4170363"/>
          <p14:tracePt t="199352" x="9126538" y="4170363"/>
          <p14:tracePt t="199379" x="9134475" y="4170363"/>
          <p14:tracePt t="199395" x="9144000" y="4170363"/>
          <p14:tracePt t="199428" x="9153525" y="4170363"/>
          <p14:tracePt t="199461" x="9161463" y="4170363"/>
          <p14:tracePt t="199489" x="9170988" y="4170363"/>
          <p14:tracePt t="199502" x="9180513" y="4170363"/>
          <p14:tracePt t="199564" x="9180513" y="4160838"/>
          <p14:tracePt t="199571" x="9170988" y="4160838"/>
          <p14:tracePt t="199585" x="9161463" y="4152900"/>
          <p14:tracePt t="199602" x="9144000" y="4143375"/>
          <p14:tracePt t="199951" x="9144000" y="4160838"/>
          <p14:tracePt t="199959" x="9144000" y="4187825"/>
          <p14:tracePt t="199968" x="9144000" y="4197350"/>
          <p14:tracePt t="199985" x="9144000" y="4232275"/>
          <p14:tracePt t="200001" x="9144000" y="4251325"/>
          <p14:tracePt t="200018" x="9134475" y="4268788"/>
          <p14:tracePt t="200035" x="9134475" y="4286250"/>
          <p14:tracePt t="200051" x="9134475" y="4295775"/>
          <p14:tracePt t="200068" x="9134475" y="4313238"/>
          <p14:tracePt t="200085" x="9134475" y="4322763"/>
          <p14:tracePt t="200101" x="9134475" y="4340225"/>
          <p14:tracePt t="200118" x="9126538" y="4348163"/>
          <p14:tracePt t="200135" x="9126538" y="4357688"/>
          <p14:tracePt t="200151" x="9126538" y="4367213"/>
          <p14:tracePt t="200168" x="9117013" y="4375150"/>
          <p14:tracePt t="200185" x="9117013" y="4394200"/>
          <p14:tracePt t="200201" x="9109075" y="4402138"/>
          <p14:tracePt t="200218" x="9099550" y="4411663"/>
          <p14:tracePt t="200235" x="9099550" y="4429125"/>
          <p14:tracePt t="200252" x="9090025" y="4429125"/>
          <p14:tracePt t="200269" x="9082088" y="4438650"/>
          <p14:tracePt t="200286" x="9072563" y="4446588"/>
          <p14:tracePt t="200303" x="9063038" y="4446588"/>
          <p14:tracePt t="200319" x="9055100" y="4456113"/>
          <p14:tracePt t="200335" x="9045575" y="4456113"/>
          <p14:tracePt t="200352" x="9028113" y="4465638"/>
          <p14:tracePt t="200369" x="9001125" y="4465638"/>
          <p14:tracePt t="200386" x="8983663" y="4473575"/>
          <p14:tracePt t="200403" x="8956675" y="4483100"/>
          <p14:tracePt t="200419" x="8947150" y="4491038"/>
          <p14:tracePt t="200435" x="8929688" y="4491038"/>
          <p14:tracePt t="200452" x="8912225" y="4500563"/>
          <p14:tracePt t="200469" x="8902700" y="4510088"/>
          <p14:tracePt t="200485" x="8885238" y="4527550"/>
          <p14:tracePt t="200502" x="8875713" y="4527550"/>
          <p14:tracePt t="200519" x="8858250" y="4545013"/>
          <p14:tracePt t="200535" x="8848725" y="4545013"/>
          <p14:tracePt t="200568" x="8840788" y="4554538"/>
          <p14:tracePt t="200828" x="8840788" y="4562475"/>
          <p14:tracePt t="200835" x="8848725" y="4562475"/>
          <p14:tracePt t="200842" x="8858250" y="4562475"/>
          <p14:tracePt t="200856" x="8867775" y="4562475"/>
          <p14:tracePt t="200868" x="8875713" y="4562475"/>
          <p14:tracePt t="200885" x="8894763" y="4562475"/>
          <p14:tracePt t="200901" x="8920163" y="4562475"/>
          <p14:tracePt t="200918" x="8929688" y="4562475"/>
          <p14:tracePt t="200935" x="8939213" y="4562475"/>
          <p14:tracePt t="200951" x="8956675" y="4562475"/>
          <p14:tracePt t="200968" x="8966200" y="4562475"/>
          <p14:tracePt t="200985" x="8974138" y="4562475"/>
          <p14:tracePt t="201001" x="8983663" y="4562475"/>
          <p14:tracePt t="201018" x="8991600" y="4562475"/>
          <p14:tracePt t="201035" x="9001125" y="4562475"/>
          <p14:tracePt t="201051" x="9010650" y="4572000"/>
          <p14:tracePt t="201068" x="9018588" y="4572000"/>
          <p14:tracePt t="201085" x="9028113" y="4572000"/>
          <p14:tracePt t="201101" x="9037638" y="4581525"/>
          <p14:tracePt t="201118" x="9045575" y="4581525"/>
          <p14:tracePt t="201135" x="9063038" y="4589463"/>
          <p14:tracePt t="201152" x="9072563" y="4589463"/>
          <p14:tracePt t="201169" x="9082088" y="4589463"/>
          <p14:tracePt t="201202" x="9099550" y="4589463"/>
          <p14:tracePt t="201218" x="9109075" y="4589463"/>
          <p14:tracePt t="201235" x="9117013" y="4589463"/>
          <p14:tracePt t="201252" x="9126538" y="4589463"/>
          <p14:tracePt t="201268" x="9134475" y="4589463"/>
          <p14:tracePt t="201285" x="9153525" y="4598988"/>
          <p14:tracePt t="201302" x="9170988" y="4598988"/>
          <p14:tracePt t="201319" x="9180513" y="4598988"/>
          <p14:tracePt t="201335" x="9197975" y="4598988"/>
          <p14:tracePt t="201353" x="9215438" y="4598988"/>
          <p14:tracePt t="201369" x="9232900" y="4598988"/>
          <p14:tracePt t="201387" x="9242425" y="4598988"/>
          <p14:tracePt t="201402" x="9251950" y="4598988"/>
          <p14:tracePt t="201419" x="9259888" y="4589463"/>
          <p14:tracePt t="201435" x="9269413" y="4581525"/>
          <p14:tracePt t="201452" x="9286875" y="4572000"/>
          <p14:tracePt t="201469" x="9304338" y="4572000"/>
          <p14:tracePt t="201485" x="9313863" y="4562475"/>
          <p14:tracePt t="201502" x="9323388" y="4562475"/>
          <p14:tracePt t="201519" x="9331325" y="4554538"/>
          <p14:tracePt t="201535" x="9340850" y="4545013"/>
          <p14:tracePt t="201552" x="9340850" y="4527550"/>
          <p14:tracePt t="201585" x="9340850" y="4500563"/>
          <p14:tracePt t="201602" x="9331325" y="4483100"/>
          <p14:tracePt t="201620" x="9323388" y="4473575"/>
          <p14:tracePt t="201635" x="9313863" y="4465638"/>
          <p14:tracePt t="201652" x="9296400" y="4456113"/>
          <p14:tracePt t="201668" x="9277350" y="4438650"/>
          <p14:tracePt t="201685" x="9269413" y="4438650"/>
          <p14:tracePt t="201702" x="9251950" y="4438650"/>
          <p14:tracePt t="201719" x="9232900" y="4419600"/>
          <p14:tracePt t="201736" x="9215438" y="4419600"/>
          <p14:tracePt t="201752" x="9197975" y="4419600"/>
          <p14:tracePt t="201770" x="9180513" y="4419600"/>
          <p14:tracePt t="201802" x="9170988" y="4419600"/>
          <p14:tracePt t="201818" x="9153525" y="4419600"/>
          <p14:tracePt t="201852" x="9134475" y="4419600"/>
          <p14:tracePt t="201869" x="9117013" y="4419600"/>
          <p14:tracePt t="201886" x="9099550" y="4419600"/>
          <p14:tracePt t="201902" x="9090025" y="4419600"/>
          <p14:tracePt t="201918" x="9082088" y="4429125"/>
          <p14:tracePt t="201935" x="9063038" y="4429125"/>
          <p14:tracePt t="201951" x="9045575" y="4438650"/>
          <p14:tracePt t="201968" x="9018588" y="4438650"/>
          <p14:tracePt t="201985" x="9001125" y="4446588"/>
          <p14:tracePt t="202001" x="8966200" y="4456113"/>
          <p14:tracePt t="202018" x="8939213" y="4473575"/>
          <p14:tracePt t="202035" x="8920163" y="4473575"/>
          <p14:tracePt t="202051" x="8912225" y="4483100"/>
          <p14:tracePt t="202068" x="8902700" y="4500563"/>
          <p14:tracePt t="202085" x="8894763" y="4500563"/>
          <p14:tracePt t="202101" x="8894763" y="4510088"/>
          <p14:tracePt t="202118" x="8894763" y="4518025"/>
          <p14:tracePt t="202135" x="8894763" y="4527550"/>
          <p14:tracePt t="202151" x="8894763" y="4537075"/>
          <p14:tracePt t="202168" x="8894763" y="4545013"/>
          <p14:tracePt t="202185" x="8894763" y="4554538"/>
          <p14:tracePt t="202202" x="8902700" y="4572000"/>
          <p14:tracePt t="202219" x="8912225" y="4581525"/>
          <p14:tracePt t="202235" x="8920163" y="4589463"/>
          <p14:tracePt t="202252" x="8929688" y="4598988"/>
          <p14:tracePt t="202269" x="8947150" y="4608513"/>
          <p14:tracePt t="202285" x="8956675" y="4616450"/>
          <p14:tracePt t="202303" x="8974138" y="4616450"/>
          <p14:tracePt t="202319" x="8991600" y="4616450"/>
          <p14:tracePt t="202335" x="9001125" y="4625975"/>
          <p14:tracePt t="202352" x="9018588" y="4625975"/>
          <p14:tracePt t="202369" x="9028113" y="4625975"/>
          <p14:tracePt t="202385" x="9037638" y="4625975"/>
          <p14:tracePt t="202402" x="9045575" y="4625975"/>
          <p14:tracePt t="202421" x="9045575" y="4616450"/>
          <p14:tracePt t="202435" x="9055100" y="4608513"/>
          <p14:tracePt t="202461" x="9055100" y="4598988"/>
          <p14:tracePt t="202482" x="9063038" y="4598988"/>
          <p14:tracePt t="202495" x="9063038" y="4589463"/>
          <p14:tracePt t="202509" x="9072563" y="4589463"/>
          <p14:tracePt t="202523" x="9082088" y="4589463"/>
          <p14:tracePt t="202538" x="9090025" y="4589463"/>
          <p14:tracePt t="202557" x="9099550" y="4581525"/>
          <p14:tracePt t="202571" x="9109075" y="4581525"/>
          <p14:tracePt t="202585" x="9117013" y="4572000"/>
          <p14:tracePt t="202602" x="9126538" y="4572000"/>
          <p14:tracePt t="202618" x="9134475" y="4562475"/>
          <p14:tracePt t="202635" x="9144000" y="4554538"/>
          <p14:tracePt t="202652" x="9153525" y="4554538"/>
          <p14:tracePt t="202668" x="9153525" y="4545013"/>
          <p14:tracePt t="202685" x="9161463" y="4545013"/>
          <p14:tracePt t="202702" x="9161463" y="4537075"/>
          <p14:tracePt t="202722" x="9161463" y="4527550"/>
          <p14:tracePt t="202742" x="9161463" y="4518025"/>
          <p14:tracePt t="202769" x="9161463" y="4510088"/>
          <p14:tracePt t="202810" x="9161463" y="4500563"/>
          <p14:tracePt t="202816" x="9153525" y="4500563"/>
          <p14:tracePt t="202823" x="9153525" y="4491038"/>
          <p14:tracePt t="202837" x="9144000" y="4491038"/>
          <p14:tracePt t="202852" x="9144000" y="4483100"/>
          <p14:tracePt t="203241" x="9153525" y="4473575"/>
          <p14:tracePt t="203248" x="9170988" y="4456113"/>
          <p14:tracePt t="203255" x="9180513" y="4446588"/>
          <p14:tracePt t="203269" x="9197975" y="4429125"/>
          <p14:tracePt t="203285" x="9205913" y="4419600"/>
          <p14:tracePt t="203302" x="9215438" y="4402138"/>
          <p14:tracePt t="203319" x="9224963" y="4402138"/>
          <p14:tracePt t="203335" x="9232900" y="4384675"/>
          <p14:tracePt t="203352" x="9232900" y="4375150"/>
          <p14:tracePt t="203369" x="9242425" y="4375150"/>
          <p14:tracePt t="203385" x="9242425" y="4367213"/>
          <p14:tracePt t="203405" x="9242425" y="4357688"/>
          <p14:tracePt t="203439" x="9242425" y="4348163"/>
          <p14:tracePt t="203453" x="9242425" y="4340225"/>
          <p14:tracePt t="203459" x="9232900" y="4340225"/>
          <p14:tracePt t="203479" x="9224963" y="4330700"/>
          <p14:tracePt t="203507" x="9215438" y="4330700"/>
          <p14:tracePt t="203514" x="9215438" y="4322763"/>
          <p14:tracePt t="203548" x="9215438" y="4313238"/>
          <p14:tracePt t="203562" x="9215438" y="4303713"/>
          <p14:tracePt t="203596" x="9215438" y="4295775"/>
          <p14:tracePt t="203616" x="9215438" y="4286250"/>
          <p14:tracePt t="203624" x="9205913" y="4286250"/>
          <p14:tracePt t="203636" x="9197975" y="4259263"/>
          <p14:tracePt t="203652" x="9188450" y="4224338"/>
          <p14:tracePt t="203669" x="9180513" y="4205288"/>
          <p14:tracePt t="203685" x="9170988" y="4179888"/>
          <p14:tracePt t="203702" x="9161463" y="4160838"/>
          <p14:tracePt t="203719" x="9153525" y="4133850"/>
          <p14:tracePt t="203735" x="9153525" y="4125913"/>
          <p14:tracePt t="203752" x="9144000" y="4125913"/>
          <p14:tracePt t="203788" x="9134475" y="4125913"/>
          <p14:tracePt t="203815" x="9126538" y="4133850"/>
          <p14:tracePt t="203821" x="9126538" y="4143375"/>
          <p14:tracePt t="203835" x="9117013" y="4160838"/>
          <p14:tracePt t="203852" x="9117013" y="4179888"/>
          <p14:tracePt t="203869" x="9117013" y="4205288"/>
          <p14:tracePt t="203885" x="9117013" y="4232275"/>
          <p14:tracePt t="203902" x="9126538" y="4268788"/>
          <p14:tracePt t="203918" x="9126538" y="4286250"/>
          <p14:tracePt t="203935" x="9134475" y="4313238"/>
          <p14:tracePt t="203951" x="9144000" y="4330700"/>
          <p14:tracePt t="203968" x="9144000" y="4348163"/>
          <p14:tracePt t="203985" x="9144000" y="4357688"/>
          <p14:tracePt t="204001" x="9153525" y="4367213"/>
          <p14:tracePt t="204018" x="9153525" y="4384675"/>
          <p14:tracePt t="204035" x="9161463" y="4394200"/>
          <p14:tracePt t="204051" x="9161463" y="4402138"/>
          <p14:tracePt t="204068" x="9161463" y="4419600"/>
          <p14:tracePt t="204085" x="9170988" y="4419600"/>
          <p14:tracePt t="204101" x="9170988" y="4438650"/>
          <p14:tracePt t="204135" x="9180513" y="4456113"/>
          <p14:tracePt t="204152" x="9188450" y="4465638"/>
          <p14:tracePt t="204169" x="9188450" y="4473575"/>
          <p14:tracePt t="204185" x="9188450" y="4483100"/>
          <p14:tracePt t="204202" x="9188450" y="4491038"/>
          <p14:tracePt t="204235" x="9188450" y="4500563"/>
          <p14:tracePt t="204252" x="9197975" y="4500563"/>
          <p14:tracePt t="204269" x="9197975" y="4510088"/>
          <p14:tracePt t="204580" x="9205913" y="4510088"/>
          <p14:tracePt t="204606" x="9215438" y="4510088"/>
          <p14:tracePt t="204639" x="9224963" y="4510088"/>
          <p14:tracePt t="204717" x="9224963" y="4491038"/>
          <p14:tracePt t="204723" x="9215438" y="4483100"/>
          <p14:tracePt t="204736" x="9197975" y="4465638"/>
          <p14:tracePt t="205339" x="9197975" y="4411663"/>
          <p14:tracePt t="205345" x="9197975" y="4375150"/>
          <p14:tracePt t="205352" x="9188450" y="4330700"/>
          <p14:tracePt t="205369" x="9170988" y="4276725"/>
          <p14:tracePt t="205386" x="9134475" y="4187825"/>
          <p14:tracePt t="205402" x="9117013" y="4160838"/>
          <p14:tracePt t="205407" x="9109075" y="4133850"/>
          <p14:tracePt t="205421" x="9099550" y="4125913"/>
          <p14:tracePt t="205435" x="9090025" y="4108450"/>
          <p14:tracePt t="205452" x="9082088" y="4089400"/>
          <p14:tracePt t="205469" x="9063038" y="4071938"/>
          <p14:tracePt t="205485" x="9055100" y="4062413"/>
          <p14:tracePt t="205502" x="9045575" y="4054475"/>
          <p14:tracePt t="205519" x="9037638" y="4054475"/>
          <p14:tracePt t="205535" x="9028113" y="4054475"/>
          <p14:tracePt t="205571" x="9018588" y="4054475"/>
          <p14:tracePt t="205591" x="9018588" y="4062413"/>
          <p14:tracePt t="205602" x="9010650" y="4062413"/>
          <p14:tracePt t="205619" x="9010650" y="4071938"/>
          <p14:tracePt t="205635" x="9010650" y="4081463"/>
          <p14:tracePt t="205652" x="9010650" y="4089400"/>
          <p14:tracePt t="205669" x="9010650" y="4098925"/>
          <p14:tracePt t="205686" x="9010650" y="4116388"/>
          <p14:tracePt t="205702" x="9010650" y="4125913"/>
          <p14:tracePt t="205719" x="9010650" y="4133850"/>
          <p14:tracePt t="205735" x="9010650" y="4143375"/>
          <p14:tracePt t="205789" x="9018588" y="4143375"/>
          <p14:tracePt t="205804" x="9028113" y="4143375"/>
          <p14:tracePt t="205810" x="9028113" y="4133850"/>
          <p14:tracePt t="205818" x="9037638" y="4133850"/>
          <p14:tracePt t="205837" x="9045575" y="4125913"/>
          <p14:tracePt t="205852" x="9055100" y="4125913"/>
          <p14:tracePt t="205869" x="9072563" y="4125913"/>
          <p14:tracePt t="205885" x="9090025" y="4133850"/>
          <p14:tracePt t="205901" x="9117013" y="4133850"/>
          <p14:tracePt t="205904" x="9126538" y="4133850"/>
          <p14:tracePt t="205918" x="9144000" y="4133850"/>
          <p14:tracePt t="205935" x="9205913" y="4152900"/>
          <p14:tracePt t="205951" x="9242425" y="4160838"/>
          <p14:tracePt t="205968" x="9286875" y="4160838"/>
          <p14:tracePt t="205985" x="9313863" y="4160838"/>
          <p14:tracePt t="206001" x="9348788" y="4160838"/>
          <p14:tracePt t="206018" x="9375775" y="4160838"/>
          <p14:tracePt t="206035" x="9402763" y="4160838"/>
          <p14:tracePt t="206051" x="9439275" y="4160838"/>
          <p14:tracePt t="206068" x="9466263" y="4160838"/>
          <p14:tracePt t="206085" x="9483725" y="4152900"/>
          <p14:tracePt t="206102" x="9501188" y="4143375"/>
          <p14:tracePt t="206118" x="9510713" y="4133850"/>
          <p14:tracePt t="206151" x="9510713" y="4116388"/>
          <p14:tracePt t="206168" x="9510713" y="4108450"/>
          <p14:tracePt t="206185" x="9510713" y="4089400"/>
          <p14:tracePt t="206201" x="9491663" y="4081463"/>
          <p14:tracePt t="206218" x="9483725" y="4071938"/>
          <p14:tracePt t="206235" x="9456738" y="4062413"/>
          <p14:tracePt t="206253" x="9439275" y="4062413"/>
          <p14:tracePt t="206269" x="9420225" y="4062413"/>
          <p14:tracePt t="206285" x="9402763" y="4062413"/>
          <p14:tracePt t="206302" x="9358313" y="4062413"/>
          <p14:tracePt t="206318" x="9304338" y="4062413"/>
          <p14:tracePt t="206335" x="9232900" y="4062413"/>
          <p14:tracePt t="206352" x="9170988" y="4062413"/>
          <p14:tracePt t="206370" x="9134475" y="4062413"/>
          <p14:tracePt t="206385" x="9109075" y="4062413"/>
          <p14:tracePt t="206402" x="9082088" y="4062413"/>
          <p14:tracePt t="206407" x="9072563" y="4062413"/>
          <p14:tracePt t="206419" x="9045575" y="4062413"/>
          <p14:tracePt t="206435" x="9018588" y="4062413"/>
          <p14:tracePt t="206452" x="8983663" y="4071938"/>
          <p14:tracePt t="206469" x="8956675" y="4081463"/>
          <p14:tracePt t="206486" x="8939213" y="4089400"/>
          <p14:tracePt t="206502" x="8902700" y="4108450"/>
          <p14:tracePt t="206520" x="8875713" y="4116388"/>
          <p14:tracePt t="206535" x="8858250" y="4133850"/>
          <p14:tracePt t="206552" x="8848725" y="4133850"/>
          <p14:tracePt t="206568" x="8840788" y="4152900"/>
          <p14:tracePt t="206585" x="8840788" y="4160838"/>
          <p14:tracePt t="206602" x="8840788" y="4170363"/>
          <p14:tracePt t="206618" x="8848725" y="4179888"/>
          <p14:tracePt t="206636" x="8867775" y="4187825"/>
          <p14:tracePt t="206652" x="8875713" y="4205288"/>
          <p14:tracePt t="206670" x="8894763" y="4205288"/>
          <p14:tracePt t="206685" x="8912225" y="4205288"/>
          <p14:tracePt t="206702" x="8929688" y="4205288"/>
          <p14:tracePt t="206719" x="8939213" y="4205288"/>
          <p14:tracePt t="206735" x="8947150" y="4205288"/>
          <p14:tracePt t="206752" x="8956675" y="4205288"/>
          <p14:tracePt t="206768" x="8966200" y="4197350"/>
          <p14:tracePt t="206786" x="8974138" y="4197350"/>
          <p14:tracePt t="206802" x="8983663" y="4197350"/>
          <p14:tracePt t="206856" x="8983663" y="4205288"/>
          <p14:tracePt t="206863" x="8974138" y="4205288"/>
          <p14:tracePt t="206882" x="8956675" y="4205288"/>
          <p14:tracePt t="206895" x="8947150" y="4205288"/>
          <p14:tracePt t="206904" x="8939213" y="4205288"/>
          <p14:tracePt t="206918" x="8929688" y="4205288"/>
          <p14:tracePt t="206935" x="8920163" y="4205288"/>
          <p14:tracePt t="206951" x="8912225" y="4214813"/>
          <p14:tracePt t="206968" x="8894763" y="4214813"/>
          <p14:tracePt t="206985" x="8885238" y="4224338"/>
          <p14:tracePt t="207001" x="8885238" y="4241800"/>
          <p14:tracePt t="207018" x="8875713" y="4251325"/>
          <p14:tracePt t="207035" x="8875713" y="4268788"/>
          <p14:tracePt t="207051" x="8867775" y="4295775"/>
          <p14:tracePt t="207068" x="8858250" y="4313238"/>
          <p14:tracePt t="207085" x="8858250" y="4330700"/>
          <p14:tracePt t="207101" x="8848725" y="4357688"/>
          <p14:tracePt t="207118" x="8848725" y="4367213"/>
          <p14:tracePt t="207135" x="8840788" y="4384675"/>
          <p14:tracePt t="207152" x="8840788" y="4402138"/>
          <p14:tracePt t="207169" x="8840788" y="4411663"/>
          <p14:tracePt t="207185" x="8840788" y="4429125"/>
          <p14:tracePt t="207203" x="8840788" y="4446588"/>
          <p14:tracePt t="207219" x="8840788" y="4465638"/>
          <p14:tracePt t="207235" x="8840788" y="4473575"/>
          <p14:tracePt t="207252" x="8840788" y="4483100"/>
          <p14:tracePt t="207269" x="8840788" y="4491038"/>
          <p14:tracePt t="207285" x="8840788" y="4500563"/>
          <p14:tracePt t="207302" x="8848725" y="4500563"/>
          <p14:tracePt t="207320" x="8867775" y="4500563"/>
          <p14:tracePt t="207335" x="8875713" y="4491038"/>
          <p14:tracePt t="207352" x="8885238" y="4491038"/>
          <p14:tracePt t="207369" x="8912225" y="4483100"/>
          <p14:tracePt t="207385" x="8929688" y="4483100"/>
          <p14:tracePt t="207403" x="8956675" y="4483100"/>
          <p14:tracePt t="207419" x="8974138" y="4491038"/>
          <p14:tracePt t="207423" x="8983663" y="4491038"/>
          <p14:tracePt t="207436" x="9001125" y="4510088"/>
          <p14:tracePt t="207452" x="9028113" y="4510088"/>
          <p14:tracePt t="207470" x="9072563" y="4527550"/>
          <p14:tracePt t="207485" x="9099550" y="4545013"/>
          <p14:tracePt t="207502" x="9134475" y="4545013"/>
          <p14:tracePt t="207519" x="9170988" y="4545013"/>
          <p14:tracePt t="207535" x="9188450" y="4545013"/>
          <p14:tracePt t="207552" x="9205913" y="4545013"/>
          <p14:tracePt t="207569" x="9224963" y="4545013"/>
          <p14:tracePt t="207586" x="9232900" y="4537075"/>
          <p14:tracePt t="207602" x="9242425" y="4527550"/>
          <p14:tracePt t="207620" x="9242425" y="4518025"/>
          <p14:tracePt t="207635" x="9242425" y="4510088"/>
          <p14:tracePt t="207652" x="9232900" y="4491038"/>
          <p14:tracePt t="207668" x="9215438" y="4473575"/>
          <p14:tracePt t="207685" x="9197975" y="4465638"/>
          <p14:tracePt t="207702" x="9170988" y="4465638"/>
          <p14:tracePt t="207719" x="9153525" y="4465638"/>
          <p14:tracePt t="207736" x="9134475" y="4465638"/>
          <p14:tracePt t="207752" x="9117013" y="4465638"/>
          <p14:tracePt t="207769" x="9099550" y="4465638"/>
          <p14:tracePt t="207785" x="9082088" y="4473575"/>
          <p14:tracePt t="207802" x="9072563" y="4483100"/>
          <p14:tracePt t="207819" x="9063038" y="4483100"/>
          <p14:tracePt t="207835" x="9045575" y="4491038"/>
          <p14:tracePt t="207852" x="9037638" y="4500563"/>
          <p14:tracePt t="207869" x="9028113" y="4510088"/>
          <p14:tracePt t="207886" x="9010650" y="4527550"/>
          <p14:tracePt t="207918" x="9001125" y="4537075"/>
          <p14:tracePt t="207935" x="9001125" y="4545013"/>
          <p14:tracePt t="207951" x="9001125" y="4554538"/>
          <p14:tracePt t="207968" x="9001125" y="4562475"/>
          <p14:tracePt t="207985" x="9001125" y="4572000"/>
          <p14:tracePt t="208001" x="9010650" y="4589463"/>
          <p14:tracePt t="208018" x="9018588" y="4598988"/>
          <p14:tracePt t="208035" x="9018588" y="4608513"/>
          <p14:tracePt t="208051" x="9028113" y="4616450"/>
          <p14:tracePt t="208068" x="9037638" y="4625975"/>
          <p14:tracePt t="208085" x="9055100" y="4625975"/>
          <p14:tracePt t="208101" x="9063038" y="4625975"/>
          <p14:tracePt t="208118" x="9072563" y="4625975"/>
          <p14:tracePt t="208135" x="9082088" y="4625975"/>
          <p14:tracePt t="208154" x="9099550" y="4616450"/>
          <p14:tracePt t="208168" x="9109075" y="4616450"/>
          <p14:tracePt t="208184" x="9126538" y="4616450"/>
          <p14:tracePt t="208201" x="9134475" y="4616450"/>
          <p14:tracePt t="208218" x="9144000" y="4616450"/>
          <p14:tracePt t="208235" x="9161463" y="4616450"/>
          <p14:tracePt t="208268" x="9170988" y="4616450"/>
          <p14:tracePt t="208284" x="9180513" y="4616450"/>
          <p14:tracePt t="208302" x="9180513" y="4608513"/>
          <p14:tracePt t="208318" x="9188450" y="4608513"/>
          <p14:tracePt t="208421" x="9197975" y="4608513"/>
          <p14:tracePt t="208578" x="9197975" y="4598988"/>
          <p14:tracePt t="208611" x="9197975" y="4589463"/>
          <p14:tracePt t="208624" x="9197975" y="4581525"/>
          <p14:tracePt t="208652" x="9197975" y="4572000"/>
          <p14:tracePt t="208665" x="9188450" y="4562475"/>
          <p14:tracePt t="208680" x="9188450" y="4554538"/>
          <p14:tracePt t="208688" x="9188450" y="4545013"/>
          <p14:tracePt t="208702" x="9180513" y="4527550"/>
          <p14:tracePt t="208720" x="9161463" y="4500563"/>
          <p14:tracePt t="208735" x="9153525" y="4465638"/>
          <p14:tracePt t="208752" x="9144000" y="4446588"/>
          <p14:tracePt t="208768" x="9126538" y="4429125"/>
          <p14:tracePt t="208785" x="9126538" y="4411663"/>
          <p14:tracePt t="208802" x="9117013" y="4394200"/>
          <p14:tracePt t="208819" x="9117013" y="4384675"/>
          <p14:tracePt t="208836" x="9109075" y="4375150"/>
          <p14:tracePt t="208852" x="9109075" y="4367213"/>
          <p14:tracePt t="208869" x="9099550" y="4357688"/>
          <p14:tracePt t="208885" x="9082088" y="4295775"/>
          <p14:tracePt t="208901" x="9063038" y="4205288"/>
          <p14:tracePt t="208904" x="9055100" y="4160838"/>
          <p14:tracePt t="208918" x="9037638" y="4098925"/>
          <p14:tracePt t="208935" x="9028113" y="4062413"/>
          <p14:tracePt t="208951" x="9018588" y="4044950"/>
          <p14:tracePt t="208968" x="9018588" y="4027488"/>
          <p14:tracePt t="209001" x="9018588" y="4017963"/>
          <p14:tracePt t="209018" x="9018588" y="4010025"/>
          <p14:tracePt t="209109" x="9018588" y="4017963"/>
          <p14:tracePt t="209144" x="9018588" y="4027488"/>
          <p14:tracePt t="209150" x="9010650" y="4027488"/>
          <p14:tracePt t="209166" x="9010650" y="4037013"/>
          <p14:tracePt t="209187" x="9001125" y="4044950"/>
          <p14:tracePt t="209193" x="9001125" y="4054475"/>
          <p14:tracePt t="209202" x="9001125" y="4062413"/>
          <p14:tracePt t="209219" x="9001125" y="4081463"/>
          <p14:tracePt t="209235" x="9001125" y="4089400"/>
          <p14:tracePt t="209252" x="9001125" y="4098925"/>
          <p14:tracePt t="209268" x="9001125" y="4116388"/>
          <p14:tracePt t="209302" x="8991600" y="4133850"/>
          <p14:tracePt t="209336" x="8991600" y="4152900"/>
          <p14:tracePt t="209369" x="8991600" y="4160838"/>
          <p14:tracePt t="209386" x="8991600" y="4170363"/>
          <p14:tracePt t="209404" x="8991600" y="4187825"/>
          <p14:tracePt t="209435" x="8991600" y="4197350"/>
          <p14:tracePt t="209452" x="8991600" y="4224338"/>
          <p14:tracePt t="209468" x="8991600" y="4232275"/>
          <p14:tracePt t="209486" x="8991600" y="4276725"/>
          <p14:tracePt t="209502" x="8991600" y="4322763"/>
          <p14:tracePt t="209520" x="8991600" y="4411663"/>
          <p14:tracePt t="209535" x="8991600" y="4465638"/>
          <p14:tracePt t="209552" x="8991600" y="4510088"/>
          <p14:tracePt t="209569" x="8991600" y="4572000"/>
          <p14:tracePt t="209585" x="8991600" y="4589463"/>
          <p14:tracePt t="209602" x="8991600" y="4608513"/>
          <p14:tracePt t="209619" x="8991600" y="4633913"/>
          <p14:tracePt t="209636" x="8991600" y="4652963"/>
          <p14:tracePt t="209668" x="8991600" y="4660900"/>
          <p14:tracePt t="209685" x="8991600" y="4670425"/>
          <p14:tracePt t="209801" x="8991600" y="4660900"/>
          <p14:tracePt t="209822" x="8991600" y="4652963"/>
          <p14:tracePt t="209842" x="8991600" y="4643438"/>
          <p14:tracePt t="209849" x="8991600" y="4633913"/>
          <p14:tracePt t="209856" x="8991600" y="4625975"/>
          <p14:tracePt t="209869" x="8991600" y="4608513"/>
          <p14:tracePt t="209885" x="8991600" y="4581525"/>
          <p14:tracePt t="209902" x="8991600" y="4537075"/>
          <p14:tracePt t="209918" x="8991600" y="4491038"/>
          <p14:tracePt t="209935" x="8991600" y="4446588"/>
          <p14:tracePt t="209951" x="8991600" y="4402138"/>
          <p14:tracePt t="209968" x="8991600" y="4375150"/>
          <p14:tracePt t="209985" x="8991600" y="4340225"/>
          <p14:tracePt t="210001" x="8991600" y="4330700"/>
          <p14:tracePt t="210018" x="8991600" y="4313238"/>
          <p14:tracePt t="210035" x="8991600" y="4303713"/>
          <p14:tracePt t="210051" x="8991600" y="4295775"/>
          <p14:tracePt t="210068" x="8991600" y="4276725"/>
          <p14:tracePt t="210085" x="8991600" y="4268788"/>
          <p14:tracePt t="210101" x="8991600" y="4241800"/>
          <p14:tracePt t="210118" x="8983663" y="4197350"/>
          <p14:tracePt t="210135" x="8983663" y="4116388"/>
          <p14:tracePt t="210152" x="8983663" y="4089400"/>
          <p14:tracePt t="210168" x="8974138" y="4062413"/>
          <p14:tracePt t="210185" x="8974138" y="4054475"/>
          <p14:tracePt t="210202" x="8974138" y="4044950"/>
          <p14:tracePt t="210219" x="8974138" y="4037013"/>
          <p14:tracePt t="210307" x="8974138" y="4044950"/>
          <p14:tracePt t="210341" x="8974138" y="4054475"/>
          <p14:tracePt t="210362" x="8974138" y="4062413"/>
          <p14:tracePt t="210382" x="8974138" y="4071938"/>
          <p14:tracePt t="210389" x="8974138" y="4081463"/>
          <p14:tracePt t="210409" x="8974138" y="4098925"/>
          <p14:tracePt t="210436" x="8974138" y="4116388"/>
          <p14:tracePt t="210452" x="8974138" y="4133850"/>
          <p14:tracePt t="210470" x="8974138" y="4152900"/>
          <p14:tracePt t="210485" x="8974138" y="4170363"/>
          <p14:tracePt t="210502" x="8974138" y="4179888"/>
          <p14:tracePt t="210519" x="8974138" y="4197350"/>
          <p14:tracePt t="210552" x="8974138" y="4214813"/>
          <p14:tracePt t="210568" x="8974138" y="4224338"/>
          <p14:tracePt t="210585" x="8974138" y="4232275"/>
          <p14:tracePt t="210601" x="8974138" y="4251325"/>
          <p14:tracePt t="210618" x="8974138" y="4259263"/>
          <p14:tracePt t="210635" x="8974138" y="4268788"/>
          <p14:tracePt t="210652" x="8974138" y="4286250"/>
          <p14:tracePt t="210668" x="8974138" y="4330700"/>
          <p14:tracePt t="210685" x="8974138" y="4367213"/>
          <p14:tracePt t="210702" x="8974138" y="4419600"/>
          <p14:tracePt t="210718" x="8983663" y="4510088"/>
          <p14:tracePt t="210736" x="8991600" y="4554538"/>
          <p14:tracePt t="210752" x="8991600" y="4581525"/>
          <p14:tracePt t="210768" x="9001125" y="4598988"/>
          <p14:tracePt t="210785" x="9001125" y="4608513"/>
          <p14:tracePt t="210802" x="9001125" y="4625975"/>
          <p14:tracePt t="210819" x="9010650" y="4625975"/>
          <p14:tracePt t="210835" x="9010650" y="4633913"/>
          <p14:tracePt t="210914" x="9018588" y="4633913"/>
          <p14:tracePt t="211050" x="9018588" y="4625975"/>
          <p14:tracePt t="211070" x="9018588" y="4616450"/>
          <p14:tracePt t="211091" x="9018588" y="4608513"/>
          <p14:tracePt t="211097" x="9018588" y="4598988"/>
          <p14:tracePt t="214064" x="9001125" y="4608513"/>
          <p14:tracePt t="214070" x="8966200" y="4633913"/>
          <p14:tracePt t="214077" x="8929688" y="4660900"/>
          <p14:tracePt t="214084" x="8894763" y="4679950"/>
          <p14:tracePt t="214101" x="8786813" y="4741863"/>
          <p14:tracePt t="214119" x="8562975" y="4857750"/>
          <p14:tracePt t="214135" x="8447088" y="4919663"/>
          <p14:tracePt t="214152" x="8358188" y="4965700"/>
          <p14:tracePt t="214168" x="8323263" y="4973638"/>
          <p14:tracePt t="214185" x="8277225" y="5000625"/>
          <p14:tracePt t="214202" x="8215313" y="5018088"/>
          <p14:tracePt t="214219" x="8180388" y="5027613"/>
          <p14:tracePt t="214235" x="8108950" y="5054600"/>
          <p14:tracePt t="214252" x="8081963" y="5062538"/>
          <p14:tracePt t="214269" x="8045450" y="5072063"/>
          <p14:tracePt t="214285" x="8010525" y="5089525"/>
          <p14:tracePt t="214303" x="7983538" y="5099050"/>
          <p14:tracePt t="214319" x="7947025" y="5116513"/>
          <p14:tracePt t="214335" x="7939088" y="5126038"/>
          <p14:tracePt t="214352" x="7902575" y="5143500"/>
          <p14:tracePt t="214369" x="7894638" y="5143500"/>
          <p14:tracePt t="214385" x="7875588" y="5153025"/>
          <p14:tracePt t="214402" x="7858125" y="5153025"/>
          <p14:tracePt t="214408" x="7848600" y="5160963"/>
          <p14:tracePt t="214420" x="7831138" y="5170488"/>
          <p14:tracePt t="214435" x="7813675" y="5170488"/>
          <p14:tracePt t="214452" x="7796213" y="5170488"/>
          <p14:tracePt t="214469" x="7777163" y="5180013"/>
          <p14:tracePt t="214485" x="7769225" y="5187950"/>
          <p14:tracePt t="214502" x="7759700" y="5187950"/>
          <p14:tracePt t="214519" x="7751763" y="5187950"/>
          <p14:tracePt t="214617" x="7759700" y="5187950"/>
          <p14:tracePt t="214631" x="7759700" y="5197475"/>
          <p14:tracePt t="214645" x="7769225" y="5197475"/>
          <p14:tracePt t="214653" x="7777163" y="5197475"/>
          <p14:tracePt t="214672" x="7786688" y="5197475"/>
          <p14:tracePt t="214686" x="7796213" y="5197475"/>
          <p14:tracePt t="214704" x="7804150" y="5197475"/>
          <p14:tracePt t="214718" x="7813675" y="5197475"/>
          <p14:tracePt t="214735" x="7823200" y="5197475"/>
          <p14:tracePt t="214752" x="7831138" y="5197475"/>
          <p14:tracePt t="214769" x="7848600" y="5197475"/>
          <p14:tracePt t="214804" x="7858125" y="5197475"/>
          <p14:tracePt t="214830" x="7867650" y="5197475"/>
          <p14:tracePt t="214871" x="7875588" y="5197475"/>
          <p14:tracePt t="214931" x="7875588" y="5187950"/>
          <p14:tracePt t="214945" x="7885113" y="5187950"/>
          <p14:tracePt t="214972" x="7894638" y="5187950"/>
          <p14:tracePt t="214999" x="7902575" y="5187950"/>
          <p14:tracePt t="215047" x="7912100" y="5187950"/>
          <p14:tracePt t="215075" x="7920038" y="5187950"/>
          <p14:tracePt t="215095" x="7929563" y="5187950"/>
          <p14:tracePt t="215116" x="7939088" y="5187950"/>
          <p14:tracePt t="215123" x="7939088" y="5197475"/>
          <p14:tracePt t="215135" x="7947025" y="5197475"/>
          <p14:tracePt t="215151" x="7956550" y="5205413"/>
          <p14:tracePt t="215169" x="7966075" y="5205413"/>
          <p14:tracePt t="215185" x="7983538" y="5205413"/>
          <p14:tracePt t="215202" x="7991475" y="5214938"/>
          <p14:tracePt t="215219" x="8001000" y="5214938"/>
          <p14:tracePt t="215235" x="8010525" y="5214938"/>
          <p14:tracePt t="215253" x="8018463" y="5214938"/>
          <p14:tracePt t="215275" x="8027988" y="5214938"/>
          <p14:tracePt t="215289" x="8037513" y="5214938"/>
          <p14:tracePt t="215322" x="8045450" y="5214938"/>
          <p14:tracePt t="215357" x="8054975" y="5214938"/>
          <p14:tracePt t="215377" x="8062913" y="5214938"/>
          <p14:tracePt t="215391" x="8072438" y="5214938"/>
          <p14:tracePt t="215398" x="8081963" y="5214938"/>
          <p14:tracePt t="215413" x="8099425" y="5205413"/>
          <p14:tracePt t="215426" x="8108950" y="5205413"/>
          <p14:tracePt t="215435" x="8116888" y="5205413"/>
          <p14:tracePt t="215452" x="8153400" y="5197475"/>
          <p14:tracePt t="215469" x="8161338" y="5197475"/>
          <p14:tracePt t="215486" x="8180388" y="5187950"/>
          <p14:tracePt t="215502" x="8197850" y="5187950"/>
          <p14:tracePt t="215520" x="8205788" y="5180013"/>
          <p14:tracePt t="215535" x="8215313" y="5180013"/>
          <p14:tracePt t="215552" x="8232775" y="5170488"/>
          <p14:tracePt t="215569" x="8242300" y="5170488"/>
          <p14:tracePt t="215602" x="8251825" y="5160963"/>
          <p14:tracePt t="215636" x="8251825" y="5153025"/>
          <p14:tracePt t="215671" x="8251825" y="5143500"/>
          <p14:tracePt t="215698" x="8259763" y="5143500"/>
          <p14:tracePt t="215712" x="8269288" y="5143500"/>
          <p14:tracePt t="215739" x="8269288" y="5133975"/>
          <p14:tracePt t="215780" x="8269288" y="5126038"/>
          <p14:tracePt t="216059" x="8259763" y="5126038"/>
          <p14:tracePt t="216066" x="8259763" y="5133975"/>
          <p14:tracePt t="216079" x="8251825" y="5133975"/>
          <p14:tracePt t="216086" x="8242300" y="5133975"/>
          <p14:tracePt t="216101" x="8224838" y="5133975"/>
          <p14:tracePt t="216118" x="8215313" y="5133975"/>
          <p14:tracePt t="216135" x="8188325" y="5133975"/>
          <p14:tracePt t="216152" x="8170863" y="5133975"/>
          <p14:tracePt t="216169" x="8143875" y="5133975"/>
          <p14:tracePt t="216185" x="8116888" y="5133975"/>
          <p14:tracePt t="216203" x="8072438" y="5133975"/>
          <p14:tracePt t="216218" x="8054975" y="5133975"/>
          <p14:tracePt t="216235" x="8018463" y="5133975"/>
          <p14:tracePt t="216252" x="7974013" y="5133975"/>
          <p14:tracePt t="216269" x="7929563" y="5133975"/>
          <p14:tracePt t="216285" x="7858125" y="5153025"/>
          <p14:tracePt t="216302" x="7813675" y="5160963"/>
          <p14:tracePt t="216319" x="7742238" y="5180013"/>
          <p14:tracePt t="216335" x="7697788" y="5187950"/>
          <p14:tracePt t="216353" x="7643813" y="5205413"/>
          <p14:tracePt t="216369" x="7626350" y="5214938"/>
          <p14:tracePt t="216385" x="7599363" y="5214938"/>
          <p14:tracePt t="216402" x="7562850" y="5224463"/>
          <p14:tracePt t="216420" x="7545388" y="5232400"/>
          <p14:tracePt t="216424" x="7537450" y="5232400"/>
          <p14:tracePt t="216435" x="7527925" y="5241925"/>
          <p14:tracePt t="216452" x="7491413" y="5251450"/>
          <p14:tracePt t="216469" x="7446963" y="5268913"/>
          <p14:tracePt t="216485" x="7419975" y="5286375"/>
          <p14:tracePt t="216502" x="7385050" y="5286375"/>
          <p14:tracePt t="216518" x="7340600" y="5313363"/>
          <p14:tracePt t="216535" x="7313613" y="5313363"/>
          <p14:tracePt t="216552" x="7277100" y="5330825"/>
          <p14:tracePt t="216568" x="7251700" y="5330825"/>
          <p14:tracePt t="216585" x="7232650" y="5348288"/>
          <p14:tracePt t="216601" x="7205663" y="5348288"/>
          <p14:tracePt t="216619" x="7197725" y="5357813"/>
          <p14:tracePt t="216635" x="7188200" y="5357813"/>
          <p14:tracePt t="216651" x="7180263" y="5357813"/>
          <p14:tracePt t="216668" x="7180263" y="5367338"/>
          <p14:tracePt t="216685" x="7170738" y="5367338"/>
          <p14:tracePt t="216752" x="7180263" y="5367338"/>
          <p14:tracePt t="216758" x="7188200" y="5367338"/>
          <p14:tracePt t="216771" x="7197725" y="5367338"/>
          <p14:tracePt t="216792" x="7205663" y="5367338"/>
          <p14:tracePt t="216805" x="7215188" y="5367338"/>
          <p14:tracePt t="216818" x="7224713" y="5367338"/>
          <p14:tracePt t="216835" x="7232650" y="5367338"/>
          <p14:tracePt t="216852" x="7251700" y="5367338"/>
          <p14:tracePt t="217117" x="7259638" y="5367338"/>
          <p14:tracePt t="217123" x="7269163" y="5367338"/>
          <p14:tracePt t="217135" x="7304088" y="5367338"/>
          <p14:tracePt t="217153" x="7340600" y="5375275"/>
          <p14:tracePt t="217168" x="7358063" y="5384800"/>
          <p14:tracePt t="217185" x="7375525" y="5384800"/>
          <p14:tracePt t="217202" x="7394575" y="5394325"/>
          <p14:tracePt t="217218" x="7402513" y="5402263"/>
          <p14:tracePt t="217235" x="7419975" y="5411788"/>
          <p14:tracePt t="217252" x="7429500" y="5411788"/>
          <p14:tracePt t="217269" x="7446963" y="5429250"/>
          <p14:tracePt t="217303" x="7456488" y="5429250"/>
          <p14:tracePt t="217324" x="7466013" y="5429250"/>
          <p14:tracePt t="217394" x="7473950" y="5429250"/>
          <p14:tracePt t="217455" x="7483475" y="5429250"/>
          <p14:tracePt t="217516" x="7491413" y="5429250"/>
          <p14:tracePt t="217557" x="7500938" y="5429250"/>
          <p14:tracePt t="217578" x="7500938" y="5419725"/>
          <p14:tracePt t="217585" x="7510463" y="5419725"/>
          <p14:tracePt t="217605" x="7518400" y="5419725"/>
          <p14:tracePt t="217633" x="7527925" y="5419725"/>
          <p14:tracePt t="217666" x="7537450" y="5419725"/>
          <p14:tracePt t="217701" x="7545388" y="5419725"/>
          <p14:tracePt t="217707" x="7554913" y="5419725"/>
          <p14:tracePt t="217722" x="7562850" y="5419725"/>
          <p14:tracePt t="217741" x="7572375" y="5419725"/>
          <p14:tracePt t="217755" x="7581900" y="5419725"/>
          <p14:tracePt t="217770" x="7589838" y="5419725"/>
          <p14:tracePt t="217785" x="7608888" y="5419725"/>
          <p14:tracePt t="217802" x="7626350" y="5419725"/>
          <p14:tracePt t="217819" x="7643813" y="5419725"/>
          <p14:tracePt t="217836" x="7661275" y="5419725"/>
          <p14:tracePt t="217852" x="7670800" y="5419725"/>
          <p14:tracePt t="217869" x="7688263" y="5419725"/>
          <p14:tracePt t="217885" x="7697788" y="5419725"/>
          <p14:tracePt t="217918" x="7705725" y="5419725"/>
          <p14:tracePt t="218034" x="7715250" y="5419725"/>
          <p14:tracePt t="218047" x="7724775" y="5419725"/>
          <p14:tracePt t="218081" x="7732713" y="5419725"/>
          <p14:tracePt t="218088" x="7732713" y="5411788"/>
          <p14:tracePt t="218095" x="7742238" y="5411788"/>
          <p14:tracePt t="218109" x="7751763" y="5411788"/>
          <p14:tracePt t="218118" x="7759700" y="5411788"/>
          <p14:tracePt t="218135" x="7777163" y="5402263"/>
          <p14:tracePt t="218151" x="7831138" y="5394325"/>
          <p14:tracePt t="218168" x="7875588" y="5375275"/>
          <p14:tracePt t="218185" x="7956550" y="5367338"/>
          <p14:tracePt t="218203" x="8001000" y="5357813"/>
          <p14:tracePt t="218220" x="8072438" y="5340350"/>
          <p14:tracePt t="218235" x="8116888" y="5340350"/>
          <p14:tracePt t="218253" x="8143875" y="5330825"/>
          <p14:tracePt t="218269" x="8180388" y="5322888"/>
          <p14:tracePt t="218285" x="8224838" y="5322888"/>
          <p14:tracePt t="218302" x="8259763" y="5313363"/>
          <p14:tracePt t="218319" x="8304213" y="5313363"/>
          <p14:tracePt t="218335" x="8348663" y="5303838"/>
          <p14:tracePt t="218352" x="8394700" y="5295900"/>
          <p14:tracePt t="218370" x="8429625" y="5295900"/>
          <p14:tracePt t="218385" x="8447088" y="5286375"/>
          <p14:tracePt t="218404" x="8456613" y="5286375"/>
          <p14:tracePt t="218419" x="8483600" y="5286375"/>
          <p14:tracePt t="218435" x="8491538" y="5286375"/>
          <p14:tracePt t="218452" x="8518525" y="5276850"/>
          <p14:tracePt t="218469" x="8537575" y="5276850"/>
          <p14:tracePt t="218486" x="8555038" y="5276850"/>
          <p14:tracePt t="218502" x="8562975" y="5276850"/>
          <p14:tracePt t="218519" x="8582025" y="5276850"/>
          <p14:tracePt t="218535" x="8589963" y="5276850"/>
          <p14:tracePt t="218552" x="8599488" y="5276850"/>
          <p14:tracePt t="218568" x="8609013" y="5268913"/>
          <p14:tracePt t="218585" x="8616950" y="5268913"/>
          <p14:tracePt t="218618" x="8626475" y="5268913"/>
          <p14:tracePt t="218644" x="8634413" y="5268913"/>
          <p14:tracePt t="218658" x="8643938" y="5268913"/>
          <p14:tracePt t="218691" x="8653463" y="5268913"/>
          <p14:tracePt t="218726" x="8661400" y="5268913"/>
          <p14:tracePt t="218746" x="8670925" y="5268913"/>
          <p14:tracePt t="218760" x="8680450" y="5268913"/>
          <p14:tracePt t="218774" x="8688388" y="5268913"/>
          <p14:tracePt t="218781" x="8697913" y="5268913"/>
          <p14:tracePt t="218788" x="8705850" y="5268913"/>
          <p14:tracePt t="218802" x="8715375" y="5268913"/>
          <p14:tracePt t="218818" x="8724900" y="5268913"/>
          <p14:tracePt t="218835" x="8751888" y="5268913"/>
          <p14:tracePt t="218852" x="8759825" y="5268913"/>
          <p14:tracePt t="218869" x="8777288" y="5268913"/>
          <p14:tracePt t="218885" x="8786813" y="5268913"/>
          <p14:tracePt t="218902" x="8813800" y="5276850"/>
          <p14:tracePt t="218935" x="8831263" y="5286375"/>
          <p14:tracePt t="218951" x="8840788" y="5286375"/>
          <p14:tracePt t="218968" x="8848725" y="5286375"/>
          <p14:tracePt t="218985" x="8858250" y="5286375"/>
          <p14:tracePt t="219001" x="8875713" y="5286375"/>
          <p14:tracePt t="219018" x="8885238" y="5286375"/>
          <p14:tracePt t="219035" x="8894763" y="5286375"/>
          <p14:tracePt t="219051" x="8912225" y="5286375"/>
          <p14:tracePt t="219068" x="8920163" y="5286375"/>
          <p14:tracePt t="219085" x="8929688" y="5286375"/>
          <p14:tracePt t="219101" x="8947150" y="5286375"/>
          <p14:tracePt t="219118" x="8956675" y="5286375"/>
          <p14:tracePt t="219135" x="8966200" y="5295900"/>
          <p14:tracePt t="219152" x="8974138" y="5295900"/>
          <p14:tracePt t="219169" x="8983663" y="5295900"/>
          <p14:tracePt t="219185" x="9001125" y="5295900"/>
          <p14:tracePt t="219203" x="9018588" y="5295900"/>
          <p14:tracePt t="219219" x="9037638" y="5295900"/>
          <p14:tracePt t="219235" x="9045575" y="5295900"/>
          <p14:tracePt t="219252" x="9063038" y="5295900"/>
          <p14:tracePt t="219269" x="9082088" y="5295900"/>
          <p14:tracePt t="219285" x="9090025" y="5295900"/>
          <p14:tracePt t="219302" x="9099550" y="5295900"/>
          <p14:tracePt t="219319" x="9117013" y="5295900"/>
          <p14:tracePt t="219335" x="9126538" y="5295900"/>
          <p14:tracePt t="219353" x="9134475" y="5295900"/>
          <p14:tracePt t="219369" x="9144000" y="5295900"/>
          <p14:tracePt t="219402" x="9153525" y="5295900"/>
          <p14:tracePt t="219419" x="9161463" y="5295900"/>
          <p14:tracePt t="219436" x="9170988" y="5295900"/>
          <p14:tracePt t="219452" x="9188450" y="5295900"/>
          <p14:tracePt t="219469" x="9197975" y="5295900"/>
          <p14:tracePt t="219485" x="9215438" y="5295900"/>
          <p14:tracePt t="219502" x="9224963" y="5295900"/>
          <p14:tracePt t="219519" x="9232900" y="5295900"/>
          <p14:tracePt t="219535" x="9242425" y="5295900"/>
          <p14:tracePt t="219552" x="9259888" y="5295900"/>
          <p14:tracePt t="219568" x="9269413" y="5295900"/>
          <p14:tracePt t="219586" x="9296400" y="5295900"/>
          <p14:tracePt t="219602" x="9304338" y="5295900"/>
          <p14:tracePt t="219620" x="9313863" y="5295900"/>
          <p14:tracePt t="219635" x="9323388" y="5295900"/>
          <p14:tracePt t="219652" x="9331325" y="5295900"/>
          <p14:tracePt t="219669" x="9340850" y="5295900"/>
          <p14:tracePt t="219689" x="9348788" y="5295900"/>
          <p14:tracePt t="219716" x="9358313" y="5295900"/>
          <p14:tracePt t="219731" x="9367838" y="5286375"/>
          <p14:tracePt t="219763" x="9375775" y="5276850"/>
          <p14:tracePt t="219777" x="9385300" y="5276850"/>
          <p14:tracePt t="219791" x="9402763" y="5276850"/>
          <p14:tracePt t="219797" x="9402763" y="5268913"/>
          <p14:tracePt t="219805" x="9412288" y="5268913"/>
          <p14:tracePt t="219818" x="9420225" y="5268913"/>
          <p14:tracePt t="219838" x="9429750" y="5268913"/>
          <p14:tracePt t="219851" x="9439275" y="5268913"/>
          <p14:tracePt t="219868" x="9447213" y="5259388"/>
          <p14:tracePt t="219886" x="9456738" y="5259388"/>
          <p14:tracePt t="219901" x="9466263" y="5259388"/>
          <p14:tracePt t="219921" x="9474200" y="5259388"/>
          <p14:tracePt t="219947" x="9483725" y="5259388"/>
          <p14:tracePt t="220084" x="9483725" y="5268913"/>
          <p14:tracePt t="220159" x="9474200" y="5268913"/>
          <p14:tracePt t="220167" x="9466263" y="5268913"/>
          <p14:tracePt t="220180" x="9456738" y="5268913"/>
          <p14:tracePt t="220194" x="9447213" y="5268913"/>
          <p14:tracePt t="220201" x="9439275" y="5268913"/>
          <p14:tracePt t="220218" x="9429750" y="5268913"/>
          <p14:tracePt t="220235" x="9402763" y="5268913"/>
          <p14:tracePt t="220251" x="9394825" y="5268913"/>
          <p14:tracePt t="220270" x="9367838" y="5251450"/>
          <p14:tracePt t="220285" x="9358313" y="5251450"/>
          <p14:tracePt t="220303" x="9340850" y="5241925"/>
          <p14:tracePt t="220319" x="9331325" y="5241925"/>
          <p14:tracePt t="220335" x="9313863" y="5241925"/>
          <p14:tracePt t="220352" x="9304338" y="5241925"/>
          <p14:tracePt t="220368" x="9296400" y="5241925"/>
          <p14:tracePt t="220385" x="9277350" y="5241925"/>
          <p14:tracePt t="220420" x="9259888" y="5241925"/>
          <p14:tracePt t="220435" x="9251950" y="5241925"/>
          <p14:tracePt t="220440" x="9242425" y="5241925"/>
          <p14:tracePt t="220469" x="9224963" y="5241925"/>
          <p14:tracePt t="220485" x="9205913" y="5251450"/>
          <p14:tracePt t="220502" x="9170988" y="5259388"/>
          <p14:tracePt t="220519" x="9117013" y="5268913"/>
          <p14:tracePt t="220536" x="9063038" y="5295900"/>
          <p14:tracePt t="220552" x="9045575" y="5295900"/>
          <p14:tracePt t="220570" x="9010650" y="5303838"/>
          <p14:tracePt t="220585" x="8983663" y="5303838"/>
          <p14:tracePt t="220602" x="8966200" y="5303838"/>
          <p14:tracePt t="220618" x="8947150" y="5322888"/>
          <p14:tracePt t="220635" x="8939213" y="5322888"/>
          <p14:tracePt t="220651" x="8912225" y="5322888"/>
          <p14:tracePt t="220668" x="8902700" y="5330825"/>
          <p14:tracePt t="220685" x="8885238" y="5330825"/>
          <p14:tracePt t="220701" x="8875713" y="5330825"/>
          <p14:tracePt t="220720" x="8858250" y="5340350"/>
          <p14:tracePt t="220735" x="8823325" y="5348288"/>
          <p14:tracePt t="220752" x="8804275" y="5348288"/>
          <p14:tracePt t="220768" x="8786813" y="5348288"/>
          <p14:tracePt t="220785" x="8769350" y="5348288"/>
          <p14:tracePt t="220803" x="8751888" y="5348288"/>
          <p14:tracePt t="220819" x="8742363" y="5348288"/>
          <p14:tracePt t="220872" x="8742363" y="5357813"/>
          <p14:tracePt t="220918" x="8751888" y="5357813"/>
          <p14:tracePt t="220931" x="8759825" y="5357813"/>
          <p14:tracePt t="220945" x="8769350" y="5357813"/>
          <p14:tracePt t="220953" x="8777288" y="5357813"/>
          <p14:tracePt t="220968" x="8786813" y="5357813"/>
          <p14:tracePt t="220984" x="8804275" y="5357813"/>
          <p14:tracePt t="221001" x="8823325" y="5357813"/>
          <p14:tracePt t="221018" x="8831263" y="5357813"/>
          <p14:tracePt t="221035" x="8858250" y="5357813"/>
          <p14:tracePt t="221051" x="8867775" y="5357813"/>
          <p14:tracePt t="221068" x="8875713" y="5357813"/>
          <p14:tracePt t="221085" x="8885238" y="5357813"/>
          <p14:tracePt t="221102" x="8894763" y="5357813"/>
          <p14:tracePt t="221135" x="8902700" y="5357813"/>
          <p14:tracePt t="221151" x="8912225" y="5357813"/>
          <p14:tracePt t="221186" x="8920163" y="5357813"/>
          <p14:tracePt t="221261" x="8929688" y="5357813"/>
          <p14:tracePt t="221282" x="8939213" y="5357813"/>
          <p14:tracePt t="221323" x="8947150" y="5357813"/>
          <p14:tracePt t="221350" x="8956675" y="5357813"/>
          <p14:tracePt t="221384" x="8966200" y="5357813"/>
          <p14:tracePt t="221399" x="8974138" y="5357813"/>
          <p14:tracePt t="221432" x="8983663" y="5357813"/>
          <p14:tracePt t="221466" x="8991600" y="5357813"/>
          <p14:tracePt t="221494" x="9001125" y="5357813"/>
          <p14:tracePt t="221507" x="9010650" y="5357813"/>
          <p14:tracePt t="221541" x="9018588" y="5357813"/>
          <p14:tracePt t="221576" x="9028113" y="5357813"/>
          <p14:tracePt t="221603" x="9037638" y="5357813"/>
          <p14:tracePt t="221610" x="9045575" y="5357813"/>
          <p14:tracePt t="221630" x="9055100" y="5357813"/>
          <p14:tracePt t="221651" x="9063038" y="5357813"/>
          <p14:tracePt t="221664" x="9072563" y="5357813"/>
          <p14:tracePt t="221671" x="9082088" y="5357813"/>
          <p14:tracePt t="221686" x="9090025" y="5357813"/>
          <p14:tracePt t="221705" x="9099550" y="5357813"/>
          <p14:tracePt t="221720" x="9109075" y="5357813"/>
          <p14:tracePt t="221735" x="9117013" y="5357813"/>
          <p14:tracePt t="221767" x="9126538" y="5357813"/>
          <p14:tracePt t="222238" x="9134475" y="5357813"/>
          <p14:tracePt t="222245" x="9161463" y="5348288"/>
          <p14:tracePt t="222252" x="9205913" y="5348288"/>
          <p14:tracePt t="222269" x="9259888" y="5330825"/>
          <p14:tracePt t="222285" x="9340850" y="5313363"/>
          <p14:tracePt t="222302" x="9412288" y="5286375"/>
          <p14:tracePt t="222320" x="9474200" y="5259388"/>
          <p14:tracePt t="222335" x="9510713" y="5241925"/>
          <p14:tracePt t="222353" x="9545638" y="5224463"/>
          <p14:tracePt t="222369" x="9582150" y="5205413"/>
          <p14:tracePt t="222385" x="9609138" y="5197475"/>
          <p14:tracePt t="222402" x="9653588" y="5180013"/>
          <p14:tracePt t="222419" x="9698038" y="5170488"/>
          <p14:tracePt t="222424" x="9705975" y="5170488"/>
          <p14:tracePt t="222436" x="9732963" y="5153025"/>
          <p14:tracePt t="222452" x="9769475" y="5143500"/>
          <p14:tracePt t="222470" x="9796463" y="5126038"/>
          <p14:tracePt t="222485" x="9813925" y="5116513"/>
          <p14:tracePt t="222502" x="9823450" y="5116513"/>
          <p14:tracePt t="222519" x="9840913" y="5108575"/>
          <p14:tracePt t="222535" x="9848850" y="5108575"/>
          <p14:tracePt t="222552" x="9858375" y="5099050"/>
          <p14:tracePt t="222585" x="9867900" y="5089525"/>
          <p14:tracePt t="222634" x="9867900" y="5081588"/>
          <p14:tracePt t="222668" x="9867900" y="5072063"/>
          <p14:tracePt t="222689" x="9867900" y="5062538"/>
          <p14:tracePt t="222695" x="9867900" y="5054600"/>
          <p14:tracePt t="222710" x="9867900" y="5045075"/>
          <p14:tracePt t="222733" x="9867900" y="5037138"/>
          <p14:tracePt t="222744" x="9867900" y="5027613"/>
          <p14:tracePt t="222765" x="9867900" y="5018088"/>
          <p14:tracePt t="222792" x="9867900" y="5010150"/>
          <p14:tracePt t="223175" x="9867900" y="5018088"/>
          <p14:tracePt t="223188" x="9867900" y="5027613"/>
          <p14:tracePt t="223263" x="9867900" y="5037138"/>
          <p14:tracePt t="223366" x="9867900" y="5045075"/>
          <p14:tracePt t="223742" x="9867900" y="5054600"/>
          <p14:tracePt t="223879" x="9848850" y="5054600"/>
          <p14:tracePt t="223886" x="9848850" y="5045075"/>
          <p14:tracePt t="223891" x="9840913" y="5045075"/>
          <p14:tracePt t="224542" x="9786938" y="5054600"/>
          <p14:tracePt t="224550" x="9732963" y="5081588"/>
          <p14:tracePt t="224557" x="9688513" y="5099050"/>
          <p14:tracePt t="224568" x="9626600" y="5133975"/>
          <p14:tracePt t="224585" x="9572625" y="5153025"/>
          <p14:tracePt t="224602" x="9537700" y="5160963"/>
          <p14:tracePt t="224619" x="9510713" y="5180013"/>
          <p14:tracePt t="224636" x="9474200" y="5197475"/>
          <p14:tracePt t="224652" x="9456738" y="5197475"/>
          <p14:tracePt t="224669" x="9429750" y="5214938"/>
          <p14:tracePt t="224685" x="9402763" y="5214938"/>
          <p14:tracePt t="224702" x="9385300" y="5224463"/>
          <p14:tracePt t="224719" x="9358313" y="5224463"/>
          <p14:tracePt t="224738" x="9340850" y="5232400"/>
          <p14:tracePt t="224752" x="9331325" y="5241925"/>
          <p14:tracePt t="224769" x="9296400" y="5251450"/>
          <p14:tracePt t="224787" x="9224963" y="5259388"/>
          <p14:tracePt t="224802" x="9188450" y="5268913"/>
          <p14:tracePt t="224819" x="9144000" y="5276850"/>
          <p14:tracePt t="224835" x="9063038" y="5286375"/>
          <p14:tracePt t="224852" x="9018588" y="5286375"/>
          <p14:tracePt t="224869" x="8920163" y="5286375"/>
          <p14:tracePt t="224885" x="8823325" y="5286375"/>
          <p14:tracePt t="224902" x="8670925" y="5286375"/>
          <p14:tracePt t="224918" x="8609013" y="5286375"/>
          <p14:tracePt t="224935" x="8555038" y="5286375"/>
          <p14:tracePt t="224951" x="8501063" y="5286375"/>
          <p14:tracePt t="224968" x="8474075" y="5286375"/>
          <p14:tracePt t="224985" x="8420100" y="5268913"/>
          <p14:tracePt t="225001" x="8385175" y="5259388"/>
          <p14:tracePt t="225018" x="8296275" y="5241925"/>
          <p14:tracePt t="225035" x="8259763" y="5241925"/>
          <p14:tracePt t="225051" x="8232775" y="5241925"/>
          <p14:tracePt t="225068" x="8205788" y="5241925"/>
          <p14:tracePt t="225085" x="8180388" y="5241925"/>
          <p14:tracePt t="225101" x="8153400" y="5241925"/>
          <p14:tracePt t="225118" x="8134350" y="5241925"/>
          <p14:tracePt t="225135" x="8108950" y="5241925"/>
          <p14:tracePt t="225151" x="8089900" y="5241925"/>
          <p14:tracePt t="225168" x="8062913" y="5232400"/>
          <p14:tracePt t="225185" x="8037513" y="5232400"/>
          <p14:tracePt t="225202" x="8001000" y="5232400"/>
          <p14:tracePt t="225218" x="7966075" y="5232400"/>
          <p14:tracePt t="225235" x="7920038" y="5224463"/>
          <p14:tracePt t="225252" x="7885113" y="5214938"/>
          <p14:tracePt t="225269" x="7848600" y="5214938"/>
          <p14:tracePt t="225286" x="7813675" y="5214938"/>
          <p14:tracePt t="225302" x="7786688" y="5205413"/>
          <p14:tracePt t="225319" x="7759700" y="5197475"/>
          <p14:tracePt t="225335" x="7742238" y="5197475"/>
          <p14:tracePt t="225352" x="7724775" y="5197475"/>
          <p14:tracePt t="225369" x="7705725" y="5197475"/>
          <p14:tracePt t="225385" x="7697788" y="5197475"/>
          <p14:tracePt t="225402" x="7670800" y="5197475"/>
          <p14:tracePt t="225418" x="7661275" y="5187950"/>
          <p14:tracePt t="225423" x="7653338" y="5187950"/>
          <p14:tracePt t="225436" x="7643813" y="5187950"/>
          <p14:tracePt t="225452" x="7626350" y="5180013"/>
          <p14:tracePt t="225470" x="7608888" y="5180013"/>
          <p14:tracePt t="225485" x="7589838" y="5180013"/>
          <p14:tracePt t="225502" x="7562850" y="5180013"/>
          <p14:tracePt t="225519" x="7554913" y="5180013"/>
          <p14:tracePt t="225535" x="7537450" y="5180013"/>
          <p14:tracePt t="225552" x="7527925" y="5180013"/>
          <p14:tracePt t="225586" x="7518400" y="5180013"/>
          <p14:tracePt t="225602" x="7518400" y="5170488"/>
          <p14:tracePt t="225628" x="7527925" y="5170488"/>
          <p14:tracePt t="225642" x="7537450" y="5170488"/>
          <p14:tracePt t="225652" x="7545388" y="5170488"/>
          <p14:tracePt t="225670" x="7554913" y="5170488"/>
          <p14:tracePt t="225685" x="7562850" y="5170488"/>
          <p14:tracePt t="225702" x="7581900" y="5170488"/>
          <p14:tracePt t="225719" x="7589838" y="5170488"/>
          <p14:tracePt t="225736" x="7599363" y="5170488"/>
          <p14:tracePt t="225752" x="7616825" y="5170488"/>
          <p14:tracePt t="225769" x="7626350" y="5170488"/>
          <p14:tracePt t="225785" x="7634288" y="5170488"/>
          <p14:tracePt t="225802" x="7653338" y="5180013"/>
          <p14:tracePt t="225819" x="7670800" y="5187950"/>
          <p14:tracePt t="225835" x="7697788" y="5197475"/>
          <p14:tracePt t="225852" x="7715250" y="5205413"/>
          <p14:tracePt t="225869" x="7751763" y="5224463"/>
          <p14:tracePt t="225887" x="7777163" y="5224463"/>
          <p14:tracePt t="225901" x="7796213" y="5232400"/>
          <p14:tracePt t="225918" x="7804150" y="5232400"/>
          <p14:tracePt t="225921" x="7813675" y="5232400"/>
          <p14:tracePt t="225934" x="7831138" y="5232400"/>
          <p14:tracePt t="225951" x="7848600" y="5232400"/>
          <p14:tracePt t="225968" x="7875588" y="5232400"/>
          <p14:tracePt t="225985" x="7894638" y="5241925"/>
          <p14:tracePt t="226002" x="7912100" y="5241925"/>
          <p14:tracePt t="226018" x="7929563" y="5241925"/>
          <p14:tracePt t="226035" x="7939088" y="5241925"/>
          <p14:tracePt t="226051" x="7947025" y="5241925"/>
          <p14:tracePt t="226068" x="7966075" y="5241925"/>
          <p14:tracePt t="226085" x="7974013" y="5241925"/>
          <p14:tracePt t="226101" x="7974013" y="5232400"/>
          <p14:tracePt t="226118" x="7983538" y="5232400"/>
          <p14:tracePt t="226135" x="7991475" y="5224463"/>
          <p14:tracePt t="226151" x="8001000" y="5224463"/>
          <p14:tracePt t="226168" x="8027988" y="5205413"/>
          <p14:tracePt t="226185" x="8037513" y="5205413"/>
          <p14:tracePt t="226202" x="8054975" y="5197475"/>
          <p14:tracePt t="226218" x="8072438" y="5187950"/>
          <p14:tracePt t="226235" x="8089900" y="5187950"/>
          <p14:tracePt t="226252" x="8099425" y="5180013"/>
          <p14:tracePt t="226270" x="8116888" y="5170488"/>
          <p14:tracePt t="226285" x="8126413" y="5170488"/>
          <p14:tracePt t="226303" x="8143875" y="5160963"/>
          <p14:tracePt t="226318" x="8153400" y="5160963"/>
          <p14:tracePt t="226335" x="8161338" y="5160963"/>
          <p14:tracePt t="226352" x="8170863" y="5160963"/>
          <p14:tracePt t="226385" x="8170863" y="5153025"/>
          <p14:tracePt t="226416" x="8170863" y="5143500"/>
          <p14:tracePt t="226751" x="8170863" y="5153025"/>
          <p14:tracePt t="226763" x="8180388" y="5153025"/>
          <p14:tracePt t="226776" x="8197850" y="5160963"/>
          <p14:tracePt t="226785" x="8205788" y="5160963"/>
          <p14:tracePt t="226802" x="8232775" y="5160963"/>
          <p14:tracePt t="226819" x="8242300" y="5170488"/>
          <p14:tracePt t="226837" x="8269288" y="5180013"/>
          <p14:tracePt t="226852" x="8277225" y="5180013"/>
          <p14:tracePt t="226869" x="8286750" y="5187950"/>
          <p14:tracePt t="226885" x="8296275" y="5187950"/>
          <p14:tracePt t="226918" x="8313738" y="5197475"/>
          <p14:tracePt t="226935" x="8323263" y="5205413"/>
          <p14:tracePt t="226952" x="8331200" y="5205413"/>
          <p14:tracePt t="226968" x="8348663" y="5214938"/>
          <p14:tracePt t="226985" x="8367713" y="5224463"/>
          <p14:tracePt t="227001" x="8385175" y="5224463"/>
          <p14:tracePt t="227018" x="8402638" y="5224463"/>
          <p14:tracePt t="227035" x="8429625" y="5224463"/>
          <p14:tracePt t="227051" x="8447088" y="5224463"/>
          <p14:tracePt t="227068" x="8491538" y="5224463"/>
          <p14:tracePt t="227085" x="8510588" y="5224463"/>
          <p14:tracePt t="227101" x="8528050" y="5224463"/>
          <p14:tracePt t="227118" x="8555038" y="5224463"/>
          <p14:tracePt t="227135" x="8582025" y="5224463"/>
          <p14:tracePt t="227151" x="8609013" y="5224463"/>
          <p14:tracePt t="227168" x="8626475" y="5224463"/>
          <p14:tracePt t="227185" x="8643938" y="5224463"/>
          <p14:tracePt t="227202" x="8653463" y="5224463"/>
          <p14:tracePt t="227219" x="8661400" y="5224463"/>
          <p14:tracePt t="227235" x="8670925" y="5224463"/>
          <p14:tracePt t="227252" x="8680450" y="5224463"/>
          <p14:tracePt t="227282" x="8688388" y="5224463"/>
          <p14:tracePt t="227296" x="8697913" y="5224463"/>
          <p14:tracePt t="227500" x="8705850" y="5224463"/>
          <p14:tracePt t="227582" x="8715375" y="5224463"/>
          <p14:tracePt t="227610" x="8724900" y="5224463"/>
          <p14:tracePt t="227630" x="8732838" y="5224463"/>
          <p14:tracePt t="227658" x="8742363" y="5224463"/>
          <p14:tracePt t="227692" x="8751888" y="5224463"/>
          <p14:tracePt t="227727" x="8759825" y="5224463"/>
          <p14:tracePt t="227740" x="8769350" y="5224463"/>
          <p14:tracePt t="227836" x="8777288" y="5224463"/>
          <p14:tracePt t="228107" x="8786813" y="5224463"/>
          <p14:tracePt t="228142" x="8796338" y="5224463"/>
          <p14:tracePt t="228156" x="8804275" y="5224463"/>
          <p14:tracePt t="228178" x="8813800" y="5224463"/>
          <p14:tracePt t="228198" x="8823325" y="5224463"/>
          <p14:tracePt t="228211" x="8831263" y="5224463"/>
          <p14:tracePt t="228219" x="8840788" y="5224463"/>
          <p14:tracePt t="228235" x="8848725" y="5224463"/>
          <p14:tracePt t="228252" x="8875713" y="5224463"/>
          <p14:tracePt t="228268" x="8885238" y="5224463"/>
          <p14:tracePt t="228285" x="8912225" y="5224463"/>
          <p14:tracePt t="228302" x="8929688" y="5224463"/>
          <p14:tracePt t="228319" x="8939213" y="5224463"/>
          <p14:tracePt t="228335" x="8956675" y="5224463"/>
          <p14:tracePt t="228352" x="8966200" y="5224463"/>
          <p14:tracePt t="228369" x="8974138" y="5224463"/>
          <p14:tracePt t="228385" x="8991600" y="5214938"/>
          <p14:tracePt t="228402" x="9001125" y="5214938"/>
          <p14:tracePt t="228419" x="9010650" y="5214938"/>
          <p14:tracePt t="228435" x="9018588" y="5214938"/>
          <p14:tracePt t="228452" x="9028113" y="5205413"/>
          <p14:tracePt t="228469" x="9037638" y="5205413"/>
          <p14:tracePt t="228485" x="9055100" y="5205413"/>
          <p14:tracePt t="228502" x="9063038" y="5205413"/>
          <p14:tracePt t="228519" x="9072563" y="5205413"/>
          <p14:tracePt t="228535" x="9082088" y="5205413"/>
          <p14:tracePt t="228552" x="9099550" y="5197475"/>
          <p14:tracePt t="228568" x="9109075" y="5197475"/>
          <p14:tracePt t="228585" x="9126538" y="5197475"/>
          <p14:tracePt t="228601" x="9134475" y="5197475"/>
          <p14:tracePt t="228618" x="9144000" y="5187950"/>
          <p14:tracePt t="228635" x="9161463" y="5187950"/>
          <p14:tracePt t="228651" x="9180513" y="5187950"/>
          <p14:tracePt t="228668" x="9197975" y="5187950"/>
          <p14:tracePt t="228685" x="9205913" y="5180013"/>
          <p14:tracePt t="228701" x="9215438" y="5180013"/>
          <p14:tracePt t="228718" x="9232900" y="5180013"/>
          <p14:tracePt t="228739" x="9251950" y="5180013"/>
          <p14:tracePt t="228769" x="9269413" y="5180013"/>
          <p14:tracePt t="228785" x="9277350" y="5180013"/>
          <p14:tracePt t="228802" x="9286875" y="5180013"/>
          <p14:tracePt t="228819" x="9296400" y="5180013"/>
          <p14:tracePt t="228835" x="9313863" y="5180013"/>
          <p14:tracePt t="228853" x="9323388" y="5180013"/>
          <p14:tracePt t="228886" x="9331325" y="5170488"/>
          <p14:tracePt t="228918" x="9340850" y="5170488"/>
          <p14:tracePt t="228935" x="9358313" y="5170488"/>
          <p14:tracePt t="228968" x="9367838" y="5160963"/>
          <p14:tracePt t="228985" x="9385300" y="5160963"/>
          <p14:tracePt t="229018" x="9394825" y="5160963"/>
          <p14:tracePt t="229037" x="9402763" y="5160963"/>
          <p14:tracePt t="229270" x="9385300" y="5160963"/>
          <p14:tracePt t="229278" x="9375775" y="5160963"/>
          <p14:tracePt t="229285" x="9367838" y="5160963"/>
          <p14:tracePt t="229302" x="9323388" y="5160963"/>
          <p14:tracePt t="229319" x="9286875" y="5160963"/>
          <p14:tracePt t="229335" x="9251950" y="5160963"/>
          <p14:tracePt t="229352" x="9224963" y="5160963"/>
          <p14:tracePt t="229368" x="9205913" y="5160963"/>
          <p14:tracePt t="229385" x="9197975" y="5160963"/>
          <p14:tracePt t="229402" x="9188450" y="5160963"/>
          <p14:tracePt t="229420" x="9180513" y="5160963"/>
          <p14:tracePt t="229496" x="9180513" y="5153025"/>
          <p14:tracePt t="229516" x="9188450" y="5153025"/>
          <p14:tracePt t="229537" x="9197975" y="5153025"/>
          <p14:tracePt t="229544" x="9205913" y="5153025"/>
          <p14:tracePt t="229552" x="9215438" y="5153025"/>
          <p14:tracePt t="229569" x="9224963" y="5153025"/>
          <p14:tracePt t="229585" x="9251950" y="5153025"/>
          <p14:tracePt t="229602" x="9277350" y="5153025"/>
          <p14:tracePt t="229618" x="9304338" y="5153025"/>
          <p14:tracePt t="229635" x="9313863" y="5153025"/>
          <p14:tracePt t="229652" x="9331325" y="5153025"/>
          <p14:tracePt t="229668" x="9348788" y="5153025"/>
          <p14:tracePt t="229686" x="9358313" y="5153025"/>
          <p14:tracePt t="229702" x="9375775" y="5153025"/>
          <p14:tracePt t="229718" x="9385300" y="5153025"/>
          <p14:tracePt t="229735" x="9394825" y="5153025"/>
          <p14:tracePt t="229770" x="9402763" y="5153025"/>
          <p14:tracePt t="229785" x="9412288" y="5153025"/>
          <p14:tracePt t="229817" x="9420225" y="5153025"/>
          <p14:tracePt t="229851" x="9429750" y="5153025"/>
          <p14:tracePt t="229886" x="9439275" y="5153025"/>
          <p14:tracePt t="229905" x="9447213" y="5153025"/>
          <p14:tracePt t="229932" x="9456738" y="5153025"/>
          <p14:tracePt t="229959" x="9456738" y="5160963"/>
          <p14:tracePt t="229966" x="9466263" y="5160963"/>
          <p14:tracePt t="229993" x="9474200" y="5160963"/>
          <p14:tracePt t="230034" x="9483725" y="5170488"/>
          <p14:tracePt t="230068" x="9483725" y="5180013"/>
          <p14:tracePt t="230075" x="9491663" y="5180013"/>
          <p14:tracePt t="230124" x="9491663" y="5187950"/>
          <p14:tracePt t="230151" x="9491663" y="5197475"/>
          <p14:tracePt t="230186" x="9491663" y="5205413"/>
          <p14:tracePt t="230200" x="9491663" y="5214938"/>
          <p14:tracePt t="230221" x="9483725" y="5214938"/>
          <p14:tracePt t="230234" x="9474200" y="5224463"/>
          <p14:tracePt t="230242" x="9456738" y="5224463"/>
          <p14:tracePt t="230255" x="9447213" y="5224463"/>
          <p14:tracePt t="230268" x="9420225" y="5224463"/>
          <p14:tracePt t="230285" x="9394825" y="5224463"/>
          <p14:tracePt t="230302" x="9323388" y="5224463"/>
          <p14:tracePt t="230319" x="9304338" y="5224463"/>
          <p14:tracePt t="230336" x="9269413" y="5224463"/>
          <p14:tracePt t="230352" x="9251950" y="5224463"/>
          <p14:tracePt t="230369" x="9232900" y="5224463"/>
          <p14:tracePt t="230385" x="9205913" y="5224463"/>
          <p14:tracePt t="230403" x="9197975" y="5224463"/>
          <p14:tracePt t="230419" x="9180513" y="5224463"/>
          <p14:tracePt t="230435" x="9161463" y="5224463"/>
          <p14:tracePt t="230452" x="9144000" y="5224463"/>
          <p14:tracePt t="230469" x="9126538" y="5224463"/>
          <p14:tracePt t="230485" x="9117013" y="5224463"/>
          <p14:tracePt t="230502" x="9117013" y="5214938"/>
          <p14:tracePt t="230519" x="9109075" y="5214938"/>
          <p14:tracePt t="230556" x="9109075" y="5205413"/>
          <p14:tracePt t="230617" x="9117013" y="5205413"/>
          <p14:tracePt t="230637" x="9126538" y="5205413"/>
          <p14:tracePt t="230644" x="9134475" y="5205413"/>
          <p14:tracePt t="230657" x="9144000" y="5205413"/>
          <p14:tracePt t="230668" x="9153525" y="5205413"/>
          <p14:tracePt t="230685" x="9180513" y="5205413"/>
          <p14:tracePt t="230702" x="9205913" y="5205413"/>
          <p14:tracePt t="230718" x="9224963" y="5205413"/>
          <p14:tracePt t="230735" x="9232900" y="5205413"/>
          <p14:tracePt t="230754" x="9251950" y="5205413"/>
          <p14:tracePt t="230769" x="9259888" y="5205413"/>
          <p14:tracePt t="230786" x="9277350" y="5205413"/>
          <p14:tracePt t="230802" x="9286875" y="5205413"/>
          <p14:tracePt t="230819" x="9296400" y="5205413"/>
          <p14:tracePt t="230835" x="9304338" y="5205413"/>
          <p14:tracePt t="230852" x="9313863" y="5205413"/>
          <p14:tracePt t="230869" x="9323388" y="5205413"/>
          <p14:tracePt t="230885" x="9331325" y="5205413"/>
          <p14:tracePt t="230902" x="9331325" y="5197475"/>
          <p14:tracePt t="230918" x="9348788" y="5197475"/>
          <p14:tracePt t="230943" x="9358313" y="5197475"/>
          <p14:tracePt t="230977" x="9367838" y="5197475"/>
          <p14:tracePt t="231005" x="9375775" y="5197475"/>
          <p14:tracePt t="231093" x="9385300" y="5197475"/>
          <p14:tracePt t="231205" x="9375775" y="5197475"/>
          <p14:tracePt t="231218" x="9367838" y="5197475"/>
          <p14:tracePt t="231225" x="9358313" y="5197475"/>
          <p14:tracePt t="231235" x="9340850" y="5197475"/>
          <p14:tracePt t="231252" x="9304338" y="5205413"/>
          <p14:tracePt t="231269" x="9242425" y="5214938"/>
          <p14:tracePt t="231285" x="9224963" y="5214938"/>
          <p14:tracePt t="231302" x="9188450" y="5214938"/>
          <p14:tracePt t="231320" x="9161463" y="5214938"/>
          <p14:tracePt t="231335" x="9144000" y="5214938"/>
          <p14:tracePt t="231352" x="9134475" y="5214938"/>
          <p14:tracePt t="231369" x="9117013" y="5214938"/>
          <p14:tracePt t="231385" x="9109075" y="5214938"/>
          <p14:tracePt t="231402" x="9090025" y="5214938"/>
          <p14:tracePt t="231438" x="9082088" y="5214938"/>
          <p14:tracePt t="231452" x="9072563" y="5214938"/>
          <p14:tracePt t="231485" x="9063038" y="5214938"/>
          <p14:tracePt t="231519" x="9055100" y="5214938"/>
          <p14:tracePt t="231526" x="9055100" y="5205413"/>
          <p14:tracePt t="231547" x="9045575" y="5205413"/>
          <p14:tracePt t="231567" x="9037638" y="5205413"/>
          <p14:tracePt t="231669" x="9037638" y="5197475"/>
          <p14:tracePt t="231690" x="9045575" y="5197475"/>
          <p14:tracePt t="231717" x="9055100" y="5197475"/>
          <p14:tracePt t="231738" x="9063038" y="5197475"/>
          <p14:tracePt t="231751" x="9072563" y="5197475"/>
          <p14:tracePt t="231758" x="9082088" y="5197475"/>
          <p14:tracePt t="231778" x="9090025" y="5197475"/>
          <p14:tracePt t="231793" x="9099550" y="5205413"/>
          <p14:tracePt t="231802" x="9109075" y="5205413"/>
          <p14:tracePt t="231818" x="9126538" y="5205413"/>
          <p14:tracePt t="231835" x="9144000" y="5205413"/>
          <p14:tracePt t="231851" x="9153525" y="5205413"/>
          <p14:tracePt t="231868" x="9180513" y="5205413"/>
          <p14:tracePt t="231885" x="9188450" y="5214938"/>
          <p14:tracePt t="231901" x="9205913" y="5224463"/>
          <p14:tracePt t="231918" x="9215438" y="5224463"/>
          <p14:tracePt t="231920" x="9224963" y="5224463"/>
          <p14:tracePt t="231941" x="9242425" y="5224463"/>
          <p14:tracePt t="231955" x="9251950" y="5224463"/>
          <p14:tracePt t="231968" x="9269413" y="5224463"/>
          <p14:tracePt t="231985" x="9277350" y="5224463"/>
          <p14:tracePt t="232002" x="9304338" y="5224463"/>
          <p14:tracePt t="232018" x="9313863" y="5224463"/>
          <p14:tracePt t="232035" x="9323388" y="5224463"/>
          <p14:tracePt t="232051" x="9340850" y="5224463"/>
          <p14:tracePt t="232068" x="9348788" y="5224463"/>
          <p14:tracePt t="232101" x="9367838" y="5224463"/>
          <p14:tracePt t="232118" x="9367838" y="5214938"/>
          <p14:tracePt t="232135" x="9375775" y="5214938"/>
          <p14:tracePt t="232193" x="9375775" y="5205413"/>
          <p14:tracePt t="232221" x="9385300" y="5205413"/>
          <p14:tracePt t="232298" x="9385300" y="5197475"/>
          <p14:tracePt t="232326" x="9375775" y="5197475"/>
          <p14:tracePt t="232332" x="9375775" y="5187950"/>
          <p14:tracePt t="232340" x="9367838" y="5187950"/>
          <p14:tracePt t="232352" x="9348788" y="5180013"/>
          <p14:tracePt t="232369" x="9331325" y="5180013"/>
          <p14:tracePt t="232386" x="9313863" y="5170488"/>
          <p14:tracePt t="232402" x="9286875" y="5160963"/>
          <p14:tracePt t="232420" x="9269413" y="5160963"/>
          <p14:tracePt t="232435" x="9232900" y="5160963"/>
          <p14:tracePt t="232452" x="9215438" y="5170488"/>
          <p14:tracePt t="232469" x="9197975" y="5180013"/>
          <p14:tracePt t="232485" x="9180513" y="5187950"/>
          <p14:tracePt t="232502" x="9161463" y="5197475"/>
          <p14:tracePt t="232519" x="9153525" y="5214938"/>
          <p14:tracePt t="232536" x="9134475" y="5224463"/>
          <p14:tracePt t="232552" x="9134475" y="5232400"/>
          <p14:tracePt t="232568" x="9126538" y="5232400"/>
          <p14:tracePt t="232585" x="9126538" y="5241925"/>
          <p14:tracePt t="232601" x="9117013" y="5241925"/>
          <p14:tracePt t="232618" x="9109075" y="5251450"/>
          <p14:tracePt t="232651" x="9099550" y="5251450"/>
          <p14:tracePt t="232672" x="9090025" y="5251450"/>
          <p14:tracePt t="232686" x="9082088" y="5251450"/>
          <p14:tracePt t="232701" x="9072563" y="5251450"/>
          <p14:tracePt t="232719" x="9063038" y="5251450"/>
          <p14:tracePt t="232737" x="9055100" y="5251450"/>
          <p14:tracePt t="232755" x="9045575" y="5251450"/>
          <p14:tracePt t="232768" x="9028113" y="5251450"/>
          <p14:tracePt t="232879" x="9037638" y="5251450"/>
          <p14:tracePt t="232905" x="9045575" y="5251450"/>
          <p14:tracePt t="232925" x="9055100" y="5251450"/>
          <p14:tracePt t="232945" x="9063038" y="5251450"/>
          <p14:tracePt t="232959" x="9072563" y="5251450"/>
          <p14:tracePt t="232966" x="9082088" y="5251450"/>
          <p14:tracePt t="232979" x="9090025" y="5251450"/>
          <p14:tracePt t="233000" x="9099550" y="5241925"/>
          <p14:tracePt t="233013" x="9117013" y="5241925"/>
          <p14:tracePt t="233027" x="9126538" y="5241925"/>
          <p14:tracePt t="233034" x="9134475" y="5241925"/>
          <p14:tracePt t="233051" x="9144000" y="5241925"/>
          <p14:tracePt t="233068" x="9170988" y="5241925"/>
          <p14:tracePt t="233101" x="9188450" y="5241925"/>
          <p14:tracePt t="233118" x="9205913" y="5241925"/>
          <p14:tracePt t="233135" x="9215438" y="5241925"/>
          <p14:tracePt t="233151" x="9242425" y="5241925"/>
          <p14:tracePt t="233168" x="9259888" y="5241925"/>
          <p14:tracePt t="233185" x="9277350" y="5241925"/>
          <p14:tracePt t="233202" x="9304338" y="5241925"/>
          <p14:tracePt t="233219" x="9331325" y="5241925"/>
          <p14:tracePt t="233235" x="9340850" y="5241925"/>
          <p14:tracePt t="233252" x="9348788" y="5241925"/>
          <p14:tracePt t="233269" x="9358313" y="5241925"/>
          <p14:tracePt t="233302" x="9367838" y="5241925"/>
          <p14:tracePt t="233319" x="9375775" y="5241925"/>
          <p14:tracePt t="233480" x="9375775" y="5232400"/>
          <p14:tracePt t="233494" x="9375775" y="5224463"/>
          <p14:tracePt t="233500" x="9367838" y="5214938"/>
          <p14:tracePt t="233863" x="9385300" y="5214938"/>
          <p14:tracePt t="233871" x="9420225" y="5205413"/>
          <p14:tracePt t="233877" x="9439275" y="5197475"/>
          <p14:tracePt t="233885" x="9466263" y="5187950"/>
          <p14:tracePt t="233902" x="9510713" y="5170488"/>
          <p14:tracePt t="233918" x="9537700" y="5170488"/>
          <p14:tracePt t="233935" x="9563100" y="5160963"/>
          <p14:tracePt t="233951" x="9582150" y="5153025"/>
          <p14:tracePt t="233968" x="9599613" y="5143500"/>
          <p14:tracePt t="233985" x="9617075" y="5143500"/>
          <p14:tracePt t="234001" x="9626600" y="5133975"/>
          <p14:tracePt t="234018" x="9653588" y="5126038"/>
          <p14:tracePt t="234034" x="9661525" y="5116513"/>
          <p14:tracePt t="234051" x="9671050" y="5116513"/>
          <p14:tracePt t="234068" x="9680575" y="5108575"/>
          <p14:tracePt t="234085" x="9688513" y="5108575"/>
          <p14:tracePt t="234101" x="9705975" y="5089525"/>
          <p14:tracePt t="234135" x="9715500" y="5089525"/>
          <p14:tracePt t="234151" x="9725025" y="5089525"/>
          <p14:tracePt t="234170" x="9732963" y="5089525"/>
          <p14:tracePt t="234491" x="9732963" y="5081588"/>
          <p14:tracePt t="234526" x="9742488" y="5081588"/>
          <p14:tracePt t="234767" x="9752013" y="5081588"/>
          <p14:tracePt t="234778" x="9759950" y="5081588"/>
          <p14:tracePt t="234813" x="9769475" y="5081588"/>
          <p14:tracePt t="234840" x="9777413" y="5081588"/>
          <p14:tracePt t="234873" x="9786938" y="5081588"/>
          <p14:tracePt t="235243" x="9796463" y="5081588"/>
          <p14:tracePt t="235251" x="9804400" y="5081588"/>
          <p14:tracePt t="235257" x="9813925" y="5072063"/>
          <p14:tracePt t="235278" x="9823450" y="5072063"/>
          <p14:tracePt t="235285" x="9831388" y="5072063"/>
          <p14:tracePt t="235306" x="9840913" y="5072063"/>
          <p14:tracePt t="235332" x="9848850" y="5072063"/>
          <p14:tracePt t="235416" x="9858375" y="5072063"/>
          <p14:tracePt t="235531" x="9867900" y="5072063"/>
          <p14:tracePt t="235891" x="9875838" y="5072063"/>
          <p14:tracePt t="236420" x="9875838" y="5081588"/>
          <p14:tracePt t="236494" x="9867900" y="5081588"/>
          <p14:tracePt t="236501" x="9858375" y="5081588"/>
          <p14:tracePt t="236508" x="9848850" y="5081588"/>
          <p14:tracePt t="239027" x="9813925" y="5089525"/>
          <p14:tracePt t="239034" x="9769475" y="5116513"/>
          <p14:tracePt t="239041" x="9742488" y="5143500"/>
          <p14:tracePt t="239051" x="9705975" y="5160963"/>
          <p14:tracePt t="239068" x="9644063" y="5214938"/>
          <p14:tracePt t="239085" x="9501188" y="5276850"/>
          <p14:tracePt t="239101" x="9348788" y="5340350"/>
          <p14:tracePt t="239118" x="9170988" y="5411788"/>
          <p14:tracePt t="239135" x="9090025" y="5438775"/>
          <p14:tracePt t="239151" x="8983663" y="5483225"/>
          <p14:tracePt t="239168" x="8875713" y="5510213"/>
          <p14:tracePt t="239185" x="8759825" y="5572125"/>
          <p14:tracePt t="239202" x="8705850" y="5589588"/>
          <p14:tracePt t="239220" x="8661400" y="5616575"/>
          <p14:tracePt t="239235" x="8643938" y="5626100"/>
          <p14:tracePt t="239252" x="8626475" y="5634038"/>
          <p14:tracePt t="239269" x="8589963" y="5653088"/>
          <p14:tracePt t="239285" x="8572500" y="5661025"/>
          <p14:tracePt t="239302" x="8537575" y="5688013"/>
          <p14:tracePt t="239318" x="8518525" y="5705475"/>
          <p14:tracePt t="239336" x="8474075" y="5724525"/>
          <p14:tracePt t="239352" x="8429625" y="5741988"/>
          <p14:tracePt t="239370" x="8367713" y="5768975"/>
          <p14:tracePt t="239385" x="8313738" y="5795963"/>
          <p14:tracePt t="239402" x="8269288" y="5813425"/>
          <p14:tracePt t="239419" x="8224838" y="5830888"/>
          <p14:tracePt t="239435" x="8188325" y="5848350"/>
          <p14:tracePt t="239452" x="8143875" y="5875338"/>
          <p14:tracePt t="239469" x="8089900" y="5894388"/>
          <p14:tracePt t="239486" x="8037513" y="5919788"/>
          <p14:tracePt t="239502" x="8010525" y="5929313"/>
          <p14:tracePt t="239519" x="7983538" y="5938838"/>
          <p14:tracePt t="239535" x="7956550" y="5946775"/>
          <p14:tracePt t="239552" x="7939088" y="5956300"/>
          <p14:tracePt t="239569" x="7920038" y="5965825"/>
          <p14:tracePt t="239585" x="7912100" y="5965825"/>
          <p14:tracePt t="239602" x="7894638" y="5973763"/>
          <p14:tracePt t="239619" x="7885113" y="5983288"/>
          <p14:tracePt t="239636" x="7875588" y="5983288"/>
          <p14:tracePt t="239672" x="7867650" y="5983288"/>
          <p14:tracePt t="239706" x="7858125" y="5983288"/>
          <p14:tracePt t="239720" x="7848600" y="5991225"/>
          <p14:tracePt t="239754" x="7840663" y="5991225"/>
          <p14:tracePt t="239781" x="7831138" y="5991225"/>
          <p14:tracePt t="239815" x="7823200" y="5991225"/>
          <p14:tracePt t="239850" x="7813675" y="5991225"/>
          <p14:tracePt t="239863" x="7804150" y="5991225"/>
          <p14:tracePt t="239943" x="7804150" y="5983288"/>
          <p14:tracePt t="239957" x="7804150" y="5973763"/>
          <p14:tracePt t="239991" x="7804150" y="5965825"/>
          <p14:tracePt t="239998" x="7813675" y="5965825"/>
          <p14:tracePt t="240032" x="7823200" y="5965825"/>
          <p14:tracePt t="240046" x="7831138" y="5965825"/>
          <p14:tracePt t="240066" x="7840663" y="5965825"/>
          <p14:tracePt t="240073" x="7840663" y="5956300"/>
          <p14:tracePt t="240087" x="7848600" y="5956300"/>
          <p14:tracePt t="240093" x="7858125" y="5956300"/>
          <p14:tracePt t="240114" x="7867650" y="5946775"/>
          <p14:tracePt t="240128" x="7875588" y="5938838"/>
          <p14:tracePt t="240142" x="7885113" y="5938838"/>
          <p14:tracePt t="240151" x="7894638" y="5938838"/>
          <p14:tracePt t="240170" x="7902575" y="5938838"/>
          <p14:tracePt t="240205" x="7912100" y="5938838"/>
          <p14:tracePt t="240233" x="7920038" y="5938838"/>
          <p14:tracePt t="240253" x="7929563" y="5938838"/>
          <p14:tracePt t="240280" x="7939088" y="5938838"/>
          <p14:tracePt t="240411" x="7939088" y="5946775"/>
          <p14:tracePt t="240444" x="7939088" y="5956300"/>
          <p14:tracePt t="240471" x="7939088" y="5965825"/>
          <p14:tracePt t="240505" x="7939088" y="5973763"/>
          <p14:tracePt t="240520" x="7929563" y="5973763"/>
          <p14:tracePt t="240540" x="7920038" y="5973763"/>
          <p14:tracePt t="240567" x="7912100" y="5973763"/>
          <p14:tracePt t="240601" x="7902575" y="5965825"/>
          <p14:tracePt t="240628" x="7902575" y="5956300"/>
          <p14:tracePt t="240636" x="7894638" y="5956300"/>
          <p14:tracePt t="240649" x="7894638" y="5946775"/>
          <p14:tracePt t="240656" x="7894638" y="5938838"/>
          <p14:tracePt t="240676" x="7894638" y="5929313"/>
          <p14:tracePt t="240690" x="7894638" y="5919788"/>
          <p14:tracePt t="240711" x="7902575" y="5919788"/>
          <p14:tracePt t="240718" x="7902575" y="5911850"/>
          <p14:tracePt t="240740" x="7902575" y="5902325"/>
          <p14:tracePt t="240764" x="7902575" y="5894388"/>
          <p14:tracePt t="241244" x="7902575" y="5884863"/>
          <p14:tracePt t="241298" x="7902575" y="5875338"/>
          <p14:tracePt t="241325" x="7912100" y="5875338"/>
          <p14:tracePt t="241346" x="7912100" y="5867400"/>
          <p14:tracePt t="241387" x="7912100" y="5857875"/>
          <p14:tracePt t="241428" x="7912100" y="5848350"/>
          <p14:tracePt t="241483" x="7912100" y="5840413"/>
          <p14:tracePt t="241715" x="7920038" y="5840413"/>
          <p14:tracePt t="241743" x="7929563" y="5840413"/>
          <p14:tracePt t="241749" x="7929563" y="5848350"/>
          <p14:tracePt t="241770" x="7939088" y="5848350"/>
          <p14:tracePt t="241783" x="7939088" y="5857875"/>
          <p14:tracePt t="241805" x="7947025" y="5857875"/>
          <p14:tracePt t="241838" x="7956550" y="5857875"/>
          <p14:tracePt t="241852" x="7966075" y="5867400"/>
          <p14:tracePt t="241865" x="7966075" y="5875338"/>
          <p14:tracePt t="241873" x="7974013" y="5875338"/>
          <p14:tracePt t="241905" x="7983538" y="5875338"/>
          <p14:tracePt t="241939" x="7991475" y="5875338"/>
          <p14:tracePt t="241953" x="8001000" y="5884863"/>
          <p14:tracePt t="241987" x="8010525" y="5884863"/>
          <p14:tracePt t="242014" x="8018463" y="5884863"/>
          <p14:tracePt t="242035" x="8018463" y="5894388"/>
          <p14:tracePt t="242048" x="8027988" y="5894388"/>
          <p14:tracePt t="242069" x="8037513" y="5894388"/>
          <p14:tracePt t="242151" x="8045450" y="5894388"/>
          <p14:tracePt t="242171" x="8054975" y="5894388"/>
          <p14:tracePt t="242193" x="8062913" y="5894388"/>
          <p14:tracePt t="242200" x="8072438" y="5894388"/>
          <p14:tracePt t="242207" x="8081963" y="5894388"/>
          <p14:tracePt t="242221" x="8099425" y="5894388"/>
          <p14:tracePt t="242235" x="8108950" y="5894388"/>
          <p14:tracePt t="242252" x="8126413" y="5894388"/>
          <p14:tracePt t="242268" x="8143875" y="5894388"/>
          <p14:tracePt t="242285" x="8161338" y="5894388"/>
          <p14:tracePt t="242302" x="8170863" y="5894388"/>
          <p14:tracePt t="242319" x="8197850" y="5894388"/>
          <p14:tracePt t="242336" x="8215313" y="5894388"/>
          <p14:tracePt t="242352" x="8224838" y="5894388"/>
          <p14:tracePt t="242369" x="8232775" y="5894388"/>
          <p14:tracePt t="242385" x="8259763" y="5894388"/>
          <p14:tracePt t="242402" x="8269288" y="5894388"/>
          <p14:tracePt t="242419" x="8277225" y="5894388"/>
          <p14:tracePt t="242435" x="8286750" y="5894388"/>
          <p14:tracePt t="242452" x="8296275" y="5894388"/>
          <p14:tracePt t="242488" x="8296275" y="5902325"/>
          <p14:tracePt t="242515" x="8296275" y="5911850"/>
          <p14:tracePt t="242549" x="8296275" y="5919788"/>
          <p14:tracePt t="242577" x="8296275" y="5929313"/>
          <p14:tracePt t="242602" x="8296275" y="5938838"/>
          <p14:tracePt t="242609" x="8286750" y="5938838"/>
          <p14:tracePt t="242623" x="8277225" y="5946775"/>
          <p14:tracePt t="242649" x="8277225" y="5956300"/>
          <p14:tracePt t="242657" x="8269288" y="5956300"/>
          <p14:tracePt t="242677" x="8259763" y="5956300"/>
          <p14:tracePt t="242691" x="8251825" y="5956300"/>
          <p14:tracePt t="242702" x="8242300" y="5956300"/>
          <p14:tracePt t="242719" x="8232775" y="5956300"/>
          <p14:tracePt t="242735" x="8215313" y="5956300"/>
          <p14:tracePt t="242755" x="8197850" y="5956300"/>
          <p14:tracePt t="242768" x="8180388" y="5956300"/>
          <p14:tracePt t="242787" x="8161338" y="5956300"/>
          <p14:tracePt t="242802" x="8143875" y="5956300"/>
          <p14:tracePt t="242819" x="8134350" y="5956300"/>
          <p14:tracePt t="242835" x="8116888" y="5956300"/>
          <p14:tracePt t="242852" x="8108950" y="5956300"/>
          <p14:tracePt t="242869" x="8099425" y="5956300"/>
          <p14:tracePt t="242885" x="8089900" y="5956300"/>
          <p14:tracePt t="242902" x="8072438" y="5956300"/>
          <p14:tracePt t="242935" x="8062913" y="5956300"/>
          <p14:tracePt t="242951" x="8054975" y="5956300"/>
          <p14:tracePt t="242968" x="8045450" y="5956300"/>
          <p14:tracePt t="242985" x="8037513" y="5956300"/>
          <p14:tracePt t="243001" x="8027988" y="5956300"/>
          <p14:tracePt t="243019" x="8018463" y="5956300"/>
          <p14:tracePt t="243035" x="8010525" y="5965825"/>
          <p14:tracePt t="243051" x="8001000" y="5965825"/>
          <p14:tracePt t="243068" x="7956550" y="5973763"/>
          <p14:tracePt t="243085" x="7920038" y="5991225"/>
          <p14:tracePt t="243101" x="7875588" y="6010275"/>
          <p14:tracePt t="243118" x="7848600" y="6010275"/>
          <p14:tracePt t="243135" x="7823200" y="6018213"/>
          <p14:tracePt t="243151" x="7786688" y="6027738"/>
          <p14:tracePt t="243169" x="7759700" y="6037263"/>
          <p14:tracePt t="243185" x="7742238" y="6037263"/>
          <p14:tracePt t="243201" x="7715250" y="6045200"/>
          <p14:tracePt t="243218" x="7688263" y="6054725"/>
          <p14:tracePt t="243235" x="7680325" y="6062663"/>
          <p14:tracePt t="243251" x="7661275" y="6072188"/>
          <p14:tracePt t="243268" x="7653338" y="6072188"/>
          <p14:tracePt t="243286" x="7634288" y="6081713"/>
          <p14:tracePt t="243302" x="7626350" y="6081713"/>
          <p14:tracePt t="243319" x="7608888" y="6081713"/>
          <p14:tracePt t="243335" x="7589838" y="6089650"/>
          <p14:tracePt t="243352" x="7581900" y="6089650"/>
          <p14:tracePt t="243368" x="7554913" y="6089650"/>
          <p14:tracePt t="243403" x="7537450" y="6089650"/>
          <p14:tracePt t="243419" x="7527925" y="6089650"/>
          <p14:tracePt t="243452" x="7518400" y="6089650"/>
          <p14:tracePt t="243478" x="7510463" y="6081713"/>
          <p14:tracePt t="243506" x="7510463" y="6072188"/>
          <p14:tracePt t="243547" x="7510463" y="6062663"/>
          <p14:tracePt t="243567" x="7500938" y="6062663"/>
          <p14:tracePt t="243622" x="7491413" y="6062663"/>
          <p14:tracePt t="243690" x="7491413" y="6054725"/>
          <p14:tracePt t="243921" x="7500938" y="6054725"/>
          <p14:tracePt t="243934" x="7510463" y="6054725"/>
          <p14:tracePt t="243955" x="7518400" y="6054725"/>
          <p14:tracePt t="243969" x="7527925" y="6054725"/>
          <p14:tracePt t="243982" x="7537450" y="6054725"/>
          <p14:tracePt t="243996" x="7545388" y="6054725"/>
          <p14:tracePt t="244003" x="7545388" y="6062663"/>
          <p14:tracePt t="244018" x="7554913" y="6062663"/>
          <p14:tracePt t="244035" x="7562850" y="6062663"/>
          <p14:tracePt t="244051" x="7581900" y="6062663"/>
          <p14:tracePt t="244085" x="7589838" y="6062663"/>
          <p14:tracePt t="244105" x="7599363" y="6062663"/>
          <p14:tracePt t="244140" x="7608888" y="6062663"/>
          <p14:tracePt t="244154" x="7616825" y="6062663"/>
          <p14:tracePt t="244285" x="7626350" y="6062663"/>
          <p14:tracePt t="244646" x="7634288" y="6062663"/>
          <p14:tracePt t="244707" x="7634288" y="6072188"/>
          <p14:tracePt t="244749" x="7643813" y="6072188"/>
          <p14:tracePt t="244790" x="7653338" y="6072188"/>
          <p14:tracePt t="244886" x="7661275" y="6072188"/>
          <p14:tracePt t="244905" x="7661275" y="6081713"/>
          <p14:tracePt t="244925" x="7670800" y="6081713"/>
          <p14:tracePt t="244939" x="7670800" y="6089650"/>
          <p14:tracePt t="244953" x="7680325" y="6089650"/>
          <p14:tracePt t="244973" x="7688263" y="6099175"/>
          <p14:tracePt t="244993" x="7688263" y="6108700"/>
          <p14:tracePt t="245007" x="7697788" y="6108700"/>
          <p14:tracePt t="245096" x="7705725" y="6108700"/>
          <p14:tracePt t="245193" x="7715250" y="6108700"/>
          <p14:tracePt t="245248" x="7724775" y="6108700"/>
          <p14:tracePt t="245323" x="7732713" y="6108700"/>
          <p14:tracePt t="245542" x="7742238" y="6108700"/>
          <p14:tracePt t="245549" x="7751763" y="6108700"/>
          <p14:tracePt t="245556" x="7759700" y="6108700"/>
          <p14:tracePt t="245568" x="7777163" y="6099175"/>
          <p14:tracePt t="245585" x="7813675" y="6089650"/>
          <p14:tracePt t="245603" x="7848600" y="6089650"/>
          <p14:tracePt t="245618" x="7885113" y="6081713"/>
          <p14:tracePt t="245637" x="7939088" y="6072188"/>
          <p14:tracePt t="245652" x="7966075" y="6072188"/>
          <p14:tracePt t="245669" x="7991475" y="6062663"/>
          <p14:tracePt t="245685" x="8027988" y="6054725"/>
          <p14:tracePt t="245702" x="8062913" y="6054725"/>
          <p14:tracePt t="245719" x="8116888" y="6037263"/>
          <p14:tracePt t="245735" x="8153400" y="6027738"/>
          <p14:tracePt t="245753" x="8205788" y="6027738"/>
          <p14:tracePt t="245769" x="8242300" y="6018213"/>
          <p14:tracePt t="245785" x="8259763" y="6018213"/>
          <p14:tracePt t="245802" x="8296275" y="6010275"/>
          <p14:tracePt t="245819" x="8304213" y="6000750"/>
          <p14:tracePt t="245835" x="8323263" y="6000750"/>
          <p14:tracePt t="245852" x="8340725" y="5991225"/>
          <p14:tracePt t="245869" x="8358188" y="5983288"/>
          <p14:tracePt t="245902" x="8367713" y="5983288"/>
          <p14:tracePt t="245918" x="8375650" y="5983288"/>
          <p14:tracePt t="245935" x="8375650" y="5973763"/>
          <p14:tracePt t="245951" x="8394700" y="5973763"/>
          <p14:tracePt t="245984" x="8402638" y="5973763"/>
          <p14:tracePt t="246019" x="8412163" y="5973763"/>
          <p14:tracePt t="246046" x="8420100" y="5973763"/>
          <p14:tracePt t="246094" x="8429625" y="5973763"/>
          <p14:tracePt t="246212" x="8439150" y="5973763"/>
          <p14:tracePt t="246260" x="8447088" y="5973763"/>
          <p14:tracePt t="246287" x="8456613" y="5973763"/>
          <p14:tracePt t="246307" x="8466138" y="5973763"/>
          <p14:tracePt t="246335" x="8474075" y="5973763"/>
          <p14:tracePt t="246369" x="8483600" y="5973763"/>
          <p14:tracePt t="246405" x="8491538" y="5973763"/>
          <p14:tracePt t="246416" x="8501063" y="5973763"/>
          <p14:tracePt t="246451" x="8510588" y="5973763"/>
          <p14:tracePt t="246588" x="8510588" y="5983288"/>
          <p14:tracePt t="246636" x="8510588" y="5991225"/>
          <p14:tracePt t="246649" x="8518525" y="5991225"/>
          <p14:tracePt t="246683" x="8518525" y="6000750"/>
          <p14:tracePt t="246691" x="8528050" y="6000750"/>
          <p14:tracePt t="246704" x="8537575" y="6000750"/>
          <p14:tracePt t="246718" x="8537575" y="6010275"/>
          <p14:tracePt t="246861" x="8537575" y="6018213"/>
          <p14:tracePt t="246895" x="8537575" y="6027738"/>
          <p14:tracePt t="246901" x="8545513" y="6027738"/>
          <p14:tracePt t="246907" x="8555038" y="6027738"/>
          <p14:tracePt t="246918" x="8562975" y="6037263"/>
          <p14:tracePt t="246935" x="8589963" y="6054725"/>
          <p14:tracePt t="246951" x="8599488" y="6054725"/>
          <p14:tracePt t="246968" x="8616950" y="6062663"/>
          <p14:tracePt t="246970" x="8626475" y="6072188"/>
          <p14:tracePt t="246985" x="8634413" y="6072188"/>
          <p14:tracePt t="247001" x="8643938" y="6081713"/>
          <p14:tracePt t="247018" x="8653463" y="6089650"/>
          <p14:tracePt t="247035" x="8661400" y="6089650"/>
          <p14:tracePt t="247051" x="8661400" y="6099175"/>
          <p14:tracePt t="247068" x="8670925" y="6099175"/>
          <p14:tracePt t="247085" x="8680450" y="6108700"/>
          <p14:tracePt t="247118" x="8688388" y="6116638"/>
          <p14:tracePt t="247135" x="8688388" y="6126163"/>
          <p14:tracePt t="247151" x="8697913" y="6126163"/>
          <p14:tracePt t="247168" x="8705850" y="6134100"/>
          <p14:tracePt t="247185" x="8715375" y="6143625"/>
          <p14:tracePt t="247202" x="8724900" y="6153150"/>
          <p14:tracePt t="247219" x="8732838" y="6161088"/>
          <p14:tracePt t="247236" x="8742363" y="6161088"/>
          <p14:tracePt t="247252" x="8751888" y="6170613"/>
          <p14:tracePt t="247272" x="8759825" y="6170613"/>
          <p14:tracePt t="247285" x="8759825" y="6180138"/>
          <p14:tracePt t="247302" x="8769350" y="6180138"/>
          <p14:tracePt t="247332" x="8777288" y="6180138"/>
          <p14:tracePt t="247435" x="8777288" y="6170613"/>
          <p14:tracePt t="247469" x="8777288" y="6161088"/>
          <p14:tracePt t="247490" x="8777288" y="6153150"/>
          <p14:tracePt t="247510" x="8777288" y="6143625"/>
          <p14:tracePt t="247524" x="8777288" y="6134100"/>
          <p14:tracePt t="247538" x="8777288" y="6126163"/>
          <p14:tracePt t="247552" x="8777288" y="6116638"/>
          <p14:tracePt t="247565" x="8777288" y="6108700"/>
          <p14:tracePt t="247586" x="8777288" y="6099175"/>
          <p14:tracePt t="247599" x="8777288" y="6089650"/>
          <p14:tracePt t="247606" x="8777288" y="6081713"/>
          <p14:tracePt t="247626" x="8777288" y="6072188"/>
          <p14:tracePt t="247640" x="8777288" y="6062663"/>
          <p14:tracePt t="247655" x="8777288" y="6054725"/>
          <p14:tracePt t="247668" x="8769350" y="6037263"/>
          <p14:tracePt t="247686" x="8769350" y="6027738"/>
          <p14:tracePt t="247702" x="8759825" y="6010275"/>
          <p14:tracePt t="247719" x="8759825" y="6000750"/>
          <p14:tracePt t="247752" x="8759825" y="5991225"/>
          <p14:tracePt t="247790" x="8759825" y="5983288"/>
          <p14:tracePt t="247825" x="8751888" y="5983288"/>
          <p14:tracePt t="247831" x="8751888" y="5973763"/>
          <p14:tracePt t="247865" x="8751888" y="5965825"/>
          <p14:tracePt t="247905" x="8742363" y="5956300"/>
          <p14:tracePt t="247939" x="8742363" y="5946775"/>
          <p14:tracePt t="247946" x="8732838" y="5946775"/>
          <p14:tracePt t="247953" x="8732838" y="5938838"/>
          <p14:tracePt t="247987" x="8732838" y="5929313"/>
          <p14:tracePt t="248103" x="8732838" y="5919788"/>
          <p14:tracePt t="248768" x="8759825" y="5902325"/>
          <p14:tracePt t="248774" x="8786813" y="5894388"/>
          <p14:tracePt t="248785" x="8804275" y="5894388"/>
          <p14:tracePt t="248801" x="8840788" y="5875338"/>
          <p14:tracePt t="248819" x="8867775" y="5875338"/>
          <p14:tracePt t="248835" x="8902700" y="5867400"/>
          <p14:tracePt t="248852" x="8920163" y="5857875"/>
          <p14:tracePt t="248869" x="8947150" y="5857875"/>
          <p14:tracePt t="248885" x="8966200" y="5857875"/>
          <p14:tracePt t="248902" x="8991600" y="5857875"/>
          <p14:tracePt t="248918" x="9010650" y="5857875"/>
          <p14:tracePt t="248935" x="9018588" y="5857875"/>
          <p14:tracePt t="248951" x="9028113" y="5857875"/>
          <p14:tracePt t="248968" x="9037638" y="5857875"/>
          <p14:tracePt t="248985" x="9045575" y="5857875"/>
          <p14:tracePt t="249012" x="9055100" y="5857875"/>
          <p14:tracePt t="249212" x="9055100" y="5867400"/>
          <p14:tracePt t="249294" x="9063038" y="5867400"/>
          <p14:tracePt t="249321" x="9072563" y="5867400"/>
          <p14:tracePt t="249342" x="9082088" y="5867400"/>
          <p14:tracePt t="249363" x="9090025" y="5867400"/>
          <p14:tracePt t="249383" x="9099550" y="5867400"/>
          <p14:tracePt t="249405" x="9109075" y="5867400"/>
          <p14:tracePt t="249417" x="9117013" y="5867400"/>
          <p14:tracePt t="249444" x="9126538" y="5867400"/>
          <p14:tracePt t="249479" x="9134475" y="5867400"/>
          <p14:tracePt t="249499" x="9134475" y="5875338"/>
          <p14:tracePt t="249513" x="9144000" y="5875338"/>
          <p14:tracePt t="249526" x="9153525" y="5884863"/>
          <p14:tracePt t="249560" x="9161463" y="5884863"/>
          <p14:tracePt t="249588" x="9170988" y="5884863"/>
          <p14:tracePt t="249622" x="9180513" y="5884863"/>
          <p14:tracePt t="249649" x="9188450" y="5884863"/>
          <p14:tracePt t="249657" x="9197975" y="5884863"/>
          <p14:tracePt t="249669" x="9205913" y="5894388"/>
          <p14:tracePt t="249685" x="9224963" y="5894388"/>
          <p14:tracePt t="249702" x="9251950" y="5894388"/>
          <p14:tracePt t="249719" x="9286875" y="5894388"/>
          <p14:tracePt t="249735" x="9323388" y="5894388"/>
          <p14:tracePt t="249752" x="9367838" y="5894388"/>
          <p14:tracePt t="249769" x="9385300" y="5894388"/>
          <p14:tracePt t="249785" x="9412288" y="5894388"/>
          <p14:tracePt t="249801" x="9420225" y="5894388"/>
          <p14:tracePt t="249818" x="9429750" y="5894388"/>
          <p14:tracePt t="249853" x="9439275" y="5894388"/>
          <p14:tracePt t="249869" x="9447213" y="5902325"/>
          <p14:tracePt t="249955" x="9447213" y="5911850"/>
          <p14:tracePt t="250030" x="9439275" y="5911850"/>
          <p14:tracePt t="250058" x="9429750" y="5911850"/>
          <p14:tracePt t="250078" x="9420225" y="5911850"/>
          <p14:tracePt t="250092" x="9412288" y="5911850"/>
          <p14:tracePt t="250099" x="9402763" y="5911850"/>
          <p14:tracePt t="250112" x="9394825" y="5911850"/>
          <p14:tracePt t="250133" x="9385300" y="5911850"/>
          <p14:tracePt t="250147" x="9367838" y="5911850"/>
          <p14:tracePt t="250161" x="9358313" y="5911850"/>
          <p14:tracePt t="250168" x="9348788" y="5911850"/>
          <p14:tracePt t="250185" x="9340850" y="5911850"/>
          <p14:tracePt t="250201" x="9323388" y="5911850"/>
          <p14:tracePt t="250218" x="9296400" y="5911850"/>
          <p14:tracePt t="250235" x="9277350" y="5911850"/>
          <p14:tracePt t="250252" x="9269413" y="5911850"/>
          <p14:tracePt t="250268" x="9251950" y="5911850"/>
          <p14:tracePt t="250285" x="9242425" y="5911850"/>
          <p14:tracePt t="250302" x="9232900" y="5911850"/>
          <p14:tracePt t="250319" x="9215438" y="5911850"/>
          <p14:tracePt t="250352" x="9205913" y="5911850"/>
          <p14:tracePt t="250369" x="9197975" y="5911850"/>
          <p14:tracePt t="250401" x="9188450" y="5919788"/>
          <p14:tracePt t="250415" x="9180513" y="5919788"/>
          <p14:tracePt t="250442" x="9170988" y="5919788"/>
          <p14:tracePt t="250456" x="9161463" y="5929313"/>
          <p14:tracePt t="250470" x="9153525" y="5929313"/>
          <p14:tracePt t="250477" x="9144000" y="5929313"/>
          <p14:tracePt t="250490" x="9134475" y="5929313"/>
          <p14:tracePt t="250503" x="9126538" y="5938838"/>
          <p14:tracePt t="250519" x="9109075" y="5946775"/>
          <p14:tracePt t="250537" x="9082088" y="5946775"/>
          <p14:tracePt t="250552" x="9063038" y="5965825"/>
          <p14:tracePt t="250568" x="9037638" y="5965825"/>
          <p14:tracePt t="250585" x="9001125" y="5973763"/>
          <p14:tracePt t="250602" x="8983663" y="5991225"/>
          <p14:tracePt t="250618" x="8966200" y="5991225"/>
          <p14:tracePt t="250635" x="8939213" y="6000750"/>
          <p14:tracePt t="250652" x="8920163" y="6010275"/>
          <p14:tracePt t="250668" x="8912225" y="6010275"/>
          <p14:tracePt t="250685" x="8902700" y="6018213"/>
          <p14:tracePt t="250701" x="8894763" y="6018213"/>
          <p14:tracePt t="250718" x="8894763" y="6027738"/>
          <p14:tracePt t="250735" x="8885238" y="6027738"/>
          <p14:tracePt t="250752" x="8875713" y="6037263"/>
          <p14:tracePt t="250769" x="8867775" y="6045200"/>
          <p14:tracePt t="250803" x="8858250" y="6054725"/>
          <p14:tracePt t="250819" x="8848725" y="6054725"/>
          <p14:tracePt t="250835" x="8840788" y="6054725"/>
          <p14:tracePt t="250968" x="8840788" y="6045200"/>
          <p14:tracePt t="250987" x="8840788" y="6037263"/>
          <p14:tracePt t="251049" x="8848725" y="6037263"/>
          <p14:tracePt t="251083" x="8858250" y="6037263"/>
          <p14:tracePt t="251111" x="8867775" y="6037263"/>
          <p14:tracePt t="251124" x="8875713" y="6037263"/>
          <p14:tracePt t="251139" x="8885238" y="6037263"/>
          <p14:tracePt t="251153" x="8894763" y="6037263"/>
          <p14:tracePt t="251173" x="8902700" y="6037263"/>
          <p14:tracePt t="251187" x="8912225" y="6037263"/>
          <p14:tracePt t="251193" x="8920163" y="6037263"/>
          <p14:tracePt t="251207" x="8929688" y="6037263"/>
          <p14:tracePt t="251228" x="8939213" y="6037263"/>
          <p14:tracePt t="251248" x="8947150" y="6037263"/>
          <p14:tracePt t="251262" x="8956675" y="6037263"/>
          <p14:tracePt t="251289" x="8966200" y="6037263"/>
          <p14:tracePt t="251317" x="8974138" y="6037263"/>
          <p14:tracePt t="251352" x="8983663" y="6037263"/>
          <p14:tracePt t="251366" x="8991600" y="6037263"/>
          <p14:tracePt t="251416" x="9001125" y="6037263"/>
          <p14:tracePt t="251440" x="9010650" y="6037263"/>
          <p14:tracePt t="251495" x="9018588" y="6027738"/>
          <p14:tracePt t="251529" x="9028113" y="6027738"/>
          <p14:tracePt t="251543" x="9037638" y="6027738"/>
          <p14:tracePt t="251570" x="9045575" y="6027738"/>
          <p14:tracePt t="251577" x="9045575" y="6018213"/>
          <p14:tracePt t="251605" x="9055100" y="6018213"/>
          <p14:tracePt t="251638" x="9063038" y="6018213"/>
          <p14:tracePt t="251654" x="9072563" y="6018213"/>
          <p14:tracePt t="251686" x="9082088" y="6010275"/>
          <p14:tracePt t="251714" x="9090025" y="6010275"/>
          <p14:tracePt t="251830" x="9090025" y="6000750"/>
          <p14:tracePt t="251883" x="9099550" y="6000750"/>
          <p14:tracePt t="251965" x="9109075" y="6000750"/>
          <p14:tracePt t="252226" x="9109075" y="6010275"/>
          <p14:tracePt t="252233" x="9117013" y="6010275"/>
          <p14:tracePt t="252322" x="9126538" y="6010275"/>
          <p14:tracePt t="252356" x="9126538" y="6018213"/>
          <p14:tracePt t="252384" x="9134475" y="6018213"/>
          <p14:tracePt t="252411" x="9144000" y="6018213"/>
          <p14:tracePt t="252445" x="9144000" y="6027738"/>
          <p14:tracePt t="252452" x="9153525" y="6027738"/>
          <p14:tracePt t="252521" x="9161463" y="6027738"/>
          <p14:tracePt t="253867" x="9161463" y="6037263"/>
          <p14:tracePt t="253874" x="9153525" y="6037263"/>
          <p14:tracePt t="253888" x="9153525" y="6045200"/>
          <p14:tracePt t="253907" x="9144000" y="6045200"/>
          <p14:tracePt t="253918" x="9144000" y="6054725"/>
          <p14:tracePt t="253935" x="9134475" y="6054725"/>
          <p14:tracePt t="253951" x="9134475" y="6062663"/>
          <p14:tracePt t="253968" x="9126538" y="6062663"/>
          <p14:tracePt t="253985" x="9126538" y="6072188"/>
          <p14:tracePt t="254001" x="9117013" y="6081713"/>
          <p14:tracePt t="254018" x="9099550" y="6081713"/>
          <p14:tracePt t="254035" x="9090025" y="6089650"/>
          <p14:tracePt t="254051" x="9082088" y="6089650"/>
          <p14:tracePt t="254068" x="9072563" y="6099175"/>
          <p14:tracePt t="254085" x="9063038" y="6099175"/>
          <p14:tracePt t="254101" x="9055100" y="6108700"/>
          <p14:tracePt t="254118" x="9045575" y="6116638"/>
          <p14:tracePt t="254135" x="9028113" y="6116638"/>
          <p14:tracePt t="254152" x="9018588" y="6126163"/>
          <p14:tracePt t="254168" x="9010650" y="6126163"/>
          <p14:tracePt t="254185" x="9001125" y="6134100"/>
          <p14:tracePt t="254202" x="8991600" y="6143625"/>
          <p14:tracePt t="254219" x="8983663" y="6153150"/>
          <p14:tracePt t="254235" x="8974138" y="6153150"/>
          <p14:tracePt t="254269" x="8966200" y="6161088"/>
          <p14:tracePt t="254285" x="8956675" y="6161088"/>
          <p14:tracePt t="254302" x="8947150" y="6170613"/>
          <p14:tracePt t="254319" x="8939213" y="6170613"/>
          <p14:tracePt t="254335" x="8929688" y="6170613"/>
          <p14:tracePt t="254369" x="8920163" y="6170613"/>
          <p14:tracePt t="254386" x="8912225" y="6170613"/>
          <p14:tracePt t="254402" x="8912225" y="6180138"/>
          <p14:tracePt t="254419" x="8902700" y="6180138"/>
          <p14:tracePt t="254442" x="8894763" y="6180138"/>
          <p14:tracePt t="254455" x="8885238" y="6180138"/>
          <p14:tracePt t="254469" x="8875713" y="6188075"/>
          <p14:tracePt t="254485" x="8867775" y="6188075"/>
          <p14:tracePt t="254516" x="8858250" y="6188075"/>
          <p14:tracePt t="254611" x="8858250" y="6197600"/>
          <p14:tracePt t="254632" x="8867775" y="6197600"/>
          <p14:tracePt t="254645" x="8875713" y="6197600"/>
          <p14:tracePt t="254652" x="8885238" y="6205538"/>
          <p14:tracePt t="254665" x="8894763" y="6205538"/>
          <p14:tracePt t="254680" x="8902700" y="6205538"/>
          <p14:tracePt t="254693" x="8920163" y="6205538"/>
          <p14:tracePt t="254707" x="8929688" y="6205538"/>
          <p14:tracePt t="254718" x="8939213" y="6205538"/>
          <p14:tracePt t="254735" x="8956675" y="6205538"/>
          <p14:tracePt t="254751" x="8966200" y="6205538"/>
          <p14:tracePt t="254768" x="8991600" y="6205538"/>
          <p14:tracePt t="254785" x="9010650" y="6205538"/>
          <p14:tracePt t="254802" x="9018588" y="6205538"/>
          <p14:tracePt t="254818" x="9037638" y="6205538"/>
          <p14:tracePt t="254835" x="9055100" y="6205538"/>
          <p14:tracePt t="254852" x="9072563" y="6188075"/>
          <p14:tracePt t="254869" x="9082088" y="6188075"/>
          <p14:tracePt t="254901" x="9090025" y="6188075"/>
          <p14:tracePt t="254925" x="9099550" y="6188075"/>
          <p14:tracePt t="254938" x="9109075" y="6188075"/>
          <p14:tracePt t="254965" x="9109075" y="6180138"/>
          <p14:tracePt t="254973" x="9117013" y="6180138"/>
          <p14:tracePt t="255006" x="9126538" y="6180138"/>
          <p14:tracePt t="255034" x="9134475" y="6180138"/>
          <p14:tracePt t="255041" x="9144000" y="6180138"/>
          <p14:tracePt t="255054" x="9153525" y="6180138"/>
          <p14:tracePt t="255075" x="9161463" y="6188075"/>
          <p14:tracePt t="255089" x="9170988" y="6188075"/>
          <p14:tracePt t="255103" x="9180513" y="6188075"/>
          <p14:tracePt t="255118" x="9180513" y="6197600"/>
          <p14:tracePt t="255135" x="9188450" y="6197600"/>
          <p14:tracePt t="255166" x="9197975" y="6197600"/>
          <p14:tracePt t="255187" x="9205913" y="6197600"/>
          <p14:tracePt t="255193" x="9215438" y="6205538"/>
          <p14:tracePt t="255214" x="9224963" y="6205538"/>
          <p14:tracePt t="255248" x="9232900" y="6205538"/>
          <p14:tracePt t="255282" x="9242425" y="6205538"/>
          <p14:tracePt t="255507" x="9232900" y="6205538"/>
          <p14:tracePt t="255521" x="9224963" y="6205538"/>
          <p14:tracePt t="255542" x="9215438" y="6205538"/>
          <p14:tracePt t="255549" x="9205913" y="6205538"/>
          <p14:tracePt t="255563" x="9197975" y="6205538"/>
          <p14:tracePt t="255576" x="9188450" y="6205538"/>
          <p14:tracePt t="255596" x="9180513" y="6205538"/>
          <p14:tracePt t="255604" x="9170988" y="6205538"/>
          <p14:tracePt t="255619" x="9161463" y="6205538"/>
          <p14:tracePt t="255635" x="9153525" y="6205538"/>
          <p14:tracePt t="255652" x="9144000" y="6205538"/>
          <p14:tracePt t="255669" x="9134475" y="6205538"/>
          <p14:tracePt t="255685" x="9126538" y="6205538"/>
          <p14:tracePt t="255720" x="9117013" y="6197600"/>
          <p14:tracePt t="255747" x="9109075" y="6197600"/>
          <p14:tracePt t="255767" x="9099550" y="6197600"/>
          <p14:tracePt t="255795" x="9090025" y="6197600"/>
          <p14:tracePt t="255829" x="9082088" y="6197600"/>
          <p14:tracePt t="255842" x="9072563" y="6197600"/>
          <p14:tracePt t="255849" x="9063038" y="6197600"/>
          <p14:tracePt t="255863" x="9045575" y="6197600"/>
          <p14:tracePt t="255871" x="9037638" y="6197600"/>
          <p14:tracePt t="255885" x="9001125" y="6197600"/>
          <p14:tracePt t="255901" x="8983663" y="6197600"/>
          <p14:tracePt t="255918" x="8947150" y="6197600"/>
          <p14:tracePt t="255935" x="8939213" y="6197600"/>
          <p14:tracePt t="255951" x="8920163" y="6197600"/>
          <p14:tracePt t="255968" x="8912225" y="6197600"/>
          <p14:tracePt t="256032" x="8920163" y="6197600"/>
          <p14:tracePt t="256046" x="8929688" y="6197600"/>
          <p14:tracePt t="256059" x="8939213" y="6197600"/>
          <p14:tracePt t="256066" x="8939213" y="6205538"/>
          <p14:tracePt t="256073" x="8947150" y="6205538"/>
          <p14:tracePt t="256085" x="8956675" y="6205538"/>
          <p14:tracePt t="256101" x="8983663" y="6205538"/>
          <p14:tracePt t="256118" x="8991600" y="6215063"/>
          <p14:tracePt t="256135" x="9028113" y="6224588"/>
          <p14:tracePt t="256151" x="9045575" y="6224588"/>
          <p14:tracePt t="256170" x="9063038" y="6224588"/>
          <p14:tracePt t="256185" x="9082088" y="6224588"/>
          <p14:tracePt t="256202" x="9090025" y="6224588"/>
          <p14:tracePt t="256219" x="9109075" y="6224588"/>
          <p14:tracePt t="256235" x="9117013" y="6224588"/>
          <p14:tracePt t="256252" x="9126538" y="6224588"/>
          <p14:tracePt t="256273" x="9134475" y="6224588"/>
          <p14:tracePt t="256307" x="9144000" y="6224588"/>
          <p14:tracePt t="256335" x="9153525" y="6224588"/>
          <p14:tracePt t="256430" x="9161463" y="6224588"/>
          <p14:tracePt t="256471" x="9170988" y="6224588"/>
          <p14:tracePt t="256506" x="9180513" y="6224588"/>
          <p14:tracePt t="256512" x="9188450" y="6224588"/>
          <p14:tracePt t="256526" x="9197975" y="6224588"/>
          <p14:tracePt t="256546" x="9205913" y="6224588"/>
          <p14:tracePt t="256567" x="9215438" y="6224588"/>
          <p14:tracePt t="256574" x="9224963" y="6224588"/>
          <p14:tracePt t="256594" x="9232900" y="6224588"/>
          <p14:tracePt t="256622" x="9242425" y="6224588"/>
          <p14:tracePt t="256642" x="9242425" y="6232525"/>
          <p14:tracePt t="256656" x="9251950" y="6232525"/>
          <p14:tracePt t="256670" x="9259888" y="6232525"/>
          <p14:tracePt t="256697" x="9269413" y="6232525"/>
          <p14:tracePt t="256757" x="9269413" y="6242050"/>
          <p14:tracePt t="256868" x="9259888" y="6232525"/>
          <p14:tracePt t="256874" x="9251950" y="6232525"/>
          <p14:tracePt t="257230" x="9286875" y="6232525"/>
          <p14:tracePt t="257237" x="9331325" y="6232525"/>
          <p14:tracePt t="257243" x="9385300" y="6232525"/>
          <p14:tracePt t="257252" x="9420225" y="6232525"/>
          <p14:tracePt t="257269" x="9474200" y="6232525"/>
          <p14:tracePt t="257285" x="9537700" y="6242050"/>
          <p14:tracePt t="257302" x="9555163" y="6242050"/>
          <p14:tracePt t="257319" x="9572625" y="6242050"/>
          <p14:tracePt t="257335" x="9590088" y="6242050"/>
          <p14:tracePt t="257352" x="9617075" y="6242050"/>
          <p14:tracePt t="257369" x="9644063" y="6242050"/>
          <p14:tracePt t="257386" x="9661525" y="6251575"/>
          <p14:tracePt t="257402" x="9680575" y="6251575"/>
          <p14:tracePt t="257420" x="9698038" y="6251575"/>
          <p14:tracePt t="257435" x="9705975" y="6251575"/>
          <p14:tracePt t="257452" x="9715500" y="6251575"/>
          <p14:tracePt t="257469" x="9732963" y="6251575"/>
          <p14:tracePt t="257485" x="9742488" y="6251575"/>
          <p14:tracePt t="257490" x="9752013" y="6259513"/>
          <p14:tracePt t="257504" x="9759950" y="6259513"/>
          <p14:tracePt t="257519" x="9769475" y="6259513"/>
          <p14:tracePt t="257537" x="9796463" y="6259513"/>
          <p14:tracePt t="257552" x="9813925" y="6259513"/>
          <p14:tracePt t="257568" x="9823450" y="6259513"/>
          <p14:tracePt t="257585" x="9848850" y="6259513"/>
          <p14:tracePt t="257602" x="9867900" y="6259513"/>
          <p14:tracePt t="257619" x="9875838" y="6259513"/>
          <p14:tracePt t="257635" x="9902825" y="6259513"/>
          <p14:tracePt t="257653" x="9912350" y="6259513"/>
          <p14:tracePt t="257669" x="9929813" y="6259513"/>
          <p14:tracePt t="257702" x="9947275" y="6259513"/>
          <p14:tracePt t="257719" x="9956800" y="6259513"/>
          <p14:tracePt t="257735" x="9966325" y="6259513"/>
          <p14:tracePt t="257752" x="9974263" y="6259513"/>
          <p14:tracePt t="257769" x="9983788" y="6259513"/>
          <p14:tracePt t="257802" x="9991725" y="6259513"/>
          <p14:tracePt t="257825" x="10001250" y="6259513"/>
          <p14:tracePt t="257838" x="10010775" y="6259513"/>
          <p14:tracePt t="257939" x="10018713" y="6259513"/>
          <p14:tracePt t="257966" x="10018713" y="6269038"/>
          <p14:tracePt t="257980" x="10018713" y="6276975"/>
          <p14:tracePt t="258014" x="10018713" y="6286500"/>
          <p14:tracePt t="258021" x="10010775" y="6286500"/>
          <p14:tracePt t="258035" x="10001250" y="6286500"/>
          <p14:tracePt t="258062" x="9991725" y="6286500"/>
          <p14:tracePt t="258097" x="9983788" y="6286500"/>
          <p14:tracePt t="258110" x="9974263" y="6286500"/>
          <p14:tracePt t="258131" x="9966325" y="6286500"/>
          <p14:tracePt t="258138" x="9956800" y="6286500"/>
          <p14:tracePt t="258153" x="9947275" y="6286500"/>
          <p14:tracePt t="258173" x="9939338" y="6286500"/>
          <p14:tracePt t="258187" x="9929813" y="6286500"/>
          <p14:tracePt t="258193" x="9920288" y="6286500"/>
          <p14:tracePt t="258207" x="9912350" y="6286500"/>
          <p14:tracePt t="258228" x="9902825" y="6286500"/>
          <p14:tracePt t="258242" x="9894888" y="6286500"/>
          <p14:tracePt t="258252" x="9885363" y="6286500"/>
          <p14:tracePt t="258269" x="9875838" y="6286500"/>
          <p14:tracePt t="258285" x="9867900" y="6286500"/>
          <p14:tracePt t="258302" x="9848850" y="6286500"/>
          <p14:tracePt t="258318" x="9840913" y="6286500"/>
          <p14:tracePt t="258336" x="9823450" y="6286500"/>
          <p14:tracePt t="258352" x="9813925" y="6286500"/>
          <p14:tracePt t="258368" x="9796463" y="6286500"/>
          <p14:tracePt t="258385" x="9752013" y="6303963"/>
          <p14:tracePt t="258402" x="9715500" y="6313488"/>
          <p14:tracePt t="258418" x="9680575" y="6330950"/>
          <p14:tracePt t="258435" x="9634538" y="6340475"/>
          <p14:tracePt t="258452" x="9609138" y="6348413"/>
          <p14:tracePt t="258468" x="9599613" y="6348413"/>
          <p14:tracePt t="258485" x="9590088" y="6357938"/>
          <p14:tracePt t="258489" x="9582150" y="6357938"/>
          <p14:tracePt t="258502" x="9572625" y="6357938"/>
          <p14:tracePt t="258536" x="9563100" y="6357938"/>
          <p14:tracePt t="258597" x="9563100" y="6367463"/>
          <p14:tracePt t="258658" x="9572625" y="6367463"/>
          <p14:tracePt t="258747" x="9582150" y="6367463"/>
          <p14:tracePt t="258761" x="9590088" y="6367463"/>
          <p14:tracePt t="258809" x="9599613" y="6367463"/>
          <p14:tracePt t="258843" x="9609138" y="6367463"/>
          <p14:tracePt t="258870" x="9617075" y="6367463"/>
          <p14:tracePt t="258891" x="9626600" y="6367463"/>
          <p14:tracePt t="258917" x="9634538" y="6367463"/>
          <p14:tracePt t="258931" x="9644063" y="6375400"/>
          <p14:tracePt t="258951" x="9653588" y="6375400"/>
          <p14:tracePt t="258957" x="9661525" y="6375400"/>
          <p14:tracePt t="258971" x="9671050" y="6375400"/>
          <p14:tracePt t="258985" x="9680575" y="6375400"/>
          <p14:tracePt t="259012" x="9688513" y="6375400"/>
          <p14:tracePt t="259039" x="9698038" y="6375400"/>
          <p14:tracePt t="259060" x="9705975" y="6375400"/>
          <p14:tracePt t="259087" x="9715500" y="6375400"/>
          <p14:tracePt t="259122" x="9725025" y="6375400"/>
          <p14:tracePt t="259156" x="9732963" y="6375400"/>
          <p14:tracePt t="259171" x="9742488" y="6384925"/>
          <p14:tracePt t="259204" x="9752013" y="6384925"/>
          <p14:tracePt t="259240" x="9752013" y="6394450"/>
          <p14:tracePt t="259315" x="9759950" y="6394450"/>
          <p14:tracePt t="259411" x="9769475" y="6394450"/>
          <p14:tracePt t="259438" x="9777413" y="6394450"/>
          <p14:tracePt t="259506" x="9786938" y="6394450"/>
          <p14:tracePt t="259568" x="9796463" y="6394450"/>
          <p14:tracePt t="259650" x="9804400" y="6394450"/>
          <p14:tracePt t="259704" x="9813925" y="6394450"/>
          <p14:tracePt t="260017" x="9823450" y="6394450"/>
          <p14:tracePt t="260477" x="9831388" y="6394450"/>
          <p14:tracePt t="260484" x="9831388" y="6384925"/>
          <p14:tracePt t="260511" x="9831388" y="6375400"/>
          <p14:tracePt t="260525" x="9840913" y="6375400"/>
          <p14:tracePt t="260539" x="9848850" y="6375400"/>
          <p14:tracePt t="260546" x="9848850" y="6367463"/>
          <p14:tracePt t="260573" x="9858375" y="6367463"/>
          <p14:tracePt t="260599" x="9867900" y="6367463"/>
          <p14:tracePt t="260612" x="9875838" y="6357938"/>
          <p14:tracePt t="260620" x="9885363" y="6357938"/>
          <p14:tracePt t="260640" x="9894888" y="6357938"/>
          <p14:tracePt t="260674" x="9902825" y="6357938"/>
          <p14:tracePt t="260688" x="9902825" y="6348413"/>
          <p14:tracePt t="260702" x="9912350" y="6348413"/>
          <p14:tracePt t="260722" x="9920288" y="6348413"/>
          <p14:tracePt t="260736" x="9920288" y="6340475"/>
          <p14:tracePt t="260749" x="9929813" y="6340475"/>
          <p14:tracePt t="260771" x="9939338" y="6340475"/>
          <p14:tracePt t="260784" x="9947275" y="6340475"/>
          <p14:tracePt t="260797" x="9956800" y="6340475"/>
          <p14:tracePt t="260811" x="9966325" y="6340475"/>
          <p14:tracePt t="260825" x="9974263" y="6340475"/>
          <p14:tracePt t="260835" x="9974263" y="6330950"/>
          <p14:tracePt t="260851" x="9991725" y="6330950"/>
          <p14:tracePt t="260868" x="10001250" y="6330950"/>
          <p14:tracePt t="260885" x="10010775" y="6330950"/>
          <p14:tracePt t="260901" x="10018713" y="6330950"/>
          <p14:tracePt t="260918" x="10037763" y="6330950"/>
          <p14:tracePt t="260935" x="10045700" y="6330950"/>
          <p14:tracePt t="260951" x="10055225" y="6330950"/>
          <p14:tracePt t="260968" x="10072688" y="6330950"/>
          <p14:tracePt t="261001" x="10090150" y="6330950"/>
          <p14:tracePt t="261018" x="10109200" y="6330950"/>
          <p14:tracePt t="261035" x="10126663" y="6330950"/>
          <p14:tracePt t="261051" x="10144125" y="6330950"/>
          <p14:tracePt t="261068" x="10161588" y="6330950"/>
          <p14:tracePt t="261085" x="10171113" y="6330950"/>
          <p14:tracePt t="261101" x="10180638" y="6330950"/>
          <p14:tracePt t="261118" x="10198100" y="6330950"/>
          <p14:tracePt t="261152" x="10206038" y="6330950"/>
          <p14:tracePt t="261169" x="10215563" y="6330950"/>
          <p14:tracePt t="261188" x="10225088" y="6330950"/>
          <p14:tracePt t="261215" x="10233025" y="6330950"/>
          <p14:tracePt t="261236" x="10242550" y="6330950"/>
          <p14:tracePt t="261263" x="10252075" y="6330950"/>
          <p14:tracePt t="261297" x="10260013" y="6330950"/>
          <p14:tracePt t="261325" x="10269538" y="6330950"/>
          <p14:tracePt t="261345" x="10277475" y="6330950"/>
          <p14:tracePt t="261373" x="10287000" y="6330950"/>
          <p14:tracePt t="261423" x="10296525" y="6330950"/>
          <p14:tracePt t="261557" x="10304463" y="6330950"/>
          <p14:tracePt t="261653" x="10313988" y="6330950"/>
          <p14:tracePt t="262095" x="10323513" y="6330950"/>
          <p14:tracePt t="262123" x="10331450" y="6330950"/>
          <p14:tracePt t="262157" x="10340975" y="6330950"/>
          <p14:tracePt t="262171" x="10348913" y="6330950"/>
          <p14:tracePt t="262205" x="10358438" y="6330950"/>
          <p14:tracePt t="262246" x="10367963" y="6330950"/>
          <p14:tracePt t="262268" x="10375900" y="6330950"/>
          <p14:tracePt t="262275" x="10385425" y="6330950"/>
          <p14:tracePt t="262289" x="10394950" y="6330950"/>
          <p14:tracePt t="262309" x="10402888" y="6330950"/>
          <p14:tracePt t="262337" x="10412413" y="6330950"/>
          <p14:tracePt t="262343" x="10420350" y="6330950"/>
          <p14:tracePt t="262371" x="10429875" y="6330950"/>
          <p14:tracePt t="262384" x="10439400" y="6330950"/>
          <p14:tracePt t="262411" x="10447338" y="6330950"/>
          <p14:tracePt t="262427" x="10456863" y="6330950"/>
          <p14:tracePt t="262459" x="10466388" y="6330950"/>
          <p14:tracePt t="262473" x="10474325" y="6330950"/>
          <p14:tracePt t="262500" x="10483850" y="6330950"/>
          <p14:tracePt t="262507" x="10491788" y="6330950"/>
          <p14:tracePt t="262527" x="10501313" y="6330950"/>
          <p14:tracePt t="262548" x="10510838" y="6330950"/>
          <p14:tracePt t="262556" x="10510838" y="6323013"/>
          <p14:tracePt t="262582" x="10518775" y="6323013"/>
          <p14:tracePt t="262615" x="10528300" y="6323013"/>
          <p14:tracePt t="262629" x="10537825" y="6323013"/>
          <p14:tracePt t="262801" x="10545763" y="6323013"/>
          <p14:tracePt t="262895" x="10555288" y="6323013"/>
          <p14:tracePt t="262949" x="10563225" y="6323013"/>
          <p14:tracePt t="262970" x="10572750" y="6323013"/>
          <p14:tracePt t="263004" x="10582275" y="6323013"/>
          <p14:tracePt t="263032" x="10590213" y="6323013"/>
          <p14:tracePt t="263086" x="10599738" y="6323013"/>
          <p14:tracePt t="263114" x="10609263" y="6323013"/>
          <p14:tracePt t="263426" x="10609263" y="6330950"/>
          <p14:tracePt t="264545" x="10609263" y="6296025"/>
          <p14:tracePt t="264552" x="10609263" y="6232525"/>
          <p14:tracePt t="264558" x="10599738" y="6180138"/>
          <p14:tracePt t="264568" x="10590213" y="6116638"/>
          <p14:tracePt t="264585" x="10563225" y="5929313"/>
          <p14:tracePt t="264601" x="10555288" y="5822950"/>
          <p14:tracePt t="264618" x="10537825" y="5554663"/>
          <p14:tracePt t="264635" x="10510838" y="5384800"/>
          <p14:tracePt t="264652" x="10501313" y="5286375"/>
          <p14:tracePt t="264668" x="10483850" y="5170488"/>
          <p14:tracePt t="264685" x="10466388" y="5072063"/>
          <p14:tracePt t="264702" x="10420350" y="4875213"/>
          <p14:tracePt t="264718" x="10394950" y="4751388"/>
          <p14:tracePt t="264735" x="10348913" y="4598988"/>
          <p14:tracePt t="264752" x="10277475" y="4465638"/>
          <p14:tracePt t="264768" x="10117138" y="4224338"/>
          <p14:tracePt t="264786" x="9966325" y="4081463"/>
          <p14:tracePt t="264802" x="9732963" y="3884613"/>
          <p14:tracePt t="264818" x="9582150" y="3768725"/>
          <p14:tracePt t="264835" x="9429750" y="3670300"/>
          <p14:tracePt t="264852" x="9269413" y="3571875"/>
          <p14:tracePt t="264869" x="9224963" y="3536950"/>
          <p14:tracePt t="264885" x="9180513" y="3509963"/>
          <p14:tracePt t="264901" x="9018588" y="3438525"/>
          <p14:tracePt t="264918" x="8786813" y="3367088"/>
          <p14:tracePt t="264935" x="8688388" y="3322638"/>
          <p14:tracePt t="264951" x="8609013" y="3286125"/>
          <p14:tracePt t="264968" x="8466138" y="3241675"/>
          <p14:tracePt t="264985" x="8348663" y="3214688"/>
          <p14:tracePt t="264987" x="8286750" y="3197225"/>
          <p14:tracePt t="265001" x="8180388" y="3160713"/>
          <p14:tracePt t="265018" x="8099425" y="3133725"/>
          <p14:tracePt t="265035" x="8018463" y="3108325"/>
          <p14:tracePt t="265051" x="7858125" y="3089275"/>
          <p14:tracePt t="265069" x="7634288" y="3062288"/>
          <p14:tracePt t="265085" x="7491413" y="3054350"/>
          <p14:tracePt t="265101" x="7277100" y="3062288"/>
          <p14:tracePt t="265118" x="7027863" y="3098800"/>
          <p14:tracePt t="265135" x="6965950" y="3108325"/>
          <p14:tracePt t="265151" x="6911975" y="3125788"/>
          <p14:tracePt t="265168" x="6884988" y="3133725"/>
          <p14:tracePt t="265185" x="6777038" y="3170238"/>
          <p14:tracePt t="265201" x="6581775" y="3241675"/>
          <p14:tracePt t="265218" x="6429375" y="3286125"/>
          <p14:tracePt t="265235" x="6357938" y="3313113"/>
          <p14:tracePt t="265252" x="6340475" y="3322638"/>
          <p14:tracePt t="265268" x="6323013" y="3330575"/>
          <p14:tracePt t="265285" x="6313488" y="3340100"/>
          <p14:tracePt t="265302" x="6286500" y="3367088"/>
          <p14:tracePt t="265319" x="6259513" y="3384550"/>
          <p14:tracePt t="265336" x="6224588" y="3411538"/>
          <p14:tracePt t="265352" x="6205538" y="3429000"/>
          <p14:tracePt t="265369" x="6188075" y="3446463"/>
          <p14:tracePt t="265385" x="6170613" y="3490913"/>
          <p14:tracePt t="265402" x="6134100" y="3554413"/>
          <p14:tracePt t="265419" x="6108700" y="3660775"/>
          <p14:tracePt t="265435" x="6089650" y="3751263"/>
          <p14:tracePt t="265452" x="6081713" y="3840163"/>
          <p14:tracePt t="265469" x="6081713" y="3894138"/>
          <p14:tracePt t="265487" x="6108700" y="4010025"/>
          <p14:tracePt t="265502" x="6126163" y="4116388"/>
          <p14:tracePt t="265519" x="6161088" y="4259263"/>
          <p14:tracePt t="265535" x="6197600" y="4402138"/>
          <p14:tracePt t="265552" x="6224588" y="4491038"/>
          <p14:tracePt t="265569" x="6251575" y="4598988"/>
          <p14:tracePt t="265585" x="6296025" y="4670425"/>
          <p14:tracePt t="265603" x="6348413" y="4776788"/>
          <p14:tracePt t="265619" x="6402388" y="4857750"/>
          <p14:tracePt t="265635" x="6446838" y="4946650"/>
          <p14:tracePt t="265652" x="6518275" y="5081588"/>
          <p14:tracePt t="265669" x="6572250" y="5160963"/>
          <p14:tracePt t="265685" x="6661150" y="5268913"/>
          <p14:tracePt t="265702" x="6724650" y="5330825"/>
          <p14:tracePt t="265720" x="6786563" y="5384800"/>
          <p14:tracePt t="265735" x="6813550" y="5402263"/>
          <p14:tracePt t="265753" x="6840538" y="5419725"/>
          <p14:tracePt t="265769" x="6858000" y="5429250"/>
          <p14:tracePt t="265786" x="6894513" y="5438775"/>
          <p14:tracePt t="265802" x="7000875" y="5456238"/>
          <p14:tracePt t="265819" x="7108825" y="5456238"/>
          <p14:tracePt t="265835" x="7259638" y="5456238"/>
          <p14:tracePt t="265852" x="7473950" y="5411788"/>
          <p14:tracePt t="265869" x="7813675" y="5330825"/>
          <p14:tracePt t="265885" x="7947025" y="5268913"/>
          <p14:tracePt t="265901" x="8037513" y="5214938"/>
          <p14:tracePt t="265918" x="8197850" y="5116513"/>
          <p14:tracePt t="265935" x="8358188" y="5018088"/>
          <p14:tracePt t="265951" x="8518525" y="4929188"/>
          <p14:tracePt t="265968" x="8545513" y="4911725"/>
          <p14:tracePt t="265985" x="8572500" y="4894263"/>
          <p14:tracePt t="266001" x="8582025" y="4875213"/>
          <p14:tracePt t="266019" x="8589963" y="4857750"/>
          <p14:tracePt t="266035" x="8589963" y="4830763"/>
          <p14:tracePt t="266051" x="8589963" y="4795838"/>
          <p14:tracePt t="266068" x="8589963" y="4581525"/>
          <p14:tracePt t="266085" x="8582025" y="4330700"/>
          <p14:tracePt t="266101" x="8537575" y="3946525"/>
          <p14:tracePt t="266118" x="8491538" y="3786188"/>
          <p14:tracePt t="266135" x="8375650" y="3608388"/>
          <p14:tracePt t="266151" x="8296275" y="3490913"/>
          <p14:tracePt t="266168" x="8197850" y="3375025"/>
          <p14:tracePt t="266185" x="8116888" y="3268663"/>
          <p14:tracePt t="266201" x="8081963" y="3224213"/>
          <p14:tracePt t="266218" x="7974013" y="3143250"/>
          <p14:tracePt t="266235" x="7804150" y="3062288"/>
          <p14:tracePt t="266253" x="7510463" y="2955925"/>
          <p14:tracePt t="266269" x="7304088" y="2919413"/>
          <p14:tracePt t="266286" x="7072313" y="2874963"/>
          <p14:tracePt t="266302" x="6983413" y="2874963"/>
          <p14:tracePt t="266319" x="6938963" y="2874963"/>
          <p14:tracePt t="266335" x="6902450" y="2874963"/>
          <p14:tracePt t="266352" x="6867525" y="2884488"/>
          <p14:tracePt t="266369" x="6786563" y="2901950"/>
          <p14:tracePt t="266385" x="6608763" y="2965450"/>
          <p14:tracePt t="266403" x="6491288" y="3017838"/>
          <p14:tracePt t="266419" x="6419850" y="3044825"/>
          <p14:tracePt t="266435" x="6357938" y="3071813"/>
          <p14:tracePt t="266452" x="6286500" y="3108325"/>
          <p14:tracePt t="266469" x="6242050" y="3133725"/>
          <p14:tracePt t="266485" x="6197600" y="3152775"/>
          <p14:tracePt t="266502" x="6180138" y="3170238"/>
          <p14:tracePt t="266506" x="6170613" y="3170238"/>
          <p14:tracePt t="266519" x="6170613" y="3179763"/>
          <p14:tracePt t="266535" x="6143625" y="3197225"/>
          <p14:tracePt t="266553" x="6108700" y="3232150"/>
          <p14:tracePt t="266569" x="6081713" y="3286125"/>
          <p14:tracePt t="266585" x="6045200" y="3330575"/>
          <p14:tracePt t="266602" x="6018213" y="3411538"/>
          <p14:tracePt t="266619" x="6000750" y="3438525"/>
          <p14:tracePt t="266635" x="5983288" y="3500438"/>
          <p14:tracePt t="266652" x="5973763" y="3554413"/>
          <p14:tracePt t="266669" x="5965825" y="3616325"/>
          <p14:tracePt t="266685" x="5956300" y="3759200"/>
          <p14:tracePt t="266703" x="5956300" y="3840163"/>
          <p14:tracePt t="266718" x="5956300" y="3919538"/>
          <p14:tracePt t="266735" x="5956300" y="3965575"/>
          <p14:tracePt t="266752" x="5973763" y="4027488"/>
          <p14:tracePt t="266768" x="5983288" y="4081463"/>
          <p14:tracePt t="266785" x="6000750" y="4170363"/>
          <p14:tracePt t="266802" x="6045200" y="4348163"/>
          <p14:tracePt t="266819" x="6081713" y="4473575"/>
          <p14:tracePt t="266835" x="6108700" y="4554538"/>
          <p14:tracePt t="266852" x="6153150" y="4652963"/>
          <p14:tracePt t="266868" x="6224588" y="4786313"/>
          <p14:tracePt t="266885" x="6286500" y="4902200"/>
          <p14:tracePt t="266901" x="6394450" y="5072063"/>
          <p14:tracePt t="266918" x="6473825" y="5205413"/>
          <p14:tracePt t="266935" x="6545263" y="5313363"/>
          <p14:tracePt t="266951" x="6634163" y="5411788"/>
          <p14:tracePt t="266968" x="6670675" y="5446713"/>
          <p14:tracePt t="266985" x="6724650" y="5473700"/>
          <p14:tracePt t="267001" x="6751638" y="5491163"/>
          <p14:tracePt t="267003" x="6769100" y="5491163"/>
          <p14:tracePt t="267018" x="6804025" y="5518150"/>
          <p14:tracePt t="267035" x="6831013" y="5518150"/>
          <p14:tracePt t="267051" x="6867525" y="5537200"/>
          <p14:tracePt t="267068" x="6884988" y="5545138"/>
          <p14:tracePt t="267085" x="6919913" y="5545138"/>
          <p14:tracePt t="267101" x="7000875" y="5572125"/>
          <p14:tracePt t="267118" x="7072313" y="5581650"/>
          <p14:tracePt t="267135" x="7215188" y="5589588"/>
          <p14:tracePt t="267152" x="7304088" y="5589588"/>
          <p14:tracePt t="267168" x="7385050" y="5589588"/>
          <p14:tracePt t="267185" x="7429500" y="5589588"/>
          <p14:tracePt t="267203" x="7581900" y="5562600"/>
          <p14:tracePt t="267219" x="7715250" y="5537200"/>
          <p14:tracePt t="267237" x="7848600" y="5473700"/>
          <p14:tracePt t="267252" x="7947025" y="5411788"/>
          <p14:tracePt t="267268" x="8089900" y="5313363"/>
          <p14:tracePt t="267285" x="8367713" y="5126038"/>
          <p14:tracePt t="267302" x="8474075" y="5037138"/>
          <p14:tracePt t="267319" x="8562975" y="4956175"/>
          <p14:tracePt t="267335" x="8697913" y="4803775"/>
          <p14:tracePt t="267353" x="8823325" y="4660900"/>
          <p14:tracePt t="267368" x="8875713" y="4598988"/>
          <p14:tracePt t="267386" x="8920163" y="4545013"/>
          <p14:tracePt t="267402" x="8956675" y="4491038"/>
          <p14:tracePt t="267419" x="8966200" y="4465638"/>
          <p14:tracePt t="267435" x="8974138" y="4429125"/>
          <p14:tracePt t="267452" x="8966200" y="4394200"/>
          <p14:tracePt t="267469" x="8956675" y="4303713"/>
          <p14:tracePt t="267485" x="8939213" y="4143375"/>
          <p14:tracePt t="267503" x="8875713" y="3894138"/>
          <p14:tracePt t="267519" x="8840788" y="3741738"/>
          <p14:tracePt t="267535" x="8769350" y="3571875"/>
          <p14:tracePt t="267552" x="8705850" y="3446463"/>
          <p14:tracePt t="267569" x="8680450" y="3402013"/>
          <p14:tracePt t="267585" x="8661400" y="3375025"/>
          <p14:tracePt t="267602" x="8626475" y="3330575"/>
          <p14:tracePt t="267620" x="8491538" y="3224213"/>
          <p14:tracePt t="267635" x="8304213" y="3071813"/>
          <p14:tracePt t="267653" x="8134350" y="2955925"/>
          <p14:tracePt t="267669" x="8010525" y="2867025"/>
          <p14:tracePt t="267685" x="7929563" y="2840038"/>
          <p14:tracePt t="267702" x="7670800" y="2768600"/>
          <p14:tracePt t="267719" x="7491413" y="2732088"/>
          <p14:tracePt t="267736" x="7277100" y="2705100"/>
          <p14:tracePt t="267752" x="7180263" y="2697163"/>
          <p14:tracePt t="267768" x="7054850" y="2714625"/>
          <p14:tracePt t="267785" x="6929438" y="2751138"/>
          <p14:tracePt t="267802" x="6875463" y="2768600"/>
          <p14:tracePt t="267818" x="6796088" y="2803525"/>
          <p14:tracePt t="267835" x="6688138" y="2857500"/>
          <p14:tracePt t="267852" x="6518275" y="2919413"/>
          <p14:tracePt t="267869" x="6456363" y="2946400"/>
          <p14:tracePt t="267886" x="6384925" y="2982913"/>
          <p14:tracePt t="267902" x="6330950" y="3009900"/>
          <p14:tracePt t="267918" x="6296025" y="3036888"/>
          <p14:tracePt t="267935" x="6224588" y="3098800"/>
          <p14:tracePt t="267951" x="6161088" y="3170238"/>
          <p14:tracePt t="267968" x="6081713" y="3268663"/>
          <p14:tracePt t="267985" x="6054725" y="3303588"/>
          <p14:tracePt t="268001" x="6045200" y="3357563"/>
          <p14:tracePt t="268018" x="6045200" y="3394075"/>
          <p14:tracePt t="268035" x="6045200" y="3465513"/>
          <p14:tracePt t="268051" x="6045200" y="3536950"/>
          <p14:tracePt t="268068" x="6045200" y="3625850"/>
          <p14:tracePt t="268085" x="6054725" y="3768725"/>
          <p14:tracePt t="268101" x="6062663" y="3884613"/>
          <p14:tracePt t="268118" x="6081713" y="4017963"/>
          <p14:tracePt t="268135" x="6081713" y="4108450"/>
          <p14:tracePt t="268151" x="6108700" y="4224338"/>
          <p14:tracePt t="268168" x="6126163" y="4330700"/>
          <p14:tracePt t="268185" x="6153150" y="4438650"/>
          <p14:tracePt t="268201" x="6197600" y="4608513"/>
          <p14:tracePt t="268218" x="6215063" y="4697413"/>
          <p14:tracePt t="268235" x="6251575" y="4795838"/>
          <p14:tracePt t="268251" x="6259513" y="4840288"/>
          <p14:tracePt t="268268" x="6276975" y="4867275"/>
          <p14:tracePt t="268285" x="6313488" y="4911725"/>
          <p14:tracePt t="268301" x="6330950" y="4929188"/>
          <p14:tracePt t="268318" x="6384925" y="4973638"/>
          <p14:tracePt t="268335" x="6419850" y="5010150"/>
          <p14:tracePt t="268352" x="6491288" y="5037138"/>
          <p14:tracePt t="268368" x="6545263" y="5054600"/>
          <p14:tracePt t="268385" x="6608763" y="5072063"/>
          <p14:tracePt t="268402" x="6634163" y="5089525"/>
          <p14:tracePt t="268419" x="6680200" y="5099050"/>
          <p14:tracePt t="268435" x="6742113" y="5116513"/>
          <p14:tracePt t="268452" x="6823075" y="5126038"/>
          <p14:tracePt t="268469" x="6965950" y="5153025"/>
          <p14:tracePt t="268485" x="7072313" y="5170488"/>
          <p14:tracePt t="268502" x="7205663" y="5187950"/>
          <p14:tracePt t="268519" x="7296150" y="5187950"/>
          <p14:tracePt t="268535" x="7394575" y="5187950"/>
          <p14:tracePt t="268552" x="7562850" y="5180013"/>
          <p14:tracePt t="268569" x="7661275" y="5170488"/>
          <p14:tracePt t="268585" x="7705725" y="5160963"/>
          <p14:tracePt t="268601" x="7742238" y="5153025"/>
          <p14:tracePt t="268618" x="7902575" y="5116513"/>
          <p14:tracePt t="268635" x="8027988" y="5072063"/>
          <p14:tracePt t="268651" x="8134350" y="5037138"/>
          <p14:tracePt t="268668" x="8180388" y="5027613"/>
          <p14:tracePt t="268685" x="8205788" y="5000625"/>
          <p14:tracePt t="268701" x="8224838" y="4983163"/>
          <p14:tracePt t="268718" x="8232775" y="4965700"/>
          <p14:tracePt t="268735" x="8251825" y="4938713"/>
          <p14:tracePt t="268752" x="8251825" y="4919663"/>
          <p14:tracePt t="268769" x="8251825" y="4857750"/>
          <p14:tracePt t="268785" x="8251825" y="4813300"/>
          <p14:tracePt t="268803" x="8296275" y="4402138"/>
          <p14:tracePt t="268819" x="8358188" y="3822700"/>
          <p14:tracePt t="268836" x="8331200" y="3259138"/>
          <p14:tracePt t="268852" x="8269288" y="3017838"/>
          <p14:tracePt t="268869" x="8197850" y="2822575"/>
          <p14:tracePt t="268885" x="8072438" y="2660650"/>
          <p14:tracePt t="268902" x="7956550" y="2571750"/>
          <p14:tracePt t="268918" x="7848600" y="2500313"/>
          <p14:tracePt t="268935" x="7813675" y="2473325"/>
          <p14:tracePt t="268951" x="7751763" y="2428875"/>
          <p14:tracePt t="268968" x="7545388" y="2347913"/>
          <p14:tracePt t="268985" x="7412038" y="2312988"/>
          <p14:tracePt t="269001" x="7296150" y="2276475"/>
          <p14:tracePt t="269018" x="7232650" y="2259013"/>
          <p14:tracePt t="269035" x="7143750" y="2241550"/>
          <p14:tracePt t="269051" x="7027863" y="2251075"/>
          <p14:tracePt t="269068" x="6875463" y="2286000"/>
          <p14:tracePt t="269085" x="6813550" y="2303463"/>
          <p14:tracePt t="269102" x="6769100" y="2339975"/>
          <p14:tracePt t="269118" x="6742113" y="2357438"/>
          <p14:tracePt t="269135" x="6715125" y="2374900"/>
          <p14:tracePt t="269151" x="6661150" y="2428875"/>
          <p14:tracePt t="269168" x="6589713" y="2500313"/>
          <p14:tracePt t="269185" x="6456363" y="2633663"/>
          <p14:tracePt t="269201" x="6367463" y="2714625"/>
          <p14:tracePt t="269218" x="6259513" y="2857500"/>
          <p14:tracePt t="269235" x="6224588" y="2919413"/>
          <p14:tracePt t="269253" x="6188075" y="3000375"/>
          <p14:tracePt t="269269" x="6161088" y="3044825"/>
          <p14:tracePt t="269285" x="6143625" y="3098800"/>
          <p14:tracePt t="269302" x="6126163" y="3179763"/>
          <p14:tracePt t="269319" x="6116638" y="3251200"/>
          <p14:tracePt t="269335" x="6116638" y="3357563"/>
          <p14:tracePt t="269352" x="6116638" y="3554413"/>
          <p14:tracePt t="269370" x="6116638" y="3795713"/>
          <p14:tracePt t="269385" x="6134100" y="3973513"/>
          <p14:tracePt t="269402" x="6153150" y="4098925"/>
          <p14:tracePt t="269418" x="6180138" y="4197350"/>
          <p14:tracePt t="269436" x="6188075" y="4259263"/>
          <p14:tracePt t="269452" x="6215063" y="4303713"/>
          <p14:tracePt t="269468" x="6242050" y="4330700"/>
          <p14:tracePt t="269486" x="6303963" y="4411663"/>
          <p14:tracePt t="269502" x="6348413" y="4465638"/>
          <p14:tracePt t="269506" x="6384925" y="4510088"/>
          <p14:tracePt t="269520" x="6456363" y="4608513"/>
          <p14:tracePt t="269535" x="6527800" y="4687888"/>
          <p14:tracePt t="269552" x="6581775" y="4795838"/>
          <p14:tracePt t="269569" x="6643688" y="4911725"/>
          <p14:tracePt t="269585" x="6680200" y="4983163"/>
          <p14:tracePt t="269602" x="6715125" y="5037138"/>
          <p14:tracePt t="269619" x="6769100" y="5089525"/>
          <p14:tracePt t="269636" x="6884988" y="5180013"/>
          <p14:tracePt t="269652" x="6956425" y="5232400"/>
          <p14:tracePt t="269669" x="7018338" y="5286375"/>
          <p14:tracePt t="269685" x="7116763" y="5357813"/>
          <p14:tracePt t="269702" x="7170738" y="5402263"/>
          <p14:tracePt t="269719" x="7215188" y="5438775"/>
          <p14:tracePt t="269735" x="7259638" y="5446713"/>
          <p14:tracePt t="269752" x="7323138" y="5473700"/>
          <p14:tracePt t="269769" x="7394575" y="5500688"/>
          <p14:tracePt t="269786" x="7473950" y="5510213"/>
          <p14:tracePt t="269802" x="7500938" y="5518150"/>
          <p14:tracePt t="269819" x="7518400" y="5527675"/>
          <p14:tracePt t="269835" x="7554913" y="5527675"/>
          <p14:tracePt t="269852" x="7572375" y="5527675"/>
          <p14:tracePt t="269869" x="7616825" y="5527675"/>
          <p14:tracePt t="269885" x="7670800" y="5518150"/>
          <p14:tracePt t="269902" x="7796213" y="5491163"/>
          <p14:tracePt t="269918" x="7912100" y="5456238"/>
          <p14:tracePt t="269935" x="8037513" y="5402263"/>
          <p14:tracePt t="269951" x="8197850" y="5303838"/>
          <p14:tracePt t="269968" x="8358188" y="5214938"/>
          <p14:tracePt t="269985" x="8545513" y="5116513"/>
          <p14:tracePt t="270001" x="8589963" y="5089525"/>
          <p14:tracePt t="270018" x="8609013" y="5072063"/>
          <p14:tracePt t="270035" x="8616950" y="5062538"/>
          <p14:tracePt t="270052" x="8616950" y="5054600"/>
          <p14:tracePt t="270068" x="8626475" y="5045075"/>
          <p14:tracePt t="270085" x="8626475" y="5027613"/>
          <p14:tracePt t="270101" x="8626475" y="5010150"/>
          <p14:tracePt t="270118" x="8609013" y="4983163"/>
          <p14:tracePt t="270135" x="8599488" y="4911725"/>
          <p14:tracePt t="270152" x="8589963" y="4840288"/>
          <p14:tracePt t="270169" x="8572500" y="4714875"/>
          <p14:tracePt t="270185" x="8537575" y="4625975"/>
          <p14:tracePt t="270203" x="8491538" y="4518025"/>
          <p14:tracePt t="270219" x="8456613" y="4446588"/>
          <p14:tracePt t="270235" x="8412163" y="4367213"/>
          <p14:tracePt t="270252" x="8304213" y="4224338"/>
          <p14:tracePt t="270269" x="8259763" y="4152900"/>
          <p14:tracePt t="270286" x="8170863" y="4062413"/>
          <p14:tracePt t="270302" x="8108950" y="4017963"/>
          <p14:tracePt t="270320" x="8027988" y="3965575"/>
          <p14:tracePt t="270335" x="7983538" y="3938588"/>
          <p14:tracePt t="270352" x="7912100" y="3902075"/>
          <p14:tracePt t="270369" x="7786688" y="3822700"/>
          <p14:tracePt t="270385" x="7715250" y="3776663"/>
          <p14:tracePt t="270402" x="7572375" y="3714750"/>
          <p14:tracePt t="270419" x="7466013" y="3679825"/>
          <p14:tracePt t="270435" x="7348538" y="3633788"/>
          <p14:tracePt t="270452" x="7180263" y="3598863"/>
          <p14:tracePt t="270470" x="6902450" y="3544888"/>
          <p14:tracePt t="270485" x="6759575" y="3536950"/>
          <p14:tracePt t="270490" x="6715125" y="3536950"/>
          <p14:tracePt t="270502" x="6680200" y="3536950"/>
          <p14:tracePt t="270519" x="6616700" y="3536950"/>
          <p14:tracePt t="270535" x="6589713" y="3536950"/>
          <p14:tracePt t="270553" x="6527800" y="3554413"/>
          <p14:tracePt t="270569" x="6429375" y="3571875"/>
          <p14:tracePt t="270586" x="6242050" y="3633788"/>
          <p14:tracePt t="270602" x="6143625" y="3670300"/>
          <p14:tracePt t="270619" x="6099175" y="3697288"/>
          <p14:tracePt t="270635" x="6062663" y="3724275"/>
          <p14:tracePt t="270652" x="6045200" y="3741738"/>
          <p14:tracePt t="270668" x="6027738" y="3768725"/>
          <p14:tracePt t="270685" x="6010275" y="3803650"/>
          <p14:tracePt t="270701" x="6000750" y="3840163"/>
          <p14:tracePt t="270718" x="5983288" y="3902075"/>
          <p14:tracePt t="270735" x="5965825" y="3956050"/>
          <p14:tracePt t="270752" x="5956300" y="4027488"/>
          <p14:tracePt t="270769" x="5946775" y="4081463"/>
          <p14:tracePt t="270787" x="5938838" y="4143375"/>
          <p14:tracePt t="270802" x="5938838" y="4197350"/>
          <p14:tracePt t="270819" x="5938838" y="4259263"/>
          <p14:tracePt t="270835" x="5938838" y="4303713"/>
          <p14:tracePt t="270852" x="5946775" y="4340225"/>
          <p14:tracePt t="270869" x="5956300" y="4375150"/>
          <p14:tracePt t="270887" x="5973763" y="4411663"/>
          <p14:tracePt t="270901" x="5983288" y="4438650"/>
          <p14:tracePt t="270918" x="5991225" y="4465638"/>
          <p14:tracePt t="270935" x="6010275" y="4491038"/>
          <p14:tracePt t="270951" x="6018213" y="4510088"/>
          <p14:tracePt t="270968" x="6027738" y="4518025"/>
          <p14:tracePt t="270985" x="6027738" y="4527550"/>
          <p14:tracePt t="271018" x="6027738" y="4518025"/>
          <p14:tracePt t="275515" x="5795963" y="4251325"/>
          <p14:tracePt t="275523" x="5419725" y="3786188"/>
          <p14:tracePt t="275535" x="4545013" y="3009900"/>
          <p14:tracePt t="275552" x="3956050" y="2562225"/>
          <p14:tracePt t="275569" x="3054350" y="1803400"/>
          <p14:tracePt t="275585" x="2465388" y="1179513"/>
          <p14:tracePt t="275603" x="1973263" y="812800"/>
          <p14:tracePt t="275619" x="1160463" y="223838"/>
          <p14:tracePt t="277671" x="1411288" y="13335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Multidocument 1">
            <a:extLst>
              <a:ext uri="{FF2B5EF4-FFF2-40B4-BE49-F238E27FC236}">
                <a16:creationId xmlns:a16="http://schemas.microsoft.com/office/drawing/2014/main" id="{8CE85CC7-4E0E-47F0-AC6A-B86A6B2044A9}"/>
              </a:ext>
            </a:extLst>
          </p:cNvPr>
          <p:cNvSpPr/>
          <p:nvPr/>
        </p:nvSpPr>
        <p:spPr>
          <a:xfrm>
            <a:off x="5119254" y="374072"/>
            <a:ext cx="1953491" cy="651164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Contoh</a:t>
            </a:r>
            <a:r>
              <a:rPr lang="en-US" b="1" dirty="0"/>
              <a:t> </a:t>
            </a:r>
            <a:endParaRPr lang="en-ID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BA0102F-3ED7-4DDB-A1F1-39E4A4AF46AE}"/>
                  </a:ext>
                </a:extLst>
              </p:cNvPr>
              <p:cNvSpPr/>
              <p:nvPr/>
            </p:nvSpPr>
            <p:spPr>
              <a:xfrm>
                <a:off x="1551708" y="1399309"/>
                <a:ext cx="2466109" cy="95596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/>
                  <a:t>Tentukan </a:t>
                </a:r>
                <a:r>
                  <a:rPr lang="en-US" dirty="0" err="1"/>
                  <a:t>nilai</a:t>
                </a:r>
                <a:r>
                  <a:rPr lang="en-US" dirty="0"/>
                  <a:t> </a:t>
                </a:r>
                <a:r>
                  <a:rPr lang="en-US" dirty="0" err="1"/>
                  <a:t>dari</a:t>
                </a:r>
                <a:r>
                  <a:rPr lang="en-US" dirty="0"/>
                  <a:t> 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ID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ID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ID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5∙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func>
                        </m:e>
                      </m:func>
                    </m:oMath>
                  </m:oMathPara>
                </a14:m>
                <a:endParaRPr lang="en-ID" dirty="0"/>
              </a:p>
            </p:txBody>
          </p:sp>
        </mc:Choice>
        <mc:Fallback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BA0102F-3ED7-4DDB-A1F1-39E4A4AF46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1708" y="1399309"/>
                <a:ext cx="2466109" cy="955963"/>
              </a:xfrm>
              <a:prstGeom prst="rect">
                <a:avLst/>
              </a:prstGeom>
              <a:blipFill>
                <a:blip r:embed="rId5"/>
                <a:stretch>
                  <a:fillRect l="-1970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F4811DB-8126-45BB-9220-D9CAE269E734}"/>
                  </a:ext>
                </a:extLst>
              </p:cNvPr>
              <p:cNvSpPr txBox="1"/>
              <p:nvPr/>
            </p:nvSpPr>
            <p:spPr>
              <a:xfrm>
                <a:off x="1620979" y="2660073"/>
                <a:ext cx="3241964" cy="2239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Jawab 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ID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ID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ID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5∙</m:t>
                          </m:r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func>
                        </m:e>
                      </m:func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ID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      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5∙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/>
                <a:r>
                  <a:rPr lang="en-ID" dirty="0"/>
                  <a:t>             	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=5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e>
                    </m:func>
                  </m:oMath>
                </a14:m>
                <a:endParaRPr lang="en-ID" dirty="0"/>
              </a:p>
              <a:p>
                <a:pPr/>
                <a:r>
                  <a:rPr lang="en-ID" dirty="0"/>
                  <a:t>		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=5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∙0</m:t>
                    </m:r>
                  </m:oMath>
                </a14:m>
                <a:endParaRPr lang="en-ID" dirty="0"/>
              </a:p>
              <a:p>
                <a:pPr/>
                <a:r>
                  <a:rPr lang="en-ID" dirty="0"/>
                  <a:t>		     = 0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F4811DB-8126-45BB-9220-D9CAE269E7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0979" y="2660073"/>
                <a:ext cx="3241964" cy="2239331"/>
              </a:xfrm>
              <a:prstGeom prst="rect">
                <a:avLst/>
              </a:prstGeom>
              <a:blipFill>
                <a:blip r:embed="rId6"/>
                <a:stretch>
                  <a:fillRect l="-1692" t="-1359" b="-2989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4BEE550-5BEB-4F6A-BE0D-E5C8E0394E6D}"/>
                  </a:ext>
                </a:extLst>
              </p:cNvPr>
              <p:cNvSpPr txBox="1"/>
              <p:nvPr/>
            </p:nvSpPr>
            <p:spPr>
              <a:xfrm>
                <a:off x="3075709" y="2942525"/>
                <a:ext cx="1524000" cy="6127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ID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limLow>
                            <m:limLowPr>
                              <m:ctrlPr>
                                <a:rPr lang="en-ID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ID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func>
                        </m:e>
                      </m:func>
                    </m:oMath>
                  </m:oMathPara>
                </a14:m>
                <a:endParaRPr lang="en-ID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4BEE550-5BEB-4F6A-BE0D-E5C8E0394E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5709" y="2942525"/>
                <a:ext cx="1524000" cy="6127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FD7E62A-4AA7-4C25-BBD4-D342A0D9FEBC}"/>
                  </a:ext>
                </a:extLst>
              </p:cNvPr>
              <p:cNvSpPr/>
              <p:nvPr/>
            </p:nvSpPr>
            <p:spPr>
              <a:xfrm>
                <a:off x="6650169" y="1399309"/>
                <a:ext cx="2466109" cy="95596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/>
                  <a:t>Tentukan </a:t>
                </a:r>
                <a:r>
                  <a:rPr lang="en-US" dirty="0" err="1"/>
                  <a:t>nilai</a:t>
                </a:r>
                <a:r>
                  <a:rPr lang="en-US" dirty="0"/>
                  <a:t> </a:t>
                </a:r>
                <a:r>
                  <a:rPr lang="en-US" dirty="0" err="1"/>
                  <a:t>dari</a:t>
                </a:r>
                <a:r>
                  <a:rPr lang="en-US" dirty="0"/>
                  <a:t> 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ID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ID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ID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func>
                        </m:e>
                      </m:func>
                    </m:oMath>
                  </m:oMathPara>
                </a14:m>
                <a:endParaRPr lang="en-ID" dirty="0"/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FD7E62A-4AA7-4C25-BBD4-D342A0D9FE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0169" y="1399309"/>
                <a:ext cx="2466109" cy="955963"/>
              </a:xfrm>
              <a:prstGeom prst="rect">
                <a:avLst/>
              </a:prstGeom>
              <a:blipFill>
                <a:blip r:embed="rId8"/>
                <a:stretch>
                  <a:fillRect l="-1970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5C9807A-ADC1-4161-93CA-9EFF8109F41B}"/>
                  </a:ext>
                </a:extLst>
              </p:cNvPr>
              <p:cNvSpPr txBox="1"/>
              <p:nvPr/>
            </p:nvSpPr>
            <p:spPr>
              <a:xfrm>
                <a:off x="6899550" y="2660073"/>
                <a:ext cx="3241964" cy="35414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Jawab :</a:t>
                </a:r>
              </a:p>
              <a:p>
                <a:r>
                  <a:rPr lang="en-US" dirty="0" err="1"/>
                  <a:t>Misalkan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ID" dirty="0"/>
                  <a:t> </a:t>
                </a:r>
                <a:r>
                  <a:rPr lang="en-ID" dirty="0" err="1"/>
                  <a:t>maka</a:t>
                </a:r>
                <a:r>
                  <a:rPr lang="en-ID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</m:oMath>
                </a14:m>
                <a:endParaRPr lang="en-ID" dirty="0"/>
              </a:p>
              <a:p>
                <a:r>
                  <a:rPr lang="en-ID" dirty="0"/>
                  <a:t>Karena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en-ID" dirty="0"/>
                  <a:t>, </a:t>
                </a:r>
                <a:r>
                  <a:rPr lang="en-ID" dirty="0" err="1"/>
                  <a:t>maka</a:t>
                </a:r>
                <a:r>
                  <a:rPr lang="en-ID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→0</m:t>
                    </m:r>
                  </m:oMath>
                </a14:m>
                <a:endParaRPr lang="en-ID" dirty="0"/>
              </a:p>
              <a:p>
                <a:endParaRPr lang="en-ID" dirty="0"/>
              </a:p>
              <a:p>
                <a:r>
                  <a:rPr lang="en-ID" dirty="0" err="1"/>
                  <a:t>Sehingga</a:t>
                </a:r>
                <a:r>
                  <a:rPr lang="en-ID" dirty="0"/>
                  <a:t>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ID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ID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ID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func>
                        </m:e>
                      </m:func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ID" dirty="0"/>
              </a:p>
              <a:p>
                <a:pPr/>
                <a:endParaRPr lang="en-ID" sz="7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          </m:t>
                      </m:r>
                      <m: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num>
                                        <m:den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d>
                                </m:e>
                              </m:func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ID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                  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ID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5C9807A-ADC1-4161-93CA-9EFF8109F4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9550" y="2660073"/>
                <a:ext cx="3241964" cy="3541419"/>
              </a:xfrm>
              <a:prstGeom prst="rect">
                <a:avLst/>
              </a:prstGeom>
              <a:blipFill>
                <a:blip r:embed="rId9"/>
                <a:stretch>
                  <a:fillRect l="-1692" t="-861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C93736E-D62D-43FA-90FD-C34C823FFAC0}"/>
                  </a:ext>
                </a:extLst>
              </p:cNvPr>
              <p:cNvSpPr txBox="1"/>
              <p:nvPr/>
            </p:nvSpPr>
            <p:spPr>
              <a:xfrm>
                <a:off x="8485906" y="4184721"/>
                <a:ext cx="1260763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ID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C93736E-D62D-43FA-90FD-C34C823FFA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5906" y="4184721"/>
                <a:ext cx="1260763" cy="714683"/>
              </a:xfrm>
              <a:prstGeom prst="rect">
                <a:avLst/>
              </a:prstGeom>
              <a:blipFill>
                <a:blip r:embed="rId10"/>
                <a:stretch>
                  <a:fillRect r="-34783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014932D1-5F03-4FBF-BA55-653E308A482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5071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739"/>
    </mc:Choice>
    <mc:Fallback>
      <p:transition spd="slow" advTm="223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" grpId="0" animBg="1"/>
      <p:bldP spid="11" grpId="0"/>
      <p:bldP spid="8" grpId="0" animBg="1"/>
    </p:bldLst>
  </p:timing>
  <p:extLst>
    <p:ext uri="{3A86A75C-4F4B-4683-9AE1-C65F6400EC91}">
      <p14:laserTraceLst xmlns:p14="http://schemas.microsoft.com/office/powerpoint/2010/main">
        <p14:tracePtLst>
          <p14:tracePt t="6753" x="10563225" y="4741863"/>
          <p14:tracePt t="6766" x="9813925" y="4643438"/>
          <p14:tracePt t="6781" x="9563100" y="4625975"/>
          <p14:tracePt t="6798" x="9402763" y="4616450"/>
          <p14:tracePt t="6815" x="9161463" y="4616450"/>
          <p14:tracePt t="6831" x="9055100" y="4616450"/>
          <p14:tracePt t="6848" x="8920163" y="4616450"/>
          <p14:tracePt t="6867" x="8724900" y="4608513"/>
          <p14:tracePt t="6883" x="8429625" y="4589463"/>
          <p14:tracePt t="6898" x="8340725" y="4581525"/>
          <p14:tracePt t="6915" x="8296275" y="4581525"/>
          <p14:tracePt t="6931" x="8224838" y="4581525"/>
          <p14:tracePt t="6948" x="8108950" y="4572000"/>
          <p14:tracePt t="6965" x="7947025" y="4554538"/>
          <p14:tracePt t="6972" x="7912100" y="4545013"/>
          <p14:tracePt t="6987" x="7823200" y="4527550"/>
          <p14:tracePt t="7000" x="7732713" y="4518025"/>
          <p14:tracePt t="7015" x="7634288" y="4510088"/>
          <p14:tracePt t="7032" x="7510463" y="4491038"/>
          <p14:tracePt t="7048" x="7446963" y="4465638"/>
          <p14:tracePt t="7065" x="7394575" y="4456113"/>
          <p14:tracePt t="7081" x="7286625" y="4402138"/>
          <p14:tracePt t="7098" x="7126288" y="4348163"/>
          <p14:tracePt t="7115" x="6732588" y="4232275"/>
          <p14:tracePt t="7131" x="6500813" y="4143375"/>
          <p14:tracePt t="7148" x="6232525" y="4081463"/>
          <p14:tracePt t="7165" x="6072188" y="4027488"/>
          <p14:tracePt t="7183" x="5919788" y="3938588"/>
          <p14:tracePt t="7198" x="5813425" y="3867150"/>
          <p14:tracePt t="7215" x="5715000" y="3795713"/>
          <p14:tracePt t="7231" x="5616575" y="3697288"/>
          <p14:tracePt t="7248" x="5572125" y="3660775"/>
          <p14:tracePt t="7265" x="5545138" y="3625850"/>
          <p14:tracePt t="7281" x="5518150" y="3581400"/>
          <p14:tracePt t="7299" x="5500688" y="3562350"/>
          <p14:tracePt t="7315" x="5500688" y="3554413"/>
          <p14:tracePt t="7331" x="5491163" y="3554413"/>
          <p14:tracePt t="7348" x="5483225" y="3554413"/>
          <p14:tracePt t="7368" x="5473700" y="3554413"/>
          <p14:tracePt t="7895" x="5438775" y="3527425"/>
          <p14:tracePt t="7907" x="5394325" y="3509963"/>
          <p14:tracePt t="7921" x="5313363" y="3455988"/>
          <p14:tracePt t="7935" x="5276850" y="3438525"/>
          <p14:tracePt t="7948" x="5268913" y="3429000"/>
          <p14:tracePt t="7965" x="5214938" y="3394075"/>
          <p14:tracePt t="7983" x="5089525" y="3330575"/>
          <p14:tracePt t="7989" x="5027613" y="3303588"/>
          <p14:tracePt t="8004" x="4938713" y="3259138"/>
          <p14:tracePt t="8017" x="4875213" y="3224213"/>
          <p14:tracePt t="8031" x="4830763" y="3197225"/>
          <p14:tracePt t="8048" x="4803775" y="3170238"/>
          <p14:tracePt t="8065" x="4776788" y="3143250"/>
          <p14:tracePt t="8082" x="4679950" y="3062288"/>
          <p14:tracePt t="8099" x="4518025" y="2946400"/>
          <p14:tracePt t="8115" x="4411663" y="2894013"/>
          <p14:tracePt t="8132" x="4348163" y="2840038"/>
          <p14:tracePt t="8148" x="4295775" y="2803525"/>
          <p14:tracePt t="8165" x="4268788" y="2759075"/>
          <p14:tracePt t="8181" x="4205288" y="2652713"/>
          <p14:tracePt t="8198" x="4116388" y="2509838"/>
          <p14:tracePt t="8215" x="4000500" y="2366963"/>
          <p14:tracePt t="8231" x="3867150" y="2232025"/>
          <p14:tracePt t="8249" x="3822700" y="2179638"/>
          <p14:tracePt t="8265" x="3768725" y="2116138"/>
          <p14:tracePt t="8281" x="3751263" y="2098675"/>
          <p14:tracePt t="8298" x="3724275" y="2054225"/>
          <p14:tracePt t="8315" x="3705225" y="2027238"/>
          <p14:tracePt t="8331" x="3687763" y="2000250"/>
          <p14:tracePt t="8348" x="3679825" y="1982788"/>
          <p14:tracePt t="8365" x="3679825" y="1973263"/>
          <p14:tracePt t="8381" x="3670300" y="1965325"/>
          <p14:tracePt t="8398" x="3660775" y="1965325"/>
          <p14:tracePt t="8415" x="3660775" y="1955800"/>
          <p14:tracePt t="8431" x="3660775" y="1946275"/>
          <p14:tracePt t="8448" x="3652838" y="1946275"/>
          <p14:tracePt t="8468" x="3643313" y="1946275"/>
          <p14:tracePt t="8488" x="3633788" y="1946275"/>
          <p14:tracePt t="8501" x="3625850" y="1955800"/>
          <p14:tracePt t="8514" x="3616325" y="1955800"/>
          <p14:tracePt t="8531" x="3581400" y="1955800"/>
          <p14:tracePt t="8548" x="3527425" y="1965325"/>
          <p14:tracePt t="8564" x="3438525" y="1982788"/>
          <p14:tracePt t="8581" x="3394075" y="1982788"/>
          <p14:tracePt t="8597" x="3357563" y="1990725"/>
          <p14:tracePt t="8614" x="3340100" y="1990725"/>
          <p14:tracePt t="8631" x="3313113" y="2000250"/>
          <p14:tracePt t="8665" x="3303588" y="2009775"/>
          <p14:tracePt t="8681" x="3286125" y="2017713"/>
          <p14:tracePt t="8698" x="3276600" y="2027238"/>
          <p14:tracePt t="8714" x="3232150" y="2054225"/>
          <p14:tracePt t="8731" x="3170238" y="2116138"/>
          <p14:tracePt t="8748" x="3071813" y="2197100"/>
          <p14:tracePt t="8764" x="3044825" y="2224088"/>
          <p14:tracePt t="8781" x="3027363" y="2241550"/>
          <p14:tracePt t="8798" x="3017838" y="2251075"/>
          <p14:tracePt t="8814" x="3000375" y="2251075"/>
          <p14:tracePt t="8831" x="2990850" y="2259013"/>
          <p14:tracePt t="8865" x="2982913" y="2259013"/>
          <p14:tracePt t="8892" x="2973388" y="2259013"/>
          <p14:tracePt t="8906" x="2965450" y="2259013"/>
          <p14:tracePt t="8926" x="2955925" y="2259013"/>
          <p14:tracePt t="8940" x="2946400" y="2259013"/>
          <p14:tracePt t="8954" x="2928938" y="2259013"/>
          <p14:tracePt t="8968" x="2919413" y="2251075"/>
          <p14:tracePt t="8983" x="2901950" y="2241550"/>
          <p14:tracePt t="8998" x="2894013" y="2241550"/>
          <p14:tracePt t="9015" x="2874963" y="2232025"/>
          <p14:tracePt t="9031" x="2867025" y="2232025"/>
          <p14:tracePt t="9048" x="2857500" y="2224088"/>
          <p14:tracePt t="9065" x="2847975" y="2224088"/>
          <p14:tracePt t="9082" x="2840038" y="2224088"/>
          <p14:tracePt t="9115" x="2830513" y="2224088"/>
          <p14:tracePt t="9513" x="2840038" y="2224088"/>
          <p14:tracePt t="9588" x="2847975" y="2224088"/>
          <p14:tracePt t="9608" x="2847975" y="2214563"/>
          <p14:tracePt t="9649" x="2847975" y="2205038"/>
          <p14:tracePt t="9656" x="2857500" y="2205038"/>
          <p14:tracePt t="9691" x="2867025" y="2205038"/>
          <p14:tracePt t="9733" x="2874963" y="2205038"/>
          <p14:tracePt t="9754" x="2884488" y="2205038"/>
          <p14:tracePt t="9788" x="2894013" y="2205038"/>
          <p14:tracePt t="9822" x="2901950" y="2205038"/>
          <p14:tracePt t="9836" x="2911475" y="2205038"/>
          <p14:tracePt t="9856" x="2919413" y="2205038"/>
          <p14:tracePt t="9867" x="2928938" y="2214563"/>
          <p14:tracePt t="9897" x="2938463" y="2224088"/>
          <p14:tracePt t="9924" x="2946400" y="2224088"/>
          <p14:tracePt t="10695" x="2955925" y="2224088"/>
          <p14:tracePt t="10709" x="2965450" y="2232025"/>
          <p14:tracePt t="10729" x="2973388" y="2232025"/>
          <p14:tracePt t="10743" x="2982913" y="2232025"/>
          <p14:tracePt t="10750" x="2982913" y="2241550"/>
          <p14:tracePt t="10764" x="3000375" y="2241550"/>
          <p14:tracePt t="10781" x="3000375" y="2251075"/>
          <p14:tracePt t="10797" x="3009900" y="2251075"/>
          <p14:tracePt t="10814" x="3017838" y="2251075"/>
          <p14:tracePt t="10848" x="3027363" y="2251075"/>
          <p14:tracePt t="10865" x="3036888" y="2251075"/>
          <p14:tracePt t="10890" x="3044825" y="2251075"/>
          <p14:tracePt t="10949" x="3054350" y="2251075"/>
          <p14:tracePt t="10990" x="3062288" y="2251075"/>
          <p14:tracePt t="11011" x="3071813" y="2259013"/>
          <p14:tracePt t="11038" x="3081338" y="2259013"/>
          <p14:tracePt t="11073" x="3089275" y="2259013"/>
          <p14:tracePt t="11107" x="3098800" y="2259013"/>
          <p14:tracePt t="11117" x="3098800" y="2268538"/>
          <p14:tracePt t="11131" x="3108325" y="2268538"/>
          <p14:tracePt t="11154" x="3116263" y="2268538"/>
          <p14:tracePt t="11182" x="3125788" y="2268538"/>
          <p14:tracePt t="11291" x="3133725" y="2268538"/>
          <p14:tracePt t="11305" x="3143250" y="2268538"/>
          <p14:tracePt t="11374" x="3152775" y="2268538"/>
          <p14:tracePt t="11401" x="3160713" y="2268538"/>
          <p14:tracePt t="11455" x="3170238" y="2268538"/>
          <p14:tracePt t="11468" x="3179763" y="2268538"/>
          <p14:tracePt t="11536" x="3187700" y="2259013"/>
          <p14:tracePt t="11583" x="3187700" y="2251075"/>
          <p14:tracePt t="11604" x="3187700" y="2241550"/>
          <p14:tracePt t="11618" x="3187700" y="2232025"/>
          <p14:tracePt t="11638" x="3187700" y="2224088"/>
          <p14:tracePt t="11652" x="3187700" y="2214563"/>
          <p14:tracePt t="11659" x="3187700" y="2205038"/>
          <p14:tracePt t="11666" x="3197225" y="2205038"/>
          <p14:tracePt t="11681" x="3197225" y="2197100"/>
          <p14:tracePt t="11697" x="3214688" y="2170113"/>
          <p14:tracePt t="11714" x="3232150" y="2143125"/>
          <p14:tracePt t="11731" x="3268663" y="2098675"/>
          <p14:tracePt t="11748" x="3322638" y="2044700"/>
          <p14:tracePt t="11765" x="3357563" y="2017713"/>
          <p14:tracePt t="11783" x="3394075" y="1973263"/>
          <p14:tracePt t="11798" x="3419475" y="1955800"/>
          <p14:tracePt t="11815" x="3438525" y="1928813"/>
          <p14:tracePt t="11831" x="3465513" y="1911350"/>
          <p14:tracePt t="11848" x="3482975" y="1893888"/>
          <p14:tracePt t="11865" x="3509963" y="1874838"/>
          <p14:tracePt t="11881" x="3509963" y="1866900"/>
          <p14:tracePt t="11898" x="3517900" y="1857375"/>
          <p14:tracePt t="11915" x="3527425" y="1857375"/>
          <p14:tracePt t="11932" x="3536950" y="1847850"/>
          <p14:tracePt t="12112" x="3536950" y="1857375"/>
          <p14:tracePt t="12139" x="3536950" y="1866900"/>
          <p14:tracePt t="12159" x="3536950" y="1874838"/>
          <p14:tracePt t="12180" x="3536950" y="1884363"/>
          <p14:tracePt t="12194" x="3536950" y="1893888"/>
          <p14:tracePt t="12207" x="3536950" y="1901825"/>
          <p14:tracePt t="12220" x="3536950" y="1919288"/>
          <p14:tracePt t="12248" x="3536950" y="1938338"/>
          <p14:tracePt t="12265" x="3527425" y="1946275"/>
          <p14:tracePt t="12281" x="3527425" y="1955800"/>
          <p14:tracePt t="12298" x="3527425" y="1965325"/>
          <p14:tracePt t="12316" x="3527425" y="1982788"/>
          <p14:tracePt t="12331" x="3527425" y="1990725"/>
          <p14:tracePt t="12348" x="3527425" y="2000250"/>
          <p14:tracePt t="12365" x="3527425" y="2009775"/>
          <p14:tracePt t="12381" x="3527425" y="2017713"/>
          <p14:tracePt t="12415" x="3527425" y="2027238"/>
          <p14:tracePt t="12432" x="3527425" y="2036763"/>
          <p14:tracePt t="12448" x="3527425" y="2044700"/>
          <p14:tracePt t="12466" x="3527425" y="2054225"/>
          <p14:tracePt t="12482" x="3536950" y="2062163"/>
          <p14:tracePt t="12498" x="3536950" y="2071688"/>
          <p14:tracePt t="12514" x="3544888" y="2089150"/>
          <p14:tracePt t="12531" x="3544888" y="2098675"/>
          <p14:tracePt t="12547" x="3554413" y="2125663"/>
          <p14:tracePt t="12564" x="3554413" y="2133600"/>
          <p14:tracePt t="12581" x="3554413" y="2152650"/>
          <p14:tracePt t="12597" x="3554413" y="2160588"/>
          <p14:tracePt t="12614" x="3554413" y="2170113"/>
          <p14:tracePt t="12631" x="3554413" y="2187575"/>
          <p14:tracePt t="12664" x="3554413" y="2197100"/>
          <p14:tracePt t="12800" x="3554413" y="2205038"/>
          <p14:tracePt t="12875" x="3554413" y="2214563"/>
          <p14:tracePt t="12930" x="3544888" y="2214563"/>
          <p14:tracePt t="12957" x="3536950" y="2214563"/>
          <p14:tracePt t="12972" x="3527425" y="2214563"/>
          <p14:tracePt t="12999" x="3517900" y="2214563"/>
          <p14:tracePt t="13012" x="3509963" y="2214563"/>
          <p14:tracePt t="13026" x="3500438" y="2214563"/>
          <p14:tracePt t="13039" x="3490913" y="2214563"/>
          <p14:tracePt t="13047" x="3482975" y="2214563"/>
          <p14:tracePt t="13064" x="3473450" y="2214563"/>
          <p14:tracePt t="13081" x="3446463" y="2214563"/>
          <p14:tracePt t="13097" x="3375025" y="2241550"/>
          <p14:tracePt t="13114" x="3232150" y="2330450"/>
          <p14:tracePt t="13131" x="2990850" y="2482850"/>
          <p14:tracePt t="13148" x="2874963" y="2554288"/>
          <p14:tracePt t="13164" x="2786063" y="2598738"/>
          <p14:tracePt t="13181" x="2751138" y="2616200"/>
          <p14:tracePt t="13198" x="2714625" y="2625725"/>
          <p14:tracePt t="13214" x="2697163" y="2625725"/>
          <p14:tracePt t="13231" x="2670175" y="2625725"/>
          <p14:tracePt t="13248" x="2660650" y="2625725"/>
          <p14:tracePt t="13264" x="2643188" y="2625725"/>
          <p14:tracePt t="13281" x="2633663" y="2616200"/>
          <p14:tracePt t="13298" x="2625725" y="2616200"/>
          <p14:tracePt t="13315" x="2625725" y="2608263"/>
          <p14:tracePt t="13331" x="2616200" y="2598738"/>
          <p14:tracePt t="13348" x="2608263" y="2589213"/>
          <p14:tracePt t="13365" x="2598738" y="2581275"/>
          <p14:tracePt t="13382" x="2598738" y="2571750"/>
          <p14:tracePt t="13398" x="2589213" y="2544763"/>
          <p14:tracePt t="13416" x="2581275" y="2527300"/>
          <p14:tracePt t="13431" x="2581275" y="2509838"/>
          <p14:tracePt t="13448" x="2581275" y="2500313"/>
          <p14:tracePt t="13465" x="2571750" y="2482850"/>
          <p14:tracePt t="13481" x="2571750" y="2473325"/>
          <p14:tracePt t="13484" x="2571750" y="2465388"/>
          <p14:tracePt t="13514" x="2571750" y="2455863"/>
          <p14:tracePt t="13559" x="2571750" y="2446338"/>
          <p14:tracePt t="13566" x="2562225" y="2446338"/>
          <p14:tracePt t="13606" x="2562225" y="2438400"/>
          <p14:tracePt t="13627" x="2562225" y="2428875"/>
          <p14:tracePt t="13943" x="2571750" y="2428875"/>
          <p14:tracePt t="13965" x="2581275" y="2428875"/>
          <p14:tracePt t="13982" x="2589213" y="2438400"/>
          <p14:tracePt t="14012" x="2598738" y="2438400"/>
          <p14:tracePt t="14039" x="2608263" y="2438400"/>
          <p14:tracePt t="14073" x="2616200" y="2438400"/>
          <p14:tracePt t="14086" x="2625725" y="2438400"/>
          <p14:tracePt t="14120" x="2633663" y="2438400"/>
          <p14:tracePt t="14189" x="2643188" y="2438400"/>
          <p14:tracePt t="14237" x="2652713" y="2438400"/>
          <p14:tracePt t="14714" x="2660650" y="2438400"/>
          <p14:tracePt t="14818" x="2670175" y="2438400"/>
          <p14:tracePt t="14873" x="2679700" y="2438400"/>
          <p14:tracePt t="14902" x="2687638" y="2438400"/>
          <p14:tracePt t="14917" x="2697163" y="2446338"/>
          <p14:tracePt t="14931" x="2705100" y="2446338"/>
          <p14:tracePt t="14948" x="2741613" y="2465388"/>
          <p14:tracePt t="14965" x="2751138" y="2473325"/>
          <p14:tracePt t="14972" x="2768600" y="2473325"/>
          <p14:tracePt t="14988" x="2776538" y="2490788"/>
          <p14:tracePt t="15001" x="2795588" y="2500313"/>
          <p14:tracePt t="15015" x="2803525" y="2500313"/>
          <p14:tracePt t="15031" x="2822575" y="2509838"/>
          <p14:tracePt t="15048" x="2822575" y="2517775"/>
          <p14:tracePt t="15065" x="2830513" y="2517775"/>
          <p14:tracePt t="15081" x="2830513" y="2527300"/>
          <p14:tracePt t="15115" x="2822575" y="2527300"/>
          <p14:tracePt t="15131" x="2813050" y="2527300"/>
          <p14:tracePt t="15148" x="2786063" y="2517775"/>
          <p14:tracePt t="17611" x="2759075" y="2554288"/>
          <p14:tracePt t="17619" x="2724150" y="2625725"/>
          <p14:tracePt t="17631" x="2697163" y="2687638"/>
          <p14:tracePt t="17647" x="2643188" y="2776538"/>
          <p14:tracePt t="17664" x="2608263" y="2840038"/>
          <p14:tracePt t="17681" x="2581275" y="2884488"/>
          <p14:tracePt t="17698" x="2571750" y="2919413"/>
          <p14:tracePt t="17714" x="2554288" y="2946400"/>
          <p14:tracePt t="17731" x="2544763" y="3000375"/>
          <p14:tracePt t="17748" x="2527300" y="3036888"/>
          <p14:tracePt t="17765" x="2517775" y="3062288"/>
          <p14:tracePt t="17781" x="2509838" y="3089275"/>
          <p14:tracePt t="17798" x="2500313" y="3116263"/>
          <p14:tracePt t="17814" x="2490788" y="3133725"/>
          <p14:tracePt t="17831" x="2482850" y="3170238"/>
          <p14:tracePt t="17848" x="2473325" y="3197225"/>
          <p14:tracePt t="17865" x="2465388" y="3224213"/>
          <p14:tracePt t="17881" x="2446338" y="3268663"/>
          <p14:tracePt t="17899" x="2428875" y="3303588"/>
          <p14:tracePt t="17914" x="2419350" y="3322638"/>
          <p14:tracePt t="17931" x="2411413" y="3340100"/>
          <p14:tracePt t="17948" x="2401888" y="3367088"/>
          <p14:tracePt t="17964" x="2384425" y="3384550"/>
          <p14:tracePt t="17981" x="2357438" y="3419475"/>
          <p14:tracePt t="17998" x="2339975" y="3438525"/>
          <p14:tracePt t="18015" x="2330450" y="3455988"/>
          <p14:tracePt t="18031" x="2303463" y="3482975"/>
          <p14:tracePt t="18048" x="2276475" y="3500438"/>
          <p14:tracePt t="18064" x="2268538" y="3509963"/>
          <p14:tracePt t="18081" x="2268538" y="3517900"/>
          <p14:tracePt t="18098" x="2259013" y="3517900"/>
          <p14:tracePt t="18114" x="2259013" y="3527425"/>
          <p14:tracePt t="18139" x="2259013" y="3536950"/>
          <p14:tracePt t="18148" x="2268538" y="3536950"/>
          <p14:tracePt t="18165" x="2295525" y="3544888"/>
          <p14:tracePt t="18181" x="2303463" y="3554413"/>
          <p14:tracePt t="18198" x="2322513" y="3554413"/>
          <p14:tracePt t="18214" x="2339975" y="3562350"/>
          <p14:tracePt t="18231" x="2347913" y="3562350"/>
          <p14:tracePt t="18248" x="2374900" y="3571875"/>
          <p14:tracePt t="18264" x="2393950" y="3581400"/>
          <p14:tracePt t="18281" x="2411413" y="3581400"/>
          <p14:tracePt t="18298" x="2428875" y="3589338"/>
          <p14:tracePt t="18315" x="2446338" y="3598863"/>
          <p14:tracePt t="18331" x="2465388" y="3616325"/>
          <p14:tracePt t="18348" x="2490788" y="3625850"/>
          <p14:tracePt t="18364" x="2517775" y="3633788"/>
          <p14:tracePt t="18381" x="2544763" y="3652838"/>
          <p14:tracePt t="18398" x="2571750" y="3652838"/>
          <p14:tracePt t="18414" x="2581275" y="3660775"/>
          <p14:tracePt t="18432" x="2598738" y="3660775"/>
          <p14:tracePt t="18448" x="2608263" y="3660775"/>
          <p14:tracePt t="18465" x="2616200" y="3670300"/>
          <p14:tracePt t="18481" x="2643188" y="3670300"/>
          <p14:tracePt t="18498" x="2660650" y="3670300"/>
          <p14:tracePt t="18514" x="2679700" y="3679825"/>
          <p14:tracePt t="18531" x="2687638" y="3679825"/>
          <p14:tracePt t="18548" x="2714625" y="3687763"/>
          <p14:tracePt t="18564" x="2732088" y="3687763"/>
          <p14:tracePt t="18581" x="2751138" y="3687763"/>
          <p14:tracePt t="18598" x="2786063" y="3687763"/>
          <p14:tracePt t="18614" x="2803525" y="3687763"/>
          <p14:tracePt t="18631" x="2822575" y="3687763"/>
          <p14:tracePt t="18648" x="2830513" y="3687763"/>
          <p14:tracePt t="18664" x="2840038" y="3687763"/>
          <p14:tracePt t="18681" x="2847975" y="3687763"/>
          <p14:tracePt t="18698" x="2867025" y="3697288"/>
          <p14:tracePt t="18714" x="2894013" y="3697288"/>
          <p14:tracePt t="18731" x="2919413" y="3697288"/>
          <p14:tracePt t="18747" x="2946400" y="3697288"/>
          <p14:tracePt t="18764" x="2955925" y="3697288"/>
          <p14:tracePt t="18781" x="2965450" y="3687763"/>
          <p14:tracePt t="20319" x="2928938" y="3687763"/>
          <p14:tracePt t="20331" x="2901950" y="3697288"/>
          <p14:tracePt t="20343" x="2867025" y="3705225"/>
          <p14:tracePt t="20356" x="2847975" y="3705225"/>
          <p14:tracePt t="20369" x="2830513" y="3705225"/>
          <p14:tracePt t="20382" x="2813050" y="3705225"/>
          <p14:tracePt t="20398" x="2786063" y="3705225"/>
          <p14:tracePt t="20415" x="2714625" y="3705225"/>
          <p14:tracePt t="20432" x="2660650" y="3705225"/>
          <p14:tracePt t="20448" x="2598738" y="3687763"/>
          <p14:tracePt t="20465" x="2517775" y="3687763"/>
          <p14:tracePt t="20482" x="2438400" y="3670300"/>
          <p14:tracePt t="20498" x="2393950" y="3660775"/>
          <p14:tracePt t="20514" x="2347913" y="3643313"/>
          <p14:tracePt t="20531" x="2286000" y="3633788"/>
          <p14:tracePt t="20548" x="2251075" y="3625850"/>
          <p14:tracePt t="20564" x="2197100" y="3616325"/>
          <p14:tracePt t="20581" x="2170113" y="3608388"/>
          <p14:tracePt t="20598" x="2133600" y="3598863"/>
          <p14:tracePt t="20614" x="2116138" y="3598863"/>
          <p14:tracePt t="20631" x="2089150" y="3589338"/>
          <p14:tracePt t="20648" x="2071688" y="3581400"/>
          <p14:tracePt t="20664" x="2062163" y="3571875"/>
          <p14:tracePt t="20681" x="2044700" y="3571875"/>
          <p14:tracePt t="20697" x="2044700" y="3562350"/>
          <p14:tracePt t="20714" x="2036763" y="3562350"/>
          <p14:tracePt t="20811" x="2044700" y="3562350"/>
          <p14:tracePt t="20825" x="2054225" y="3562350"/>
          <p14:tracePt t="20838" x="2062163" y="3571875"/>
          <p14:tracePt t="20852" x="2071688" y="3571875"/>
          <p14:tracePt t="20865" x="2089150" y="3571875"/>
          <p14:tracePt t="20881" x="2098675" y="3581400"/>
          <p14:tracePt t="20899" x="2125663" y="3581400"/>
          <p14:tracePt t="20916" x="2133600" y="3589338"/>
          <p14:tracePt t="20931" x="2152650" y="3589338"/>
          <p14:tracePt t="20948" x="2170113" y="3598863"/>
          <p14:tracePt t="20965" x="2187575" y="3598863"/>
          <p14:tracePt t="20982" x="2197100" y="3608388"/>
          <p14:tracePt t="20989" x="2197100" y="3616325"/>
          <p14:tracePt t="21002" x="2214563" y="3616325"/>
          <p14:tracePt t="21017" x="2224088" y="3625850"/>
          <p14:tracePt t="21032" x="2241550" y="3625850"/>
          <p14:tracePt t="21048" x="2251075" y="3625850"/>
          <p14:tracePt t="21065" x="2268538" y="3633788"/>
          <p14:tracePt t="21081" x="2286000" y="3643313"/>
          <p14:tracePt t="21098" x="2303463" y="3643313"/>
          <p14:tracePt t="21115" x="2322513" y="3643313"/>
          <p14:tracePt t="21131" x="2339975" y="3652838"/>
          <p14:tracePt t="21148" x="2384425" y="3652838"/>
          <p14:tracePt t="21166" x="2428875" y="3660775"/>
          <p14:tracePt t="21181" x="2455863" y="3660775"/>
          <p14:tracePt t="21198" x="2482850" y="3660775"/>
          <p14:tracePt t="21215" x="2527300" y="3660775"/>
          <p14:tracePt t="21231" x="2544763" y="3660775"/>
          <p14:tracePt t="21248" x="2581275" y="3660775"/>
          <p14:tracePt t="21264" x="2598738" y="3660775"/>
          <p14:tracePt t="21283" x="2625725" y="3660775"/>
          <p14:tracePt t="21298" x="2633663" y="3660775"/>
          <p14:tracePt t="21316" x="2660650" y="3660775"/>
          <p14:tracePt t="21348" x="2670175" y="3670300"/>
          <p14:tracePt t="21365" x="2687638" y="3670300"/>
          <p14:tracePt t="21381" x="2697163" y="3670300"/>
          <p14:tracePt t="21398" x="2705100" y="3670300"/>
          <p14:tracePt t="21415" x="2714625" y="3670300"/>
          <p14:tracePt t="21432" x="2732088" y="3670300"/>
          <p14:tracePt t="21448" x="2741613" y="3670300"/>
          <p14:tracePt t="21466" x="2759075" y="3679825"/>
          <p14:tracePt t="21482" x="2776538" y="3679825"/>
          <p14:tracePt t="21498" x="2786063" y="3679825"/>
          <p14:tracePt t="21514" x="2803525" y="3679825"/>
          <p14:tracePt t="21531" x="2822575" y="3679825"/>
          <p14:tracePt t="21548" x="2840038" y="3679825"/>
          <p14:tracePt t="21581" x="2857500" y="3679825"/>
          <p14:tracePt t="21597" x="2867025" y="3679825"/>
          <p14:tracePt t="21614" x="2874963" y="3679825"/>
          <p14:tracePt t="21648" x="2884488" y="3679825"/>
          <p14:tracePt t="21664" x="2894013" y="3679825"/>
          <p14:tracePt t="21681" x="2901950" y="3679825"/>
          <p14:tracePt t="21705" x="2911475" y="3679825"/>
          <p14:tracePt t="21982" x="2911475" y="3670300"/>
          <p14:tracePt t="22041" x="2911475" y="3660775"/>
          <p14:tracePt t="22103" x="2911475" y="3652838"/>
          <p14:tracePt t="22281" x="2911475" y="3643313"/>
          <p14:tracePt t="22498" x="2901950" y="3643313"/>
          <p14:tracePt t="22518" x="2901950" y="3633788"/>
          <p14:tracePt t="22525" x="2894013" y="3633788"/>
          <p14:tracePt t="22532" x="2884488" y="3633788"/>
          <p14:tracePt t="22548" x="2874963" y="3625850"/>
          <p14:tracePt t="22564" x="2857500" y="3625850"/>
          <p14:tracePt t="22581" x="2840038" y="3616325"/>
          <p14:tracePt t="22614" x="2822575" y="3608388"/>
          <p14:tracePt t="22631" x="2813050" y="3598863"/>
          <p14:tracePt t="22648" x="2803525" y="3598863"/>
          <p14:tracePt t="22681" x="2795588" y="3598863"/>
          <p14:tracePt t="22698" x="2786063" y="3598863"/>
          <p14:tracePt t="22714" x="2776538" y="3598863"/>
          <p14:tracePt t="22731" x="2768600" y="3598863"/>
          <p14:tracePt t="22747" x="2759075" y="3598863"/>
          <p14:tracePt t="22764" x="2751138" y="3598863"/>
          <p14:tracePt t="22781" x="2741613" y="3598863"/>
          <p14:tracePt t="22798" x="2732088" y="3598863"/>
          <p14:tracePt t="22820" x="2724150" y="3598863"/>
          <p14:tracePt t="22834" x="2714625" y="3598863"/>
          <p14:tracePt t="22868" x="2705100" y="3598863"/>
          <p14:tracePt t="22888" x="2705100" y="3589338"/>
          <p14:tracePt t="22897" x="2697163" y="3589338"/>
          <p14:tracePt t="22915" x="2697163" y="3581400"/>
          <p14:tracePt t="22933" x="2687638" y="3581400"/>
          <p14:tracePt t="22949" x="2679700" y="3571875"/>
          <p14:tracePt t="22964" x="2670175" y="3562350"/>
          <p14:tracePt t="22999" x="2660650" y="3554413"/>
          <p14:tracePt t="23014" x="2652713" y="3544888"/>
          <p14:tracePt t="23031" x="2633663" y="3544888"/>
          <p14:tracePt t="23048" x="2616200" y="3544888"/>
          <p14:tracePt t="23065" x="2589213" y="3536950"/>
          <p14:tracePt t="23081" x="2571750" y="3536950"/>
          <p14:tracePt t="23098" x="2554288" y="3536950"/>
          <p14:tracePt t="23115" x="2527300" y="3536950"/>
          <p14:tracePt t="23131" x="2509838" y="3536950"/>
          <p14:tracePt t="23148" x="2473325" y="3536950"/>
          <p14:tracePt t="23165" x="2455863" y="3527425"/>
          <p14:tracePt t="23181" x="2438400" y="3527425"/>
          <p14:tracePt t="23198" x="2428875" y="3527425"/>
          <p14:tracePt t="23216" x="2411413" y="3527425"/>
          <p14:tracePt t="23231" x="2401888" y="3527425"/>
          <p14:tracePt t="23265" x="2393950" y="3527425"/>
          <p14:tracePt t="23285" x="2384425" y="3527425"/>
          <p14:tracePt t="23299" x="2384425" y="3517900"/>
          <p14:tracePt t="23360" x="2374900" y="3517900"/>
          <p14:tracePt t="23914" x="2384425" y="3527425"/>
          <p14:tracePt t="24057" x="2393950" y="3536950"/>
          <p14:tracePt t="24269" x="2401888" y="3536950"/>
          <p14:tracePt t="24782" x="2411413" y="3536950"/>
          <p14:tracePt t="24796" x="2419350" y="3536950"/>
          <p14:tracePt t="24810" x="2428875" y="3536950"/>
          <p14:tracePt t="24823" x="2438400" y="3536950"/>
          <p14:tracePt t="24836" x="2455863" y="3536950"/>
          <p14:tracePt t="24849" x="2465388" y="3536950"/>
          <p14:tracePt t="24882" x="2473325" y="3536950"/>
          <p14:tracePt t="24898" x="2490788" y="3536950"/>
          <p14:tracePt t="24918" x="2509838" y="3544888"/>
          <p14:tracePt t="24934" x="2527300" y="3544888"/>
          <p14:tracePt t="24948" x="2536825" y="3554413"/>
          <p14:tracePt t="24965" x="2554288" y="3562350"/>
          <p14:tracePt t="24981" x="2562225" y="3562350"/>
          <p14:tracePt t="25000" x="2571750" y="3571875"/>
          <p14:tracePt t="25021" x="2581275" y="3571875"/>
          <p14:tracePt t="25048" x="2589213" y="3571875"/>
          <p14:tracePt t="25069" x="2598738" y="3571875"/>
          <p14:tracePt t="25096" x="2608263" y="3571875"/>
          <p14:tracePt t="25138" x="2608263" y="3562350"/>
          <p14:tracePt t="25147" x="2608263" y="3554413"/>
          <p14:tracePt t="25164" x="2581275" y="3544888"/>
          <p14:tracePt t="25181" x="2562225" y="3536950"/>
          <p14:tracePt t="25198" x="2536825" y="3527425"/>
          <p14:tracePt t="25215" x="2527300" y="3527425"/>
          <p14:tracePt t="25232" x="2500313" y="3517900"/>
          <p14:tracePt t="25248" x="2482850" y="3517900"/>
          <p14:tracePt t="25266" x="2465388" y="3517900"/>
          <p14:tracePt t="25281" x="2438400" y="3517900"/>
          <p14:tracePt t="25298" x="2428875" y="3517900"/>
          <p14:tracePt t="25315" x="2411413" y="3517900"/>
          <p14:tracePt t="25331" x="2401888" y="3517900"/>
          <p14:tracePt t="25348" x="2393950" y="3517900"/>
          <p14:tracePt t="25365" x="2384425" y="3517900"/>
          <p14:tracePt t="25382" x="2384425" y="3509963"/>
          <p14:tracePt t="25398" x="2366963" y="3509963"/>
          <p14:tracePt t="25432" x="2357438" y="3509963"/>
          <p14:tracePt t="25452" x="2347913" y="3509963"/>
          <p14:tracePt t="25485" x="2339975" y="3509963"/>
          <p14:tracePt t="25493" x="2330450" y="3509963"/>
          <p14:tracePt t="25505" x="2330450" y="3500438"/>
          <p14:tracePt t="25514" x="2322513" y="3500438"/>
          <p14:tracePt t="25531" x="2312988" y="3490913"/>
          <p14:tracePt t="25547" x="2295525" y="3482975"/>
          <p14:tracePt t="25581" x="2276475" y="3473450"/>
          <p14:tracePt t="25614" x="2268538" y="3473450"/>
          <p14:tracePt t="25662" x="2268538" y="3465513"/>
          <p14:tracePt t="25779" x="2268538" y="3455988"/>
          <p14:tracePt t="25855" x="2276475" y="3455988"/>
          <p14:tracePt t="25889" x="2286000" y="3446463"/>
          <p14:tracePt t="25930" x="2295525" y="3446463"/>
          <p14:tracePt t="25945" x="2303463" y="3446463"/>
          <p14:tracePt t="25964" x="2303463" y="3438525"/>
          <p14:tracePt t="25978" x="2312988" y="3438525"/>
          <p14:tracePt t="26005" x="2322513" y="3429000"/>
          <p14:tracePt t="26020" x="2322513" y="3419475"/>
          <p14:tracePt t="26040" x="2330450" y="3419475"/>
          <p14:tracePt t="26053" x="2339975" y="3411538"/>
          <p14:tracePt t="26073" x="2339975" y="3402013"/>
          <p14:tracePt t="26094" x="2339975" y="3394075"/>
          <p14:tracePt t="26115" x="2339975" y="3384550"/>
          <p14:tracePt t="26135" x="2339975" y="3375025"/>
          <p14:tracePt t="26156" x="2339975" y="3367088"/>
          <p14:tracePt t="26169" x="2339975" y="3357563"/>
          <p14:tracePt t="26182" x="2339975" y="3348038"/>
          <p14:tracePt t="26198" x="2339975" y="3340100"/>
          <p14:tracePt t="26216" x="2339975" y="3313113"/>
          <p14:tracePt t="26231" x="2339975" y="3295650"/>
          <p14:tracePt t="26248" x="2330450" y="3268663"/>
          <p14:tracePt t="26265" x="2322513" y="3232150"/>
          <p14:tracePt t="26281" x="2312988" y="3214688"/>
          <p14:tracePt t="26298" x="2312988" y="3197225"/>
          <p14:tracePt t="26315" x="2303463" y="3170238"/>
          <p14:tracePt t="26332" x="2295525" y="3160713"/>
          <p14:tracePt t="26348" x="2295525" y="3152775"/>
          <p14:tracePt t="26365" x="2286000" y="3143250"/>
          <p14:tracePt t="26381" x="2286000" y="3133725"/>
          <p14:tracePt t="26398" x="2276475" y="3133725"/>
          <p14:tracePt t="26431" x="2268538" y="3133725"/>
          <p14:tracePt t="26448" x="2259013" y="3133725"/>
          <p14:tracePt t="26465" x="2251075" y="3133725"/>
          <p14:tracePt t="26482" x="2241550" y="3133725"/>
          <p14:tracePt t="26497" x="2224088" y="3133725"/>
          <p14:tracePt t="26514" x="2214563" y="3133725"/>
          <p14:tracePt t="26531" x="2187575" y="3152775"/>
          <p14:tracePt t="26547" x="2179638" y="3160713"/>
          <p14:tracePt t="26564" x="2160588" y="3170238"/>
          <p14:tracePt t="26581" x="2152650" y="3179763"/>
          <p14:tracePt t="26598" x="2152650" y="3187700"/>
          <p14:tracePt t="26614" x="2152650" y="3197225"/>
          <p14:tracePt t="26631" x="2152650" y="3205163"/>
          <p14:tracePt t="26647" x="2152650" y="3224213"/>
          <p14:tracePt t="26664" x="2152650" y="3232150"/>
          <p14:tracePt t="26697" x="2152650" y="3241675"/>
          <p14:tracePt t="26715" x="2152650" y="3251200"/>
          <p14:tracePt t="26731" x="2160588" y="3259138"/>
          <p14:tracePt t="26748" x="2170113" y="3259138"/>
          <p14:tracePt t="26765" x="2170113" y="3268663"/>
          <p14:tracePt t="26781" x="2179638" y="3268663"/>
          <p14:tracePt t="26805" x="2187575" y="3268663"/>
          <p14:tracePt t="26818" x="2187575" y="3276600"/>
          <p14:tracePt t="26839" x="2197100" y="3276600"/>
          <p14:tracePt t="26849" x="2197100" y="3286125"/>
          <p14:tracePt t="26865" x="2205038" y="3295650"/>
          <p14:tracePt t="26881" x="2214563" y="3295650"/>
          <p14:tracePt t="26898" x="2214563" y="3303588"/>
          <p14:tracePt t="26915" x="2224088" y="3303588"/>
          <p14:tracePt t="26948" x="2232025" y="3313113"/>
          <p14:tracePt t="26982" x="2241550" y="3322638"/>
          <p14:tracePt t="26998" x="2251075" y="3330575"/>
          <p14:tracePt t="27016" x="2251075" y="3340100"/>
          <p14:tracePt t="27045" x="2251075" y="3348038"/>
          <p14:tracePt t="27065" x="2259013" y="3348038"/>
          <p14:tracePt t="27078" x="2259013" y="3357563"/>
          <p14:tracePt t="27092" x="2259013" y="3367088"/>
          <p14:tracePt t="27112" x="2268538" y="3367088"/>
          <p14:tracePt t="27126" x="2268538" y="3375025"/>
          <p14:tracePt t="27140" x="2276475" y="3375025"/>
          <p14:tracePt t="27167" x="2286000" y="3375025"/>
          <p14:tracePt t="27243" x="2295525" y="3375025"/>
          <p14:tracePt t="27316" x="2303463" y="3375025"/>
          <p14:tracePt t="27365" x="2312988" y="3375025"/>
          <p14:tracePt t="27385" x="2322513" y="3375025"/>
          <p14:tracePt t="27412" x="2330450" y="3375025"/>
          <p14:tracePt t="27426" x="2339975" y="3375025"/>
          <p14:tracePt t="27440" x="2357438" y="3375025"/>
          <p14:tracePt t="27451" x="2366963" y="3375025"/>
          <p14:tracePt t="27465" x="2384425" y="3384550"/>
          <p14:tracePt t="27481" x="2419350" y="3394075"/>
          <p14:tracePt t="27498" x="2455863" y="3394075"/>
          <p14:tracePt t="27514" x="2509838" y="3402013"/>
          <p14:tracePt t="27531" x="2536825" y="3411538"/>
          <p14:tracePt t="27548" x="2571750" y="3411538"/>
          <p14:tracePt t="27564" x="2608263" y="3419475"/>
          <p14:tracePt t="27581" x="2625725" y="3419475"/>
          <p14:tracePt t="27598" x="2670175" y="3419475"/>
          <p14:tracePt t="27614" x="2687638" y="3419475"/>
          <p14:tracePt t="27631" x="2741613" y="3429000"/>
          <p14:tracePt t="27648" x="2803525" y="3438525"/>
          <p14:tracePt t="27664" x="2946400" y="3455988"/>
          <p14:tracePt t="27681" x="3017838" y="3465513"/>
          <p14:tracePt t="27699" x="3081338" y="3473450"/>
          <p14:tracePt t="27714" x="3108325" y="3482975"/>
          <p14:tracePt t="27731" x="3133725" y="3482975"/>
          <p14:tracePt t="27748" x="3179763" y="3490913"/>
          <p14:tracePt t="27764" x="3205163" y="3500438"/>
          <p14:tracePt t="27781" x="3268663" y="3509963"/>
          <p14:tracePt t="27798" x="3303588" y="3509963"/>
          <p14:tracePt t="27815" x="3357563" y="3527425"/>
          <p14:tracePt t="27831" x="3375025" y="3527425"/>
          <p14:tracePt t="27848" x="3411538" y="3527425"/>
          <p14:tracePt t="27865" x="3446463" y="3544888"/>
          <p14:tracePt t="27881" x="3465513" y="3544888"/>
          <p14:tracePt t="27898" x="3490913" y="3554413"/>
          <p14:tracePt t="27914" x="3509963" y="3562350"/>
          <p14:tracePt t="27931" x="3517900" y="3562350"/>
          <p14:tracePt t="27965" x="3527425" y="3554413"/>
          <p14:tracePt t="27981" x="3527425" y="3544888"/>
          <p14:tracePt t="27998" x="3527425" y="3536950"/>
          <p14:tracePt t="28014" x="3527425" y="3517900"/>
          <p14:tracePt t="29361" x="3536950" y="3527425"/>
          <p14:tracePt t="29375" x="3581400" y="3554413"/>
          <p14:tracePt t="29388" x="3608388" y="3562350"/>
          <p14:tracePt t="29401" x="3625850" y="3571875"/>
          <p14:tracePt t="29415" x="3643313" y="3589338"/>
          <p14:tracePt t="29431" x="3652838" y="3589338"/>
          <p14:tracePt t="29449" x="3670300" y="3598863"/>
          <p14:tracePt t="29465" x="3697288" y="3598863"/>
          <p14:tracePt t="29481" x="3714750" y="3608388"/>
          <p14:tracePt t="29498" x="3741738" y="3616325"/>
          <p14:tracePt t="29514" x="3759200" y="3616325"/>
          <p14:tracePt t="29516" x="3776663" y="3625850"/>
          <p14:tracePt t="29531" x="3786188" y="3633788"/>
          <p14:tracePt t="29548" x="3803650" y="3633788"/>
          <p14:tracePt t="29564" x="3830638" y="3633788"/>
          <p14:tracePt t="29581" x="3848100" y="3633788"/>
          <p14:tracePt t="29598" x="3875088" y="3633788"/>
          <p14:tracePt t="29614" x="3894138" y="3633788"/>
          <p14:tracePt t="29631" x="3919538" y="3633788"/>
          <p14:tracePt t="29648" x="3946525" y="3633788"/>
          <p14:tracePt t="29664" x="3965575" y="3633788"/>
          <p14:tracePt t="29681" x="4000500" y="3633788"/>
          <p14:tracePt t="29698" x="4027488" y="3633788"/>
          <p14:tracePt t="29714" x="4044950" y="3633788"/>
          <p14:tracePt t="29731" x="4089400" y="3643313"/>
          <p14:tracePt t="29749" x="4116388" y="3643313"/>
          <p14:tracePt t="29765" x="4170363" y="3643313"/>
          <p14:tracePt t="29781" x="4197350" y="3643313"/>
          <p14:tracePt t="29798" x="4232275" y="3643313"/>
          <p14:tracePt t="29815" x="4259263" y="3643313"/>
          <p14:tracePt t="29831" x="4303713" y="3643313"/>
          <p14:tracePt t="29848" x="4322763" y="3643313"/>
          <p14:tracePt t="29865" x="4348163" y="3643313"/>
          <p14:tracePt t="29881" x="4375150" y="3643313"/>
          <p14:tracePt t="29898" x="4394200" y="3643313"/>
          <p14:tracePt t="29914" x="4411663" y="3643313"/>
          <p14:tracePt t="29931" x="4429125" y="3643313"/>
          <p14:tracePt t="29948" x="4456113" y="3643313"/>
          <p14:tracePt t="29965" x="4473575" y="3633788"/>
          <p14:tracePt t="29982" x="4491038" y="3625850"/>
          <p14:tracePt t="29998" x="4500563" y="3625850"/>
          <p14:tracePt t="30016" x="4518025" y="3616325"/>
          <p14:tracePt t="30037" x="4527550" y="3616325"/>
          <p14:tracePt t="30048" x="4527550" y="3608388"/>
          <p14:tracePt t="30065" x="4537075" y="3608388"/>
          <p14:tracePt t="30081" x="4537075" y="3589338"/>
          <p14:tracePt t="30098" x="4537075" y="3581400"/>
          <p14:tracePt t="30115" x="4527550" y="3571875"/>
          <p14:tracePt t="30132" x="4518025" y="3554413"/>
          <p14:tracePt t="30164" x="4518025" y="3544888"/>
          <p14:tracePt t="30187" x="4518025" y="3536950"/>
          <p14:tracePt t="30201" x="4510088" y="3536950"/>
          <p14:tracePt t="30221" x="4500563" y="3536950"/>
          <p14:tracePt t="30232" x="4491038" y="3536950"/>
          <p14:tracePt t="30248" x="4483100" y="3536950"/>
          <p14:tracePt t="30265" x="4473575" y="3536950"/>
          <p14:tracePt t="30284" x="4465638" y="3536950"/>
          <p14:tracePt t="30298" x="4456113" y="3536950"/>
          <p14:tracePt t="30318" x="4446588" y="3536950"/>
          <p14:tracePt t="30331" x="4438650" y="3536950"/>
          <p14:tracePt t="30366" x="4429125" y="3536950"/>
          <p14:tracePt t="30386" x="4419600" y="3536950"/>
          <p14:tracePt t="30413" x="4411663" y="3536950"/>
          <p14:tracePt t="30697" x="4330700" y="3536950"/>
          <p14:tracePt t="30704" x="3983038" y="3527425"/>
          <p14:tracePt t="30715" x="3581400" y="3509963"/>
          <p14:tracePt t="30731" x="3517900" y="3509963"/>
          <p14:tracePt t="30748" x="3473450" y="3509963"/>
          <p14:tracePt t="30765" x="3446463" y="3509963"/>
          <p14:tracePt t="30782" x="3419475" y="3509963"/>
          <p14:tracePt t="30798" x="3402013" y="3509963"/>
          <p14:tracePt t="30816" x="3375025" y="3509963"/>
          <p14:tracePt t="30831" x="3367088" y="3509963"/>
          <p14:tracePt t="30865" x="3357563" y="3509963"/>
          <p14:tracePt t="30928" x="3367088" y="3509963"/>
          <p14:tracePt t="30940" x="3375025" y="3509963"/>
          <p14:tracePt t="30960" x="3384550" y="3509963"/>
          <p14:tracePt t="30971" x="3394075" y="3509963"/>
          <p14:tracePt t="30982" x="3402013" y="3509963"/>
          <p14:tracePt t="31002" x="3411538" y="3509963"/>
          <p14:tracePt t="31015" x="3419475" y="3517900"/>
          <p14:tracePt t="31031" x="3438525" y="3517900"/>
          <p14:tracePt t="31048" x="3455988" y="3527425"/>
          <p14:tracePt t="31065" x="3465513" y="3527425"/>
          <p14:tracePt t="31082" x="3482975" y="3536950"/>
          <p14:tracePt t="31098" x="3490913" y="3536950"/>
          <p14:tracePt t="31115" x="3500438" y="3536950"/>
          <p14:tracePt t="31131" x="3509963" y="3554413"/>
          <p14:tracePt t="31148" x="3517900" y="3554413"/>
          <p14:tracePt t="31165" x="3527425" y="3562350"/>
          <p14:tracePt t="31181" x="3536950" y="3562350"/>
          <p14:tracePt t="31198" x="3544888" y="3562350"/>
          <p14:tracePt t="31215" x="3554413" y="3562350"/>
          <p14:tracePt t="31248" x="3562350" y="3562350"/>
          <p14:tracePt t="31265" x="3571875" y="3562350"/>
          <p14:tracePt t="31288" x="3581400" y="3562350"/>
          <p14:tracePt t="31322" x="3589338" y="3562350"/>
          <p14:tracePt t="31350" x="3598863" y="3562350"/>
          <p14:tracePt t="31360" x="3608388" y="3562350"/>
          <p14:tracePt t="31371" x="3616325" y="3562350"/>
          <p14:tracePt t="31391" x="3625850" y="3562350"/>
          <p14:tracePt t="31405" x="3643313" y="3562350"/>
          <p14:tracePt t="31417" x="3660775" y="3562350"/>
          <p14:tracePt t="31431" x="3679825" y="3562350"/>
          <p14:tracePt t="31448" x="3705225" y="3562350"/>
          <p14:tracePt t="31465" x="3732213" y="3562350"/>
          <p14:tracePt t="31481" x="3768725" y="3562350"/>
          <p14:tracePt t="31498" x="3795713" y="3562350"/>
          <p14:tracePt t="31514" x="3813175" y="3562350"/>
          <p14:tracePt t="31531" x="3830638" y="3562350"/>
          <p14:tracePt t="31533" x="3840163" y="3562350"/>
          <p14:tracePt t="31548" x="3848100" y="3562350"/>
          <p14:tracePt t="31564" x="3857625" y="3562350"/>
          <p14:tracePt t="31581" x="3867150" y="3562350"/>
          <p14:tracePt t="31597" x="3875088" y="3562350"/>
          <p14:tracePt t="31669" x="3875088" y="3554413"/>
          <p14:tracePt t="31676" x="3875088" y="3544888"/>
          <p14:tracePt t="31690" x="3875088" y="3536950"/>
          <p14:tracePt t="31710" x="3875088" y="3527425"/>
          <p14:tracePt t="31717" x="3867150" y="3527425"/>
          <p14:tracePt t="31731" x="3867150" y="3517900"/>
          <p14:tracePt t="31748" x="3857625" y="3509963"/>
          <p14:tracePt t="31764" x="3848100" y="3500438"/>
          <p14:tracePt t="31781" x="3848100" y="3490913"/>
          <p14:tracePt t="31797" x="3840163" y="3490913"/>
          <p14:tracePt t="31815" x="3840163" y="3482975"/>
          <p14:tracePt t="31831" x="3830638" y="3482975"/>
          <p14:tracePt t="31889" x="3830638" y="3473450"/>
          <p14:tracePt t="31937" x="3840163" y="3473450"/>
          <p14:tracePt t="31972" x="3848100" y="3473450"/>
          <p14:tracePt t="32000" x="3857625" y="3473450"/>
          <p14:tracePt t="32012" x="3867150" y="3473450"/>
          <p14:tracePt t="32047" x="3875088" y="3473450"/>
          <p14:tracePt t="32081" x="3884613" y="3473450"/>
          <p14:tracePt t="32108" x="3894138" y="3473450"/>
          <p14:tracePt t="32135" x="3902075" y="3473450"/>
          <p14:tracePt t="32156" x="3911600" y="3473450"/>
          <p14:tracePt t="32176" x="3919538" y="3473450"/>
          <p14:tracePt t="32197" x="3929063" y="3473450"/>
          <p14:tracePt t="32209" x="3938588" y="3473450"/>
          <p14:tracePt t="32224" x="3946525" y="3473450"/>
          <p14:tracePt t="32238" x="3956050" y="3473450"/>
          <p14:tracePt t="32252" x="3965575" y="3473450"/>
          <p14:tracePt t="32265" x="3973513" y="3473450"/>
          <p14:tracePt t="32292" x="3983038" y="3473450"/>
          <p14:tracePt t="32313" x="3990975" y="3473450"/>
          <p14:tracePt t="32327" x="4000500" y="3473450"/>
          <p14:tracePt t="32338" x="4010025" y="3473450"/>
          <p14:tracePt t="32349" x="4017963" y="3473450"/>
          <p14:tracePt t="32365" x="4037013" y="3473450"/>
          <p14:tracePt t="32381" x="4054475" y="3473450"/>
          <p14:tracePt t="32398" x="4071938" y="3473450"/>
          <p14:tracePt t="32415" x="4098925" y="3473450"/>
          <p14:tracePt t="32432" x="4116388" y="3473450"/>
          <p14:tracePt t="32449" x="4133850" y="3473450"/>
          <p14:tracePt t="32465" x="4152900" y="3473450"/>
          <p14:tracePt t="32498" x="4170363" y="3473450"/>
          <p14:tracePt t="32531" x="4187825" y="3473450"/>
          <p14:tracePt t="32565" x="4197350" y="3473450"/>
          <p14:tracePt t="32633" x="4197350" y="3465513"/>
          <p14:tracePt t="32653" x="4179888" y="3465513"/>
          <p14:tracePt t="32660" x="4170363" y="3455988"/>
          <p14:tracePt t="32667" x="4160838" y="3455988"/>
          <p14:tracePt t="32681" x="4116388" y="3455988"/>
          <p14:tracePt t="32697" x="4089400" y="3455988"/>
          <p14:tracePt t="32715" x="4044950" y="3455988"/>
          <p14:tracePt t="32731" x="4037013" y="3455988"/>
          <p14:tracePt t="32748" x="4017963" y="3455988"/>
          <p14:tracePt t="32765" x="4000500" y="3455988"/>
          <p14:tracePt t="32798" x="3983038" y="3455988"/>
          <p14:tracePt t="32853" x="3990975" y="3455988"/>
          <p14:tracePt t="32887" x="4000500" y="3455988"/>
          <p14:tracePt t="32901" x="4010025" y="3455988"/>
          <p14:tracePt t="32917" x="4017963" y="3455988"/>
          <p14:tracePt t="32932" x="4027488" y="3455988"/>
          <p14:tracePt t="32944" x="4037013" y="3455988"/>
          <p14:tracePt t="32956" x="4044950" y="3465513"/>
          <p14:tracePt t="32976" x="4054475" y="3465513"/>
          <p14:tracePt t="32989" x="4071938" y="3465513"/>
          <p14:tracePt t="33005" x="4081463" y="3465513"/>
          <p14:tracePt t="33023" x="4089400" y="3465513"/>
          <p14:tracePt t="33035" x="4098925" y="3465513"/>
          <p14:tracePt t="33051" x="4108450" y="3465513"/>
          <p14:tracePt t="33078" x="4116388" y="3465513"/>
          <p14:tracePt t="33113" x="4125913" y="3465513"/>
          <p14:tracePt t="33127" x="4133850" y="3465513"/>
          <p14:tracePt t="33201" x="4143375" y="3465513"/>
          <p14:tracePt t="33229" x="4152900" y="3465513"/>
          <p14:tracePt t="33263" x="4160838" y="3465513"/>
          <p14:tracePt t="33284" x="4170363" y="3465513"/>
          <p14:tracePt t="33297" x="4179888" y="3465513"/>
          <p14:tracePt t="33325" x="4187825" y="3465513"/>
          <p14:tracePt t="33338" x="4197350" y="3465513"/>
          <p14:tracePt t="33352" x="4205288" y="3465513"/>
          <p14:tracePt t="33365" x="4214813" y="3465513"/>
          <p14:tracePt t="33381" x="4224338" y="3465513"/>
          <p14:tracePt t="33399" x="4241800" y="3465513"/>
          <p14:tracePt t="33415" x="4251325" y="3465513"/>
          <p14:tracePt t="33432" x="4259263" y="3465513"/>
          <p14:tracePt t="33448" x="4276725" y="3455988"/>
          <p14:tracePt t="33465" x="4286250" y="3455988"/>
          <p14:tracePt t="33481" x="4313238" y="3446463"/>
          <p14:tracePt t="33498" x="4322763" y="3438525"/>
          <p14:tracePt t="33514" x="4330700" y="3438525"/>
          <p14:tracePt t="33516" x="4340225" y="3438525"/>
          <p14:tracePt t="33531" x="4340225" y="3429000"/>
          <p14:tracePt t="33548" x="4348163" y="3429000"/>
          <p14:tracePt t="33564" x="4348163" y="3411538"/>
          <p14:tracePt t="33581" x="4348163" y="3402013"/>
          <p14:tracePt t="33598" x="4340225" y="3394075"/>
          <p14:tracePt t="33614" x="4330700" y="3384550"/>
          <p14:tracePt t="33631" x="4330700" y="3375025"/>
          <p14:tracePt t="33648" x="4330700" y="3367088"/>
          <p14:tracePt t="33664" x="4330700" y="3357563"/>
          <p14:tracePt t="33692" x="4322763" y="3348038"/>
          <p14:tracePt t="33706" x="4322763" y="3340100"/>
          <p14:tracePt t="33740" x="4322763" y="3330575"/>
          <p14:tracePt t="33761" x="4313238" y="3330575"/>
          <p14:tracePt t="33776" x="4313238" y="3322638"/>
          <p14:tracePt t="33796" x="4303713" y="3322638"/>
          <p14:tracePt t="33805" x="4303713" y="3313113"/>
          <p14:tracePt t="33823" x="4295775" y="3313113"/>
          <p14:tracePt t="33833" x="4295775" y="3303588"/>
          <p14:tracePt t="33848" x="4286250" y="3295650"/>
          <p14:tracePt t="33864" x="4268788" y="3268663"/>
          <p14:tracePt t="33881" x="4251325" y="3251200"/>
          <p14:tracePt t="33898" x="4241800" y="3214688"/>
          <p14:tracePt t="33915" x="4232275" y="3205163"/>
          <p14:tracePt t="33932" x="4224338" y="3197225"/>
          <p14:tracePt t="33948" x="4214813" y="3187700"/>
          <p14:tracePt t="33965" x="4205288" y="3179763"/>
          <p14:tracePt t="33998" x="4197350" y="3179763"/>
          <p14:tracePt t="34014" x="4187825" y="3179763"/>
          <p14:tracePt t="34031" x="4187825" y="3187700"/>
          <p14:tracePt t="34048" x="4179888" y="3187700"/>
          <p14:tracePt t="34065" x="4179888" y="3197225"/>
          <p14:tracePt t="34082" x="4170363" y="3205163"/>
          <p14:tracePt t="34098" x="4170363" y="3214688"/>
          <p14:tracePt t="34114" x="4170363" y="3224213"/>
          <p14:tracePt t="34131" x="4170363" y="3232150"/>
          <p14:tracePt t="34148" x="4170363" y="3241675"/>
          <p14:tracePt t="34164" x="4170363" y="3259138"/>
          <p14:tracePt t="34181" x="4170363" y="3268663"/>
          <p14:tracePt t="34214" x="4170363" y="3276600"/>
          <p14:tracePt t="34233" x="4179888" y="3286125"/>
          <p14:tracePt t="34265" x="4187825" y="3295650"/>
          <p14:tracePt t="34281" x="4197350" y="3303588"/>
          <p14:tracePt t="34298" x="4205288" y="3303588"/>
          <p14:tracePt t="34314" x="4214813" y="3313113"/>
          <p14:tracePt t="34331" x="4232275" y="3313113"/>
          <p14:tracePt t="34348" x="4241800" y="3322638"/>
          <p14:tracePt t="34364" x="4251325" y="3322638"/>
          <p14:tracePt t="34381" x="4268788" y="3322638"/>
          <p14:tracePt t="34398" x="4295775" y="3322638"/>
          <p14:tracePt t="34415" x="4313238" y="3322638"/>
          <p14:tracePt t="34431" x="4340225" y="3322638"/>
          <p14:tracePt t="34448" x="4348163" y="3313113"/>
          <p14:tracePt t="34465" x="4367213" y="3295650"/>
          <p14:tracePt t="34481" x="4367213" y="3286125"/>
          <p14:tracePt t="34498" x="4375150" y="3268663"/>
          <p14:tracePt t="34514" x="4375150" y="3251200"/>
          <p14:tracePt t="34531" x="4375150" y="3232150"/>
          <p14:tracePt t="34547" x="4375150" y="3214688"/>
          <p14:tracePt t="34564" x="4375150" y="3205163"/>
          <p14:tracePt t="34581" x="4375150" y="3187700"/>
          <p14:tracePt t="34614" x="4357688" y="3170238"/>
          <p14:tracePt t="34631" x="4340225" y="3170238"/>
          <p14:tracePt t="34648" x="4322763" y="3170238"/>
          <p14:tracePt t="34664" x="4303713" y="3160713"/>
          <p14:tracePt t="34681" x="4295775" y="3160713"/>
          <p14:tracePt t="34698" x="4276725" y="3143250"/>
          <p14:tracePt t="34714" x="4268788" y="3143250"/>
          <p14:tracePt t="34731" x="4251325" y="3143250"/>
          <p14:tracePt t="34765" x="4232275" y="3152775"/>
          <p14:tracePt t="34800" x="4224338" y="3160713"/>
          <p14:tracePt t="34834" x="4224338" y="3170238"/>
          <p14:tracePt t="34862" x="4224338" y="3179763"/>
          <p14:tracePt t="34883" x="4224338" y="3187700"/>
          <p14:tracePt t="34958" x="4232275" y="3187700"/>
          <p14:tracePt t="35307" x="4214813" y="3187700"/>
          <p14:tracePt t="35319" x="4152900" y="3187700"/>
          <p14:tracePt t="35332" x="4125913" y="3187700"/>
          <p14:tracePt t="35348" x="4017963" y="3179763"/>
          <p14:tracePt t="35365" x="3965575" y="3170238"/>
          <p14:tracePt t="35381" x="3929063" y="3170238"/>
          <p14:tracePt t="35398" x="3902075" y="3170238"/>
          <p14:tracePt t="35415" x="3884613" y="3170238"/>
          <p14:tracePt t="35431" x="3867150" y="3170238"/>
          <p14:tracePt t="35449" x="3857625" y="3170238"/>
          <p14:tracePt t="35465" x="3840163" y="3179763"/>
          <p14:tracePt t="35481" x="3830638" y="3179763"/>
          <p14:tracePt t="35498" x="3822700" y="3187700"/>
          <p14:tracePt t="35514" x="3813175" y="3187700"/>
          <p14:tracePt t="35531" x="3795713" y="3187700"/>
          <p14:tracePt t="35547" x="3786188" y="3197225"/>
          <p14:tracePt t="35564" x="3768725" y="3205163"/>
          <p14:tracePt t="35581" x="3751263" y="3214688"/>
          <p14:tracePt t="35597" x="3741738" y="3214688"/>
          <p14:tracePt t="35614" x="3697288" y="3232150"/>
          <p14:tracePt t="35631" x="3660775" y="3241675"/>
          <p14:tracePt t="35647" x="3616325" y="3259138"/>
          <p14:tracePt t="35664" x="3589338" y="3268663"/>
          <p14:tracePt t="35681" x="3554413" y="3276600"/>
          <p14:tracePt t="35697" x="3527425" y="3276600"/>
          <p14:tracePt t="35715" x="3500438" y="3286125"/>
          <p14:tracePt t="35731" x="3482975" y="3295650"/>
          <p14:tracePt t="35748" x="3465513" y="3295650"/>
          <p14:tracePt t="35765" x="3438525" y="3295650"/>
          <p14:tracePt t="35781" x="3429000" y="3295650"/>
          <p14:tracePt t="35798" x="3402013" y="3295650"/>
          <p14:tracePt t="35815" x="3384550" y="3295650"/>
          <p14:tracePt t="35832" x="3367088" y="3295650"/>
          <p14:tracePt t="35866" x="3348038" y="3295650"/>
          <p14:tracePt t="35881" x="3340100" y="3295650"/>
          <p14:tracePt t="35915" x="3330575" y="3295650"/>
          <p14:tracePt t="35999" x="3330575" y="3303588"/>
          <p14:tracePt t="36031" x="3330575" y="3313113"/>
          <p14:tracePt t="36041" x="3340100" y="3313113"/>
          <p14:tracePt t="36058" x="3340100" y="3322638"/>
          <p14:tracePt t="36079" x="3340100" y="3330575"/>
          <p14:tracePt t="36092" x="3348038" y="3330575"/>
          <p14:tracePt t="36167" x="3348038" y="3322638"/>
          <p14:tracePt t="36181" x="3348038" y="3313113"/>
          <p14:tracePt t="36202" x="3348038" y="3303588"/>
          <p14:tracePt t="36222" x="3348038" y="3295650"/>
          <p14:tracePt t="36235" x="3348038" y="3286125"/>
          <p14:tracePt t="36250" x="3357563" y="3276600"/>
          <p14:tracePt t="36271" x="3357563" y="3268663"/>
          <p14:tracePt t="36304" x="3357563" y="3259138"/>
          <p14:tracePt t="36318" x="3357563" y="3251200"/>
          <p14:tracePt t="36400" x="3357563" y="3259138"/>
          <p14:tracePt t="36434" x="3357563" y="3268663"/>
          <p14:tracePt t="36461" x="3357563" y="3276600"/>
          <p14:tracePt t="36494" x="3357563" y="3286125"/>
          <p14:tracePt t="36542" x="3357563" y="3295650"/>
          <p14:tracePt t="36631" x="3367088" y="3295650"/>
          <p14:tracePt t="36638" x="3367088" y="3303588"/>
          <p14:tracePt t="36665" x="3375025" y="3303588"/>
          <p14:tracePt t="36672" x="3375025" y="3313113"/>
          <p14:tracePt t="36824" x="3384550" y="3313113"/>
          <p14:tracePt t="36859" x="3394075" y="3313113"/>
          <p14:tracePt t="36915" x="3402013" y="3313113"/>
          <p14:tracePt t="36968" x="3411538" y="3313113"/>
          <p14:tracePt t="37002" x="3411538" y="3322638"/>
          <p14:tracePt t="37017" x="3419475" y="3322638"/>
          <p14:tracePt t="37029" x="3419475" y="3330575"/>
          <p14:tracePt t="37043" x="3429000" y="3330575"/>
          <p14:tracePt t="37056" x="3429000" y="3340100"/>
          <p14:tracePt t="37069" x="3438525" y="3340100"/>
          <p14:tracePt t="37083" x="3446463" y="3348038"/>
          <p14:tracePt t="37098" x="3473450" y="3367088"/>
          <p14:tracePt t="37115" x="3509963" y="3375025"/>
          <p14:tracePt t="37131" x="3544888" y="3394075"/>
          <p14:tracePt t="37148" x="3562350" y="3411538"/>
          <p14:tracePt t="37165" x="3589338" y="3419475"/>
          <p14:tracePt t="37181" x="3608388" y="3429000"/>
          <p14:tracePt t="37199" x="3616325" y="3429000"/>
          <p14:tracePt t="37215" x="3625850" y="3438525"/>
          <p14:tracePt t="37232" x="3625850" y="3446463"/>
          <p14:tracePt t="37248" x="3633788" y="3446463"/>
          <p14:tracePt t="37265" x="3643313" y="3446463"/>
          <p14:tracePt t="37357" x="3652838" y="3446463"/>
          <p14:tracePt t="37384" x="3660775" y="3446463"/>
          <p14:tracePt t="37398" x="3670300" y="3446463"/>
          <p14:tracePt t="37411" x="3679825" y="3446463"/>
          <p14:tracePt t="37422" x="3687763" y="3446463"/>
          <p14:tracePt t="37434" x="3705225" y="3446463"/>
          <p14:tracePt t="37448" x="3714750" y="3455988"/>
          <p14:tracePt t="37466" x="3759200" y="3465513"/>
          <p14:tracePt t="37481" x="3786188" y="3465513"/>
          <p14:tracePt t="37498" x="3813175" y="3473450"/>
          <p14:tracePt t="37514" x="3884613" y="3482975"/>
          <p14:tracePt t="37531" x="3929063" y="3482975"/>
          <p14:tracePt t="37533" x="3946525" y="3482975"/>
          <p14:tracePt t="37547" x="3973513" y="3490913"/>
          <p14:tracePt t="37564" x="3990975" y="3490913"/>
          <p14:tracePt t="37581" x="4044950" y="3500438"/>
          <p14:tracePt t="37598" x="4062413" y="3500438"/>
          <p14:tracePt t="37615" x="4108450" y="3500438"/>
          <p14:tracePt t="37631" x="4125913" y="3509963"/>
          <p14:tracePt t="37647" x="4143375" y="3509963"/>
          <p14:tracePt t="37664" x="4170363" y="3517900"/>
          <p14:tracePt t="37681" x="4179888" y="3517900"/>
          <p14:tracePt t="37698" x="4197350" y="3527425"/>
          <p14:tracePt t="37714" x="4205288" y="3527425"/>
          <p14:tracePt t="37732" x="4232275" y="3527425"/>
          <p14:tracePt t="37764" x="4241800" y="3527425"/>
          <p14:tracePt t="37781" x="4251325" y="3536950"/>
          <p14:tracePt t="37798" x="4251325" y="3544888"/>
          <p14:tracePt t="37815" x="4259263" y="3544888"/>
          <p14:tracePt t="37835" x="4259263" y="3554413"/>
          <p14:tracePt t="37869" x="4259263" y="3562350"/>
          <p14:tracePt t="37903" x="4251325" y="3571875"/>
          <p14:tracePt t="37914" x="4241800" y="3571875"/>
          <p14:tracePt t="37931" x="4232275" y="3571875"/>
          <p14:tracePt t="37948" x="4224338" y="3571875"/>
          <p14:tracePt t="37965" x="4205288" y="3571875"/>
          <p14:tracePt t="37998" x="4197350" y="3562350"/>
          <p14:tracePt t="38015" x="4187825" y="3562350"/>
          <p14:tracePt t="38032" x="4170363" y="3554413"/>
          <p14:tracePt t="38054" x="4160838" y="3554413"/>
          <p14:tracePt t="38075" x="4152900" y="3554413"/>
          <p14:tracePt t="38088" x="4143375" y="3554413"/>
          <p14:tracePt t="38102" x="4133850" y="3554413"/>
          <p14:tracePt t="38116" x="4125913" y="3554413"/>
          <p14:tracePt t="38131" x="4116388" y="3554413"/>
          <p14:tracePt t="38149" x="4098925" y="3554413"/>
          <p14:tracePt t="38165" x="4089400" y="3554413"/>
          <p14:tracePt t="38183" x="4071938" y="3554413"/>
          <p14:tracePt t="38198" x="4044950" y="3562350"/>
          <p14:tracePt t="38215" x="4027488" y="3571875"/>
          <p14:tracePt t="38231" x="4010025" y="3571875"/>
          <p14:tracePt t="38248" x="3990975" y="3571875"/>
          <p14:tracePt t="38265" x="3983038" y="3571875"/>
          <p14:tracePt t="38348" x="3983038" y="3581400"/>
          <p14:tracePt t="38375" x="3990975" y="3581400"/>
          <p14:tracePt t="38389" x="4000500" y="3581400"/>
          <p14:tracePt t="38503" x="3990975" y="3581400"/>
          <p14:tracePt t="38538" x="3983038" y="3581400"/>
          <p14:tracePt t="38599" x="3973513" y="3581400"/>
          <p14:tracePt t="38613" x="3965575" y="3581400"/>
          <p14:tracePt t="38620" x="3956050" y="3581400"/>
          <p14:tracePt t="38631" x="3946525" y="3571875"/>
          <p14:tracePt t="38647" x="3929063" y="3571875"/>
          <p14:tracePt t="38664" x="3919538" y="3571875"/>
          <p14:tracePt t="38681" x="3911600" y="3571875"/>
          <p14:tracePt t="38715" x="3902075" y="3571875"/>
          <p14:tracePt t="38743" x="3902075" y="3562350"/>
          <p14:tracePt t="38763" x="3911600" y="3562350"/>
          <p14:tracePt t="38770" x="3919538" y="3562350"/>
          <p14:tracePt t="38781" x="3919538" y="3554413"/>
          <p14:tracePt t="38797" x="3956050" y="3554413"/>
          <p14:tracePt t="38814" x="3990975" y="3536950"/>
          <p14:tracePt t="38831" x="4017963" y="3536950"/>
          <p14:tracePt t="38848" x="4044950" y="3527425"/>
          <p14:tracePt t="38864" x="4071938" y="3517900"/>
          <p14:tracePt t="38881" x="4098925" y="3517900"/>
          <p14:tracePt t="38897" x="4108450" y="3517900"/>
          <p14:tracePt t="38916" x="4133850" y="3517900"/>
          <p14:tracePt t="38931" x="4143375" y="3517900"/>
          <p14:tracePt t="38948" x="4152900" y="3517900"/>
          <p14:tracePt t="38964" x="4160838" y="3517900"/>
          <p14:tracePt t="38982" x="4170363" y="3517900"/>
          <p14:tracePt t="38997" x="4179888" y="3517900"/>
          <p14:tracePt t="39031" x="4187825" y="3517900"/>
          <p14:tracePt t="39048" x="4197350" y="3517900"/>
          <p14:tracePt t="39065" x="4205288" y="3517900"/>
          <p14:tracePt t="39100" x="4214813" y="3517900"/>
          <p14:tracePt t="39133" x="4224338" y="3517900"/>
          <p14:tracePt t="39143" x="4232275" y="3517900"/>
          <p14:tracePt t="39154" x="4241800" y="3517900"/>
          <p14:tracePt t="39165" x="4251325" y="3517900"/>
          <p14:tracePt t="39181" x="4268788" y="3517900"/>
          <p14:tracePt t="39198" x="4276725" y="3517900"/>
          <p14:tracePt t="39214" x="4295775" y="3517900"/>
          <p14:tracePt t="39231" x="4303713" y="3517900"/>
          <p14:tracePt t="39248" x="4313238" y="3517900"/>
          <p14:tracePt t="39265" x="4330700" y="3517900"/>
          <p14:tracePt t="39281" x="4340225" y="3517900"/>
          <p14:tracePt t="39298" x="4348163" y="3517900"/>
          <p14:tracePt t="39314" x="4357688" y="3517900"/>
          <p14:tracePt t="39331" x="4367213" y="3517900"/>
          <p14:tracePt t="39352" x="4375150" y="3517900"/>
          <p14:tracePt t="39400" x="4384675" y="3527425"/>
          <p14:tracePt t="39427" x="4394200" y="3527425"/>
          <p14:tracePt t="39702" x="4402138" y="3527425"/>
          <p14:tracePt t="39707" x="4411663" y="3527425"/>
          <p14:tracePt t="39720" x="4419600" y="3527425"/>
          <p14:tracePt t="39750" x="4429125" y="3527425"/>
          <p14:tracePt t="39790" x="4438650" y="3527425"/>
          <p14:tracePt t="39810" x="4446588" y="3527425"/>
          <p14:tracePt t="39838" x="4456113" y="3527425"/>
          <p14:tracePt t="39872" x="4465638" y="3527425"/>
          <p14:tracePt t="40104" x="4465638" y="3517900"/>
          <p14:tracePt t="40118" x="4465638" y="3509963"/>
          <p14:tracePt t="40145" x="4465638" y="3500438"/>
          <p14:tracePt t="40159" x="4465638" y="3490913"/>
          <p14:tracePt t="40173" x="4456113" y="3490913"/>
          <p14:tracePt t="40200" x="4446588" y="3490913"/>
          <p14:tracePt t="40221" x="4438650" y="3490913"/>
          <p14:tracePt t="40248" x="4429125" y="3490913"/>
          <p14:tracePt t="40282" x="4419600" y="3500438"/>
          <p14:tracePt t="40302" x="4419600" y="3509963"/>
          <p14:tracePt t="40317" x="4419600" y="3517900"/>
          <p14:tracePt t="40330" x="4419600" y="3527425"/>
          <p14:tracePt t="40341" x="4419600" y="3536950"/>
          <p14:tracePt t="40357" x="4419600" y="3544888"/>
          <p14:tracePt t="40377" x="4419600" y="3554413"/>
          <p14:tracePt t="40405" x="4419600" y="3562350"/>
          <p14:tracePt t="40419" x="4429125" y="3562350"/>
          <p14:tracePt t="40439" x="4429125" y="3571875"/>
          <p14:tracePt t="40453" x="4438650" y="3581400"/>
          <p14:tracePt t="40466" x="4446588" y="3581400"/>
          <p14:tracePt t="40498" x="4456113" y="3581400"/>
          <p14:tracePt t="40561" x="4465638" y="3581400"/>
          <p14:tracePt t="40636" x="4473575" y="3581400"/>
          <p14:tracePt t="42714" x="4473575" y="3589338"/>
          <p14:tracePt t="42728" x="4473575" y="3598863"/>
          <p14:tracePt t="42748" x="4473575" y="3608388"/>
          <p14:tracePt t="42755" x="4473575" y="3616325"/>
          <p14:tracePt t="42782" x="4473575" y="3625850"/>
          <p14:tracePt t="42790" x="4465638" y="3625850"/>
          <p14:tracePt t="42811" x="4465638" y="3633788"/>
          <p14:tracePt t="42824" x="4456113" y="3643313"/>
          <p14:tracePt t="42837" x="4446588" y="3670300"/>
          <p14:tracePt t="42851" x="4438650" y="3687763"/>
          <p14:tracePt t="42865" x="4429125" y="3714750"/>
          <p14:tracePt t="42881" x="4419600" y="3732213"/>
          <p14:tracePt t="42899" x="4402138" y="3759200"/>
          <p14:tracePt t="42915" x="4394200" y="3768725"/>
          <p14:tracePt t="42933" x="4394200" y="3776663"/>
          <p14:tracePt t="42948" x="4384675" y="3786188"/>
          <p14:tracePt t="42965" x="4375150" y="3786188"/>
          <p14:tracePt t="42989" x="4367213" y="3786188"/>
          <p14:tracePt t="43023" x="4357688" y="3786188"/>
          <p14:tracePt t="43043" x="4348163" y="3786188"/>
          <p14:tracePt t="43055" x="4340225" y="3795713"/>
          <p14:tracePt t="43067" x="4330700" y="3795713"/>
          <p14:tracePt t="43081" x="4322763" y="3803650"/>
          <p14:tracePt t="43098" x="4295775" y="3803650"/>
          <p14:tracePt t="43115" x="4286250" y="3813175"/>
          <p14:tracePt t="43131" x="4268788" y="3822700"/>
          <p14:tracePt t="43148" x="4251325" y="3830638"/>
          <p14:tracePt t="43165" x="4214813" y="3840163"/>
          <p14:tracePt t="43181" x="4197350" y="3848100"/>
          <p14:tracePt t="43198" x="4170363" y="3867150"/>
          <p14:tracePt t="43215" x="4152900" y="3875088"/>
          <p14:tracePt t="43231" x="4133850" y="3875088"/>
          <p14:tracePt t="43248" x="4125913" y="3884613"/>
          <p14:tracePt t="43265" x="4098925" y="3894138"/>
          <p14:tracePt t="43282" x="4071938" y="3902075"/>
          <p14:tracePt t="43298" x="4062413" y="3911600"/>
          <p14:tracePt t="43316" x="4054475" y="3919538"/>
          <p14:tracePt t="43332" x="4044950" y="3919538"/>
          <p14:tracePt t="43348" x="4044950" y="3929063"/>
          <p14:tracePt t="43399" x="4044950" y="3938588"/>
          <p14:tracePt t="43433" x="4044950" y="3946525"/>
          <p14:tracePt t="43467" x="4044950" y="3956050"/>
          <p14:tracePt t="43486" x="4054475" y="3956050"/>
          <p14:tracePt t="43494" x="4054475" y="3965575"/>
          <p14:tracePt t="43513" x="4062413" y="3965575"/>
          <p14:tracePt t="43541" x="4062413" y="3973513"/>
          <p14:tracePt t="43561" x="4071938" y="3973513"/>
          <p14:tracePt t="43973" x="4081463" y="3973513"/>
          <p14:tracePt t="44008" x="4081463" y="3965575"/>
          <p14:tracePt t="44021" x="4081463" y="3956050"/>
          <p14:tracePt t="44041" x="4089400" y="3956050"/>
          <p14:tracePt t="44054" x="4089400" y="3946525"/>
          <p14:tracePt t="44067" x="4089400" y="3938588"/>
          <p14:tracePt t="44082" x="4098925" y="3929063"/>
          <p14:tracePt t="44098" x="4108450" y="3911600"/>
          <p14:tracePt t="44115" x="4108450" y="3902075"/>
          <p14:tracePt t="44131" x="4116388" y="3884613"/>
          <p14:tracePt t="44149" x="4116388" y="3867150"/>
          <p14:tracePt t="44165" x="4116388" y="3848100"/>
          <p14:tracePt t="44181" x="4116388" y="3830638"/>
          <p14:tracePt t="44198" x="4116388" y="3822700"/>
          <p14:tracePt t="44215" x="4116388" y="3813175"/>
          <p14:tracePt t="44231" x="4116388" y="3803650"/>
          <p14:tracePt t="44248" x="4116388" y="3795713"/>
          <p14:tracePt t="44265" x="4116388" y="3786188"/>
          <p14:tracePt t="44281" x="4116388" y="3776663"/>
          <p14:tracePt t="44308" x="4116388" y="3768725"/>
          <p14:tracePt t="44328" x="4116388" y="3759200"/>
          <p14:tracePt t="44355" x="4116388" y="3751263"/>
          <p14:tracePt t="44417" x="4116388" y="3759200"/>
          <p14:tracePt t="44427" x="4116388" y="3768725"/>
          <p14:tracePt t="44441" x="4116388" y="3776663"/>
          <p14:tracePt t="44455" x="4116388" y="3795713"/>
          <p14:tracePt t="44468" x="4116388" y="3803650"/>
          <p14:tracePt t="44481" x="4116388" y="3813175"/>
          <p14:tracePt t="44498" x="4116388" y="3840163"/>
          <p14:tracePt t="44514" x="4116388" y="3848100"/>
          <p14:tracePt t="44531" x="4116388" y="3867150"/>
          <p14:tracePt t="44547" x="4116388" y="3884613"/>
          <p14:tracePt t="44564" x="4116388" y="3894138"/>
          <p14:tracePt t="44581" x="4116388" y="3902075"/>
          <p14:tracePt t="44599" x="4116388" y="3911600"/>
          <p14:tracePt t="44614" x="4116388" y="3929063"/>
          <p14:tracePt t="44647" x="4116388" y="3938588"/>
          <p14:tracePt t="44675" x="4116388" y="3946525"/>
          <p14:tracePt t="44717" x="4116388" y="3956050"/>
          <p14:tracePt t="44737" x="4116388" y="3965575"/>
          <p14:tracePt t="44752" x="4125913" y="3965575"/>
          <p14:tracePt t="44766" x="4125913" y="3973513"/>
          <p14:tracePt t="45087" x="4133850" y="3973513"/>
          <p14:tracePt t="45102" x="4133850" y="3965575"/>
          <p14:tracePt t="45115" x="4143375" y="3956050"/>
          <p14:tracePt t="45131" x="4152900" y="3938588"/>
          <p14:tracePt t="45148" x="4152900" y="3911600"/>
          <p14:tracePt t="45165" x="4152900" y="3875088"/>
          <p14:tracePt t="45182" x="4152900" y="3848100"/>
          <p14:tracePt t="45198" x="4152900" y="3822700"/>
          <p14:tracePt t="45216" x="4152900" y="3803650"/>
          <p14:tracePt t="45231" x="4143375" y="3786188"/>
          <p14:tracePt t="45248" x="4143375" y="3776663"/>
          <p14:tracePt t="45265" x="4133850" y="3768725"/>
          <p14:tracePt t="45281" x="4125913" y="3751263"/>
          <p14:tracePt t="45298" x="4125913" y="3741738"/>
          <p14:tracePt t="45315" x="4116388" y="3732213"/>
          <p14:tracePt t="45332" x="4108450" y="3724275"/>
          <p14:tracePt t="45348" x="4098925" y="3714750"/>
          <p14:tracePt t="45365" x="4089400" y="3705225"/>
          <p14:tracePt t="45381" x="4081463" y="3697288"/>
          <p14:tracePt t="45398" x="4081463" y="3679825"/>
          <p14:tracePt t="45415" x="4062413" y="3679825"/>
          <p14:tracePt t="45431" x="4062413" y="3670300"/>
          <p14:tracePt t="45449" x="4044950" y="3670300"/>
          <p14:tracePt t="45465" x="4037013" y="3660775"/>
          <p14:tracePt t="45482" x="4017963" y="3660775"/>
          <p14:tracePt t="45498" x="4010025" y="3652838"/>
          <p14:tracePt t="45514" x="3990975" y="3643313"/>
          <p14:tracePt t="45531" x="3956050" y="3643313"/>
          <p14:tracePt t="45547" x="3919538" y="3643313"/>
          <p14:tracePt t="45564" x="3867150" y="3643313"/>
          <p14:tracePt t="45581" x="3840163" y="3643313"/>
          <p14:tracePt t="45597" x="3813175" y="3633788"/>
          <p14:tracePt t="45614" x="3795713" y="3633788"/>
          <p14:tracePt t="45631" x="3786188" y="3633788"/>
          <p14:tracePt t="45647" x="3768725" y="3633788"/>
          <p14:tracePt t="45664" x="3759200" y="3633788"/>
          <p14:tracePt t="45681" x="3751263" y="3633788"/>
          <p14:tracePt t="45697" x="3732213" y="3633788"/>
          <p14:tracePt t="45731" x="3724275" y="3643313"/>
          <p14:tracePt t="45765" x="3714750" y="3652838"/>
          <p14:tracePt t="45798" x="3714750" y="3660775"/>
          <p14:tracePt t="45815" x="3714750" y="3670300"/>
          <p14:tracePt t="45831" x="3714750" y="3679825"/>
          <p14:tracePt t="45848" x="3714750" y="3687763"/>
          <p14:tracePt t="45867" x="3714750" y="3697288"/>
          <p14:tracePt t="45881" x="3714750" y="3705225"/>
          <p14:tracePt t="45899" x="3714750" y="3724275"/>
          <p14:tracePt t="45931" x="3714750" y="3741738"/>
          <p14:tracePt t="45948" x="3714750" y="3751263"/>
          <p14:tracePt t="45965" x="3724275" y="3759200"/>
          <p14:tracePt t="45982" x="3724275" y="3768725"/>
          <p14:tracePt t="45998" x="3732213" y="3776663"/>
          <p14:tracePt t="46016" x="3741738" y="3786188"/>
          <p14:tracePt t="46049" x="3741738" y="3795713"/>
          <p14:tracePt t="46065" x="3751263" y="3803650"/>
          <p14:tracePt t="46099" x="3751263" y="3813175"/>
          <p14:tracePt t="46133" x="3759200" y="3813175"/>
          <p14:tracePt t="46166" x="3768725" y="3813175"/>
          <p14:tracePt t="46181" x="3776663" y="3813175"/>
          <p14:tracePt t="46201" x="3786188" y="3813175"/>
          <p14:tracePt t="46221" x="3795713" y="3822700"/>
          <p14:tracePt t="46242" x="3803650" y="3822700"/>
          <p14:tracePt t="46254" x="3813175" y="3822700"/>
          <p14:tracePt t="46265" x="3822700" y="3822700"/>
          <p14:tracePt t="46281" x="3830638" y="3822700"/>
          <p14:tracePt t="46298" x="3840163" y="3822700"/>
          <p14:tracePt t="46316" x="3857625" y="3822700"/>
          <p14:tracePt t="46331" x="3867150" y="3822700"/>
          <p14:tracePt t="46348" x="3875088" y="3822700"/>
          <p14:tracePt t="46365" x="3894138" y="3822700"/>
          <p14:tracePt t="46381" x="3919538" y="3813175"/>
          <p14:tracePt t="46398" x="3946525" y="3813175"/>
          <p14:tracePt t="46415" x="3983038" y="3803650"/>
          <p14:tracePt t="46433" x="4010025" y="3795713"/>
          <p14:tracePt t="46448" x="4027488" y="3795713"/>
          <p14:tracePt t="46465" x="4027488" y="3786188"/>
          <p14:tracePt t="46481" x="4037013" y="3768725"/>
          <p14:tracePt t="46498" x="4037013" y="3759200"/>
          <p14:tracePt t="46514" x="4044950" y="3751263"/>
          <p14:tracePt t="46531" x="4044950" y="3732213"/>
          <p14:tracePt t="46547" x="4044950" y="3724275"/>
          <p14:tracePt t="46564" x="4044950" y="3714750"/>
          <p14:tracePt t="46581" x="4044950" y="3697288"/>
          <p14:tracePt t="46598" x="4044950" y="3687763"/>
          <p14:tracePt t="46614" x="4044950" y="3679825"/>
          <p14:tracePt t="46631" x="4037013" y="3660775"/>
          <p14:tracePt t="46664" x="4017963" y="3660775"/>
          <p14:tracePt t="46698" x="4010025" y="3660775"/>
          <p14:tracePt t="46775" x="4010025" y="3652838"/>
          <p14:tracePt t="46809" x="4017963" y="3643313"/>
          <p14:tracePt t="46823" x="4027488" y="3643313"/>
          <p14:tracePt t="46837" x="4027488" y="3633788"/>
          <p14:tracePt t="46857" x="4027488" y="3625850"/>
          <p14:tracePt t="46885" x="4027488" y="3616325"/>
          <p14:tracePt t="46912" x="4027488" y="3608388"/>
          <p14:tracePt t="46960" x="4027488" y="3598863"/>
          <p14:tracePt t="46972" x="4010025" y="3589338"/>
          <p14:tracePt t="47000" x="3983038" y="3581400"/>
          <p14:tracePt t="47015" x="3956050" y="3571875"/>
          <p14:tracePt t="47020" x="3938588" y="3554413"/>
          <p14:tracePt t="47034" x="3902075" y="3536950"/>
          <p14:tracePt t="47048" x="3867150" y="3517900"/>
          <p14:tracePt t="47065" x="3840163" y="3500438"/>
          <p14:tracePt t="47081" x="3822700" y="3482975"/>
          <p14:tracePt t="47098" x="3786188" y="3473450"/>
          <p14:tracePt t="47116" x="3776663" y="3455988"/>
          <p14:tracePt t="47131" x="3768725" y="3455988"/>
          <p14:tracePt t="47148" x="3759200" y="3446463"/>
          <p14:tracePt t="47165" x="3751263" y="3438525"/>
          <p14:tracePt t="47198" x="3741738" y="3429000"/>
          <p14:tracePt t="47274" x="3751263" y="3429000"/>
          <p14:tracePt t="47284" x="3759200" y="3429000"/>
          <p14:tracePt t="47298" x="3768725" y="3419475"/>
          <p14:tracePt t="47315" x="3813175" y="3419475"/>
          <p14:tracePt t="47331" x="3840163" y="3411538"/>
          <p14:tracePt t="47349" x="3875088" y="3402013"/>
          <p14:tracePt t="47365" x="3902075" y="3402013"/>
          <p14:tracePt t="47383" x="3938588" y="3384550"/>
          <p14:tracePt t="47398" x="3965575" y="3384550"/>
          <p14:tracePt t="47415" x="3990975" y="3384550"/>
          <p14:tracePt t="47431" x="4017963" y="3367088"/>
          <p14:tracePt t="47448" x="4037013" y="3367088"/>
          <p14:tracePt t="47465" x="4062413" y="3367088"/>
          <p14:tracePt t="47481" x="4089400" y="3367088"/>
          <p14:tracePt t="47498" x="4108450" y="3367088"/>
          <p14:tracePt t="47514" x="4143375" y="3357563"/>
          <p14:tracePt t="47531" x="4170363" y="3357563"/>
          <p14:tracePt t="47548" x="4205288" y="3357563"/>
          <p14:tracePt t="47564" x="4224338" y="3357563"/>
          <p14:tracePt t="47581" x="4232275" y="3357563"/>
          <p14:tracePt t="47598" x="4241800" y="3357563"/>
          <p14:tracePt t="47662" x="4232275" y="3357563"/>
          <p14:tracePt t="47669" x="4224338" y="3357563"/>
          <p14:tracePt t="47681" x="4214813" y="3357563"/>
          <p14:tracePt t="47697" x="4170363" y="3367088"/>
          <p14:tracePt t="47714" x="4125913" y="3384550"/>
          <p14:tracePt t="47731" x="4081463" y="3411538"/>
          <p14:tracePt t="47748" x="4054475" y="3429000"/>
          <p14:tracePt t="47765" x="4017963" y="3455988"/>
          <p14:tracePt t="47781" x="3965575" y="3500438"/>
          <p14:tracePt t="47799" x="3919538" y="3517900"/>
          <p14:tracePt t="47815" x="3830638" y="3581400"/>
          <p14:tracePt t="47831" x="3786188" y="3616325"/>
          <p14:tracePt t="47848" x="3759200" y="3633788"/>
          <p14:tracePt t="47865" x="3732213" y="3652838"/>
          <p14:tracePt t="47881" x="3705225" y="3687763"/>
          <p14:tracePt t="47898" x="3687763" y="3705225"/>
          <p14:tracePt t="47915" x="3660775" y="3724275"/>
          <p14:tracePt t="47931" x="3643313" y="3741738"/>
          <p14:tracePt t="47948" x="3633788" y="3751263"/>
          <p14:tracePt t="47965" x="3616325" y="3768725"/>
          <p14:tracePt t="47981" x="3608388" y="3776663"/>
          <p14:tracePt t="47998" x="3589338" y="3786188"/>
          <p14:tracePt t="48015" x="3589338" y="3795713"/>
          <p14:tracePt t="48032" x="3581400" y="3803650"/>
          <p14:tracePt t="48048" x="3571875" y="3803650"/>
          <p14:tracePt t="48065" x="3562350" y="3803650"/>
          <p14:tracePt t="48114" x="3562350" y="3813175"/>
          <p14:tracePt t="48149" x="3554413" y="3822700"/>
          <p14:tracePt t="48183" x="3544888" y="3830638"/>
          <p14:tracePt t="48197" x="3544888" y="3840163"/>
          <p14:tracePt t="48210" x="3536950" y="3848100"/>
          <p14:tracePt t="48224" x="3536950" y="3857625"/>
          <p14:tracePt t="48236" x="3527425" y="3875088"/>
          <p14:tracePt t="48248" x="3527425" y="3884613"/>
          <p14:tracePt t="48265" x="3509963" y="3911600"/>
          <p14:tracePt t="48281" x="3500438" y="3919538"/>
          <p14:tracePt t="48298" x="3490913" y="3938588"/>
          <p14:tracePt t="48315" x="3473450" y="3965575"/>
          <p14:tracePt t="48332" x="3465513" y="3973513"/>
          <p14:tracePt t="48348" x="3455988" y="3983038"/>
          <p14:tracePt t="48365" x="3446463" y="3983038"/>
          <p14:tracePt t="48381" x="3438525" y="3990975"/>
          <p14:tracePt t="48398" x="3429000" y="4000500"/>
          <p14:tracePt t="48422" x="3419475" y="4000500"/>
          <p14:tracePt t="48443" x="3411538" y="4000500"/>
          <p14:tracePt t="48470" x="3402013" y="4000500"/>
          <p14:tracePt t="48517" x="3402013" y="3990975"/>
          <p14:tracePt t="48530" x="3402013" y="3983038"/>
          <p14:tracePt t="48550" x="3402013" y="3973513"/>
          <p14:tracePt t="48571" x="3411538" y="3973513"/>
          <p14:tracePt t="48578" x="3411538" y="3965575"/>
          <p14:tracePt t="48584" x="3419475" y="3965575"/>
          <p14:tracePt t="48605" x="3429000" y="3965575"/>
          <p14:tracePt t="48619" x="3438525" y="3965575"/>
          <p14:tracePt t="48633" x="3455988" y="3965575"/>
          <p14:tracePt t="48647" x="3465513" y="3965575"/>
          <p14:tracePt t="48664" x="3482975" y="3965575"/>
          <p14:tracePt t="48681" x="3490913" y="3965575"/>
          <p14:tracePt t="48698" x="3500438" y="3965575"/>
          <p14:tracePt t="48714" x="3517900" y="3965575"/>
          <p14:tracePt t="48731" x="3527425" y="3965575"/>
          <p14:tracePt t="48748" x="3536950" y="3965575"/>
          <p14:tracePt t="48781" x="3544888" y="3965575"/>
          <p14:tracePt t="48798" x="3554413" y="3965575"/>
          <p14:tracePt t="48825" x="3562350" y="3965575"/>
          <p14:tracePt t="48852" x="3571875" y="3965575"/>
          <p14:tracePt t="48921" x="3581400" y="3965575"/>
          <p14:tracePt t="48955" x="3589338" y="3965575"/>
          <p14:tracePt t="48996" x="3598863" y="3965575"/>
          <p14:tracePt t="49025" x="3608388" y="3965575"/>
          <p14:tracePt t="49058" x="3616325" y="3965575"/>
          <p14:tracePt t="49068" x="3625850" y="3965575"/>
          <p14:tracePt t="49081" x="3633788" y="3965575"/>
          <p14:tracePt t="49098" x="3652838" y="3965575"/>
          <p14:tracePt t="49115" x="3670300" y="3965575"/>
          <p14:tracePt t="49132" x="3705225" y="3973513"/>
          <p14:tracePt t="49148" x="3724275" y="3973513"/>
          <p14:tracePt t="49166" x="3732213" y="3973513"/>
          <p14:tracePt t="49181" x="3759200" y="3973513"/>
          <p14:tracePt t="49215" x="3776663" y="3973513"/>
          <p14:tracePt t="49250" x="3786188" y="3973513"/>
          <p14:tracePt t="49269" x="3795713" y="3973513"/>
          <p14:tracePt t="49352" x="3795713" y="3965575"/>
          <p14:tracePt t="49372" x="3795713" y="3956050"/>
          <p14:tracePt t="49383" x="3803650" y="3956050"/>
          <p14:tracePt t="49399" x="3813175" y="3938588"/>
          <p14:tracePt t="49415" x="3830638" y="3911600"/>
          <p14:tracePt t="49433" x="3857625" y="3875088"/>
          <p14:tracePt t="49448" x="3875088" y="3857625"/>
          <p14:tracePt t="49465" x="3894138" y="3840163"/>
          <p14:tracePt t="49481" x="3911600" y="3813175"/>
          <p14:tracePt t="49498" x="3919538" y="3803650"/>
          <p14:tracePt t="49514" x="3938588" y="3786188"/>
          <p14:tracePt t="49548" x="3946525" y="3768725"/>
          <p14:tracePt t="49581" x="3946525" y="3759200"/>
          <p14:tracePt t="49603" x="3946525" y="3751263"/>
          <p14:tracePt t="49630" x="3946525" y="3741738"/>
          <p14:tracePt t="49692" x="3956050" y="3741738"/>
          <p14:tracePt t="49747" x="3956050" y="3751263"/>
          <p14:tracePt t="49768" x="3956050" y="3759200"/>
          <p14:tracePt t="49783" x="3956050" y="3776663"/>
          <p14:tracePt t="49796" x="3956050" y="3786188"/>
          <p14:tracePt t="49807" x="3956050" y="3795713"/>
          <p14:tracePt t="49817" x="3956050" y="3822700"/>
          <p14:tracePt t="49831" x="3956050" y="3830638"/>
          <p14:tracePt t="49848" x="3956050" y="3857625"/>
          <p14:tracePt t="49865" x="3956050" y="3875088"/>
          <p14:tracePt t="49881" x="3956050" y="3894138"/>
          <p14:tracePt t="49898" x="3956050" y="3911600"/>
          <p14:tracePt t="49931" x="3956050" y="3919538"/>
          <p14:tracePt t="49948" x="3956050" y="3929063"/>
          <p14:tracePt t="49966" x="3956050" y="3938588"/>
          <p14:tracePt t="49981" x="3956050" y="3946525"/>
          <p14:tracePt t="50015" x="3956050" y="3956050"/>
          <p14:tracePt t="50055" x="3956050" y="3965575"/>
          <p14:tracePt t="50069" x="3956050" y="3973513"/>
          <p14:tracePt t="50096" x="3956050" y="3983038"/>
          <p14:tracePt t="50131" x="3956050" y="3990975"/>
          <p14:tracePt t="50234" x="3956050" y="4000500"/>
          <p14:tracePt t="50288" x="3956050" y="4010025"/>
          <p14:tracePt t="50432" x="3956050" y="4017963"/>
          <p14:tracePt t="50485" x="3956050" y="4027488"/>
          <p14:tracePt t="50526" x="3956050" y="4037013"/>
          <p14:tracePt t="50533" x="3965575" y="4037013"/>
          <p14:tracePt t="50539" x="3965575" y="4044950"/>
          <p14:tracePt t="50547" x="3973513" y="4044950"/>
          <p14:tracePt t="50564" x="3983038" y="4044950"/>
          <p14:tracePt t="50581" x="3990975" y="4062413"/>
          <p14:tracePt t="50598" x="4000500" y="4071938"/>
          <p14:tracePt t="50614" x="4010025" y="4081463"/>
          <p14:tracePt t="50631" x="4017963" y="4089400"/>
          <p14:tracePt t="50648" x="4017963" y="4098925"/>
          <p14:tracePt t="50664" x="4027488" y="4098925"/>
          <p14:tracePt t="50681" x="4027488" y="4108450"/>
          <p14:tracePt t="50698" x="4037013" y="4108450"/>
          <p14:tracePt t="50738" x="4044950" y="4108450"/>
          <p14:tracePt t="50934" x="4044950" y="4098925"/>
          <p14:tracePt t="50951" x="4044950" y="4089400"/>
          <p14:tracePt t="50965" x="4044950" y="4071938"/>
          <p14:tracePt t="50981" x="4044950" y="4062413"/>
          <p14:tracePt t="50998" x="4037013" y="4027488"/>
          <p14:tracePt t="51016" x="4037013" y="4000500"/>
          <p14:tracePt t="51032" x="4037013" y="3965575"/>
          <p14:tracePt t="51048" x="4037013" y="3946525"/>
          <p14:tracePt t="51053" x="4037013" y="3938588"/>
          <p14:tracePt t="51068" x="4037013" y="3929063"/>
          <p14:tracePt t="51081" x="4037013" y="3919538"/>
          <p14:tracePt t="51098" x="4037013" y="3911600"/>
          <p14:tracePt t="51115" x="4037013" y="3902075"/>
          <p14:tracePt t="51131" x="4037013" y="3894138"/>
          <p14:tracePt t="51156" x="4027488" y="3884613"/>
          <p14:tracePt t="51170" x="4017963" y="3875088"/>
          <p14:tracePt t="51190" x="4010025" y="3875088"/>
          <p14:tracePt t="51204" x="4000500" y="3867150"/>
          <p14:tracePt t="51218" x="4000500" y="3857625"/>
          <p14:tracePt t="51231" x="3983038" y="3830638"/>
          <p14:tracePt t="51248" x="3946525" y="3803650"/>
          <p14:tracePt t="51265" x="3902075" y="3759200"/>
          <p14:tracePt t="51281" x="3840163" y="3732213"/>
          <p14:tracePt t="51298" x="3795713" y="3714750"/>
          <p14:tracePt t="51315" x="3776663" y="3705225"/>
          <p14:tracePt t="51333" x="3741738" y="3697288"/>
          <p14:tracePt t="51348" x="3732213" y="3697288"/>
          <p14:tracePt t="51365" x="3724275" y="3687763"/>
          <p14:tracePt t="51381" x="3705225" y="3687763"/>
          <p14:tracePt t="51398" x="3697288" y="3687763"/>
          <p14:tracePt t="51415" x="3687763" y="3697288"/>
          <p14:tracePt t="51431" x="3679825" y="3697288"/>
          <p14:tracePt t="51449" x="3670300" y="3705225"/>
          <p14:tracePt t="51465" x="3670300" y="3714750"/>
          <p14:tracePt t="51483" x="3660775" y="3741738"/>
          <p14:tracePt t="51498" x="3660775" y="3751263"/>
          <p14:tracePt t="51514" x="3660775" y="3768725"/>
          <p14:tracePt t="51531" x="3660775" y="3786188"/>
          <p14:tracePt t="51547" x="3660775" y="3803650"/>
          <p14:tracePt t="51564" x="3670300" y="3822700"/>
          <p14:tracePt t="51581" x="3687763" y="3830638"/>
          <p14:tracePt t="51597" x="3697288" y="3840163"/>
          <p14:tracePt t="51614" x="3714750" y="3857625"/>
          <p14:tracePt t="51631" x="3732213" y="3867150"/>
          <p14:tracePt t="51647" x="3751263" y="3867150"/>
          <p14:tracePt t="51664" x="3759200" y="3875088"/>
          <p14:tracePt t="51681" x="3776663" y="3875088"/>
          <p14:tracePt t="51697" x="3786188" y="3875088"/>
          <p14:tracePt t="51714" x="3803650" y="3875088"/>
          <p14:tracePt t="51731" x="3813175" y="3875088"/>
          <p14:tracePt t="51747" x="3822700" y="3875088"/>
          <p14:tracePt t="51781" x="3830638" y="3875088"/>
          <p14:tracePt t="51798" x="3840163" y="3867150"/>
          <p14:tracePt t="51818" x="3848100" y="3867150"/>
          <p14:tracePt t="51831" x="3848100" y="3857625"/>
          <p14:tracePt t="51853" x="3857625" y="3848100"/>
          <p14:tracePt t="51867" x="3857625" y="3840163"/>
          <p14:tracePt t="51894" x="3857625" y="3830638"/>
          <p14:tracePt t="53547" x="3857625" y="3813175"/>
          <p14:tracePt t="53553" x="3867150" y="3795713"/>
          <p14:tracePt t="53564" x="3875088" y="3795713"/>
          <p14:tracePt t="53581" x="3884613" y="3776663"/>
          <p14:tracePt t="53597" x="3894138" y="3759200"/>
          <p14:tracePt t="53614" x="3911600" y="3741738"/>
          <p14:tracePt t="53648" x="3919538" y="3724275"/>
          <p14:tracePt t="53664" x="3929063" y="3705225"/>
          <p14:tracePt t="53681" x="3929063" y="3697288"/>
          <p14:tracePt t="53698" x="3929063" y="3687763"/>
          <p14:tracePt t="53714" x="3929063" y="3679825"/>
          <p14:tracePt t="53731" x="3929063" y="3670300"/>
          <p14:tracePt t="53814" x="3929063" y="3679825"/>
          <p14:tracePt t="53826" x="3929063" y="3687763"/>
          <p14:tracePt t="53837" x="3929063" y="3697288"/>
          <p14:tracePt t="53849" x="3919538" y="3705225"/>
          <p14:tracePt t="53865" x="3919538" y="3724275"/>
          <p14:tracePt t="53882" x="3919538" y="3751263"/>
          <p14:tracePt t="53898" x="3919538" y="3776663"/>
          <p14:tracePt t="53915" x="3919538" y="3803650"/>
          <p14:tracePt t="53931" x="3919538" y="3822700"/>
          <p14:tracePt t="53948" x="3929063" y="3840163"/>
          <p14:tracePt t="53965" x="3938588" y="3857625"/>
          <p14:tracePt t="53981" x="3938588" y="3875088"/>
          <p14:tracePt t="53998" x="3946525" y="3884613"/>
          <p14:tracePt t="54015" x="3956050" y="3902075"/>
          <p14:tracePt t="54032" x="3956050" y="3911600"/>
          <p14:tracePt t="54048" x="3956050" y="3919538"/>
          <p14:tracePt t="54081" x="3965575" y="3929063"/>
          <p14:tracePt t="54098" x="3965575" y="3938588"/>
          <p14:tracePt t="54115" x="3965575" y="3946525"/>
          <p14:tracePt t="54131" x="3965575" y="3956050"/>
          <p14:tracePt t="54156" x="3965575" y="3965575"/>
          <p14:tracePt t="54184" x="3965575" y="3973513"/>
          <p14:tracePt t="54197" x="3965575" y="3983038"/>
          <p14:tracePt t="54207" x="3965575" y="3990975"/>
          <p14:tracePt t="54217" x="3973513" y="4000500"/>
          <p14:tracePt t="54272" x="3965575" y="3990975"/>
          <p14:tracePt t="54283" x="3956050" y="3990975"/>
          <p14:tracePt t="54298" x="3946525" y="3983038"/>
          <p14:tracePt t="55232" x="3946525" y="3990975"/>
          <p14:tracePt t="55249" x="3946525" y="4017963"/>
          <p14:tracePt t="55265" x="3946525" y="4044950"/>
          <p14:tracePt t="55281" x="3956050" y="4054475"/>
          <p14:tracePt t="55298" x="3965575" y="4081463"/>
          <p14:tracePt t="55315" x="3965575" y="4108450"/>
          <p14:tracePt t="55331" x="3973513" y="4133850"/>
          <p14:tracePt t="55348" x="3983038" y="4160838"/>
          <p14:tracePt t="55365" x="3983038" y="4197350"/>
          <p14:tracePt t="55381" x="3990975" y="4232275"/>
          <p14:tracePt t="55399" x="4000500" y="4276725"/>
          <p14:tracePt t="55415" x="4010025" y="4303713"/>
          <p14:tracePt t="55431" x="4010025" y="4330700"/>
          <p14:tracePt t="56302" x="4010025" y="4340225"/>
          <p14:tracePt t="56337" x="4000500" y="4340225"/>
          <p14:tracePt t="56350" x="3990975" y="4340225"/>
          <p14:tracePt t="56391" x="3983038" y="4340225"/>
          <p14:tracePt t="56419" x="3973513" y="4340225"/>
          <p14:tracePt t="56453" x="3965575" y="4340225"/>
          <p14:tracePt t="56467" x="3956050" y="4340225"/>
          <p14:tracePt t="56493" x="3946525" y="4340225"/>
          <p14:tracePt t="56506" x="3938588" y="4340225"/>
          <p14:tracePt t="56527" x="3929063" y="4340225"/>
          <p14:tracePt t="56533" x="3919538" y="4340225"/>
          <p14:tracePt t="56553" x="3911600" y="4340225"/>
          <p14:tracePt t="56574" x="3902075" y="4340225"/>
          <p14:tracePt t="56588" x="3894138" y="4340225"/>
          <p14:tracePt t="56597" x="3884613" y="4340225"/>
          <p14:tracePt t="56615" x="3875088" y="4340225"/>
          <p14:tracePt t="56631" x="3857625" y="4340225"/>
          <p14:tracePt t="56648" x="3840163" y="4340225"/>
          <p14:tracePt t="56664" x="3803650" y="4340225"/>
          <p14:tracePt t="56681" x="3795713" y="4340225"/>
          <p14:tracePt t="56697" x="3759200" y="4348163"/>
          <p14:tracePt t="56714" x="3751263" y="4348163"/>
          <p14:tracePt t="56731" x="3732213" y="4357688"/>
          <p14:tracePt t="56748" x="3714750" y="4357688"/>
          <p14:tracePt t="56765" x="3697288" y="4357688"/>
          <p14:tracePt t="56781" x="3679825" y="4367213"/>
          <p14:tracePt t="56798" x="3660775" y="4367213"/>
          <p14:tracePt t="56815" x="3643313" y="4367213"/>
          <p14:tracePt t="56831" x="3633788" y="4367213"/>
          <p14:tracePt t="56848" x="3616325" y="4367213"/>
          <p14:tracePt t="56864" x="3608388" y="4367213"/>
          <p14:tracePt t="56898" x="3598863" y="4367213"/>
          <p14:tracePt t="56924" x="3589338" y="4367213"/>
          <p14:tracePt t="56946" x="3581400" y="4367213"/>
          <p14:tracePt t="56958" x="3571875" y="4357688"/>
          <p14:tracePt t="56981" x="3562350" y="4357688"/>
          <p14:tracePt t="56998" x="3527425" y="4348163"/>
          <p14:tracePt t="57015" x="3500438" y="4340225"/>
          <p14:tracePt t="57032" x="3465513" y="4330700"/>
          <p14:tracePt t="57048" x="3438525" y="4322763"/>
          <p14:tracePt t="57065" x="3419475" y="4313238"/>
          <p14:tracePt t="57081" x="3394075" y="4295775"/>
          <p14:tracePt t="57098" x="3384550" y="4295775"/>
          <p14:tracePt t="57115" x="3367088" y="4286250"/>
          <p14:tracePt t="57148" x="3357563" y="4286250"/>
          <p14:tracePt t="57273" x="3367088" y="4286250"/>
          <p14:tracePt t="57300" x="3375025" y="4286250"/>
          <p14:tracePt t="57335" x="3384550" y="4286250"/>
          <p14:tracePt t="57348" x="3394075" y="4286250"/>
          <p14:tracePt t="57362" x="3402013" y="4286250"/>
          <p14:tracePt t="57375" x="3419475" y="4286250"/>
          <p14:tracePt t="57389" x="3429000" y="4286250"/>
          <p14:tracePt t="57402" x="3446463" y="4286250"/>
          <p14:tracePt t="57415" x="3465513" y="4286250"/>
          <p14:tracePt t="57432" x="3482975" y="4286250"/>
          <p14:tracePt t="57449" x="3500438" y="4286250"/>
          <p14:tracePt t="57465" x="3509963" y="4286250"/>
          <p14:tracePt t="57482" x="3527425" y="4286250"/>
          <p14:tracePt t="57498" x="3544888" y="4286250"/>
          <p14:tracePt t="57514" x="3554413" y="4295775"/>
          <p14:tracePt t="57531" x="3562350" y="4303713"/>
          <p14:tracePt t="57565" x="3571875" y="4313238"/>
          <p14:tracePt t="57585" x="3571875" y="4322763"/>
          <p14:tracePt t="57785" x="3589338" y="4322763"/>
          <p14:tracePt t="57797" x="3616325" y="4322763"/>
          <p14:tracePt t="57808" x="3679825" y="4322763"/>
          <p14:tracePt t="57820" x="3732213" y="4322763"/>
          <p14:tracePt t="57833" x="3768725" y="4322763"/>
          <p14:tracePt t="57848" x="3786188" y="4330700"/>
          <p14:tracePt t="57865" x="3813175" y="4330700"/>
          <p14:tracePt t="57881" x="3830638" y="4330700"/>
          <p14:tracePt t="57898" x="3848100" y="4330700"/>
          <p14:tracePt t="57915" x="3867150" y="4330700"/>
          <p14:tracePt t="57932" x="3875088" y="4330700"/>
          <p14:tracePt t="57949" x="3894138" y="4330700"/>
          <p14:tracePt t="57965" x="3902075" y="4330700"/>
          <p14:tracePt t="57998" x="3911600" y="4330700"/>
          <p14:tracePt t="58645" x="3902075" y="4340225"/>
          <p14:tracePt t="58673" x="3902075" y="4348163"/>
          <p14:tracePt t="58679" x="3894138" y="4348163"/>
          <p14:tracePt t="58693" x="3884613" y="4348163"/>
          <p14:tracePt t="58700" x="3884613" y="4357688"/>
          <p14:tracePt t="58720" x="3884613" y="4367213"/>
          <p14:tracePt t="58731" x="3884613" y="4375150"/>
          <p14:tracePt t="58748" x="3884613" y="4384675"/>
          <p14:tracePt t="58783" x="3884613" y="4394200"/>
          <p14:tracePt t="58817" x="3884613" y="4402138"/>
          <p14:tracePt t="58831" x="3875088" y="4411663"/>
          <p14:tracePt t="58865" x="3875088" y="4419600"/>
          <p14:tracePt t="58892" x="3875088" y="4429125"/>
          <p14:tracePt t="58930" x="3875088" y="4438650"/>
          <p14:tracePt t="58943" x="3875088" y="4446588"/>
          <p14:tracePt t="58988" x="3875088" y="4456113"/>
          <p14:tracePt t="59050" x="3875088" y="4465638"/>
          <p14:tracePt t="59084" x="3867150" y="4465638"/>
          <p14:tracePt t="59186" x="3867150" y="4473575"/>
          <p14:tracePt t="59214" x="3857625" y="4473575"/>
          <p14:tracePt t="59268" x="3848100" y="4473575"/>
          <p14:tracePt t="59337" x="3840163" y="4473575"/>
          <p14:tracePt t="59740" x="3840163" y="4483100"/>
          <p14:tracePt t="59843" x="3830638" y="4483100"/>
          <p14:tracePt t="59856" x="3830638" y="4491038"/>
          <p14:tracePt t="59898" x="3822700" y="4500563"/>
          <p14:tracePt t="59925" x="3822700" y="4510088"/>
          <p14:tracePt t="59938" x="3813175" y="4510088"/>
          <p14:tracePt t="59951" x="3813175" y="4518025"/>
          <p14:tracePt t="59965" x="3803650" y="4527550"/>
          <p14:tracePt t="59981" x="3795713" y="4537075"/>
          <p14:tracePt t="59999" x="3786188" y="4554538"/>
          <p14:tracePt t="60015" x="3776663" y="4562475"/>
          <p14:tracePt t="60032" x="3776663" y="4581525"/>
          <p14:tracePt t="60048" x="3768725" y="4589463"/>
          <p14:tracePt t="60065" x="3759200" y="4589463"/>
          <p14:tracePt t="60081" x="3751263" y="4589463"/>
          <p14:tracePt t="60098" x="3732213" y="4589463"/>
          <p14:tracePt t="60115" x="3724275" y="4589463"/>
          <p14:tracePt t="60131" x="3697288" y="4572000"/>
          <p14:tracePt t="60149" x="3679825" y="4545013"/>
          <p14:tracePt t="60165" x="3670300" y="4537075"/>
          <p14:tracePt t="60181" x="3660775" y="4537075"/>
          <p14:tracePt t="60198" x="3652838" y="4518025"/>
          <p14:tracePt t="60215" x="3643313" y="4510088"/>
          <p14:tracePt t="60231" x="3625850" y="4500563"/>
          <p14:tracePt t="60248" x="3616325" y="4500563"/>
          <p14:tracePt t="60265" x="3589338" y="4500563"/>
          <p14:tracePt t="60281" x="3562350" y="4500563"/>
          <p14:tracePt t="60299" x="3544888" y="4500563"/>
          <p14:tracePt t="60315" x="3482975" y="4500563"/>
          <p14:tracePt t="60331" x="3429000" y="4500563"/>
          <p14:tracePt t="60348" x="3384550" y="4500563"/>
          <p14:tracePt t="60365" x="3357563" y="4500563"/>
          <p14:tracePt t="60382" x="3340100" y="4500563"/>
          <p14:tracePt t="60398" x="3330575" y="4500563"/>
          <p14:tracePt t="60415" x="3313113" y="4500563"/>
          <p14:tracePt t="60432" x="3313113" y="4491038"/>
          <p14:tracePt t="60449" x="3303588" y="4491038"/>
          <p14:tracePt t="60465" x="3303588" y="4473575"/>
          <p14:tracePt t="61175" x="3322638" y="4483100"/>
          <p14:tracePt t="61185" x="3340100" y="4500563"/>
          <p14:tracePt t="61198" x="3357563" y="4518025"/>
          <p14:tracePt t="61216" x="3367088" y="4537075"/>
          <p14:tracePt t="61231" x="3384550" y="4554538"/>
          <p14:tracePt t="61249" x="3394075" y="4562475"/>
          <p14:tracePt t="61265" x="3394075" y="4572000"/>
          <p14:tracePt t="61281" x="3402013" y="4572000"/>
          <p14:tracePt t="61298" x="3402013" y="4589463"/>
          <p14:tracePt t="61315" x="3411538" y="4589463"/>
          <p14:tracePt t="61367" x="3419475" y="4589463"/>
          <p14:tracePt t="61421" x="3429000" y="4589463"/>
          <p14:tracePt t="61455" x="3438525" y="4589463"/>
          <p14:tracePt t="61488" x="3446463" y="4589463"/>
          <p14:tracePt t="61502" x="3455988" y="4589463"/>
          <p14:tracePt t="61522" x="3465513" y="4589463"/>
          <p14:tracePt t="61529" x="3473450" y="4589463"/>
          <p14:tracePt t="61542" x="3482975" y="4589463"/>
          <p14:tracePt t="61550" x="3490913" y="4598988"/>
          <p14:tracePt t="61564" x="3509963" y="4598988"/>
          <p14:tracePt t="61581" x="3544888" y="4608513"/>
          <p14:tracePt t="61583" x="3554413" y="4608513"/>
          <p14:tracePt t="61597" x="3571875" y="4616450"/>
          <p14:tracePt t="61614" x="3581400" y="4616450"/>
          <p14:tracePt t="61631" x="3598863" y="4625975"/>
          <p14:tracePt t="61647" x="3625850" y="4625975"/>
          <p14:tracePt t="61664" x="3633788" y="4633913"/>
          <p14:tracePt t="61681" x="3670300" y="4643438"/>
          <p14:tracePt t="61697" x="3679825" y="4643438"/>
          <p14:tracePt t="61714" x="3705225" y="4633913"/>
          <p14:tracePt t="61731" x="3724275" y="4633913"/>
          <p14:tracePt t="62802" x="3714750" y="4660900"/>
          <p14:tracePt t="62816" x="3687763" y="4741863"/>
          <p14:tracePt t="62831" x="3660775" y="4813300"/>
          <p14:tracePt t="62849" x="3633788" y="4902200"/>
          <p14:tracePt t="62865" x="3616325" y="4919663"/>
          <p14:tracePt t="62883" x="3608388" y="4946650"/>
          <p14:tracePt t="62898" x="3598863" y="4956175"/>
          <p14:tracePt t="62933" x="3589338" y="4973638"/>
          <p14:tracePt t="62993" x="3581400" y="4965700"/>
          <p14:tracePt t="63028" x="3581400" y="4956175"/>
          <p14:tracePt t="63055" x="3571875" y="4956175"/>
          <p14:tracePt t="63070" x="3571875" y="4946650"/>
          <p14:tracePt t="63088" x="3562350" y="4946650"/>
          <p14:tracePt t="63097" x="3562350" y="4938713"/>
          <p14:tracePt t="63115" x="3562350" y="4929188"/>
          <p14:tracePt t="63131" x="3554413" y="4929188"/>
          <p14:tracePt t="63148" x="3554413" y="4919663"/>
          <p14:tracePt t="63164" x="3544888" y="4919663"/>
          <p14:tracePt t="63181" x="3544888" y="4911725"/>
          <p14:tracePt t="63198" x="3536950" y="4911725"/>
          <p14:tracePt t="63215" x="3517900" y="4902200"/>
          <p14:tracePt t="63231" x="3509963" y="4894263"/>
          <p14:tracePt t="63248" x="3500438" y="4884738"/>
          <p14:tracePt t="63265" x="3490913" y="4884738"/>
          <p14:tracePt t="63281" x="3482975" y="4875213"/>
          <p14:tracePt t="63298" x="3473450" y="4875213"/>
          <p14:tracePt t="63314" x="3473450" y="4867275"/>
          <p14:tracePt t="63641" x="3473450" y="4875213"/>
          <p14:tracePt t="63689" x="3473450" y="4884738"/>
          <p14:tracePt t="63723" x="3473450" y="4894263"/>
          <p14:tracePt t="63737" x="3473450" y="4902200"/>
          <p14:tracePt t="63743" x="3482975" y="4902200"/>
          <p14:tracePt t="63751" x="3490913" y="4902200"/>
          <p14:tracePt t="63764" x="3500438" y="4911725"/>
          <p14:tracePt t="63781" x="3517900" y="4919663"/>
          <p14:tracePt t="63799" x="3536950" y="4929188"/>
          <p14:tracePt t="63815" x="3544888" y="4938713"/>
          <p14:tracePt t="63833" x="3554413" y="4938713"/>
          <p14:tracePt t="63848" x="3562350" y="4946650"/>
          <p14:tracePt t="63865" x="3571875" y="4946650"/>
          <p14:tracePt t="63881" x="3589338" y="4956175"/>
          <p14:tracePt t="63898" x="3589338" y="4965700"/>
          <p14:tracePt t="63915" x="3598863" y="4965700"/>
          <p14:tracePt t="63948" x="3608388" y="4965700"/>
          <p14:tracePt t="63984" x="3616325" y="4965700"/>
          <p14:tracePt t="64011" x="3625850" y="4965700"/>
          <p14:tracePt t="64027" x="3625850" y="4956175"/>
          <p14:tracePt t="64052" x="3625850" y="4946650"/>
          <p14:tracePt t="64061" x="3633788" y="4946650"/>
          <p14:tracePt t="64073" x="3633788" y="4938713"/>
          <p14:tracePt t="64095" x="3643313" y="4938713"/>
          <p14:tracePt t="64106" x="3643313" y="4919663"/>
          <p14:tracePt t="64131" x="3652838" y="4919663"/>
          <p14:tracePt t="64148" x="3660775" y="4911725"/>
          <p14:tracePt t="64168" x="3660775" y="4902200"/>
          <p14:tracePt t="64319" x="3652838" y="4902200"/>
          <p14:tracePt t="64694" x="3705225" y="4741863"/>
          <p14:tracePt t="64700" x="3795713" y="4500563"/>
          <p14:tracePt t="64714" x="3956050" y="3965575"/>
          <p14:tracePt t="64731" x="4062413" y="3660775"/>
          <p14:tracePt t="64749" x="4197350" y="3044825"/>
          <p14:tracePt t="64765" x="4197350" y="2867025"/>
          <p14:tracePt t="64783" x="4179888" y="2544763"/>
          <p14:tracePt t="64798" x="4160838" y="2438400"/>
          <p14:tracePt t="64815" x="4143375" y="2384425"/>
          <p14:tracePt t="64831" x="4116388" y="2330450"/>
          <p14:tracePt t="64848" x="4098925" y="2286000"/>
          <p14:tracePt t="64865" x="4089400" y="2251075"/>
          <p14:tracePt t="64881" x="4062413" y="2224088"/>
          <p14:tracePt t="64898" x="4037013" y="2160588"/>
          <p14:tracePt t="64915" x="4017963" y="2125663"/>
          <p14:tracePt t="64935" x="4000500" y="2081213"/>
          <p14:tracePt t="64950" x="3990975" y="2062163"/>
          <p14:tracePt t="64965" x="3983038" y="2044700"/>
          <p14:tracePt t="64981" x="3965575" y="2009775"/>
          <p14:tracePt t="64998" x="3956050" y="1990725"/>
          <p14:tracePt t="65015" x="3946525" y="1973263"/>
          <p14:tracePt t="65032" x="3929063" y="1946275"/>
          <p14:tracePt t="65049" x="3911600" y="1928813"/>
          <p14:tracePt t="65064" x="3902075" y="1919288"/>
          <p14:tracePt t="65081" x="3894138" y="1911350"/>
          <p14:tracePt t="65098" x="3875088" y="1901825"/>
          <p14:tracePt t="65115" x="3867150" y="1901825"/>
          <p14:tracePt t="65131" x="3848100" y="1901825"/>
          <p14:tracePt t="65167" x="3840163" y="1901825"/>
          <p14:tracePt t="65221" x="3840163" y="1911350"/>
          <p14:tracePt t="65235" x="3840163" y="1919288"/>
          <p14:tracePt t="65262" x="3840163" y="1928813"/>
          <p14:tracePt t="65283" x="3840163" y="1938338"/>
          <p14:tracePt t="65296" x="3840163" y="1946275"/>
          <p14:tracePt t="65306" x="3840163" y="1955800"/>
          <p14:tracePt t="65317" x="3840163" y="1965325"/>
          <p14:tracePt t="65337" x="3840163" y="1973263"/>
          <p14:tracePt t="65351" x="3840163" y="1982788"/>
          <p14:tracePt t="65365" x="3840163" y="1990725"/>
          <p14:tracePt t="65381" x="3840163" y="2000250"/>
          <p14:tracePt t="65399" x="3840163" y="2009775"/>
          <p14:tracePt t="65426" x="3840163" y="2017713"/>
          <p14:tracePt t="65439" x="3840163" y="2027238"/>
          <p14:tracePt t="65486" x="3840163" y="2036763"/>
          <p14:tracePt t="65520" x="3848100" y="2036763"/>
          <p14:tracePt t="65547" x="3857625" y="2036763"/>
          <p14:tracePt t="65582" x="3867150" y="2036763"/>
          <p14:tracePt t="65595" x="3875088" y="2036763"/>
          <p14:tracePt t="65629" x="3884613" y="2036763"/>
          <p14:tracePt t="65657" x="3894138" y="2036763"/>
          <p14:tracePt t="65684" x="3902075" y="2036763"/>
          <p14:tracePt t="65699" x="3911600" y="2036763"/>
          <p14:tracePt t="65712" x="3919538" y="2036763"/>
          <p14:tracePt t="65732" x="3929063" y="2036763"/>
          <p14:tracePt t="65754" x="3938588" y="2036763"/>
          <p14:tracePt t="65767" x="3946525" y="2036763"/>
          <p14:tracePt t="65788" x="3956050" y="2036763"/>
          <p14:tracePt t="65802" x="3965575" y="2036763"/>
          <p14:tracePt t="65815" x="3983038" y="2036763"/>
          <p14:tracePt t="65823" x="3990975" y="2036763"/>
          <p14:tracePt t="65831" x="4000500" y="2027238"/>
          <p14:tracePt t="65848" x="4054475" y="2009775"/>
          <p14:tracePt t="65864" x="4116388" y="2000250"/>
          <p14:tracePt t="65881" x="4143375" y="1990725"/>
          <p14:tracePt t="65898" x="4187825" y="1982788"/>
          <p14:tracePt t="65914" x="4205288" y="1973263"/>
          <p14:tracePt t="65931" x="4232275" y="1973263"/>
          <p14:tracePt t="65948" x="4241800" y="1965325"/>
          <p14:tracePt t="65965" x="4251325" y="1965325"/>
          <p14:tracePt t="65981" x="4259263" y="1965325"/>
          <p14:tracePt t="65998" x="4268788" y="1965325"/>
          <p14:tracePt t="66015" x="4276725" y="1965325"/>
          <p14:tracePt t="66032" x="4276725" y="1973263"/>
          <p14:tracePt t="66130" x="4268788" y="1973263"/>
          <p14:tracePt t="66142" x="4268788" y="1965325"/>
          <p14:tracePt t="67812" x="4330700" y="1965325"/>
          <p14:tracePt t="67824" x="4491038" y="1965325"/>
          <p14:tracePt t="67838" x="4679950" y="1965325"/>
          <p14:tracePt t="67849" x="4911725" y="1955800"/>
          <p14:tracePt t="67865" x="5929313" y="1946275"/>
          <p14:tracePt t="67881" x="6205538" y="1955800"/>
          <p14:tracePt t="67898" x="6367463" y="1990725"/>
          <p14:tracePt t="67915" x="6715125" y="2036763"/>
          <p14:tracePt t="67931" x="6831013" y="2062163"/>
          <p14:tracePt t="67948" x="6919913" y="2089150"/>
          <p14:tracePt t="67965" x="6965950" y="2108200"/>
          <p14:tracePt t="67981" x="7045325" y="2143125"/>
          <p14:tracePt t="67998" x="7072313" y="2160588"/>
          <p14:tracePt t="69110" x="7116763" y="2160588"/>
          <p14:tracePt t="69122" x="7161213" y="2152650"/>
          <p14:tracePt t="69136" x="7269163" y="2125663"/>
          <p14:tracePt t="69148" x="7296150" y="2108200"/>
          <p14:tracePt t="69165" x="7375525" y="2089150"/>
          <p14:tracePt t="69181" x="7439025" y="2071688"/>
          <p14:tracePt t="69198" x="7483475" y="2071688"/>
          <p14:tracePt t="69215" x="7518400" y="2071688"/>
          <p14:tracePt t="69232" x="7562850" y="2062163"/>
          <p14:tracePt t="69248" x="7581900" y="2054225"/>
          <p14:tracePt t="69265" x="7599363" y="2054225"/>
          <p14:tracePt t="69281" x="7626350" y="2044700"/>
          <p14:tracePt t="69298" x="7634288" y="2044700"/>
          <p14:tracePt t="69315" x="7653338" y="2036763"/>
          <p14:tracePt t="69331" x="7670800" y="2027238"/>
          <p14:tracePt t="69348" x="7680325" y="2027238"/>
          <p14:tracePt t="69365" x="7697788" y="2017713"/>
          <p14:tracePt t="69382" x="7705725" y="2017713"/>
          <p14:tracePt t="69398" x="7715250" y="2009775"/>
          <p14:tracePt t="69415" x="7724775" y="2009775"/>
          <p14:tracePt t="69431" x="7732713" y="2000250"/>
          <p14:tracePt t="69448" x="7742238" y="2000250"/>
          <p14:tracePt t="69465" x="7751763" y="2000250"/>
          <p14:tracePt t="69482" x="7769225" y="1990725"/>
          <p14:tracePt t="69498" x="7777163" y="1990725"/>
          <p14:tracePt t="69514" x="7786688" y="1990725"/>
          <p14:tracePt t="69531" x="7813675" y="1982788"/>
          <p14:tracePt t="69547" x="7858125" y="1973263"/>
          <p14:tracePt t="69564" x="7885113" y="1973263"/>
          <p14:tracePt t="69581" x="7920038" y="1965325"/>
          <p14:tracePt t="69597" x="7929563" y="1965325"/>
          <p14:tracePt t="69614" x="7956550" y="1955800"/>
          <p14:tracePt t="69631" x="7966075" y="1955800"/>
          <p14:tracePt t="69648" x="7983538" y="1955800"/>
          <p14:tracePt t="69664" x="7991475" y="1946275"/>
          <p14:tracePt t="69681" x="8001000" y="1946275"/>
          <p14:tracePt t="69698" x="8018463" y="1946275"/>
          <p14:tracePt t="69731" x="8027988" y="1946275"/>
          <p14:tracePt t="69747" x="8037513" y="1946275"/>
          <p14:tracePt t="69765" x="8045450" y="1946275"/>
          <p14:tracePt t="69781" x="8054975" y="1946275"/>
          <p14:tracePt t="69800" x="8062913" y="1946275"/>
          <p14:tracePt t="69821" x="8062913" y="1938338"/>
          <p14:tracePt t="69835" x="8072438" y="1938338"/>
          <p14:tracePt t="69848" x="8081963" y="1938338"/>
          <p14:tracePt t="69865" x="8089900" y="1938338"/>
          <p14:tracePt t="69881" x="8099425" y="1928813"/>
          <p14:tracePt t="69898" x="8116888" y="1928813"/>
          <p14:tracePt t="69915" x="8126413" y="1928813"/>
          <p14:tracePt t="69931" x="8153400" y="1928813"/>
          <p14:tracePt t="69948" x="8180388" y="1919288"/>
          <p14:tracePt t="69965" x="8242300" y="1911350"/>
          <p14:tracePt t="69981" x="8277225" y="1911350"/>
          <p14:tracePt t="69998" x="8313738" y="1911350"/>
          <p14:tracePt t="70015" x="8331200" y="1911350"/>
          <p14:tracePt t="70032" x="8348663" y="1911350"/>
          <p14:tracePt t="70048" x="8385175" y="1911350"/>
          <p14:tracePt t="70066" x="8412163" y="1911350"/>
          <p14:tracePt t="70081" x="8439150" y="1901825"/>
          <p14:tracePt t="70098" x="8456613" y="1893888"/>
          <p14:tracePt t="70115" x="8501063" y="1893888"/>
          <p14:tracePt t="70131" x="8537575" y="1893888"/>
          <p14:tracePt t="70148" x="8582025" y="1893888"/>
          <p14:tracePt t="70165" x="8616950" y="1893888"/>
          <p14:tracePt t="70182" x="8653463" y="1893888"/>
          <p14:tracePt t="70198" x="8670925" y="1893888"/>
          <p14:tracePt t="70216" x="8688388" y="1893888"/>
          <p14:tracePt t="70231" x="8705850" y="1901825"/>
          <p14:tracePt t="70265" x="8715375" y="1911350"/>
          <p14:tracePt t="70298" x="8715375" y="1919288"/>
          <p14:tracePt t="70320" x="8715375" y="1928813"/>
          <p14:tracePt t="70332" x="8697913" y="1938338"/>
          <p14:tracePt t="70348" x="8688388" y="1946275"/>
          <p14:tracePt t="70365" x="8670925" y="1946275"/>
          <p14:tracePt t="70381" x="8643938" y="1965325"/>
          <p14:tracePt t="70398" x="8626475" y="1965325"/>
          <p14:tracePt t="70415" x="8599488" y="1973263"/>
          <p14:tracePt t="70431" x="8589963" y="1973263"/>
          <p14:tracePt t="70449" x="8562975" y="1973263"/>
          <p14:tracePt t="70465" x="8555038" y="1982788"/>
          <p14:tracePt t="70482" x="8537575" y="1990725"/>
          <p14:tracePt t="70498" x="8518525" y="1990725"/>
          <p14:tracePt t="70514" x="8510588" y="2000250"/>
          <p14:tracePt t="70531" x="8474075" y="2009775"/>
          <p14:tracePt t="70548" x="8420100" y="2027238"/>
          <p14:tracePt t="70564" x="8215313" y="2081213"/>
          <p14:tracePt t="70581" x="8126413" y="2116138"/>
          <p14:tracePt t="70598" x="8072438" y="2152650"/>
          <p14:tracePt t="70614" x="8010525" y="2179638"/>
          <p14:tracePt t="70631" x="7991475" y="2187575"/>
          <p14:tracePt t="70648" x="7947025" y="2214563"/>
          <p14:tracePt t="70664" x="7920038" y="2224088"/>
          <p14:tracePt t="70681" x="7858125" y="2241550"/>
          <p14:tracePt t="70698" x="7804150" y="2259013"/>
          <p14:tracePt t="70714" x="7742238" y="2276475"/>
          <p14:tracePt t="70731" x="7705725" y="2286000"/>
          <p14:tracePt t="70748" x="7688263" y="2295525"/>
          <p14:tracePt t="70764" x="7653338" y="2295525"/>
          <p14:tracePt t="70781" x="7626350" y="2303463"/>
          <p14:tracePt t="70798" x="7616825" y="2312988"/>
          <p14:tracePt t="70815" x="7599363" y="2312988"/>
          <p14:tracePt t="70831" x="7589838" y="2312988"/>
          <p14:tracePt t="70848" x="7581900" y="2312988"/>
          <p14:tracePt t="70881" x="7572375" y="2312988"/>
          <p14:tracePt t="70898" x="7562850" y="2312988"/>
          <p14:tracePt t="70931" x="7554913" y="2312988"/>
          <p14:tracePt t="70962" x="7554913" y="2322513"/>
          <p14:tracePt t="71002" x="7545388" y="2322513"/>
          <p14:tracePt t="71105" x="7554913" y="2322513"/>
          <p14:tracePt t="71126" x="7562850" y="2322513"/>
          <p14:tracePt t="71139" x="7572375" y="2322513"/>
          <p14:tracePt t="71149" x="7581900" y="2322513"/>
          <p14:tracePt t="71166" x="7608888" y="2312988"/>
          <p14:tracePt t="71181" x="7626350" y="2303463"/>
          <p14:tracePt t="71198" x="7643813" y="2295525"/>
          <p14:tracePt t="71215" x="7670800" y="2286000"/>
          <p14:tracePt t="71231" x="7688263" y="2276475"/>
          <p14:tracePt t="71248" x="7697788" y="2276475"/>
          <p14:tracePt t="71265" x="7705725" y="2268538"/>
          <p14:tracePt t="71282" x="7724775" y="2259013"/>
          <p14:tracePt t="71298" x="7732713" y="2259013"/>
          <p14:tracePt t="71315" x="7742238" y="2259013"/>
          <p14:tracePt t="71331" x="7742238" y="2251075"/>
          <p14:tracePt t="71348" x="7759700" y="2251075"/>
          <p14:tracePt t="71381" x="7769225" y="2241550"/>
          <p14:tracePt t="71398" x="7777163" y="2241550"/>
          <p14:tracePt t="71433" x="7786688" y="2232025"/>
          <p14:tracePt t="71448" x="7796213" y="2224088"/>
          <p14:tracePt t="71487" x="7804150" y="2224088"/>
          <p14:tracePt t="71555" x="7813675" y="2224088"/>
          <p14:tracePt t="71671" x="7823200" y="2224088"/>
          <p14:tracePt t="71719" x="7831138" y="2224088"/>
          <p14:tracePt t="71767" x="7840663" y="2224088"/>
          <p14:tracePt t="71801" x="7848600" y="2224088"/>
          <p14:tracePt t="71850" x="7858125" y="2224088"/>
          <p14:tracePt t="71885" x="7867650" y="2224088"/>
          <p14:tracePt t="71899" x="7875588" y="2224088"/>
          <p14:tracePt t="71933" x="7885113" y="2224088"/>
          <p14:tracePt t="71960" x="7894638" y="2224088"/>
          <p14:tracePt t="71994" x="7902575" y="2224088"/>
          <p14:tracePt t="72014" x="7912100" y="2224088"/>
          <p14:tracePt t="72042" x="7920038" y="2224088"/>
          <p14:tracePt t="72076" x="7929563" y="2224088"/>
          <p14:tracePt t="72137" x="7939088" y="2224088"/>
          <p14:tracePt t="72192" x="7947025" y="2224088"/>
          <p14:tracePt t="72226" x="7956550" y="2224088"/>
          <p14:tracePt t="72260" x="7966075" y="2224088"/>
          <p14:tracePt t="72295" x="7974013" y="2224088"/>
          <p14:tracePt t="72404" x="7983538" y="2224088"/>
          <p14:tracePt t="72479" x="7991475" y="2224088"/>
          <p14:tracePt t="72506" x="8001000" y="2224088"/>
          <p14:tracePt t="72540" x="8010525" y="2224088"/>
          <p14:tracePt t="72553" x="8018463" y="2224088"/>
          <p14:tracePt t="72560" x="8018463" y="2214563"/>
          <p14:tracePt t="72573" x="8027988" y="2214563"/>
          <p14:tracePt t="72581" x="8037513" y="2214563"/>
          <p14:tracePt t="72597" x="8054975" y="2214563"/>
          <p14:tracePt t="72614" x="8062913" y="2214563"/>
          <p14:tracePt t="72631" x="8072438" y="2214563"/>
          <p14:tracePt t="72648" x="8081963" y="2214563"/>
          <p14:tracePt t="72664" x="8089900" y="2214563"/>
          <p14:tracePt t="72683" x="8099425" y="2214563"/>
          <p14:tracePt t="72710" x="8108950" y="2214563"/>
          <p14:tracePt t="72717" x="8116888" y="2214563"/>
          <p14:tracePt t="72751" x="8126413" y="2214563"/>
          <p14:tracePt t="72780" x="8134350" y="2214563"/>
          <p14:tracePt t="72814" x="8143875" y="2214563"/>
          <p14:tracePt t="72849" x="8153400" y="2214563"/>
          <p14:tracePt t="72875" x="8161338" y="2214563"/>
          <p14:tracePt t="72896" x="8161338" y="2205038"/>
          <p14:tracePt t="72933" x="8170863" y="2205038"/>
          <p14:tracePt t="72945" x="8170863" y="2197100"/>
          <p14:tracePt t="72985" x="8170863" y="2187575"/>
          <p14:tracePt t="73005" x="8180388" y="2187575"/>
          <p14:tracePt t="73016" x="8180388" y="2179638"/>
          <p14:tracePt t="73034" x="8188325" y="2179638"/>
          <p14:tracePt t="73048" x="8197850" y="2170113"/>
          <p14:tracePt t="73066" x="8205788" y="2170113"/>
          <p14:tracePt t="73081" x="8224838" y="2152650"/>
          <p14:tracePt t="73098" x="8232775" y="2143125"/>
          <p14:tracePt t="73115" x="8242300" y="2125663"/>
          <p14:tracePt t="73132" x="8242300" y="2116138"/>
          <p14:tracePt t="73150" x="8251825" y="2116138"/>
          <p14:tracePt t="73165" x="8259763" y="2108200"/>
          <p14:tracePt t="73204" x="8259763" y="2098675"/>
          <p14:tracePt t="73231" x="8259763" y="2089150"/>
          <p14:tracePt t="73259" x="8259763" y="2081213"/>
          <p14:tracePt t="73293" x="8259763" y="2071688"/>
          <p14:tracePt t="73367" x="8259763" y="2062163"/>
          <p14:tracePt t="73393" x="8259763" y="2054225"/>
          <p14:tracePt t="73414" x="8259763" y="2044700"/>
          <p14:tracePt t="73544" x="8259763" y="2054225"/>
          <p14:tracePt t="73557" x="8259763" y="2062163"/>
          <p14:tracePt t="73578" x="8259763" y="2071688"/>
          <p14:tracePt t="73585" x="8259763" y="2081213"/>
          <p14:tracePt t="73598" x="8259763" y="2089150"/>
          <p14:tracePt t="73614" x="8259763" y="2116138"/>
          <p14:tracePt t="73631" x="8259763" y="2125663"/>
          <p14:tracePt t="73633" x="8259763" y="2143125"/>
          <p14:tracePt t="73647" x="8259763" y="2152650"/>
          <p14:tracePt t="73664" x="8259763" y="2170113"/>
          <p14:tracePt t="73681" x="8259763" y="2179638"/>
          <p14:tracePt t="73697" x="8259763" y="2187575"/>
          <p14:tracePt t="73714" x="8259763" y="2197100"/>
          <p14:tracePt t="73731" x="8259763" y="2205038"/>
          <p14:tracePt t="73769" x="8259763" y="2214563"/>
          <p14:tracePt t="73781" x="8251825" y="2214563"/>
          <p14:tracePt t="73797" x="8251825" y="2224088"/>
          <p14:tracePt t="73814" x="8242300" y="2224088"/>
          <p14:tracePt t="73831" x="8242300" y="2232025"/>
          <p14:tracePt t="73847" x="8242300" y="2241550"/>
          <p14:tracePt t="73873" x="8242300" y="2251075"/>
          <p14:tracePt t="73908" x="8242300" y="2259013"/>
          <p14:tracePt t="73935" x="8242300" y="2268538"/>
          <p14:tracePt t="73956" x="8242300" y="2276475"/>
          <p14:tracePt t="73982" x="8242300" y="2286000"/>
          <p14:tracePt t="74017" x="8242300" y="2295525"/>
          <p14:tracePt t="74064" x="8251825" y="2303463"/>
          <p14:tracePt t="74079" x="8259763" y="2303463"/>
          <p14:tracePt t="74091" x="8259763" y="2312988"/>
          <p14:tracePt t="74112" x="8269288" y="2322513"/>
          <p14:tracePt t="74140" x="8277225" y="2322513"/>
          <p14:tracePt t="74150" x="8277225" y="2330450"/>
          <p14:tracePt t="74165" x="8286750" y="2330450"/>
          <p14:tracePt t="74181" x="8304213" y="2339975"/>
          <p14:tracePt t="74198" x="8313738" y="2339975"/>
          <p14:tracePt t="74215" x="8331200" y="2339975"/>
          <p14:tracePt t="74231" x="8340725" y="2339975"/>
          <p14:tracePt t="74249" x="8348663" y="2339975"/>
          <p14:tracePt t="74265" x="8367713" y="2347913"/>
          <p14:tracePt t="74282" x="8375650" y="2347913"/>
          <p14:tracePt t="74298" x="8385175" y="2347913"/>
          <p14:tracePt t="74315" x="8394700" y="2347913"/>
          <p14:tracePt t="74331" x="8412163" y="2347913"/>
          <p14:tracePt t="74365" x="8429625" y="2347913"/>
          <p14:tracePt t="74381" x="8439150" y="2347913"/>
          <p14:tracePt t="74398" x="8447088" y="2347913"/>
          <p14:tracePt t="74415" x="8456613" y="2347913"/>
          <p14:tracePt t="74441" x="8466138" y="2347913"/>
          <p14:tracePt t="74454" x="8474075" y="2347913"/>
          <p14:tracePt t="74596" x="8483600" y="2347913"/>
          <p14:tracePt t="74658" x="8483600" y="2357438"/>
          <p14:tracePt t="74714" x="8483600" y="2366963"/>
          <p14:tracePt t="74741" x="8474075" y="2366963"/>
          <p14:tracePt t="74754" x="8466138" y="2366963"/>
          <p14:tracePt t="74764" x="8466138" y="2374900"/>
          <p14:tracePt t="74789" x="8456613" y="2374900"/>
          <p14:tracePt t="74822" x="8447088" y="2374900"/>
          <p14:tracePt t="74837" x="8439150" y="2374900"/>
          <p14:tracePt t="74844" x="8429625" y="2374900"/>
          <p14:tracePt t="74863" x="8420100" y="2374900"/>
          <p14:tracePt t="74877" x="8412163" y="2374900"/>
          <p14:tracePt t="74891" x="8402638" y="2374900"/>
          <p14:tracePt t="74905" x="8394700" y="2374900"/>
          <p14:tracePt t="74914" x="8385175" y="2374900"/>
          <p14:tracePt t="74933" x="8367713" y="2374900"/>
          <p14:tracePt t="74948" x="8358188" y="2374900"/>
          <p14:tracePt t="74965" x="8340725" y="2374900"/>
          <p14:tracePt t="74981" x="8323263" y="2366963"/>
          <p14:tracePt t="74998" x="8304213" y="2357438"/>
          <p14:tracePt t="75014" x="8277225" y="2347913"/>
          <p14:tracePt t="75031" x="8269288" y="2347913"/>
          <p14:tracePt t="75048" x="8251825" y="2339975"/>
          <p14:tracePt t="75064" x="8232775" y="2339975"/>
          <p14:tracePt t="75081" x="8108950" y="2339975"/>
          <p14:tracePt t="75098" x="7991475" y="2339975"/>
          <p14:tracePt t="75114" x="7929563" y="2339975"/>
          <p14:tracePt t="75131" x="7867650" y="2347913"/>
          <p14:tracePt t="75148" x="7840663" y="2357438"/>
          <p14:tracePt t="75164" x="7786688" y="2357438"/>
          <p14:tracePt t="75181" x="7759700" y="2357438"/>
          <p14:tracePt t="75198" x="7732713" y="2366963"/>
          <p14:tracePt t="75214" x="7688263" y="2374900"/>
          <p14:tracePt t="75233" x="7643813" y="2384425"/>
          <p14:tracePt t="75248" x="7599363" y="2384425"/>
          <p14:tracePt t="75265" x="7554913" y="2393950"/>
          <p14:tracePt t="75281" x="7510463" y="2393950"/>
          <p14:tracePt t="75298" x="7473950" y="2401888"/>
          <p14:tracePt t="75315" x="7446963" y="2401888"/>
          <p14:tracePt t="75331" x="7429500" y="2401888"/>
          <p14:tracePt t="75349" x="7412038" y="2401888"/>
          <p14:tracePt t="75365" x="7402513" y="2401888"/>
          <p14:tracePt t="75383" x="7402513" y="2411413"/>
          <p14:tracePt t="75398" x="7394575" y="2411413"/>
          <p14:tracePt t="75419" x="7385050" y="2411413"/>
          <p14:tracePt t="75773" x="7385050" y="2419350"/>
          <p14:tracePt t="75787" x="7394575" y="2419350"/>
          <p14:tracePt t="75821" x="7402513" y="2419350"/>
          <p14:tracePt t="75849" x="7412038" y="2419350"/>
          <p14:tracePt t="75861" x="7419975" y="2419350"/>
          <p14:tracePt t="75876" x="7429500" y="2419350"/>
          <p14:tracePt t="75889" x="7439025" y="2428875"/>
          <p14:tracePt t="75916" x="7456488" y="2428875"/>
          <p14:tracePt t="75931" x="7466013" y="2428875"/>
          <p14:tracePt t="75948" x="7483475" y="2428875"/>
          <p14:tracePt t="75965" x="7491413" y="2428875"/>
          <p14:tracePt t="75981" x="7500938" y="2428875"/>
          <p14:tracePt t="75998" x="7518400" y="2428875"/>
          <p14:tracePt t="76015" x="7527925" y="2428875"/>
          <p14:tracePt t="76032" x="7545388" y="2438400"/>
          <p14:tracePt t="76049" x="7554913" y="2438400"/>
          <p14:tracePt t="76065" x="7562850" y="2438400"/>
          <p14:tracePt t="76081" x="7572375" y="2438400"/>
          <p14:tracePt t="76108" x="7581900" y="2438400"/>
          <p14:tracePt t="76122" x="7589838" y="2438400"/>
          <p14:tracePt t="76157" x="7599363" y="2438400"/>
          <p14:tracePt t="76184" x="7608888" y="2438400"/>
          <p14:tracePt t="76544" x="7616825" y="2438400"/>
          <p14:tracePt t="76551" x="7626350" y="2438400"/>
          <p14:tracePt t="76565" x="7634288" y="2438400"/>
          <p14:tracePt t="76581" x="7634288" y="2455863"/>
          <p14:tracePt t="76598" x="7643813" y="2455863"/>
          <p14:tracePt t="76614" x="7661275" y="2465388"/>
          <p14:tracePt t="76631" x="7670800" y="2465388"/>
          <p14:tracePt t="76648" x="7680325" y="2473325"/>
          <p14:tracePt t="76664" x="7688263" y="2473325"/>
          <p14:tracePt t="76681" x="7688263" y="2482850"/>
          <p14:tracePt t="76697" x="7697788" y="2490788"/>
          <p14:tracePt t="76714" x="7705725" y="2490788"/>
          <p14:tracePt t="76777" x="7715250" y="2490788"/>
          <p14:tracePt t="76839" x="7715250" y="2482850"/>
          <p14:tracePt t="76850" x="7705725" y="2482850"/>
          <p14:tracePt t="76866" x="7688263" y="2438400"/>
          <p14:tracePt t="76881" x="7680325" y="2428875"/>
          <p14:tracePt t="79464" x="7688263" y="2446338"/>
          <p14:tracePt t="79477" x="7715250" y="2500313"/>
          <p14:tracePt t="79485" x="7724775" y="2527300"/>
          <p14:tracePt t="79498" x="7742238" y="2554288"/>
          <p14:tracePt t="79514" x="7751763" y="2589213"/>
          <p14:tracePt t="79531" x="7777163" y="2643188"/>
          <p14:tracePt t="79548" x="7796213" y="2652713"/>
          <p14:tracePt t="79564" x="7813675" y="2697163"/>
          <p14:tracePt t="79581" x="7813675" y="2724150"/>
          <p14:tracePt t="79597" x="7831138" y="2751138"/>
          <p14:tracePt t="79614" x="7848600" y="2786063"/>
          <p14:tracePt t="79631" x="7848600" y="2813050"/>
          <p14:tracePt t="79647" x="7867650" y="2847975"/>
          <p14:tracePt t="79664" x="7885113" y="2867025"/>
          <p14:tracePt t="79681" x="7894638" y="2911475"/>
          <p14:tracePt t="79698" x="7902575" y="2938463"/>
          <p14:tracePt t="79714" x="7912100" y="2955925"/>
          <p14:tracePt t="79731" x="7920038" y="3009900"/>
          <p14:tracePt t="79748" x="7929563" y="3044825"/>
          <p14:tracePt t="79765" x="7947025" y="3089275"/>
          <p14:tracePt t="79781" x="7956550" y="3125788"/>
          <p14:tracePt t="79798" x="7974013" y="3179763"/>
          <p14:tracePt t="79814" x="7974013" y="3205163"/>
          <p14:tracePt t="79832" x="7974013" y="3251200"/>
          <p14:tracePt t="79848" x="7983538" y="3268663"/>
          <p14:tracePt t="79865" x="7991475" y="3295650"/>
          <p14:tracePt t="79881" x="7991475" y="3330575"/>
          <p14:tracePt t="79898" x="7991475" y="3348038"/>
          <p14:tracePt t="79915" x="7991475" y="3375025"/>
          <p14:tracePt t="79931" x="7991475" y="3394075"/>
          <p14:tracePt t="79948" x="7991475" y="3411538"/>
          <p14:tracePt t="79965" x="7991475" y="3419475"/>
          <p14:tracePt t="79982" x="7991475" y="3429000"/>
          <p14:tracePt t="79998" x="7991475" y="3438525"/>
          <p14:tracePt t="80014" x="7991475" y="3446463"/>
          <p14:tracePt t="80031" x="7991475" y="3455988"/>
          <p14:tracePt t="80049" x="8001000" y="3465513"/>
          <p14:tracePt t="80081" x="8001000" y="3473450"/>
          <p14:tracePt t="80100" x="8010525" y="3473450"/>
          <p14:tracePt t="80147" x="8018463" y="3473450"/>
          <p14:tracePt t="80174" x="8027988" y="3473450"/>
          <p14:tracePt t="80209" x="8037513" y="3473450"/>
          <p14:tracePt t="80229" x="8045450" y="3473450"/>
          <p14:tracePt t="80242" x="8054975" y="3465513"/>
          <p14:tracePt t="80265" x="8062913" y="3465513"/>
          <p14:tracePt t="80281" x="8072438" y="3455988"/>
          <p14:tracePt t="80298" x="8072438" y="3446463"/>
          <p14:tracePt t="80315" x="8081963" y="3446463"/>
          <p14:tracePt t="80331" x="8089900" y="3446463"/>
          <p14:tracePt t="80348" x="8099425" y="3446463"/>
          <p14:tracePt t="80367" x="8108950" y="3446463"/>
          <p14:tracePt t="80386" x="8116888" y="3446463"/>
          <p14:tracePt t="80421" x="8126413" y="3438525"/>
          <p14:tracePt t="80435" x="8134350" y="3438525"/>
          <p14:tracePt t="80468" x="8143875" y="3438525"/>
          <p14:tracePt t="80495" x="8153400" y="3438525"/>
          <p14:tracePt t="80515" x="8153400" y="3429000"/>
          <p14:tracePt t="80528" x="8161338" y="3429000"/>
          <p14:tracePt t="80543" x="8170863" y="3429000"/>
          <p14:tracePt t="80569" x="8170863" y="3419475"/>
          <p14:tracePt t="80597" x="8180388" y="3419475"/>
          <p14:tracePt t="80617" x="8180388" y="3411538"/>
          <p14:tracePt t="80658" x="8188325" y="3411538"/>
          <p14:tracePt t="80685" x="8197850" y="3411538"/>
          <p14:tracePt t="80700" x="8205788" y="3411538"/>
          <p14:tracePt t="80975" x="8197850" y="3411538"/>
          <p14:tracePt t="80986" x="8188325" y="3419475"/>
          <p14:tracePt t="80998" x="8180388" y="3419475"/>
          <p14:tracePt t="81015" x="8161338" y="3419475"/>
          <p14:tracePt t="81032" x="8143875" y="3419475"/>
          <p14:tracePt t="81049" x="8126413" y="3419475"/>
          <p14:tracePt t="81065" x="8108950" y="3419475"/>
          <p14:tracePt t="81081" x="8099425" y="3419475"/>
          <p14:tracePt t="81098" x="8089900" y="3411538"/>
          <p14:tracePt t="81115" x="8081963" y="3411538"/>
          <p14:tracePt t="81131" x="8072438" y="3411538"/>
          <p14:tracePt t="81254" x="8081963" y="3411538"/>
          <p14:tracePt t="81288" x="8089900" y="3411538"/>
          <p14:tracePt t="81302" x="8099425" y="3411538"/>
          <p14:tracePt t="81323" x="8108950" y="3411538"/>
          <p14:tracePt t="81334" x="8116888" y="3411538"/>
          <p14:tracePt t="81351" x="8126413" y="3411538"/>
          <p14:tracePt t="81371" x="8134350" y="3411538"/>
          <p14:tracePt t="81391" x="8143875" y="3411538"/>
          <p14:tracePt t="81402" x="8153400" y="3411538"/>
          <p14:tracePt t="81415" x="8161338" y="3411538"/>
          <p14:tracePt t="81439" x="8170863" y="3411538"/>
          <p14:tracePt t="81467" x="8180388" y="3411538"/>
          <p14:tracePt t="81487" x="8188325" y="3402013"/>
          <p14:tracePt t="81513" x="8197850" y="3402013"/>
          <p14:tracePt t="81601" x="8205788" y="3394075"/>
          <p14:tracePt t="81683" x="8215313" y="3394075"/>
          <p14:tracePt t="81697" x="8224838" y="3394075"/>
          <p14:tracePt t="81733" x="8232775" y="3394075"/>
          <p14:tracePt t="81768" x="8242300" y="3394075"/>
          <p14:tracePt t="81787" x="8251825" y="3384550"/>
          <p14:tracePt t="81799" x="8259763" y="3384550"/>
          <p14:tracePt t="81815" x="8259763" y="3375025"/>
          <p14:tracePt t="81832" x="8277225" y="3375025"/>
          <p14:tracePt t="81848" x="8286750" y="3375025"/>
          <p14:tracePt t="81865" x="8296275" y="3375025"/>
          <p14:tracePt t="81882" x="8313738" y="3375025"/>
          <p14:tracePt t="81898" x="8323263" y="3375025"/>
          <p14:tracePt t="81931" x="8340725" y="3375025"/>
          <p14:tracePt t="81965" x="8348663" y="3375025"/>
          <p14:tracePt t="81981" x="8358188" y="3375025"/>
          <p14:tracePt t="82061" x="8367713" y="3375025"/>
          <p14:tracePt t="82143" x="8375650" y="3375025"/>
          <p14:tracePt t="82477" x="8375650" y="3384550"/>
          <p14:tracePt t="82524" x="8375650" y="3394075"/>
          <p14:tracePt t="82565" x="8375650" y="3402013"/>
          <p14:tracePt t="82626" x="8375650" y="3411538"/>
          <p14:tracePt t="82648" x="8375650" y="3419475"/>
          <p14:tracePt t="82681" x="8375650" y="3429000"/>
          <p14:tracePt t="82729" x="8375650" y="3438525"/>
          <p14:tracePt t="82793" x="8375650" y="3446463"/>
          <p14:tracePt t="82806" x="8375650" y="3455988"/>
          <p14:tracePt t="82860" x="8375650" y="3465513"/>
          <p14:tracePt t="82908" x="8375650" y="3473450"/>
          <p14:tracePt t="82922" x="8385175" y="3473450"/>
          <p14:tracePt t="82958" x="8385175" y="3482975"/>
          <p14:tracePt t="83004" x="8385175" y="3490913"/>
          <p14:tracePt t="83079" x="8394700" y="3490913"/>
          <p14:tracePt t="83090" x="8394700" y="3500438"/>
          <p14:tracePt t="83920" x="8402638" y="3500438"/>
          <p14:tracePt t="83933" x="8412163" y="3500438"/>
          <p14:tracePt t="83948" x="8420100" y="3500438"/>
          <p14:tracePt t="83965" x="8429625" y="3500438"/>
          <p14:tracePt t="83982" x="8456613" y="3500438"/>
          <p14:tracePt t="83998" x="8474075" y="3500438"/>
          <p14:tracePt t="84015" x="8491538" y="3500438"/>
          <p14:tracePt t="84031" x="8518525" y="3500438"/>
          <p14:tracePt t="84049" x="8545513" y="3500438"/>
          <p14:tracePt t="84065" x="8572500" y="3500438"/>
          <p14:tracePt t="84083" x="8599488" y="3500438"/>
          <p14:tracePt t="84098" x="8616950" y="3500438"/>
          <p14:tracePt t="84115" x="8634413" y="3500438"/>
          <p14:tracePt t="84131" x="8661400" y="3500438"/>
          <p14:tracePt t="84148" x="8688388" y="3500438"/>
          <p14:tracePt t="84152" x="8688388" y="3490913"/>
          <p14:tracePt t="84165" x="8705850" y="3490913"/>
          <p14:tracePt t="84181" x="8732838" y="3482975"/>
          <p14:tracePt t="84199" x="8759825" y="3482975"/>
          <p14:tracePt t="84215" x="8777288" y="3482975"/>
          <p14:tracePt t="84231" x="8796338" y="3473450"/>
          <p14:tracePt t="84248" x="8831263" y="3465513"/>
          <p14:tracePt t="84265" x="8858250" y="3465513"/>
          <p14:tracePt t="84281" x="8894763" y="3455988"/>
          <p14:tracePt t="84298" x="8929688" y="3446463"/>
          <p14:tracePt t="84315" x="8947150" y="3446463"/>
          <p14:tracePt t="84331" x="8966200" y="3446463"/>
          <p14:tracePt t="84349" x="8983663" y="3446463"/>
          <p14:tracePt t="84365" x="9001125" y="3446463"/>
          <p14:tracePt t="84398" x="9010650" y="3446463"/>
          <p14:tracePt t="84415" x="9018588" y="3446463"/>
          <p14:tracePt t="84433" x="9028113" y="3446463"/>
          <p14:tracePt t="84454" x="9037638" y="3446463"/>
          <p14:tracePt t="84601" x="9037638" y="3438525"/>
          <p14:tracePt t="84615" x="9028113" y="3438525"/>
          <p14:tracePt t="85006" x="9072563" y="3438525"/>
          <p14:tracePt t="85019" x="9188450" y="3438525"/>
          <p14:tracePt t="85032" x="9242425" y="3438525"/>
          <p14:tracePt t="85048" x="9313863" y="3438525"/>
          <p14:tracePt t="85066" x="9331325" y="3438525"/>
          <p14:tracePt t="85081" x="9367838" y="3438525"/>
          <p14:tracePt t="85098" x="9385300" y="3429000"/>
          <p14:tracePt t="85115" x="9402763" y="3419475"/>
          <p14:tracePt t="85131" x="9439275" y="3419475"/>
          <p14:tracePt t="85149" x="9456738" y="3419475"/>
          <p14:tracePt t="85165" x="9466263" y="3419475"/>
          <p14:tracePt t="85182" x="9474200" y="3419475"/>
          <p14:tracePt t="85198" x="9491663" y="3411538"/>
          <p14:tracePt t="85215" x="9501188" y="3411538"/>
          <p14:tracePt t="85231" x="9510713" y="3411538"/>
          <p14:tracePt t="85248" x="9518650" y="3411538"/>
          <p14:tracePt t="85265" x="9528175" y="3411538"/>
          <p14:tracePt t="85286" x="9537700" y="3411538"/>
          <p14:tracePt t="85321" x="9545638" y="3411538"/>
          <p14:tracePt t="85362" x="9555163" y="3411538"/>
          <p14:tracePt t="85375" x="9563100" y="3411538"/>
          <p14:tracePt t="85396" x="9572625" y="3411538"/>
          <p14:tracePt t="85409" x="9582150" y="3411538"/>
          <p14:tracePt t="85431" x="9590088" y="3411538"/>
          <p14:tracePt t="85443" x="9599613" y="3411538"/>
          <p14:tracePt t="85457" x="9609138" y="3411538"/>
          <p14:tracePt t="85470" x="9617075" y="3411538"/>
          <p14:tracePt t="85484" x="9626600" y="3411538"/>
          <p14:tracePt t="85498" x="9634538" y="3411538"/>
          <p14:tracePt t="85531" x="9644063" y="3411538"/>
          <p14:tracePt t="85565" x="9653588" y="3411538"/>
          <p14:tracePt t="85593" x="9661525" y="3411538"/>
          <p14:tracePt t="85633" x="9671050" y="3411538"/>
          <p14:tracePt t="85716" x="9680575" y="3411538"/>
          <p14:tracePt t="85806" x="9688513" y="3411538"/>
          <p14:tracePt t="85820" x="9688513" y="3419475"/>
          <p14:tracePt t="85861" x="9698038" y="3419475"/>
          <p14:tracePt t="85936" x="9705975" y="3419475"/>
          <p14:tracePt t="85983" x="9715500" y="3419475"/>
          <p14:tracePt t="86086" x="9725025" y="3419475"/>
          <p14:tracePt t="86155" x="9732963" y="3419475"/>
          <p14:tracePt t="86189" x="9742488" y="3419475"/>
          <p14:tracePt t="86210" x="9752013" y="3419475"/>
          <p14:tracePt t="86224" x="9759950" y="3419475"/>
          <p14:tracePt t="86244" x="9769475" y="3419475"/>
          <p14:tracePt t="86257" x="9777413" y="3419475"/>
          <p14:tracePt t="86270" x="9796463" y="3429000"/>
          <p14:tracePt t="86298" x="9823450" y="3429000"/>
          <p14:tracePt t="86315" x="9840913" y="3429000"/>
          <p14:tracePt t="86331" x="9858375" y="3429000"/>
          <p14:tracePt t="86348" x="9894888" y="3429000"/>
          <p14:tracePt t="86365" x="9920288" y="3429000"/>
          <p14:tracePt t="86381" x="9939338" y="3429000"/>
          <p14:tracePt t="86398" x="9947275" y="3429000"/>
          <p14:tracePt t="86415" x="9966325" y="3429000"/>
          <p14:tracePt t="86432" x="9983788" y="3429000"/>
          <p14:tracePt t="86448" x="10001250" y="3419475"/>
          <p14:tracePt t="86465" x="10018713" y="3419475"/>
          <p14:tracePt t="86481" x="10028238" y="3402013"/>
          <p14:tracePt t="86498" x="10037763" y="3402013"/>
          <p14:tracePt t="86515" x="10045700" y="3375025"/>
          <p14:tracePt t="86531" x="10045700" y="3367088"/>
          <p14:tracePt t="86547" x="10045700" y="3348038"/>
          <p14:tracePt t="86564" x="10045700" y="3313113"/>
          <p14:tracePt t="86581" x="10045700" y="3295650"/>
          <p14:tracePt t="86598" x="10045700" y="3286125"/>
          <p14:tracePt t="86614" x="10045700" y="3268663"/>
          <p14:tracePt t="86631" x="10045700" y="3259138"/>
          <p14:tracePt t="86664" x="10045700" y="3251200"/>
          <p14:tracePt t="86686" x="10045700" y="3241675"/>
          <p14:tracePt t="86824" x="10045700" y="3251200"/>
          <p14:tracePt t="86845" x="10045700" y="3259138"/>
          <p14:tracePt t="86859" x="10045700" y="3268663"/>
          <p14:tracePt t="86872" x="10045700" y="3276600"/>
          <p14:tracePt t="86883" x="10045700" y="3286125"/>
          <p14:tracePt t="86898" x="10045700" y="3303588"/>
          <p14:tracePt t="86915" x="10045700" y="3322638"/>
          <p14:tracePt t="86933" x="10045700" y="3340100"/>
          <p14:tracePt t="86950" x="10045700" y="3348038"/>
          <p14:tracePt t="86969" x="10045700" y="3367088"/>
          <p14:tracePt t="86984" x="10045700" y="3375025"/>
          <p14:tracePt t="86998" x="10045700" y="3384550"/>
          <p14:tracePt t="87017" x="10045700" y="3394075"/>
          <p14:tracePt t="87043" x="10045700" y="3402013"/>
          <p14:tracePt t="87084" x="10045700" y="3411538"/>
          <p14:tracePt t="87159" x="10045700" y="3419475"/>
          <p14:tracePt t="87433" x="10055225" y="3419475"/>
          <p14:tracePt t="87953" x="10045700" y="3419475"/>
          <p14:tracePt t="87965" x="10037763" y="3411538"/>
          <p14:tracePt t="88654" x="10001250" y="3419475"/>
          <p14:tracePt t="88661" x="9939338" y="3438525"/>
          <p14:tracePt t="88668" x="9848850" y="3455988"/>
          <p14:tracePt t="88681" x="9698038" y="3465513"/>
          <p14:tracePt t="88697" x="9582150" y="3482975"/>
          <p14:tracePt t="88714" x="9510713" y="3490913"/>
          <p14:tracePt t="88731" x="9375775" y="3490913"/>
          <p14:tracePt t="88748" x="9197975" y="3490913"/>
          <p14:tracePt t="88765" x="9037638" y="3490913"/>
          <p14:tracePt t="88781" x="8991600" y="3490913"/>
          <p14:tracePt t="88799" x="8947150" y="3490913"/>
          <p14:tracePt t="88814" x="8912225" y="3490913"/>
          <p14:tracePt t="88832" x="8867775" y="3490913"/>
          <p14:tracePt t="88848" x="8813800" y="3490913"/>
          <p14:tracePt t="88865" x="8759825" y="3490913"/>
          <p14:tracePt t="88881" x="8688388" y="3490913"/>
          <p14:tracePt t="88898" x="8661400" y="3490913"/>
          <p14:tracePt t="88914" x="8634413" y="3490913"/>
          <p14:tracePt t="88931" x="8589963" y="3490913"/>
          <p14:tracePt t="88948" x="8562975" y="3490913"/>
          <p14:tracePt t="88966" x="8555038" y="3490913"/>
          <p14:tracePt t="88983" x="8537575" y="3490913"/>
          <p14:tracePt t="88998" x="8518525" y="3490913"/>
          <p14:tracePt t="89031" x="8501063" y="3490913"/>
          <p14:tracePt t="89048" x="8501063" y="3482975"/>
          <p14:tracePt t="89065" x="8491538" y="3473450"/>
          <p14:tracePt t="89098" x="8491538" y="3465513"/>
          <p14:tracePt t="89142" x="8491538" y="3455988"/>
          <p14:tracePt t="89155" x="8491538" y="3446463"/>
          <p14:tracePt t="89189" x="8491538" y="3438525"/>
          <p14:tracePt t="89299" x="8491538" y="3429000"/>
          <p14:tracePt t="89326" x="8491538" y="3419475"/>
          <p14:tracePt t="89353" x="8491538" y="3411538"/>
          <p14:tracePt t="89363" x="8483600" y="3402013"/>
          <p14:tracePt t="89375" x="8483600" y="3394075"/>
          <p14:tracePt t="89388" x="8466138" y="3384550"/>
          <p14:tracePt t="89400" x="8447088" y="3367088"/>
          <p14:tracePt t="89415" x="8439150" y="3357563"/>
          <p14:tracePt t="89431" x="8402638" y="3348038"/>
          <p14:tracePt t="89448" x="8340725" y="3330575"/>
          <p14:tracePt t="89465" x="8304213" y="3322638"/>
          <p14:tracePt t="89482" x="8269288" y="3313113"/>
          <p14:tracePt t="89498" x="8251825" y="3313113"/>
          <p14:tracePt t="89514" x="8232775" y="3313113"/>
          <p14:tracePt t="89531" x="8215313" y="3313113"/>
          <p14:tracePt t="89564" x="8205788" y="3313113"/>
          <p14:tracePt t="89581" x="8197850" y="3322638"/>
          <p14:tracePt t="89598" x="8188325" y="3322638"/>
          <p14:tracePt t="89618" x="8180388" y="3322638"/>
          <p14:tracePt t="89666" x="8170863" y="3322638"/>
          <p14:tracePt t="89679" x="8170863" y="3330575"/>
          <p14:tracePt t="90052" x="8180388" y="3330575"/>
          <p14:tracePt t="90071" x="8188325" y="3330575"/>
          <p14:tracePt t="90084" x="8205788" y="3330575"/>
          <p14:tracePt t="90098" x="8215313" y="3330575"/>
          <p14:tracePt t="90115" x="8232775" y="3330575"/>
          <p14:tracePt t="90131" x="8242300" y="3330575"/>
          <p14:tracePt t="90148" x="8277225" y="3340100"/>
          <p14:tracePt t="90166" x="8304213" y="3348038"/>
          <p14:tracePt t="90183" x="8323263" y="3357563"/>
          <p14:tracePt t="90198" x="8340725" y="3367088"/>
          <p14:tracePt t="90215" x="8375650" y="3384550"/>
          <p14:tracePt t="90231" x="8385175" y="3394075"/>
          <p14:tracePt t="90248" x="8412163" y="3394075"/>
          <p14:tracePt t="90265" x="8429625" y="3402013"/>
          <p14:tracePt t="90283" x="8439150" y="3411538"/>
          <p14:tracePt t="90298" x="8447088" y="3411538"/>
          <p14:tracePt t="90315" x="8456613" y="3411538"/>
          <p14:tracePt t="90331" x="8466138" y="3411538"/>
          <p14:tracePt t="90365" x="8474075" y="3411538"/>
          <p14:tracePt t="90500" x="8474075" y="3402013"/>
          <p14:tracePt t="90527" x="8474075" y="3394075"/>
          <p14:tracePt t="90541" x="8466138" y="3384550"/>
          <p14:tracePt t="90548" x="8456613" y="3384550"/>
          <p14:tracePt t="90564" x="8439150" y="3367088"/>
          <p14:tracePt t="90581" x="8358188" y="3357563"/>
          <p14:tracePt t="90598" x="8304213" y="3357563"/>
          <p14:tracePt t="90614" x="8259763" y="3357563"/>
          <p14:tracePt t="90631" x="8188325" y="3367088"/>
          <p14:tracePt t="90648" x="8143875" y="3375025"/>
          <p14:tracePt t="90664" x="8072438" y="3394075"/>
          <p14:tracePt t="90681" x="8027988" y="3402013"/>
          <p14:tracePt t="90698" x="7939088" y="3411538"/>
          <p14:tracePt t="90714" x="7848600" y="3429000"/>
          <p14:tracePt t="90731" x="7796213" y="3438525"/>
          <p14:tracePt t="90747" x="7742238" y="3446463"/>
          <p14:tracePt t="90764" x="7724775" y="3446463"/>
          <p14:tracePt t="90781" x="7688263" y="3455988"/>
          <p14:tracePt t="90797" x="7680325" y="3455988"/>
          <p14:tracePt t="90814" x="7670800" y="3455988"/>
          <p14:tracePt t="90831" x="7661275" y="3455988"/>
          <p14:tracePt t="90848" x="7653338" y="3455988"/>
          <p14:tracePt t="90932" x="7661275" y="3455988"/>
          <p14:tracePt t="90946" x="7670800" y="3455988"/>
          <p14:tracePt t="90960" x="7688263" y="3446463"/>
          <p14:tracePt t="90975" x="7705725" y="3438525"/>
          <p14:tracePt t="90989" x="7724775" y="3429000"/>
          <p14:tracePt t="91002" x="7751763" y="3429000"/>
          <p14:tracePt t="91015" x="7769225" y="3411538"/>
          <p14:tracePt t="91031" x="7796213" y="3411538"/>
          <p14:tracePt t="91048" x="7823200" y="3394075"/>
          <p14:tracePt t="91065" x="7848600" y="3394075"/>
          <p14:tracePt t="91081" x="7867650" y="3394075"/>
          <p14:tracePt t="91098" x="7885113" y="3394075"/>
          <p14:tracePt t="91115" x="7894638" y="3394075"/>
          <p14:tracePt t="91131" x="7902575" y="3394075"/>
          <p14:tracePt t="91148" x="7912100" y="3384550"/>
          <p14:tracePt t="91165" x="7929563" y="3384550"/>
          <p14:tracePt t="91185" x="7939088" y="3384550"/>
          <p14:tracePt t="91199" x="7947025" y="3384550"/>
          <p14:tracePt t="91215" x="7947025" y="3375025"/>
          <p14:tracePt t="91231" x="7947025" y="3367088"/>
          <p14:tracePt t="91248" x="7956550" y="3367088"/>
          <p14:tracePt t="91266" x="7966075" y="3367088"/>
          <p14:tracePt t="91281" x="7974013" y="3367088"/>
          <p14:tracePt t="91298" x="7983538" y="3367088"/>
          <p14:tracePt t="91328" x="7991475" y="3367088"/>
          <p14:tracePt t="91342" x="7991475" y="3357563"/>
          <p14:tracePt t="91362" x="8001000" y="3357563"/>
          <p14:tracePt t="91390" x="8010525" y="3357563"/>
          <p14:tracePt t="91403" x="8018463" y="3357563"/>
          <p14:tracePt t="91424" x="8027988" y="3357563"/>
          <p14:tracePt t="91445" x="8037513" y="3357563"/>
          <p14:tracePt t="91459" x="8045450" y="3357563"/>
          <p14:tracePt t="91473" x="8062913" y="3357563"/>
          <p14:tracePt t="91498" x="8089900" y="3357563"/>
          <p14:tracePt t="91514" x="8108950" y="3357563"/>
          <p14:tracePt t="91531" x="8126413" y="3348038"/>
          <p14:tracePt t="91547" x="8143875" y="3340100"/>
          <p14:tracePt t="91564" x="8161338" y="3340100"/>
          <p14:tracePt t="91581" x="8188325" y="3330575"/>
          <p14:tracePt t="91597" x="8205788" y="3330575"/>
          <p14:tracePt t="91614" x="8232775" y="3322638"/>
          <p14:tracePt t="91631" x="8251825" y="3322638"/>
          <p14:tracePt t="91647" x="8269288" y="3322638"/>
          <p14:tracePt t="91664" x="8277225" y="3313113"/>
          <p14:tracePt t="91681" x="8286750" y="3313113"/>
          <p14:tracePt t="91697" x="8296275" y="3303588"/>
          <p14:tracePt t="91714" x="8313738" y="3286125"/>
          <p14:tracePt t="91731" x="8331200" y="3276600"/>
          <p14:tracePt t="91748" x="8348663" y="3268663"/>
          <p14:tracePt t="91765" x="8358188" y="3259138"/>
          <p14:tracePt t="91781" x="8375650" y="3251200"/>
          <p14:tracePt t="91799" x="8385175" y="3232150"/>
          <p14:tracePt t="91831" x="8385175" y="3214688"/>
          <p14:tracePt t="91848" x="8385175" y="3205163"/>
          <p14:tracePt t="91881" x="8385175" y="3197225"/>
          <p14:tracePt t="91909" x="8385175" y="3187700"/>
          <p14:tracePt t="91930" x="8385175" y="3179763"/>
          <p14:tracePt t="92025" x="8385175" y="3187700"/>
          <p14:tracePt t="92046" x="8385175" y="3197225"/>
          <p14:tracePt t="92060" x="8385175" y="3214688"/>
          <p14:tracePt t="92073" x="8385175" y="3232150"/>
          <p14:tracePt t="92085" x="8385175" y="3241675"/>
          <p14:tracePt t="92098" x="8385175" y="3276600"/>
          <p14:tracePt t="92115" x="8394700" y="3303588"/>
          <p14:tracePt t="92131" x="8394700" y="3322638"/>
          <p14:tracePt t="92148" x="8394700" y="3357563"/>
          <p14:tracePt t="92165" x="8394700" y="3367088"/>
          <p14:tracePt t="92169" x="8394700" y="3375025"/>
          <p14:tracePt t="92183" x="8394700" y="3384550"/>
          <p14:tracePt t="92198" x="8402638" y="3402013"/>
          <p14:tracePt t="92215" x="8402638" y="3411538"/>
          <p14:tracePt t="92231" x="8402638" y="3429000"/>
          <p14:tracePt t="92265" x="8402638" y="3438525"/>
          <p14:tracePt t="92281" x="8402638" y="3446463"/>
          <p14:tracePt t="92298" x="8402638" y="3455988"/>
          <p14:tracePt t="92436" x="8402638" y="3446463"/>
          <p14:tracePt t="92456" x="8402638" y="3438525"/>
          <p14:tracePt t="92469" x="8402638" y="3429000"/>
          <p14:tracePt t="92489" x="8402638" y="3419475"/>
          <p14:tracePt t="92497" x="8402638" y="3411538"/>
          <p14:tracePt t="92514" x="8402638" y="3402013"/>
          <p14:tracePt t="92531" x="8385175" y="3394075"/>
          <p14:tracePt t="92548" x="8375650" y="3394075"/>
          <p14:tracePt t="92564" x="8367713" y="3384550"/>
          <p14:tracePt t="92581" x="8358188" y="3375025"/>
          <p14:tracePt t="92597" x="8340725" y="3375025"/>
          <p14:tracePt t="92614" x="8331200" y="3367088"/>
          <p14:tracePt t="92631" x="8323263" y="3367088"/>
          <p14:tracePt t="92648" x="8313738" y="3357563"/>
          <p14:tracePt t="92664" x="8304213" y="3357563"/>
          <p14:tracePt t="92666" x="8296275" y="3348038"/>
          <p14:tracePt t="92681" x="8286750" y="3348038"/>
          <p14:tracePt t="92698" x="8286750" y="3340100"/>
          <p14:tracePt t="92714" x="8269288" y="3330575"/>
          <p14:tracePt t="92747" x="8259763" y="3330575"/>
          <p14:tracePt t="92770" x="8251825" y="3330575"/>
          <p14:tracePt t="92879" x="8259763" y="3330575"/>
          <p14:tracePt t="92907" x="8269288" y="3330575"/>
          <p14:tracePt t="92917" x="8277225" y="3330575"/>
          <p14:tracePt t="92931" x="8286750" y="3330575"/>
          <p14:tracePt t="92948" x="8296275" y="3340100"/>
          <p14:tracePt t="92965" x="8304213" y="3348038"/>
          <p14:tracePt t="92984" x="8323263" y="3348038"/>
          <p14:tracePt t="92998" x="8323263" y="3357563"/>
          <p14:tracePt t="93015" x="8340725" y="3357563"/>
          <p14:tracePt t="93031" x="8348663" y="3367088"/>
          <p14:tracePt t="93048" x="8358188" y="3367088"/>
          <p14:tracePt t="93065" x="8367713" y="3367088"/>
          <p14:tracePt t="93092" x="8375650" y="3367088"/>
          <p14:tracePt t="93106" x="8385175" y="3367088"/>
          <p14:tracePt t="93126" x="8394700" y="3367088"/>
          <p14:tracePt t="93140" x="8402638" y="3375025"/>
          <p14:tracePt t="93156" x="8412163" y="3384550"/>
          <p14:tracePt t="93167" x="8429625" y="3384550"/>
          <p14:tracePt t="93181" x="8447088" y="3384550"/>
          <p14:tracePt t="93198" x="8474075" y="3384550"/>
          <p14:tracePt t="93215" x="8518525" y="3402013"/>
          <p14:tracePt t="93231" x="8537575" y="3402013"/>
          <p14:tracePt t="93248" x="8562975" y="3402013"/>
          <p14:tracePt t="93265" x="8582025" y="3411538"/>
          <p14:tracePt t="93282" x="8599488" y="3411538"/>
          <p14:tracePt t="93298" x="8609013" y="3419475"/>
          <p14:tracePt t="93315" x="8616950" y="3419475"/>
          <p14:tracePt t="93331" x="8626475" y="3419475"/>
          <p14:tracePt t="93351" x="8634413" y="3419475"/>
          <p14:tracePt t="93378" x="8643938" y="3419475"/>
          <p14:tracePt t="93392" x="8653463" y="3419475"/>
          <p14:tracePt t="93427" x="8661400" y="3419475"/>
          <p14:tracePt t="93685" x="8688388" y="3419475"/>
          <p14:tracePt t="93693" x="8831263" y="3384550"/>
          <p14:tracePt t="93699" x="9072563" y="3330575"/>
          <p14:tracePt t="93714" x="9286875" y="3276600"/>
          <p14:tracePt t="93731" x="9331325" y="3259138"/>
          <p14:tracePt t="93748" x="9367838" y="3259138"/>
          <p14:tracePt t="93764" x="9385300" y="3259138"/>
          <p14:tracePt t="93781" x="9420225" y="3251200"/>
          <p14:tracePt t="93798" x="9456738" y="3241675"/>
          <p14:tracePt t="93815" x="9518650" y="3241675"/>
          <p14:tracePt t="93831" x="9545638" y="3224213"/>
          <p14:tracePt t="93849" x="9582150" y="3224213"/>
          <p14:tracePt t="93865" x="9609138" y="3224213"/>
          <p14:tracePt t="93881" x="9626600" y="3224213"/>
          <p14:tracePt t="93898" x="9653588" y="3224213"/>
          <p14:tracePt t="93915" x="9671050" y="3224213"/>
          <p14:tracePt t="93931" x="9698038" y="3224213"/>
          <p14:tracePt t="93948" x="9705975" y="3224213"/>
          <p14:tracePt t="93965" x="9725025" y="3224213"/>
          <p14:tracePt t="93981" x="9732963" y="3224213"/>
          <p14:tracePt t="94014" x="9742488" y="3224213"/>
          <p14:tracePt t="94076" x="9742488" y="3232150"/>
          <p14:tracePt t="94096" x="9742488" y="3241675"/>
          <p14:tracePt t="94107" x="9742488" y="3251200"/>
          <p14:tracePt t="94119" x="9742488" y="3259138"/>
          <p14:tracePt t="94131" x="9732963" y="3268663"/>
          <p14:tracePt t="94148" x="9715500" y="3268663"/>
          <p14:tracePt t="94165" x="9705975" y="3286125"/>
          <p14:tracePt t="94181" x="9698038" y="3295650"/>
          <p14:tracePt t="94198" x="9688513" y="3295650"/>
          <p14:tracePt t="94215" x="9680575" y="3303588"/>
          <p14:tracePt t="94231" x="9671050" y="3303588"/>
          <p14:tracePt t="94248" x="9661525" y="3313113"/>
          <p14:tracePt t="94265" x="9661525" y="3322638"/>
          <p14:tracePt t="94281" x="9653588" y="3330575"/>
          <p14:tracePt t="94417" x="9661525" y="3330575"/>
          <p14:tracePt t="94472" x="9671050" y="3330575"/>
          <p14:tracePt t="94512" x="9680575" y="3330575"/>
          <p14:tracePt t="94525" x="9688513" y="3330575"/>
          <p14:tracePt t="94546" x="9688513" y="3322638"/>
          <p14:tracePt t="94559" x="9698038" y="3313113"/>
          <p14:tracePt t="94587" x="9705975" y="3313113"/>
          <p14:tracePt t="94600" x="9705975" y="3303588"/>
          <p14:tracePt t="94669" x="9715500" y="3303588"/>
          <p14:tracePt t="94689" x="9725025" y="3303588"/>
          <p14:tracePt t="94717" x="9725025" y="3295650"/>
          <p14:tracePt t="94759" x="9725025" y="3286125"/>
          <p14:tracePt t="94780" x="9725025" y="3276600"/>
          <p14:tracePt t="94821" x="9725025" y="3268663"/>
          <p14:tracePt t="94841" x="9732963" y="3268663"/>
          <p14:tracePt t="94882" x="9742488" y="3268663"/>
          <p14:tracePt t="94910" x="9752013" y="3268663"/>
          <p14:tracePt t="94920" x="9759950" y="3268663"/>
          <p14:tracePt t="94951" x="9769475" y="3268663"/>
          <p14:tracePt t="94985" x="9777413" y="3268663"/>
          <p14:tracePt t="95005" x="9777413" y="3276600"/>
          <p14:tracePt t="95026" x="9777413" y="3286125"/>
          <p14:tracePt t="95053" x="9777413" y="3295650"/>
          <p14:tracePt t="95080" x="9777413" y="3303588"/>
          <p14:tracePt t="95102" x="9777413" y="3313113"/>
          <p14:tracePt t="95112" x="9777413" y="3322638"/>
          <p14:tracePt t="95123" x="9777413" y="3330575"/>
          <p14:tracePt t="95149" x="9777413" y="3340100"/>
          <p14:tracePt t="95176" x="9777413" y="3348038"/>
          <p14:tracePt t="95190" x="9777413" y="3357563"/>
          <p14:tracePt t="95210" x="9777413" y="3367088"/>
          <p14:tracePt t="95245" x="9777413" y="3375025"/>
          <p14:tracePt t="95279" x="9777413" y="3384550"/>
          <p14:tracePt t="95289" x="9769475" y="3384550"/>
          <p14:tracePt t="95320" x="9759950" y="3384550"/>
          <p14:tracePt t="95334" x="9752013" y="3384550"/>
          <p14:tracePt t="95361" x="9742488" y="3384550"/>
          <p14:tracePt t="95395" x="9732963" y="3384550"/>
          <p14:tracePt t="95416" x="9732963" y="3375025"/>
          <p14:tracePt t="95429" x="9725025" y="3375025"/>
          <p14:tracePt t="95450" x="9715500" y="3367088"/>
          <p14:tracePt t="95483" x="9715500" y="3357563"/>
          <p14:tracePt t="95503" x="9705975" y="3357563"/>
          <p14:tracePt t="95517" x="9705975" y="3348038"/>
          <p14:tracePt t="95537" x="9698038" y="3348038"/>
          <p14:tracePt t="95571" x="9688513" y="3340100"/>
          <p14:tracePt t="95667" x="9680575" y="3340100"/>
          <p14:tracePt t="95736" x="9680575" y="3348038"/>
          <p14:tracePt t="95742" x="9688513" y="3357563"/>
          <p14:tracePt t="95763" x="9688513" y="3367088"/>
          <p14:tracePt t="95777" x="9698038" y="3367088"/>
          <p14:tracePt t="95790" x="9705975" y="3367088"/>
          <p14:tracePt t="95797" x="9705975" y="3375025"/>
          <p14:tracePt t="95814" x="9715500" y="3375025"/>
          <p14:tracePt t="95831" x="9732963" y="3375025"/>
          <p14:tracePt t="95866" x="9742488" y="3375025"/>
          <p14:tracePt t="95881" x="9752013" y="3375025"/>
          <p14:tracePt t="95898" x="9759950" y="3375025"/>
          <p14:tracePt t="95928" x="9769475" y="3375025"/>
          <p14:tracePt t="96644" x="9715500" y="3384550"/>
          <p14:tracePt t="96651" x="9644063" y="3394075"/>
          <p14:tracePt t="96664" x="9582150" y="3411538"/>
          <p14:tracePt t="96681" x="9466263" y="3438525"/>
          <p14:tracePt t="96697" x="9394825" y="3446463"/>
          <p14:tracePt t="96714" x="9277350" y="3455988"/>
          <p14:tracePt t="96731" x="9180513" y="3465513"/>
          <p14:tracePt t="96748" x="9072563" y="3465513"/>
          <p14:tracePt t="96765" x="9028113" y="3465513"/>
          <p14:tracePt t="96782" x="8991600" y="3465513"/>
          <p14:tracePt t="96798" x="8920163" y="3446463"/>
          <p14:tracePt t="96816" x="8823325" y="3438525"/>
          <p14:tracePt t="96831" x="8751888" y="3438525"/>
          <p14:tracePt t="96848" x="8688388" y="3419475"/>
          <p14:tracePt t="96865" x="8634413" y="3419475"/>
          <p14:tracePt t="96881" x="8616950" y="3419475"/>
          <p14:tracePt t="96898" x="8589963" y="3419475"/>
          <p14:tracePt t="96914" x="8562975" y="3402013"/>
          <p14:tracePt t="96931" x="8537575" y="3402013"/>
          <p14:tracePt t="96948" x="8518525" y="3402013"/>
          <p14:tracePt t="96967" x="8474075" y="3394075"/>
          <p14:tracePt t="96981" x="8439150" y="3394075"/>
          <p14:tracePt t="96998" x="8394700" y="3394075"/>
          <p14:tracePt t="97015" x="8313738" y="3384550"/>
          <p14:tracePt t="97031" x="8251825" y="3375025"/>
          <p14:tracePt t="97048" x="8161338" y="3367088"/>
          <p14:tracePt t="97065" x="8126413" y="3357563"/>
          <p14:tracePt t="97082" x="8081963" y="3348038"/>
          <p14:tracePt t="97098" x="8062913" y="3340100"/>
          <p14:tracePt t="97114" x="8045450" y="3340100"/>
          <p14:tracePt t="97131" x="8037513" y="3330575"/>
          <p14:tracePt t="97148" x="8027988" y="3322638"/>
          <p14:tracePt t="97164" x="8018463" y="3322638"/>
          <p14:tracePt t="97220" x="8018463" y="3313113"/>
          <p14:tracePt t="97343" x="8027988" y="3313113"/>
          <p14:tracePt t="97377" x="8037513" y="3313113"/>
          <p14:tracePt t="97397" x="8045450" y="3313113"/>
          <p14:tracePt t="97408" x="8054975" y="3313113"/>
          <p14:tracePt t="97425" x="8062913" y="3313113"/>
          <p14:tracePt t="97440" x="8072438" y="3313113"/>
          <p14:tracePt t="97453" x="8081963" y="3313113"/>
          <p14:tracePt t="97467" x="8089900" y="3322638"/>
          <p14:tracePt t="97481" x="8099425" y="3322638"/>
          <p14:tracePt t="97498" x="8108950" y="3330575"/>
          <p14:tracePt t="97514" x="8126413" y="3330575"/>
          <p14:tracePt t="97531" x="8134350" y="3340100"/>
          <p14:tracePt t="97548" x="8170863" y="3348038"/>
          <p14:tracePt t="97564" x="8180388" y="3348038"/>
          <p14:tracePt t="97581" x="8224838" y="3357563"/>
          <p14:tracePt t="97598" x="8251825" y="3367088"/>
          <p14:tracePt t="97614" x="8286750" y="3375025"/>
          <p14:tracePt t="97631" x="8304213" y="3375025"/>
          <p14:tracePt t="97647" x="8323263" y="3375025"/>
          <p14:tracePt t="97664" x="8340725" y="3384550"/>
          <p14:tracePt t="97681" x="8348663" y="3384550"/>
          <p14:tracePt t="97697" x="8358188" y="3384550"/>
          <p14:tracePt t="97714" x="8367713" y="3384550"/>
          <p14:tracePt t="97745" x="8375650" y="3384550"/>
          <p14:tracePt t="97773" x="8385175" y="3384550"/>
          <p14:tracePt t="97784" x="8385175" y="3394075"/>
          <p14:tracePt t="97798" x="8394700" y="3394075"/>
          <p14:tracePt t="97821" x="8402638" y="3394075"/>
          <p14:tracePt t="98040" x="8394700" y="3394075"/>
          <p14:tracePt t="98054" x="8385175" y="3384550"/>
          <p14:tracePt t="98066" x="8375650" y="3384550"/>
          <p14:tracePt t="98083" x="8348663" y="3384550"/>
          <p14:tracePt t="98098" x="8331200" y="3375025"/>
          <p14:tracePt t="98115" x="8304213" y="3375025"/>
          <p14:tracePt t="98131" x="8286750" y="3375025"/>
          <p14:tracePt t="98149" x="8269288" y="3367088"/>
          <p14:tracePt t="98165" x="8242300" y="3357563"/>
          <p14:tracePt t="98183" x="8224838" y="3357563"/>
          <p14:tracePt t="98198" x="8215313" y="3357563"/>
          <p14:tracePt t="98215" x="8205788" y="3357563"/>
          <p14:tracePt t="98231" x="8197850" y="3357563"/>
          <p14:tracePt t="98248" x="8188325" y="3357563"/>
          <p14:tracePt t="98265" x="8180388" y="3348038"/>
          <p14:tracePt t="98281" x="8170863" y="3348038"/>
          <p14:tracePt t="98299" x="8143875" y="3330575"/>
          <p14:tracePt t="98315" x="8134350" y="3330575"/>
          <p14:tracePt t="98332" x="8116888" y="3322638"/>
          <p14:tracePt t="98348" x="8108950" y="3313113"/>
          <p14:tracePt t="98381" x="8089900" y="3303588"/>
          <p14:tracePt t="98503" x="8099425" y="3303588"/>
          <p14:tracePt t="98537" x="8108950" y="3303588"/>
          <p14:tracePt t="98572" x="8116888" y="3303588"/>
          <p14:tracePt t="98599" x="8126413" y="3303588"/>
          <p14:tracePt t="98613" x="8134350" y="3303588"/>
          <p14:tracePt t="98626" x="8143875" y="3303588"/>
          <p14:tracePt t="98640" x="8161338" y="3313113"/>
          <p14:tracePt t="98654" x="8170863" y="3313113"/>
          <p14:tracePt t="98664" x="8180388" y="3313113"/>
          <p14:tracePt t="98681" x="8232775" y="3330575"/>
          <p14:tracePt t="98698" x="8286750" y="3340100"/>
          <p14:tracePt t="98715" x="8340725" y="3357563"/>
          <p14:tracePt t="98731" x="8375650" y="3375025"/>
          <p14:tracePt t="98748" x="8402638" y="3384550"/>
          <p14:tracePt t="98764" x="8429625" y="3402013"/>
          <p14:tracePt t="98781" x="8447088" y="3402013"/>
          <p14:tracePt t="98797" x="8466138" y="3411538"/>
          <p14:tracePt t="98814" x="8474075" y="3411538"/>
          <p14:tracePt t="98831" x="8483600" y="3411538"/>
          <p14:tracePt t="98848" x="8491538" y="3419475"/>
          <p14:tracePt t="98864" x="8501063" y="3419475"/>
          <p14:tracePt t="98897" x="8510588" y="3429000"/>
          <p14:tracePt t="99298" x="8510588" y="3419475"/>
          <p14:tracePt t="99311" x="8491538" y="3419475"/>
          <p14:tracePt t="99334" x="8483600" y="3411538"/>
          <p14:tracePt t="99348" x="8474075" y="3411538"/>
          <p14:tracePt t="99365" x="8456613" y="3402013"/>
          <p14:tracePt t="99381" x="8429625" y="3394075"/>
          <p14:tracePt t="99399" x="8420100" y="3394075"/>
          <p14:tracePt t="99415" x="8402638" y="3394075"/>
          <p14:tracePt t="99431" x="8385175" y="3384550"/>
          <p14:tracePt t="99448" x="8367713" y="3384550"/>
          <p14:tracePt t="99465" x="8358188" y="3384550"/>
          <p14:tracePt t="99481" x="8331200" y="3384550"/>
          <p14:tracePt t="99498" x="8323263" y="3384550"/>
          <p14:tracePt t="99515" x="8296275" y="3384550"/>
          <p14:tracePt t="99531" x="8286750" y="3384550"/>
          <p14:tracePt t="99548" x="8269288" y="3384550"/>
          <p14:tracePt t="99564" x="8242300" y="3384550"/>
          <p14:tracePt t="99581" x="8224838" y="3375025"/>
          <p14:tracePt t="99598" x="8205788" y="3375025"/>
          <p14:tracePt t="99614" x="8188325" y="3367088"/>
          <p14:tracePt t="99631" x="8180388" y="3357563"/>
          <p14:tracePt t="99648" x="8161338" y="3348038"/>
          <p14:tracePt t="99665" x="8134350" y="3330575"/>
          <p14:tracePt t="99681" x="8126413" y="3322638"/>
          <p14:tracePt t="99714" x="8116888" y="3313113"/>
          <p14:tracePt t="99731" x="8116888" y="3303588"/>
          <p14:tracePt t="99747" x="8108950" y="3303588"/>
          <p14:tracePt t="99775" x="8108950" y="3295650"/>
          <p14:tracePt t="99796" x="8108950" y="3286125"/>
          <p14:tracePt t="99865" x="8116888" y="3286125"/>
          <p14:tracePt t="99947" x="8116888" y="3295650"/>
          <p14:tracePt t="100029" x="8108950" y="3295650"/>
          <p14:tracePt t="100043" x="8099425" y="3295650"/>
          <p14:tracePt t="100072" x="8099425" y="3286125"/>
          <p14:tracePt t="100086" x="8089900" y="3286125"/>
          <p14:tracePt t="100098" x="8089900" y="3276600"/>
          <p14:tracePt t="100115" x="8081963" y="3276600"/>
          <p14:tracePt t="100173" x="8072438" y="3276600"/>
          <p14:tracePt t="100184" x="8072438" y="3268663"/>
          <p14:tracePt t="100274" x="8081963" y="3268663"/>
          <p14:tracePt t="100369" x="8089900" y="3268663"/>
          <p14:tracePt t="100431" x="8099425" y="3268663"/>
          <p14:tracePt t="100444" x="8108950" y="3276600"/>
          <p14:tracePt t="100472" x="8108950" y="3286125"/>
          <p14:tracePt t="100479" x="8116888" y="3286125"/>
          <p14:tracePt t="100492" x="8116888" y="3295650"/>
          <p14:tracePt t="100506" x="8126413" y="3295650"/>
          <p14:tracePt t="100526" x="8126413" y="3303588"/>
          <p14:tracePt t="100540" x="8134350" y="3303588"/>
          <p14:tracePt t="100547" x="8134350" y="3313113"/>
          <p14:tracePt t="100564" x="8143875" y="3313113"/>
          <p14:tracePt t="100581" x="8161338" y="3330575"/>
          <p14:tracePt t="100598" x="8170863" y="3330575"/>
          <p14:tracePt t="100615" x="8188325" y="3340100"/>
          <p14:tracePt t="100631" x="8205788" y="3348038"/>
          <p14:tracePt t="100648" x="8215313" y="3357563"/>
          <p14:tracePt t="100664" x="8242300" y="3367088"/>
          <p14:tracePt t="100681" x="8251825" y="3367088"/>
          <p14:tracePt t="100697" x="8286750" y="3384550"/>
          <p14:tracePt t="100714" x="8304213" y="3384550"/>
          <p14:tracePt t="100731" x="8331200" y="3384550"/>
          <p14:tracePt t="100747" x="8367713" y="3384550"/>
          <p14:tracePt t="100764" x="8394700" y="3384550"/>
          <p14:tracePt t="100781" x="8420100" y="3384550"/>
          <p14:tracePt t="100798" x="8439150" y="3384550"/>
          <p14:tracePt t="100815" x="8456613" y="3384550"/>
          <p14:tracePt t="100831" x="8466138" y="3384550"/>
          <p14:tracePt t="100848" x="8474075" y="3384550"/>
          <p14:tracePt t="100865" x="8483600" y="3384550"/>
          <p14:tracePt t="100882" x="8491538" y="3384550"/>
          <p14:tracePt t="100910" x="8501063" y="3384550"/>
          <p14:tracePt t="101178" x="8545513" y="3384550"/>
          <p14:tracePt t="101190" x="8599488" y="3384550"/>
          <p14:tracePt t="101201" x="8626475" y="3384550"/>
          <p14:tracePt t="101206" x="8643938" y="3384550"/>
          <p14:tracePt t="101219" x="8688388" y="3384550"/>
          <p14:tracePt t="101233" x="8751888" y="3375025"/>
          <p14:tracePt t="101248" x="8804275" y="3367088"/>
          <p14:tracePt t="101265" x="8867775" y="3357563"/>
          <p14:tracePt t="101281" x="8894763" y="3357563"/>
          <p14:tracePt t="101299" x="8920163" y="3357563"/>
          <p14:tracePt t="101315" x="8929688" y="3357563"/>
          <p14:tracePt t="101331" x="8947150" y="3357563"/>
          <p14:tracePt t="101348" x="8956675" y="3357563"/>
          <p14:tracePt t="101365" x="8966200" y="3357563"/>
          <p14:tracePt t="101381" x="8983663" y="3357563"/>
          <p14:tracePt t="101398" x="8991600" y="3348038"/>
          <p14:tracePt t="101415" x="9001125" y="3348038"/>
          <p14:tracePt t="101431" x="9010650" y="3348038"/>
          <p14:tracePt t="101450" x="9028113" y="3340100"/>
          <p14:tracePt t="101465" x="9037638" y="3340100"/>
          <p14:tracePt t="101481" x="9055100" y="3340100"/>
          <p14:tracePt t="101497" x="9082088" y="3340100"/>
          <p14:tracePt t="101514" x="9099550" y="3330575"/>
          <p14:tracePt t="101531" x="9117013" y="3330575"/>
          <p14:tracePt t="101547" x="9126538" y="3330575"/>
          <p14:tracePt t="101564" x="9144000" y="3330575"/>
          <p14:tracePt t="101581" x="9153525" y="3330575"/>
          <p14:tracePt t="101598" x="9170988" y="3330575"/>
          <p14:tracePt t="101614" x="9197975" y="3330575"/>
          <p14:tracePt t="101631" x="9215438" y="3330575"/>
          <p14:tracePt t="101647" x="9242425" y="3330575"/>
          <p14:tracePt t="101664" x="9251950" y="3330575"/>
          <p14:tracePt t="101682" x="9259888" y="3330575"/>
          <p14:tracePt t="101714" x="9269413" y="3330575"/>
          <p14:tracePt t="101731" x="9277350" y="3330575"/>
          <p14:tracePt t="101751" x="9286875" y="3330575"/>
          <p14:tracePt t="101786" x="9296400" y="3330575"/>
          <p14:tracePt t="101813" x="9313863" y="3330575"/>
          <p14:tracePt t="101834" x="9323388" y="3330575"/>
          <p14:tracePt t="101846" x="9340850" y="3330575"/>
          <p14:tracePt t="101857" x="9348788" y="3330575"/>
          <p14:tracePt t="101868" x="9358313" y="3330575"/>
          <p14:tracePt t="101881" x="9375775" y="3330575"/>
          <p14:tracePt t="101898" x="9394825" y="3322638"/>
          <p14:tracePt t="101915" x="9429750" y="3322638"/>
          <p14:tracePt t="101931" x="9466263" y="3313113"/>
          <p14:tracePt t="101948" x="9545638" y="3303588"/>
          <p14:tracePt t="101965" x="9609138" y="3303588"/>
          <p14:tracePt t="101983" x="9661525" y="3303588"/>
          <p14:tracePt t="101998" x="9698038" y="3303588"/>
          <p14:tracePt t="102015" x="9715500" y="3303588"/>
          <p14:tracePt t="102031" x="9759950" y="3303588"/>
          <p14:tracePt t="102048" x="9777413" y="3303588"/>
          <p14:tracePt t="102065" x="9804400" y="3313113"/>
          <p14:tracePt t="102083" x="9813925" y="3313113"/>
          <p14:tracePt t="102098" x="9831388" y="3313113"/>
          <p14:tracePt t="102115" x="9840913" y="3313113"/>
          <p14:tracePt t="102131" x="9848850" y="3313113"/>
          <p14:tracePt t="102148" x="9867900" y="3313113"/>
          <p14:tracePt t="102182" x="9875838" y="3313113"/>
          <p14:tracePt t="102198" x="9885363" y="3313113"/>
          <p14:tracePt t="102215" x="9894888" y="3313113"/>
          <p14:tracePt t="102231" x="9902825" y="3322638"/>
          <p14:tracePt t="102249" x="9920288" y="3330575"/>
          <p14:tracePt t="102265" x="9929813" y="3330575"/>
          <p14:tracePt t="102281" x="9939338" y="3330575"/>
          <p14:tracePt t="102298" x="9947275" y="3330575"/>
          <p14:tracePt t="102462" x="9947275" y="3340100"/>
          <p14:tracePt t="102488" x="9947275" y="3348038"/>
          <p14:tracePt t="102516" x="9956800" y="3348038"/>
          <p14:tracePt t="102535" x="9966325" y="3348038"/>
          <p14:tracePt t="102542" x="9966325" y="3357563"/>
          <p14:tracePt t="102550" x="9974263" y="3357563"/>
          <p14:tracePt t="102564" x="9983788" y="3367088"/>
          <p14:tracePt t="102581" x="9991725" y="3367088"/>
          <p14:tracePt t="102598" x="10010775" y="3375025"/>
          <p14:tracePt t="102614" x="10028238" y="3375025"/>
          <p14:tracePt t="102631" x="10045700" y="3384550"/>
          <p14:tracePt t="102648" x="10072688" y="3394075"/>
          <p14:tracePt t="102665" x="10082213" y="3394075"/>
          <p14:tracePt t="102681" x="10109200" y="3402013"/>
          <p14:tracePt t="102698" x="10117138" y="3411538"/>
          <p14:tracePt t="102700" x="10126663" y="3419475"/>
          <p14:tracePt t="102714" x="10134600" y="3419475"/>
          <p14:tracePt t="102731" x="10144125" y="3429000"/>
          <p14:tracePt t="102747" x="10153650" y="3438525"/>
          <p14:tracePt t="102783" x="10171113" y="3438525"/>
          <p14:tracePt t="104273" x="10126663" y="3438525"/>
          <p14:tracePt t="104287" x="10010775" y="3455988"/>
          <p14:tracePt t="104300" x="9840913" y="3482975"/>
          <p14:tracePt t="104315" x="9510713" y="3527425"/>
          <p14:tracePt t="104332" x="9323388" y="3562350"/>
          <p14:tracePt t="104348" x="9180513" y="3581400"/>
          <p14:tracePt t="104365" x="9090025" y="3598863"/>
          <p14:tracePt t="104381" x="8983663" y="3625850"/>
          <p14:tracePt t="104398" x="8804275" y="3652838"/>
          <p14:tracePt t="104415" x="8732838" y="3660775"/>
          <p14:tracePt t="104431" x="8599488" y="3687763"/>
          <p14:tracePt t="104448" x="8518525" y="3714750"/>
          <p14:tracePt t="104465" x="8402638" y="3751263"/>
          <p14:tracePt t="104481" x="8367713" y="3751263"/>
          <p14:tracePt t="104498" x="8323263" y="3768725"/>
          <p14:tracePt t="104514" x="8286750" y="3768725"/>
          <p14:tracePt t="104531" x="8224838" y="3795713"/>
          <p14:tracePt t="104548" x="8188325" y="3795713"/>
          <p14:tracePt t="104564" x="8126413" y="3813175"/>
          <p14:tracePt t="104581" x="8010525" y="3830638"/>
          <p14:tracePt t="104597" x="7956550" y="3840163"/>
          <p14:tracePt t="104614" x="7912100" y="3848100"/>
          <p14:tracePt t="104631" x="7885113" y="3848100"/>
          <p14:tracePt t="104647" x="7867650" y="3848100"/>
          <p14:tracePt t="104664" x="7858125" y="3848100"/>
          <p14:tracePt t="104681" x="7848600" y="3848100"/>
          <p14:tracePt t="104698" x="7840663" y="3848100"/>
          <p14:tracePt t="104714" x="7840663" y="3840163"/>
          <p14:tracePt t="104731" x="7840663" y="3830638"/>
          <p14:tracePt t="104747" x="7840663" y="3822700"/>
          <p14:tracePt t="104764" x="7840663" y="3803650"/>
          <p14:tracePt t="104781" x="7840663" y="3786188"/>
          <p14:tracePt t="104798" x="7848600" y="3768725"/>
          <p14:tracePt t="104815" x="7848600" y="3751263"/>
          <p14:tracePt t="104833" x="7858125" y="3741738"/>
          <p14:tracePt t="104848" x="7867650" y="3732213"/>
          <p14:tracePt t="104865" x="7867650" y="3724275"/>
          <p14:tracePt t="104881" x="7875588" y="3714750"/>
          <p14:tracePt t="104915" x="7885113" y="3714750"/>
          <p14:tracePt t="104931" x="7894638" y="3714750"/>
          <p14:tracePt t="104948" x="7902575" y="3714750"/>
          <p14:tracePt t="104979" x="7912100" y="3714750"/>
          <p14:tracePt t="104997" x="7920038" y="3714750"/>
          <p14:tracePt t="105011" x="7929563" y="3724275"/>
          <p14:tracePt t="105024" x="7939088" y="3732213"/>
          <p14:tracePt t="105039" x="7947025" y="3732213"/>
          <p14:tracePt t="105050" x="7956550" y="3732213"/>
          <p14:tracePt t="105065" x="7956550" y="3741738"/>
          <p14:tracePt t="105081" x="7974013" y="3741738"/>
          <p14:tracePt t="105099" x="7983538" y="3741738"/>
          <p14:tracePt t="105115" x="8010525" y="3751263"/>
          <p14:tracePt t="105148" x="8027988" y="3759200"/>
          <p14:tracePt t="105165" x="8037513" y="3759200"/>
          <p14:tracePt t="105181" x="8054975" y="3768725"/>
          <p14:tracePt t="105198" x="8062913" y="3768725"/>
          <p14:tracePt t="105215" x="8072438" y="3768725"/>
          <p14:tracePt t="105232" x="8081963" y="3768725"/>
          <p14:tracePt t="105248" x="8089900" y="3768725"/>
          <p14:tracePt t="105265" x="8116888" y="3768725"/>
          <p14:tracePt t="105281" x="8126413" y="3768725"/>
          <p14:tracePt t="105298" x="8143875" y="3768725"/>
          <p14:tracePt t="105315" x="8153400" y="3768725"/>
          <p14:tracePt t="105331" x="8161338" y="3768725"/>
          <p14:tracePt t="105348" x="8170863" y="3759200"/>
          <p14:tracePt t="105365" x="8180388" y="3759200"/>
          <p14:tracePt t="105381" x="8188325" y="3759200"/>
          <p14:tracePt t="105415" x="8197850" y="3759200"/>
          <p14:tracePt t="105443" x="8205788" y="3759200"/>
          <p14:tracePt t="105462" x="8215313" y="3759200"/>
          <p14:tracePt t="105489" x="8224838" y="3759200"/>
          <p14:tracePt t="105522" x="8232775" y="3759200"/>
          <p14:tracePt t="105556" x="8242300" y="3759200"/>
          <p14:tracePt t="105570" x="8251825" y="3759200"/>
          <p14:tracePt t="105577" x="8251825" y="3768725"/>
          <p14:tracePt t="105597" x="8259763" y="3768725"/>
          <p14:tracePt t="105631" x="8269288" y="3768725"/>
          <p14:tracePt t="105659" x="8277225" y="3768725"/>
          <p14:tracePt t="105666" x="8286750" y="3768725"/>
          <p14:tracePt t="105679" x="8296275" y="3768725"/>
          <p14:tracePt t="105687" x="8304213" y="3768725"/>
          <p14:tracePt t="105700" x="8313738" y="3768725"/>
          <p14:tracePt t="105714" x="8331200" y="3768725"/>
          <p14:tracePt t="105731" x="8340725" y="3768725"/>
          <p14:tracePt t="105748" x="8348663" y="3768725"/>
          <p14:tracePt t="105764" x="8358188" y="3768725"/>
          <p14:tracePt t="105781" x="8367713" y="3768725"/>
          <p14:tracePt t="105804" x="8375650" y="3768725"/>
          <p14:tracePt t="105845" x="8367713" y="3768725"/>
          <p14:tracePt t="105854" x="8358188" y="3768725"/>
          <p14:tracePt t="105864" x="8348663" y="3768725"/>
          <p14:tracePt t="106174" x="8313738" y="3732213"/>
          <p14:tracePt t="106187" x="8259763" y="3679825"/>
          <p14:tracePt t="106200" x="8224838" y="3633788"/>
          <p14:tracePt t="106217" x="8188325" y="3608388"/>
          <p14:tracePt t="106231" x="8170863" y="3581400"/>
          <p14:tracePt t="106248" x="8116888" y="3500438"/>
          <p14:tracePt t="106265" x="8099425" y="3455988"/>
          <p14:tracePt t="106281" x="8072438" y="3384550"/>
          <p14:tracePt t="106298" x="8027988" y="3268663"/>
          <p14:tracePt t="106316" x="8001000" y="3170238"/>
          <p14:tracePt t="106331" x="7966075" y="3108325"/>
          <p14:tracePt t="106348" x="7902575" y="3000375"/>
          <p14:tracePt t="106365" x="7823200" y="2857500"/>
          <p14:tracePt t="106381" x="7786688" y="2803525"/>
          <p14:tracePt t="106398" x="7732713" y="2724150"/>
          <p14:tracePt t="106415" x="7705725" y="2697163"/>
          <p14:tracePt t="106432" x="7680325" y="2660650"/>
          <p14:tracePt t="106448" x="7670800" y="2643188"/>
          <p14:tracePt t="106466" x="7643813" y="2625725"/>
          <p14:tracePt t="106481" x="7626350" y="2598738"/>
          <p14:tracePt t="106498" x="7599363" y="2571750"/>
          <p14:tracePt t="106514" x="7554913" y="2500313"/>
          <p14:tracePt t="106531" x="7518400" y="2455863"/>
          <p14:tracePt t="106547" x="7473950" y="2401888"/>
          <p14:tracePt t="106564" x="7446963" y="2384425"/>
          <p14:tracePt t="106581" x="7412038" y="2347913"/>
          <p14:tracePt t="106598" x="7394575" y="2339975"/>
          <p14:tracePt t="106614" x="7375525" y="2322513"/>
          <p14:tracePt t="106631" x="7358063" y="2312988"/>
          <p14:tracePt t="106648" x="7348538" y="2303463"/>
          <p14:tracePt t="106681" x="7340600" y="2303463"/>
          <p14:tracePt t="106698" x="7331075" y="2303463"/>
          <p14:tracePt t="106739" x="7331075" y="2312988"/>
          <p14:tracePt t="106767" x="7323138" y="2312988"/>
          <p14:tracePt t="107075" x="7331075" y="2312988"/>
          <p14:tracePt t="107088" x="7340600" y="2312988"/>
          <p14:tracePt t="107105" x="7348538" y="2312988"/>
          <p14:tracePt t="107123" x="7358063" y="2312988"/>
          <p14:tracePt t="107137" x="7367588" y="2312988"/>
          <p14:tracePt t="107152" x="7375525" y="2312988"/>
          <p14:tracePt t="107171" x="7385050" y="2312988"/>
          <p14:tracePt t="107192" x="7394575" y="2312988"/>
          <p14:tracePt t="107206" x="7402513" y="2312988"/>
          <p14:tracePt t="107219" x="7412038" y="2312988"/>
          <p14:tracePt t="107234" x="7419975" y="2312988"/>
          <p14:tracePt t="107259" x="7429500" y="2312988"/>
          <p14:tracePt t="107287" x="7439025" y="2312988"/>
          <p14:tracePt t="107314" x="7446963" y="2312988"/>
          <p14:tracePt t="107328" x="7456488" y="2312988"/>
          <p14:tracePt t="107355" x="7466013" y="2312988"/>
          <p14:tracePt t="107389" x="7473950" y="2312988"/>
          <p14:tracePt t="107511" x="7483475" y="2312988"/>
          <p14:tracePt t="107600" x="7491413" y="2312988"/>
          <p14:tracePt t="107668" x="7500938" y="2312988"/>
          <p14:tracePt t="107696" x="7510463" y="2312988"/>
          <p14:tracePt t="107717" x="7518400" y="2312988"/>
          <p14:tracePt t="107723" x="7527925" y="2312988"/>
          <p14:tracePt t="107758" x="7537450" y="2312988"/>
          <p14:tracePt t="107792" x="7545388" y="2312988"/>
          <p14:tracePt t="108128" x="7545388" y="2322513"/>
          <p14:tracePt t="108149" x="7545388" y="2330450"/>
          <p14:tracePt t="108169" x="7545388" y="2339975"/>
          <p14:tracePt t="108183" x="7545388" y="2347913"/>
          <p14:tracePt t="108203" x="7545388" y="2357438"/>
          <p14:tracePt t="108216" x="7545388" y="2366963"/>
          <p14:tracePt t="108231" x="7545388" y="2374900"/>
          <p14:tracePt t="108248" x="7545388" y="2384425"/>
          <p14:tracePt t="108265" x="7545388" y="2393950"/>
          <p14:tracePt t="108281" x="7545388" y="2411413"/>
          <p14:tracePt t="108298" x="7562850" y="2428875"/>
          <p14:tracePt t="108315" x="7562850" y="2438400"/>
          <p14:tracePt t="108332" x="7589838" y="2473325"/>
          <p14:tracePt t="108348" x="7626350" y="2500313"/>
          <p14:tracePt t="108366" x="7705725" y="2562225"/>
          <p14:tracePt t="108381" x="7759700" y="2598738"/>
          <p14:tracePt t="108398" x="7804150" y="2643188"/>
          <p14:tracePt t="108415" x="7858125" y="2724150"/>
          <p14:tracePt t="108431" x="7894638" y="2759075"/>
          <p14:tracePt t="108448" x="7929563" y="2813050"/>
          <p14:tracePt t="108465" x="7983538" y="2894013"/>
          <p14:tracePt t="108482" x="8054975" y="2965450"/>
          <p14:tracePt t="108498" x="8116888" y="3017838"/>
          <p14:tracePt t="108515" x="8197850" y="3081338"/>
          <p14:tracePt t="108531" x="8259763" y="3143250"/>
          <p14:tracePt t="108548" x="8296275" y="3179763"/>
          <p14:tracePt t="108564" x="8323263" y="3214688"/>
          <p14:tracePt t="108581" x="8340725" y="3241675"/>
          <p14:tracePt t="108598" x="8375650" y="3276600"/>
          <p14:tracePt t="108614" x="8394700" y="3295650"/>
          <p14:tracePt t="108632" x="8420100" y="3330575"/>
          <p14:tracePt t="108648" x="8439150" y="3348038"/>
          <p14:tracePt t="108664" x="8474075" y="3375025"/>
          <p14:tracePt t="108681" x="8537575" y="3438525"/>
          <p14:tracePt t="108698" x="8572500" y="3473450"/>
          <p14:tracePt t="108714" x="8626475" y="3509963"/>
          <p14:tracePt t="108731" x="8661400" y="3536950"/>
          <p14:tracePt t="108748" x="8688388" y="3562350"/>
          <p14:tracePt t="108764" x="8705850" y="3589338"/>
          <p14:tracePt t="108781" x="8724900" y="3598863"/>
          <p14:tracePt t="108797" x="8751888" y="3625850"/>
          <p14:tracePt t="108814" x="8759825" y="3625850"/>
          <p14:tracePt t="108831" x="8769350" y="3643313"/>
          <p14:tracePt t="108847" x="8777288" y="3643313"/>
          <p14:tracePt t="108864" x="8786813" y="3652838"/>
          <p14:tracePt t="108881" x="8796338" y="3660775"/>
          <p14:tracePt t="108898" x="8813800" y="3660775"/>
          <p14:tracePt t="108914" x="8823325" y="3670300"/>
          <p14:tracePt t="108931" x="8831263" y="3679825"/>
          <p14:tracePt t="108948" x="8848725" y="3679825"/>
          <p14:tracePt t="108965" x="8867775" y="3687763"/>
          <p14:tracePt t="108982" x="8885238" y="3697288"/>
          <p14:tracePt t="108998" x="8920163" y="3705225"/>
          <p14:tracePt t="109015" x="8956675" y="3714750"/>
          <p14:tracePt t="109031" x="8974138" y="3714750"/>
          <p14:tracePt t="109048" x="9001125" y="3724275"/>
          <p14:tracePt t="109065" x="9028113" y="3724275"/>
          <p14:tracePt t="109081" x="9037638" y="3732213"/>
          <p14:tracePt t="109098" x="9055100" y="3732213"/>
          <p14:tracePt t="109115" x="9063038" y="3732213"/>
          <p14:tracePt t="109131" x="9082088" y="3732213"/>
          <p14:tracePt t="109148" x="9082088" y="3741738"/>
          <p14:tracePt t="109165" x="9090025" y="3751263"/>
          <p14:tracePt t="109181" x="9099550" y="3751263"/>
          <p14:tracePt t="109198" x="9109075" y="3751263"/>
          <p14:tracePt t="109214" x="9109075" y="3741738"/>
          <p14:tracePt t="109231" x="9099550" y="3732213"/>
          <p14:tracePt t="109548" x="9126538" y="3732213"/>
          <p14:tracePt t="109554" x="9153525" y="3741738"/>
          <p14:tracePt t="109564" x="9170988" y="3751263"/>
          <p14:tracePt t="109581" x="9205913" y="3751263"/>
          <p14:tracePt t="109597" x="9251950" y="3751263"/>
          <p14:tracePt t="109614" x="9269413" y="3751263"/>
          <p14:tracePt t="109631" x="9304338" y="3751263"/>
          <p14:tracePt t="109648" x="9323388" y="3751263"/>
          <p14:tracePt t="109664" x="9348788" y="3751263"/>
          <p14:tracePt t="109681" x="9358313" y="3741738"/>
          <p14:tracePt t="109698" x="9375775" y="3741738"/>
          <p14:tracePt t="109719" x="9385300" y="3741738"/>
          <p14:tracePt t="109754" x="9394825" y="3741738"/>
          <p14:tracePt t="109782" x="9402763" y="3741738"/>
          <p14:tracePt t="109795" x="9412288" y="3741738"/>
          <p14:tracePt t="109816" x="9412288" y="3732213"/>
          <p14:tracePt t="109843" x="9420225" y="3732213"/>
          <p14:tracePt t="109863" x="9429750" y="3732213"/>
          <p14:tracePt t="109874" x="9429750" y="3724275"/>
          <p14:tracePt t="109885" x="9447213" y="3714750"/>
          <p14:tracePt t="109898" x="9466263" y="3714750"/>
          <p14:tracePt t="109915" x="9483725" y="3714750"/>
          <p14:tracePt t="109932" x="9491663" y="3714750"/>
          <p14:tracePt t="109948" x="9510713" y="3705225"/>
          <p14:tracePt t="109965" x="9518650" y="3705225"/>
          <p14:tracePt t="110001" x="9528175" y="3705225"/>
          <p14:tracePt t="110105" x="9537700" y="3705225"/>
          <p14:tracePt t="110157" x="9545638" y="3705225"/>
          <p14:tracePt t="110185" x="9555163" y="3705225"/>
          <p14:tracePt t="110205" x="9572625" y="3705225"/>
          <p14:tracePt t="110219" x="9582150" y="3705225"/>
          <p14:tracePt t="110232" x="9590088" y="3697288"/>
          <p14:tracePt t="110248" x="9599613" y="3697288"/>
          <p14:tracePt t="110266" x="9609138" y="3697288"/>
          <p14:tracePt t="110281" x="9617075" y="3697288"/>
          <p14:tracePt t="110298" x="9626600" y="3687763"/>
          <p14:tracePt t="110315" x="9644063" y="3679825"/>
          <p14:tracePt t="110348" x="9661525" y="3679825"/>
          <p14:tracePt t="110365" x="9661525" y="3670300"/>
          <p14:tracePt t="110382" x="9680575" y="3670300"/>
          <p14:tracePt t="110398" x="9688513" y="3670300"/>
          <p14:tracePt t="110415" x="9698038" y="3670300"/>
          <p14:tracePt t="110438" x="9705975" y="3670300"/>
          <p14:tracePt t="110452" x="9715500" y="3670300"/>
          <p14:tracePt t="110485" x="9725025" y="3670300"/>
          <p14:tracePt t="110519" x="9732963" y="3670300"/>
          <p14:tracePt t="110682" x="9742488" y="3670300"/>
          <p14:tracePt t="110703" x="9752013" y="3670300"/>
          <p14:tracePt t="110737" x="9759950" y="3670300"/>
          <p14:tracePt t="110758" x="9769475" y="3670300"/>
          <p14:tracePt t="110779" x="9777413" y="3670300"/>
          <p14:tracePt t="110792" x="9786938" y="3670300"/>
          <p14:tracePt t="110801" x="9796463" y="3670300"/>
          <p14:tracePt t="110826" x="9804400" y="3670300"/>
          <p14:tracePt t="110854" x="9813925" y="3670300"/>
          <p14:tracePt t="110889" x="9823450" y="3670300"/>
          <p14:tracePt t="110901" x="9831388" y="3670300"/>
          <p14:tracePt t="110915" x="9840913" y="3670300"/>
          <p14:tracePt t="110931" x="9848850" y="3670300"/>
          <p14:tracePt t="110949" x="9858375" y="3670300"/>
          <p14:tracePt t="110965" x="9875838" y="3670300"/>
          <p14:tracePt t="110998" x="9885363" y="3679825"/>
          <p14:tracePt t="111015" x="9894888" y="3679825"/>
          <p14:tracePt t="111032" x="9902825" y="3687763"/>
          <p14:tracePt t="111048" x="9920288" y="3687763"/>
          <p14:tracePt t="111065" x="9929813" y="3687763"/>
          <p14:tracePt t="111081" x="9939338" y="3697288"/>
          <p14:tracePt t="111099" x="9947275" y="3697288"/>
          <p14:tracePt t="111115" x="9956800" y="3697288"/>
          <p14:tracePt t="111131" x="9956800" y="3705225"/>
          <p14:tracePt t="111148" x="9966325" y="3705225"/>
          <p14:tracePt t="111165" x="9974263" y="3705225"/>
          <p14:tracePt t="111189" x="9974263" y="3714750"/>
          <p14:tracePt t="111204" x="9983788" y="3714750"/>
          <p14:tracePt t="111217" x="9983788" y="3724275"/>
          <p14:tracePt t="111969" x="9983788" y="3714750"/>
          <p14:tracePt t="112024" x="9983788" y="3705225"/>
          <p14:tracePt t="112630" x="9974263" y="3697288"/>
          <p14:tracePt t="112671" x="9966325" y="3697288"/>
          <p14:tracePt t="112685" x="9966325" y="3687763"/>
          <p14:tracePt t="112878" x="9956800" y="3687763"/>
          <p14:tracePt t="112889" x="9956800" y="3679825"/>
          <p14:tracePt t="112912" x="9947275" y="3679825"/>
          <p14:tracePt t="112926" x="9947275" y="3670300"/>
          <p14:tracePt t="112946" x="9939338" y="3670300"/>
          <p14:tracePt t="112959" x="9929813" y="3660775"/>
          <p14:tracePt t="112975" x="9920288" y="3660775"/>
          <p14:tracePt t="112991" x="9912350" y="3660775"/>
          <p14:tracePt t="113007" x="9894888" y="3660775"/>
          <p14:tracePt t="113018" x="9885363" y="3660775"/>
          <p14:tracePt t="113031" x="9875838" y="3660775"/>
          <p14:tracePt t="113048" x="9858375" y="3660775"/>
          <p14:tracePt t="113065" x="9848850" y="3660775"/>
          <p14:tracePt t="113081" x="9840913" y="3660775"/>
          <p14:tracePt t="113098" x="9831388" y="3652838"/>
          <p14:tracePt t="113115" x="9823450" y="3652838"/>
          <p14:tracePt t="113148" x="9813925" y="3652838"/>
          <p14:tracePt t="113178" x="9804400" y="3652838"/>
          <p14:tracePt t="113206" x="9796463" y="3652838"/>
          <p14:tracePt t="113226" x="9786938" y="3652838"/>
          <p14:tracePt t="113260" x="9777413" y="3652838"/>
          <p14:tracePt t="113295" x="9769475" y="3652838"/>
          <p14:tracePt t="113322" x="9759950" y="3652838"/>
          <p14:tracePt t="113342" x="9752013" y="3652838"/>
          <p14:tracePt t="113376" x="9742488" y="3652838"/>
          <p14:tracePt t="113390" x="9732963" y="3652838"/>
          <p14:tracePt t="113405" x="9725025" y="3652838"/>
          <p14:tracePt t="113415" x="9715500" y="3652838"/>
          <p14:tracePt t="113432" x="9680575" y="3670300"/>
          <p14:tracePt t="113448" x="9644063" y="3670300"/>
          <p14:tracePt t="113465" x="9572625" y="3670300"/>
          <p14:tracePt t="113481" x="9528175" y="3670300"/>
          <p14:tracePt t="113498" x="9483725" y="3679825"/>
          <p14:tracePt t="113514" x="9466263" y="3679825"/>
          <p14:tracePt t="113531" x="9447213" y="3679825"/>
          <p14:tracePt t="113548" x="9429750" y="3679825"/>
          <p14:tracePt t="113564" x="9412288" y="3679825"/>
          <p14:tracePt t="113581" x="9385300" y="3687763"/>
          <p14:tracePt t="113598" x="9367838" y="3687763"/>
          <p14:tracePt t="113614" x="9313863" y="3697288"/>
          <p14:tracePt t="113631" x="9296400" y="3705225"/>
          <p14:tracePt t="113648" x="9251950" y="3705225"/>
          <p14:tracePt t="113664" x="9232900" y="3705225"/>
          <p14:tracePt t="113681" x="9215438" y="3705225"/>
          <p14:tracePt t="113697" x="9197975" y="3705225"/>
          <p14:tracePt t="113714" x="9188450" y="3705225"/>
          <p14:tracePt t="113773" x="9188450" y="3697288"/>
          <p14:tracePt t="113794" x="9188450" y="3687763"/>
          <p14:tracePt t="113807" x="9197975" y="3679825"/>
          <p14:tracePt t="113821" x="9205913" y="3670300"/>
          <p14:tracePt t="113834" x="9215438" y="3660775"/>
          <p14:tracePt t="113848" x="9232900" y="3652838"/>
          <p14:tracePt t="113864" x="9242425" y="3643313"/>
          <p14:tracePt t="113881" x="9269413" y="3625850"/>
          <p14:tracePt t="113898" x="9286875" y="3616325"/>
          <p14:tracePt t="113915" x="9296400" y="3598863"/>
          <p14:tracePt t="113931" x="9304338" y="3598863"/>
          <p14:tracePt t="113948" x="9313863" y="3589338"/>
          <p14:tracePt t="113964" x="9323388" y="3589338"/>
          <p14:tracePt t="113981" x="9323388" y="3581400"/>
          <p14:tracePt t="113998" x="9331325" y="3581400"/>
          <p14:tracePt t="114014" x="9340850" y="3571875"/>
          <p14:tracePt t="114031" x="9348788" y="3571875"/>
          <p14:tracePt t="114065" x="9358313" y="3562350"/>
          <p14:tracePt t="114121" x="9358313" y="3554413"/>
          <p14:tracePt t="114148" x="9367838" y="3554413"/>
          <p14:tracePt t="114168" x="9367838" y="3544888"/>
          <p14:tracePt t="114196" x="9367838" y="3536950"/>
          <p14:tracePt t="114244" x="9358313" y="3536950"/>
          <p14:tracePt t="114257" x="9340850" y="3536950"/>
          <p14:tracePt t="114265" x="9331325" y="3536950"/>
          <p14:tracePt t="114281" x="9304338" y="3536950"/>
          <p14:tracePt t="114298" x="9242425" y="3536950"/>
          <p14:tracePt t="114314" x="9205913" y="3536950"/>
          <p14:tracePt t="114332" x="9144000" y="3536950"/>
          <p14:tracePt t="114348" x="9109075" y="3536950"/>
          <p14:tracePt t="114364" x="9090025" y="3527425"/>
          <p14:tracePt t="114381" x="9045575" y="3517900"/>
          <p14:tracePt t="114398" x="9028113" y="3517900"/>
          <p14:tracePt t="114414" x="9010650" y="3509963"/>
          <p14:tracePt t="114431" x="8991600" y="3509963"/>
          <p14:tracePt t="114448" x="8966200" y="3500438"/>
          <p14:tracePt t="114465" x="8956675" y="3500438"/>
          <p14:tracePt t="114482" x="8929688" y="3500438"/>
          <p14:tracePt t="114497" x="8894763" y="3500438"/>
          <p14:tracePt t="114514" x="8875713" y="3500438"/>
          <p14:tracePt t="114531" x="8848725" y="3500438"/>
          <p14:tracePt t="114547" x="8823325" y="3500438"/>
          <p14:tracePt t="114564" x="8786813" y="3500438"/>
          <p14:tracePt t="114581" x="8759825" y="3500438"/>
          <p14:tracePt t="114598" x="8715375" y="3500438"/>
          <p14:tracePt t="114614" x="8697913" y="3500438"/>
          <p14:tracePt t="114631" x="8670925" y="3490913"/>
          <p14:tracePt t="114648" x="8643938" y="3482975"/>
          <p14:tracePt t="114664" x="8626475" y="3482975"/>
          <p14:tracePt t="114681" x="8609013" y="3482975"/>
          <p14:tracePt t="114697" x="8599488" y="3482975"/>
          <p14:tracePt t="114715" x="8582025" y="3473450"/>
          <p14:tracePt t="114747" x="8572500" y="3473450"/>
          <p14:tracePt t="114764" x="8562975" y="3465513"/>
          <p14:tracePt t="114781" x="8562975" y="3455988"/>
          <p14:tracePt t="114798" x="8562975" y="3446463"/>
          <p14:tracePt t="114839" x="8562975" y="3438525"/>
          <p14:tracePt t="114880" x="8562975" y="3429000"/>
          <p14:tracePt t="115181" x="8562975" y="3419475"/>
          <p14:tracePt t="115200" x="8562975" y="3429000"/>
          <p14:tracePt t="115686" x="8545513" y="3429000"/>
          <p14:tracePt t="115693" x="8528050" y="3429000"/>
          <p14:tracePt t="115699" x="8518525" y="3438525"/>
          <p14:tracePt t="115714" x="8510588" y="3438525"/>
          <p14:tracePt t="115731" x="8501063" y="3446463"/>
          <p14:tracePt t="115748" x="8491538" y="3455988"/>
          <p14:tracePt t="115764" x="8483600" y="3455988"/>
          <p14:tracePt t="115919" x="8483600" y="3446463"/>
          <p14:tracePt t="115929" x="8491538" y="3446463"/>
          <p14:tracePt t="115941" x="8501063" y="3438525"/>
          <p14:tracePt t="115953" x="8510588" y="3429000"/>
          <p14:tracePt t="115965" x="8518525" y="3429000"/>
          <p14:tracePt t="115981" x="8537575" y="3411538"/>
          <p14:tracePt t="115998" x="8545513" y="3402013"/>
          <p14:tracePt t="116015" x="8555038" y="3394075"/>
          <p14:tracePt t="116031" x="8562975" y="3384550"/>
          <p14:tracePt t="116048" x="8572500" y="3375025"/>
          <p14:tracePt t="116065" x="8589963" y="3357563"/>
          <p14:tracePt t="116082" x="8589963" y="3348038"/>
          <p14:tracePt t="116098" x="8599488" y="3330575"/>
          <p14:tracePt t="116131" x="8609013" y="3322638"/>
          <p14:tracePt t="116148" x="8616950" y="3313113"/>
          <p14:tracePt t="116165" x="8626475" y="3303588"/>
          <p14:tracePt t="116198" x="8626475" y="3295650"/>
          <p14:tracePt t="116215" x="8626475" y="3286125"/>
          <p14:tracePt t="116234" x="8626475" y="3276600"/>
          <p14:tracePt t="116248" x="8626475" y="3268663"/>
          <p14:tracePt t="116265" x="8626475" y="3259138"/>
          <p14:tracePt t="116281" x="8626475" y="3241675"/>
          <p14:tracePt t="116298" x="8626475" y="3232150"/>
          <p14:tracePt t="116315" x="8616950" y="3214688"/>
          <p14:tracePt t="116331" x="8609013" y="3197225"/>
          <p14:tracePt t="116349" x="8599488" y="3170238"/>
          <p14:tracePt t="116365" x="8589963" y="3160713"/>
          <p14:tracePt t="116381" x="8589963" y="3143250"/>
          <p14:tracePt t="116398" x="8582025" y="3125788"/>
          <p14:tracePt t="116415" x="8582025" y="3116263"/>
          <p14:tracePt t="116431" x="8582025" y="3108325"/>
          <p14:tracePt t="116448" x="8582025" y="3098800"/>
          <p14:tracePt t="116465" x="8582025" y="3089275"/>
          <p14:tracePt t="116481" x="8582025" y="3081338"/>
          <p14:tracePt t="116499" x="8582025" y="3071813"/>
          <p14:tracePt t="116546" x="8572500" y="3062288"/>
          <p14:tracePt t="116622" x="8562975" y="3062288"/>
          <p14:tracePt t="116635" x="8555038" y="3062288"/>
          <p14:tracePt t="116710" x="8555038" y="3071813"/>
          <p14:tracePt t="116724" x="8555038" y="3081338"/>
          <p14:tracePt t="116738" x="8555038" y="3089275"/>
          <p14:tracePt t="116752" x="8555038" y="3098800"/>
          <p14:tracePt t="116766" x="8555038" y="3108325"/>
          <p14:tracePt t="116781" x="8555038" y="3116263"/>
          <p14:tracePt t="116798" x="8555038" y="3125788"/>
          <p14:tracePt t="116814" x="8562975" y="3143250"/>
          <p14:tracePt t="116848" x="8572500" y="3170238"/>
          <p14:tracePt t="116864" x="8572500" y="3179763"/>
          <p14:tracePt t="116882" x="8572500" y="3197225"/>
          <p14:tracePt t="116918" x="8572500" y="3205163"/>
          <p14:tracePt t="116951" x="8572500" y="3214688"/>
          <p14:tracePt t="116965" x="8572500" y="3224213"/>
          <p14:tracePt t="116999" x="8572500" y="3232150"/>
          <p14:tracePt t="117026" x="8572500" y="3241675"/>
          <p14:tracePt t="117054" x="8572500" y="3251200"/>
          <p14:tracePt t="117064" x="8562975" y="3251200"/>
          <p14:tracePt t="117081" x="8562975" y="3259138"/>
          <p14:tracePt t="117094" x="8562975" y="3268663"/>
          <p14:tracePt t="117109" x="8562975" y="3276600"/>
          <p14:tracePt t="117137" x="8562975" y="3286125"/>
          <p14:tracePt t="117170" x="8562975" y="3295650"/>
          <p14:tracePt t="117185" x="8562975" y="3303588"/>
          <p14:tracePt t="117218" x="8562975" y="3313113"/>
          <p14:tracePt t="117245" x="8572500" y="3322638"/>
          <p14:tracePt t="117279" x="8572500" y="3330575"/>
          <p14:tracePt t="117293" x="8572500" y="3340100"/>
          <p14:tracePt t="117510" x="8582025" y="3340100"/>
          <p14:tracePt t="117915" x="8582025" y="3348038"/>
          <p14:tracePt t="118311" x="8572500" y="3348038"/>
          <p14:tracePt t="118333" x="8562975" y="3348038"/>
          <p14:tracePt t="118345" x="8555038" y="3348038"/>
          <p14:tracePt t="118358" x="8545513" y="3348038"/>
          <p14:tracePt t="118369" x="8537575" y="3348038"/>
          <p14:tracePt t="118381" x="8518525" y="3348038"/>
          <p14:tracePt t="118399" x="8501063" y="3340100"/>
          <p14:tracePt t="118415" x="8491538" y="3330575"/>
          <p14:tracePt t="118433" x="8483600" y="3330575"/>
          <p14:tracePt t="118448" x="8474075" y="3322638"/>
          <p14:tracePt t="118465" x="8466138" y="3322638"/>
          <p14:tracePt t="118481" x="8456613" y="3313113"/>
          <p14:tracePt t="118498" x="8447088" y="3313113"/>
          <p14:tracePt t="118514" x="8439150" y="3313113"/>
          <p14:tracePt t="118531" x="8412163" y="3313113"/>
          <p14:tracePt t="118548" x="8394700" y="3313113"/>
          <p14:tracePt t="118564" x="8367713" y="3313113"/>
          <p14:tracePt t="118581" x="8331200" y="3313113"/>
          <p14:tracePt t="118597" x="8296275" y="3313113"/>
          <p14:tracePt t="118614" x="8277225" y="3313113"/>
          <p14:tracePt t="118631" x="8232775" y="3313113"/>
          <p14:tracePt t="118648" x="8205788" y="3313113"/>
          <p14:tracePt t="118665" x="8170863" y="3313113"/>
          <p14:tracePt t="118681" x="8143875" y="3313113"/>
          <p14:tracePt t="118698" x="8126413" y="3313113"/>
          <p14:tracePt t="118700" x="8108950" y="3313113"/>
          <p14:tracePt t="118714" x="8089900" y="3313113"/>
          <p14:tracePt t="118731" x="8072438" y="3313113"/>
          <p14:tracePt t="118748" x="8045450" y="3313113"/>
          <p14:tracePt t="118764" x="8037513" y="3313113"/>
          <p14:tracePt t="118781" x="8027988" y="3313113"/>
          <p14:tracePt t="118798" x="8018463" y="3313113"/>
          <p14:tracePt t="118814" x="8010525" y="3313113"/>
          <p14:tracePt t="118933" x="8010525" y="3303588"/>
          <p14:tracePt t="119412" x="8018463" y="3303588"/>
          <p14:tracePt t="119499" x="8027988" y="3303588"/>
          <p14:tracePt t="119587" x="8037513" y="3303588"/>
          <p14:tracePt t="119656" x="8037513" y="3313113"/>
          <p14:tracePt t="119753" x="8045450" y="3313113"/>
          <p14:tracePt t="119774" x="8054975" y="3313113"/>
          <p14:tracePt t="119883" x="8062913" y="3313113"/>
          <p14:tracePt t="119986" x="8072438" y="3313113"/>
          <p14:tracePt t="120041" x="8072438" y="3322638"/>
          <p14:tracePt t="120157" x="8072438" y="3330575"/>
          <p14:tracePt t="120204" x="8081963" y="3330575"/>
          <p14:tracePt t="120300" x="8089900" y="3330575"/>
          <p14:tracePt t="120471" x="8099425" y="3330575"/>
          <p14:tracePt t="120484" x="8099425" y="3340100"/>
          <p14:tracePt t="120888" x="8116888" y="3340100"/>
          <p14:tracePt t="120901" x="8143875" y="3340100"/>
          <p14:tracePt t="120915" x="8205788" y="3348038"/>
          <p14:tracePt t="120931" x="8286750" y="3375025"/>
          <p14:tracePt t="120948" x="8375650" y="3419475"/>
          <p14:tracePt t="120965" x="8643938" y="3473450"/>
          <p14:tracePt t="120984" x="8831263" y="3527425"/>
          <p14:tracePt t="120999" x="8885238" y="3536950"/>
          <p14:tracePt t="121014" x="8902700" y="3554413"/>
          <p14:tracePt t="121031" x="8929688" y="3554413"/>
          <p14:tracePt t="121048" x="8947150" y="3562350"/>
          <p14:tracePt t="121064" x="8947150" y="3571875"/>
          <p14:tracePt t="121081" x="8966200" y="3571875"/>
          <p14:tracePt t="121114" x="8974138" y="3571875"/>
          <p14:tracePt t="121133" x="8983663" y="3571875"/>
          <p14:tracePt t="121305" x="8983663" y="3581400"/>
          <p14:tracePt t="121339" x="8983663" y="3589338"/>
          <p14:tracePt t="121367" x="8983663" y="3598863"/>
          <p14:tracePt t="121380" x="8983663" y="3608388"/>
          <p14:tracePt t="121408" x="8983663" y="3616325"/>
          <p14:tracePt t="121441" x="8983663" y="3625850"/>
          <p14:tracePt t="121462" x="8983663" y="3633788"/>
          <p14:tracePt t="121481" x="8983663" y="3643313"/>
          <p14:tracePt t="121508" x="8983663" y="3652838"/>
          <p14:tracePt t="121542" x="8983663" y="3660775"/>
          <p14:tracePt t="121556" x="8991600" y="3660775"/>
          <p14:tracePt t="121576" x="8991600" y="3670300"/>
          <p14:tracePt t="121610" x="9001125" y="3670300"/>
          <p14:tracePt t="121645" x="9010650" y="3670300"/>
          <p14:tracePt t="121666" x="9018588" y="3670300"/>
          <p14:tracePt t="121720" x="9028113" y="3670300"/>
          <p14:tracePt t="121749" x="9028113" y="3660775"/>
          <p14:tracePt t="121759" x="9037638" y="3660775"/>
          <p14:tracePt t="121784" x="9045575" y="3660775"/>
          <p14:tracePt t="121817" x="9055100" y="3660775"/>
          <p14:tracePt t="121831" x="9063038" y="3660775"/>
          <p14:tracePt t="121858" x="9072563" y="3660775"/>
          <p14:tracePt t="121878" x="9090025" y="3660775"/>
          <p14:tracePt t="121893" x="9099550" y="3660775"/>
          <p14:tracePt t="121907" x="9109075" y="3660775"/>
          <p14:tracePt t="121920" x="9117013" y="3660775"/>
          <p14:tracePt t="121933" x="9126538" y="3660775"/>
          <p14:tracePt t="121948" x="9134475" y="3660775"/>
          <p14:tracePt t="121965" x="9144000" y="3660775"/>
          <p14:tracePt t="121981" x="9161463" y="3660775"/>
          <p14:tracePt t="121998" x="9170988" y="3660775"/>
          <p14:tracePt t="122015" x="9188450" y="3660775"/>
          <p14:tracePt t="122031" x="9197975" y="3660775"/>
          <p14:tracePt t="122048" x="9205913" y="3660775"/>
          <p14:tracePt t="122065" x="9224963" y="3660775"/>
          <p14:tracePt t="122082" x="9232900" y="3660775"/>
          <p14:tracePt t="122098" x="9242425" y="3660775"/>
          <p14:tracePt t="122115" x="9251950" y="3660775"/>
          <p14:tracePt t="122131" x="9269413" y="3660775"/>
          <p14:tracePt t="122165" x="9277350" y="3660775"/>
          <p14:tracePt t="122181" x="9296400" y="3660775"/>
          <p14:tracePt t="122198" x="9304338" y="3660775"/>
          <p14:tracePt t="122227" x="9313863" y="3660775"/>
          <p14:tracePt t="122254" x="9323388" y="3660775"/>
          <p14:tracePt t="122289" x="9331325" y="3660775"/>
          <p14:tracePt t="122330" x="9340850" y="3660775"/>
          <p14:tracePt t="122385" x="9348788" y="3660775"/>
          <p14:tracePt t="122418" x="9358313" y="3660775"/>
          <p14:tracePt t="122433" x="9367838" y="3670300"/>
          <p14:tracePt t="122447" x="9385300" y="3679825"/>
          <p14:tracePt t="122466" x="9412288" y="3679825"/>
          <p14:tracePt t="122481" x="9439275" y="3679825"/>
          <p14:tracePt t="122498" x="9466263" y="3679825"/>
          <p14:tracePt t="122514" x="9491663" y="3697288"/>
          <p14:tracePt t="122531" x="9510713" y="3697288"/>
          <p14:tracePt t="122547" x="9528175" y="3697288"/>
          <p14:tracePt t="122564" x="9537700" y="3697288"/>
          <p14:tracePt t="122581" x="9545638" y="3697288"/>
          <p14:tracePt t="122598" x="9555163" y="3697288"/>
          <p14:tracePt t="122642" x="9563100" y="3697288"/>
          <p14:tracePt t="122897" x="9572625" y="3697288"/>
          <p14:tracePt t="122932" x="9582150" y="3697288"/>
          <p14:tracePt t="122945" x="9590088" y="3697288"/>
          <p14:tracePt t="122982" x="9599613" y="3697288"/>
          <p14:tracePt t="123007" x="9609138" y="3697288"/>
          <p14:tracePt t="123041" x="9617075" y="3697288"/>
          <p14:tracePt t="123057" x="9626600" y="3697288"/>
          <p14:tracePt t="123069" x="9634538" y="3697288"/>
          <p14:tracePt t="123081" x="9644063" y="3697288"/>
          <p14:tracePt t="123098" x="9653588" y="3697288"/>
          <p14:tracePt t="123115" x="9661525" y="3697288"/>
          <p14:tracePt t="123131" x="9671050" y="3697288"/>
          <p14:tracePt t="123148" x="9680575" y="3697288"/>
          <p14:tracePt t="123164" x="9688513" y="3697288"/>
          <p14:tracePt t="123181" x="9698038" y="3697288"/>
          <p14:tracePt t="123199" x="9705975" y="3697288"/>
          <p14:tracePt t="123224" x="9715500" y="3697288"/>
          <p14:tracePt t="123245" x="9725025" y="3697288"/>
          <p14:tracePt t="123256" x="9732963" y="3697288"/>
          <p14:tracePt t="123267" x="9742488" y="3697288"/>
          <p14:tracePt t="123294" x="9752013" y="3697288"/>
          <p14:tracePt t="123327" x="9759950" y="3697288"/>
          <p14:tracePt t="123348" x="9769475" y="3697288"/>
          <p14:tracePt t="123485" x="9777413" y="3697288"/>
          <p14:tracePt t="123511" x="9786938" y="3697288"/>
          <p14:tracePt t="123545" x="9796463" y="3697288"/>
          <p14:tracePt t="123566" x="9804400" y="3697288"/>
          <p14:tracePt t="123572" x="9813925" y="3697288"/>
          <p14:tracePt t="123586" x="9823450" y="3697288"/>
          <p14:tracePt t="123597" x="9831388" y="3697288"/>
          <p14:tracePt t="123614" x="9840913" y="3697288"/>
          <p14:tracePt t="123631" x="9848850" y="3697288"/>
          <p14:tracePt t="123647" x="9858375" y="3697288"/>
          <p14:tracePt t="123664" x="9867900" y="3697288"/>
          <p14:tracePt t="123682" x="9875838" y="3697288"/>
          <p14:tracePt t="123709" x="9885363" y="3697288"/>
          <p14:tracePt t="123757" x="9894888" y="3697288"/>
          <p14:tracePt t="123800" x="9902825" y="3697288"/>
          <p14:tracePt t="123813" x="9912350" y="3697288"/>
          <p14:tracePt t="123840" x="9912350" y="3705225"/>
          <p14:tracePt t="123851" x="9920288" y="3705225"/>
          <p14:tracePt t="123874" x="9929813" y="3705225"/>
          <p14:tracePt t="124584" x="9920288" y="3687763"/>
          <p14:tracePt t="124590" x="9912350" y="3687763"/>
          <p14:tracePt t="126902" x="9848850" y="3724275"/>
          <p14:tracePt t="126916" x="9447213" y="3946525"/>
          <p14:tracePt t="126931" x="9153525" y="4133850"/>
          <p14:tracePt t="126949" x="8840788" y="4251325"/>
          <p14:tracePt t="126967" x="8688388" y="4295775"/>
          <p14:tracePt t="126988" x="8582025" y="4348163"/>
          <p14:tracePt t="127005" x="8518525" y="4375150"/>
          <p14:tracePt t="127019" x="8491538" y="4384675"/>
          <p14:tracePt t="127031" x="8466138" y="4394200"/>
          <p14:tracePt t="127048" x="8412163" y="4411663"/>
          <p14:tracePt t="127066" x="8331200" y="4429125"/>
          <p14:tracePt t="127081" x="8304213" y="4438650"/>
          <p14:tracePt t="127098" x="8277225" y="4446588"/>
          <p14:tracePt t="127115" x="8242300" y="4446588"/>
          <p14:tracePt t="127131" x="8215313" y="4446588"/>
          <p14:tracePt t="127148" x="8188325" y="4446588"/>
          <p14:tracePt t="127165" x="8161338" y="4446588"/>
          <p14:tracePt t="127181" x="8153400" y="4446588"/>
          <p14:tracePt t="127198" x="8126413" y="4446588"/>
          <p14:tracePt t="127215" x="8108950" y="4446588"/>
          <p14:tracePt t="127231" x="8072438" y="4438650"/>
          <p14:tracePt t="127236" x="8062913" y="4438650"/>
          <p14:tracePt t="127248" x="8045450" y="4429125"/>
          <p14:tracePt t="127265" x="8001000" y="4429125"/>
          <p14:tracePt t="127281" x="7983538" y="4419600"/>
          <p14:tracePt t="127298" x="7947025" y="4411663"/>
          <p14:tracePt t="127315" x="7939088" y="4411663"/>
          <p14:tracePt t="127332" x="7920038" y="4402138"/>
          <p14:tracePt t="127348" x="7920038" y="4394200"/>
          <p14:tracePt t="127381" x="7920038" y="4384675"/>
          <p14:tracePt t="127398" x="7920038" y="4375150"/>
          <p14:tracePt t="128419" x="7912100" y="4384675"/>
          <p14:tracePt t="128430" x="7894638" y="4402138"/>
          <p14:tracePt t="128683" x="7724775" y="4473575"/>
          <p14:tracePt t="128690" x="7304088" y="4643438"/>
          <p14:tracePt t="128697" x="7116763" y="4751388"/>
          <p14:tracePt t="128714" x="7010400" y="4803775"/>
          <p14:tracePt t="128731" x="6991350" y="4813300"/>
          <p14:tracePt t="128733" x="6983413" y="4813300"/>
          <p14:tracePt t="128748" x="6965950" y="4822825"/>
          <p14:tracePt t="128764" x="6956425" y="4822825"/>
          <p14:tracePt t="128781" x="6938963" y="4840288"/>
          <p14:tracePt t="128798" x="6919913" y="4848225"/>
          <p14:tracePt t="128814" x="6902450" y="4857750"/>
          <p14:tracePt t="128831" x="6894513" y="4857750"/>
          <p14:tracePt t="128848" x="6884988" y="4867275"/>
          <p14:tracePt t="128864" x="6875463" y="4875213"/>
          <p14:tracePt t="128881" x="6867525" y="4875213"/>
          <p14:tracePt t="128914" x="6867525" y="4884738"/>
          <p14:tracePt t="128952" x="6867525" y="4894263"/>
          <p14:tracePt t="128984" x="6875463" y="4894263"/>
          <p14:tracePt t="128996" x="6884988" y="4894263"/>
          <p14:tracePt t="129008" x="6894513" y="4894263"/>
          <p14:tracePt t="129021" x="6902450" y="4894263"/>
          <p14:tracePt t="129035" x="6911975" y="4894263"/>
          <p14:tracePt t="129048" x="6919913" y="4894263"/>
          <p14:tracePt t="129065" x="6929438" y="4894263"/>
          <p14:tracePt t="129081" x="6938963" y="4894263"/>
          <p14:tracePt t="129098" x="6956425" y="4884738"/>
          <p14:tracePt t="129116" x="6983413" y="4884738"/>
          <p14:tracePt t="129131" x="6991350" y="4875213"/>
          <p14:tracePt t="129148" x="7018338" y="4867275"/>
          <p14:tracePt t="129165" x="7062788" y="4867275"/>
          <p14:tracePt t="129181" x="7099300" y="4867275"/>
          <p14:tracePt t="129198" x="7153275" y="4857750"/>
          <p14:tracePt t="129214" x="7188200" y="4848225"/>
          <p14:tracePt t="129232" x="7232650" y="4848225"/>
          <p14:tracePt t="129248" x="7259638" y="4848225"/>
          <p14:tracePt t="129265" x="7286625" y="4848225"/>
          <p14:tracePt t="129281" x="7304088" y="4848225"/>
          <p14:tracePt t="129298" x="7323138" y="4848225"/>
          <p14:tracePt t="129315" x="7340600" y="4848225"/>
          <p14:tracePt t="129331" x="7358063" y="4848225"/>
          <p14:tracePt t="129348" x="7375525" y="4848225"/>
          <p14:tracePt t="129364" x="7412038" y="4848225"/>
          <p14:tracePt t="129382" x="7466013" y="4848225"/>
          <p14:tracePt t="129398" x="7500938" y="4848225"/>
          <p14:tracePt t="129415" x="7545388" y="4857750"/>
          <p14:tracePt t="129432" x="7581900" y="4857750"/>
          <p14:tracePt t="129448" x="7608888" y="4857750"/>
          <p14:tracePt t="129465" x="7643813" y="4857750"/>
          <p14:tracePt t="129481" x="7661275" y="4867275"/>
          <p14:tracePt t="129498" x="7688263" y="4867275"/>
          <p14:tracePt t="129514" x="7705725" y="4867275"/>
          <p14:tracePt t="129531" x="7732713" y="4875213"/>
          <p14:tracePt t="129547" x="7759700" y="4875213"/>
          <p14:tracePt t="129564" x="7777163" y="4875213"/>
          <p14:tracePt t="129581" x="7858125" y="4884738"/>
          <p14:tracePt t="129597" x="7920038" y="4894263"/>
          <p14:tracePt t="129614" x="7966075" y="4894263"/>
          <p14:tracePt t="129631" x="8001000" y="4894263"/>
          <p14:tracePt t="129648" x="8027988" y="4894263"/>
          <p14:tracePt t="129664" x="8045450" y="4894263"/>
          <p14:tracePt t="129681" x="8062913" y="4894263"/>
          <p14:tracePt t="129697" x="8081963" y="4894263"/>
          <p14:tracePt t="129731" x="8089900" y="4894263"/>
          <p14:tracePt t="129813" x="8081963" y="4894263"/>
          <p14:tracePt t="129824" x="8072438" y="4894263"/>
          <p14:tracePt t="129834" x="8045450" y="4894263"/>
          <p14:tracePt t="129848" x="8010525" y="4884738"/>
          <p14:tracePt t="129865" x="7966075" y="4875213"/>
          <p14:tracePt t="129881" x="7912100" y="4867275"/>
          <p14:tracePt t="129898" x="7894638" y="4857750"/>
          <p14:tracePt t="129915" x="7858125" y="4857750"/>
          <p14:tracePt t="129931" x="7840663" y="4857750"/>
          <p14:tracePt t="129948" x="7831138" y="4857750"/>
          <p14:tracePt t="129965" x="7804150" y="4857750"/>
          <p14:tracePt t="129981" x="7796213" y="4857750"/>
          <p14:tracePt t="129998" x="7769225" y="4857750"/>
          <p14:tracePt t="130014" x="7759700" y="4857750"/>
          <p14:tracePt t="130031" x="7742238" y="4857750"/>
          <p14:tracePt t="130065" x="7732713" y="4857750"/>
          <p14:tracePt t="130081" x="7724775" y="4848225"/>
          <p14:tracePt t="130098" x="7715250" y="4848225"/>
          <p14:tracePt t="130115" x="7705725" y="4848225"/>
          <p14:tracePt t="130149" x="7697788" y="4840288"/>
          <p14:tracePt t="130164" x="7697788" y="4830763"/>
          <p14:tracePt t="130198" x="7697788" y="4822825"/>
          <p14:tracePt t="130224" x="7697788" y="4813300"/>
          <p14:tracePt t="130258" x="7697788" y="4803775"/>
          <p14:tracePt t="130272" x="7697788" y="4795838"/>
          <p14:tracePt t="130306" x="7697788" y="4786313"/>
          <p14:tracePt t="130334" x="7697788" y="4776788"/>
          <p14:tracePt t="130347" x="7697788" y="4768850"/>
          <p14:tracePt t="130361" x="7705725" y="4768850"/>
          <p14:tracePt t="130371" x="7705725" y="4759325"/>
          <p14:tracePt t="130383" x="7715250" y="4759325"/>
          <p14:tracePt t="130398" x="7715250" y="4751388"/>
          <p14:tracePt t="130415" x="7724775" y="4751388"/>
          <p14:tracePt t="130431" x="7724775" y="4741863"/>
          <p14:tracePt t="130448" x="7732713" y="4741863"/>
          <p14:tracePt t="130470" x="7742238" y="4741863"/>
          <p14:tracePt t="130483" x="7751763" y="4741863"/>
          <p14:tracePt t="130516" x="7759700" y="4741863"/>
          <p14:tracePt t="130550" x="7769225" y="4741863"/>
          <p14:tracePt t="130585" x="7777163" y="4741863"/>
          <p14:tracePt t="130612" x="7786688" y="4741863"/>
          <p14:tracePt t="130653" x="7796213" y="4741863"/>
          <p14:tracePt t="130687" x="7804150" y="4741863"/>
          <p14:tracePt t="130715" x="7813675" y="4741863"/>
          <p14:tracePt t="130735" x="7823200" y="4741863"/>
          <p14:tracePt t="130764" x="7831138" y="4741863"/>
          <p14:tracePt t="130784" x="7840663" y="4741863"/>
          <p14:tracePt t="130798" x="7848600" y="4741863"/>
          <p14:tracePt t="130809" x="7858125" y="4741863"/>
          <p14:tracePt t="130820" x="7875588" y="4741863"/>
          <p14:tracePt t="130832" x="7894638" y="4741863"/>
          <p14:tracePt t="130848" x="7912100" y="4741863"/>
          <p14:tracePt t="130865" x="7939088" y="4741863"/>
          <p14:tracePt t="130881" x="7947025" y="4741863"/>
          <p14:tracePt t="130898" x="7966075" y="4741863"/>
          <p14:tracePt t="130914" x="7983538" y="4741863"/>
          <p14:tracePt t="130931" x="7991475" y="4741863"/>
          <p14:tracePt t="130948" x="8001000" y="4741863"/>
          <p14:tracePt t="130984" x="8010525" y="4741863"/>
          <p14:tracePt t="131003" x="8018463" y="4741863"/>
          <p14:tracePt t="131017" x="8027988" y="4741863"/>
          <p14:tracePt t="131051" x="8037513" y="4741863"/>
          <p14:tracePt t="131120" x="8037513" y="4732338"/>
          <p14:tracePt t="131129" x="8037513" y="4724400"/>
          <p14:tracePt t="131140" x="8037513" y="4714875"/>
          <p14:tracePt t="131160" x="8037513" y="4705350"/>
          <p14:tracePt t="131174" x="8037513" y="4697413"/>
          <p14:tracePt t="131184" x="8037513" y="4687888"/>
          <p14:tracePt t="131201" x="8037513" y="4679950"/>
          <p14:tracePt t="131215" x="8037513" y="4670425"/>
          <p14:tracePt t="131311" x="8037513" y="4679950"/>
          <p14:tracePt t="131324" x="8037513" y="4687888"/>
          <p14:tracePt t="131336" x="8037513" y="4697413"/>
          <p14:tracePt t="131348" x="8027988" y="4705350"/>
          <p14:tracePt t="131365" x="8018463" y="4724400"/>
          <p14:tracePt t="131381" x="8018463" y="4741863"/>
          <p14:tracePt t="131399" x="8018463" y="4759325"/>
          <p14:tracePt t="131415" x="8018463" y="4768850"/>
          <p14:tracePt t="131433" x="8018463" y="4786313"/>
          <p14:tracePt t="131465" x="8018463" y="4795838"/>
          <p14:tracePt t="131487" x="8018463" y="4803775"/>
          <p14:tracePt t="131671" x="8027988" y="4803775"/>
          <p14:tracePt t="131733" x="8037513" y="4803775"/>
          <p14:tracePt t="131810" x="8037513" y="4813300"/>
          <p14:tracePt t="131830" x="8045450" y="4813300"/>
          <p14:tracePt t="131858" x="8045450" y="4822825"/>
          <p14:tracePt t="131871" x="8054975" y="4822825"/>
          <p14:tracePt t="131885" x="8062913" y="4822825"/>
          <p14:tracePt t="131919" x="8072438" y="4822825"/>
          <p14:tracePt t="131933" x="8081963" y="4822825"/>
          <p14:tracePt t="131945" x="8089900" y="4830763"/>
          <p14:tracePt t="131957" x="8099425" y="4830763"/>
          <p14:tracePt t="131981" x="8108950" y="4840288"/>
          <p14:tracePt t="131998" x="8116888" y="4840288"/>
          <p14:tracePt t="132015" x="8134350" y="4848225"/>
          <p14:tracePt t="132031" x="8134350" y="4857750"/>
          <p14:tracePt t="132048" x="8143875" y="4857750"/>
          <p14:tracePt t="132069" x="8143875" y="4867275"/>
          <p14:tracePt t="132110" x="8143875" y="4875213"/>
          <p14:tracePt t="132131" x="8134350" y="4875213"/>
          <p14:tracePt t="132141" x="8126413" y="4875213"/>
          <p14:tracePt t="132155" x="8116888" y="4875213"/>
          <p14:tracePt t="132169" x="8081963" y="4875213"/>
          <p14:tracePt t="132181" x="8027988" y="4875213"/>
          <p14:tracePt t="132199" x="7848600" y="4875213"/>
          <p14:tracePt t="132215" x="7751763" y="4875213"/>
          <p14:tracePt t="132233" x="7653338" y="4894263"/>
          <p14:tracePt t="132248" x="7608888" y="4894263"/>
          <p14:tracePt t="132253" x="7589838" y="4894263"/>
          <p14:tracePt t="132265" x="7581900" y="4894263"/>
          <p14:tracePt t="132281" x="7537450" y="4894263"/>
          <p14:tracePt t="132298" x="7518400" y="4894263"/>
          <p14:tracePt t="132315" x="7491413" y="4894263"/>
          <p14:tracePt t="132331" x="7473950" y="4894263"/>
          <p14:tracePt t="132348" x="7446963" y="4894263"/>
          <p14:tracePt t="132382" x="7439025" y="4894263"/>
          <p14:tracePt t="132398" x="7419975" y="4884738"/>
          <p14:tracePt t="132415" x="7412038" y="4884738"/>
          <p14:tracePt t="132431" x="7402513" y="4875213"/>
          <p14:tracePt t="132448" x="7385050" y="4875213"/>
          <p14:tracePt t="132465" x="7367588" y="4867275"/>
          <p14:tracePt t="132481" x="7348538" y="4857750"/>
          <p14:tracePt t="132499" x="7323138" y="4857750"/>
          <p14:tracePt t="132514" x="7313613" y="4857750"/>
          <p14:tracePt t="132531" x="7296150" y="4857750"/>
          <p14:tracePt t="132547" x="7277100" y="4857750"/>
          <p14:tracePt t="132564" x="7259638" y="4857750"/>
          <p14:tracePt t="132581" x="7232650" y="4857750"/>
          <p14:tracePt t="132598" x="7215188" y="4857750"/>
          <p14:tracePt t="132614" x="7197725" y="4857750"/>
          <p14:tracePt t="132631" x="7188200" y="4857750"/>
          <p14:tracePt t="132648" x="7180263" y="4857750"/>
          <p14:tracePt t="132664" x="7170738" y="4857750"/>
          <p14:tracePt t="132848" x="7180263" y="4857750"/>
          <p14:tracePt t="132859" x="7180263" y="4848225"/>
          <p14:tracePt t="132884" x="7188200" y="4848225"/>
          <p14:tracePt t="132917" x="7197725" y="4848225"/>
          <p14:tracePt t="132931" x="7205663" y="4848225"/>
          <p14:tracePt t="132951" x="7215188" y="4848225"/>
          <p14:tracePt t="132965" x="7224713" y="4848225"/>
          <p14:tracePt t="132995" x="7232650" y="4848225"/>
          <p14:tracePt t="133010" x="7242175" y="4848225"/>
          <p14:tracePt t="133022" x="7251700" y="4848225"/>
          <p14:tracePt t="133034" x="7259638" y="4848225"/>
          <p14:tracePt t="133053" x="7269163" y="4848225"/>
          <p14:tracePt t="133081" x="7277100" y="4848225"/>
          <p14:tracePt t="133094" x="7286625" y="4848225"/>
          <p14:tracePt t="133108" x="7296150" y="4848225"/>
          <p14:tracePt t="133129" x="7304088" y="4848225"/>
          <p14:tracePt t="133139" x="7313613" y="4848225"/>
          <p14:tracePt t="133152" x="7323138" y="4848225"/>
          <p14:tracePt t="133184" x="7331075" y="4848225"/>
          <p14:tracePt t="133204" x="7340600" y="4848225"/>
          <p14:tracePt t="133218" x="7348538" y="4848225"/>
          <p14:tracePt t="133229" x="7348538" y="4857750"/>
          <p14:tracePt t="133252" x="7358063" y="4857750"/>
          <p14:tracePt t="133279" x="7367588" y="4857750"/>
          <p14:tracePt t="133313" x="7375525" y="4857750"/>
          <p14:tracePt t="133323" x="7385050" y="4857750"/>
          <p14:tracePt t="133341" x="7394575" y="4857750"/>
          <p14:tracePt t="133354" x="7402513" y="4857750"/>
          <p14:tracePt t="133365" x="7402513" y="4867275"/>
          <p14:tracePt t="133381" x="7419975" y="4875213"/>
          <p14:tracePt t="133398" x="7429500" y="4875213"/>
          <p14:tracePt t="133415" x="7439025" y="4875213"/>
          <p14:tracePt t="133431" x="7446963" y="4875213"/>
          <p14:tracePt t="133448" x="7456488" y="4875213"/>
          <p14:tracePt t="133465" x="7466013" y="4875213"/>
          <p14:tracePt t="133490" x="7473950" y="4875213"/>
          <p14:tracePt t="133585" x="7466013" y="4875213"/>
          <p14:tracePt t="133592" x="7466013" y="4867275"/>
          <p14:tracePt t="133599" x="7456488" y="4867275"/>
          <p14:tracePt t="134824" x="7483475" y="4867275"/>
          <p14:tracePt t="134835" x="7537450" y="4867275"/>
          <p14:tracePt t="134848" x="7634288" y="4875213"/>
          <p14:tracePt t="134865" x="7769225" y="4875213"/>
          <p14:tracePt t="134881" x="7813675" y="4875213"/>
          <p14:tracePt t="134898" x="7858125" y="4875213"/>
          <p14:tracePt t="134915" x="7875588" y="4875213"/>
          <p14:tracePt t="134933" x="7912100" y="4875213"/>
          <p14:tracePt t="134948" x="7929563" y="4875213"/>
          <p14:tracePt t="134966" x="7956550" y="4875213"/>
          <p14:tracePt t="134984" x="7983538" y="4875213"/>
          <p14:tracePt t="135001" x="8054975" y="4875213"/>
          <p14:tracePt t="135015" x="8099425" y="4875213"/>
          <p14:tracePt t="135031" x="8134350" y="4884738"/>
          <p14:tracePt t="135048" x="8161338" y="4894263"/>
          <p14:tracePt t="135065" x="8188325" y="4894263"/>
          <p14:tracePt t="135082" x="8205788" y="4894263"/>
          <p14:tracePt t="135124" x="8215313" y="4894263"/>
          <p14:tracePt t="136019" x="8232775" y="4894263"/>
          <p14:tracePt t="136032" x="8286750" y="4894263"/>
          <p14:tracePt t="136048" x="8323263" y="4894263"/>
          <p14:tracePt t="136065" x="8348663" y="4894263"/>
          <p14:tracePt t="136081" x="8402638" y="4894263"/>
          <p14:tracePt t="136098" x="8429625" y="4894263"/>
          <p14:tracePt t="136115" x="8501063" y="4894263"/>
          <p14:tracePt t="136131" x="8545513" y="4884738"/>
          <p14:tracePt t="136150" x="8626475" y="4875213"/>
          <p14:tracePt t="136167" x="8670925" y="4867275"/>
          <p14:tracePt t="136182" x="8715375" y="4857750"/>
          <p14:tracePt t="136198" x="8759825" y="4848225"/>
          <p14:tracePt t="136215" x="8786813" y="4848225"/>
          <p14:tracePt t="136231" x="8813800" y="4848225"/>
          <p14:tracePt t="136248" x="8831263" y="4848225"/>
          <p14:tracePt t="136253" x="8840788" y="4848225"/>
          <p14:tracePt t="136265" x="8848725" y="4848225"/>
          <p14:tracePt t="136281" x="8867775" y="4848225"/>
          <p14:tracePt t="136299" x="8885238" y="4848225"/>
          <p14:tracePt t="136315" x="8912225" y="4848225"/>
          <p14:tracePt t="136331" x="8920163" y="4848225"/>
          <p14:tracePt t="136348" x="8929688" y="4848225"/>
          <p14:tracePt t="136381" x="8939213" y="4848225"/>
          <p14:tracePt t="136398" x="8947150" y="4848225"/>
          <p14:tracePt t="136429" x="8956675" y="4848225"/>
          <p14:tracePt t="136477" x="8956675" y="4857750"/>
          <p14:tracePt t="136504" x="8966200" y="4857750"/>
          <p14:tracePt t="136517" x="8966200" y="4867275"/>
          <p14:tracePt t="136538" x="8966200" y="4875213"/>
          <p14:tracePt t="136586" x="8974138" y="4875213"/>
          <p14:tracePt t="136592" x="8974138" y="4884738"/>
          <p14:tracePt t="136861" x="8966200" y="4875213"/>
          <p14:tracePt t="136873" x="8956675" y="4867275"/>
          <p14:tracePt t="136887" x="8929688" y="4840288"/>
          <p14:tracePt t="136901" x="8885238" y="4822825"/>
          <p14:tracePt t="136915" x="8823325" y="4813300"/>
          <p14:tracePt t="136931" x="8759825" y="4813300"/>
          <p14:tracePt t="136948" x="8680450" y="4803775"/>
          <p14:tracePt t="136965" x="8572500" y="4786313"/>
          <p14:tracePt t="136984" x="8510588" y="4776788"/>
          <p14:tracePt t="137001" x="8394700" y="4768850"/>
          <p14:tracePt t="137015" x="8313738" y="4759325"/>
          <p14:tracePt t="137031" x="8224838" y="4732338"/>
          <p14:tracePt t="137048" x="8188325" y="4732338"/>
          <p14:tracePt t="137065" x="8153400" y="4705350"/>
          <p14:tracePt t="137081" x="8134350" y="4697413"/>
          <p14:tracePt t="137098" x="8099425" y="4687888"/>
          <p14:tracePt t="137115" x="8081963" y="4679950"/>
          <p14:tracePt t="137133" x="8054975" y="4660900"/>
          <p14:tracePt t="137148" x="8037513" y="4660900"/>
          <p14:tracePt t="137165" x="8018463" y="4652963"/>
          <p14:tracePt t="137181" x="7966075" y="4643438"/>
          <p14:tracePt t="137198" x="7920038" y="4633913"/>
          <p14:tracePt t="137215" x="7867650" y="4625975"/>
          <p14:tracePt t="137231" x="7786688" y="4625975"/>
          <p14:tracePt t="137249" x="7732713" y="4625975"/>
          <p14:tracePt t="137265" x="7697788" y="4625975"/>
          <p14:tracePt t="137281" x="7680325" y="4625975"/>
          <p14:tracePt t="137298" x="7653338" y="4625975"/>
          <p14:tracePt t="137315" x="7643813" y="4625975"/>
          <p14:tracePt t="137331" x="7626350" y="4625975"/>
          <p14:tracePt t="137348" x="7616825" y="4625975"/>
          <p14:tracePt t="137365" x="7608888" y="4625975"/>
          <p14:tracePt t="137381" x="7599363" y="4625975"/>
          <p14:tracePt t="137399" x="7589838" y="4625975"/>
          <p14:tracePt t="137415" x="7589838" y="4616450"/>
          <p14:tracePt t="137431" x="7581900" y="4616450"/>
          <p14:tracePt t="137455" x="7572375" y="4616450"/>
          <p14:tracePt t="137468" x="7572375" y="4608513"/>
          <p14:tracePt t="137481" x="7554913" y="4608513"/>
          <p14:tracePt t="137498" x="7545388" y="4608513"/>
          <p14:tracePt t="137514" x="7537450" y="4608513"/>
          <p14:tracePt t="137531" x="7510463" y="4598988"/>
          <p14:tracePt t="137548" x="7491413" y="4581525"/>
          <p14:tracePt t="137564" x="7491413" y="4572000"/>
          <p14:tracePt t="137581" x="7491413" y="4554538"/>
          <p14:tracePt t="137597" x="7500938" y="4527550"/>
          <p14:tracePt t="137614" x="7527925" y="4500563"/>
          <p14:tracePt t="137631" x="7634288" y="4429125"/>
          <p14:tracePt t="137648" x="7796213" y="4322763"/>
          <p14:tracePt t="137664" x="8018463" y="4205288"/>
          <p14:tracePt t="137681" x="8197850" y="4125913"/>
          <p14:tracePt t="137697" x="8232775" y="4098925"/>
          <p14:tracePt t="137714" x="8269288" y="4054475"/>
          <p14:tracePt t="137731" x="8296275" y="4027488"/>
          <p14:tracePt t="137748" x="8323263" y="3983038"/>
          <p14:tracePt t="137764" x="8340725" y="3956050"/>
          <p14:tracePt t="137768" x="8348663" y="3938588"/>
          <p14:tracePt t="137782" x="8375650" y="3884613"/>
          <p14:tracePt t="137798" x="8402638" y="3840163"/>
          <p14:tracePt t="137815" x="8420100" y="3795713"/>
          <p14:tracePt t="137831" x="8483600" y="3724275"/>
          <p14:tracePt t="137848" x="8537575" y="3652838"/>
          <p14:tracePt t="137865" x="8643938" y="3527425"/>
          <p14:tracePt t="137881" x="8705850" y="3438525"/>
          <p14:tracePt t="137898" x="8742363" y="3394075"/>
          <p14:tracePt t="137915" x="8769350" y="3367088"/>
          <p14:tracePt t="137932" x="8777288" y="3357563"/>
          <p14:tracePt t="137948" x="8786813" y="3348038"/>
          <p14:tracePt t="137981" x="8796338" y="3340100"/>
          <p14:tracePt t="137998" x="8804275" y="3340100"/>
          <p14:tracePt t="138118" x="8813800" y="3340100"/>
          <p14:tracePt t="138132" x="8813800" y="3330575"/>
          <p14:tracePt t="138145" x="8823325" y="3322638"/>
          <p14:tracePt t="138160" x="8840788" y="3322638"/>
          <p14:tracePt t="138175" x="8867775" y="3313113"/>
          <p14:tracePt t="138188" x="8912225" y="3303588"/>
          <p14:tracePt t="138202" x="8966200" y="3295650"/>
          <p14:tracePt t="138215" x="9010650" y="3286125"/>
          <p14:tracePt t="138231" x="9045575" y="3276600"/>
          <p14:tracePt t="138248" x="9063038" y="3276600"/>
          <p14:tracePt t="138265" x="9082088" y="3276600"/>
          <p14:tracePt t="138281" x="9099550" y="3276600"/>
          <p14:tracePt t="138298" x="9109075" y="3276600"/>
          <p14:tracePt t="138315" x="9117013" y="3276600"/>
          <p14:tracePt t="138331" x="9126538" y="3276600"/>
          <p14:tracePt t="138348" x="9134475" y="3276600"/>
          <p14:tracePt t="138365" x="9144000" y="3276600"/>
          <p14:tracePt t="138381" x="9153525" y="3276600"/>
          <p14:tracePt t="138398" x="9170988" y="3276600"/>
          <p14:tracePt t="138415" x="9180513" y="3276600"/>
          <p14:tracePt t="138432" x="9188450" y="3276600"/>
          <p14:tracePt t="138448" x="9205913" y="3276600"/>
          <p14:tracePt t="138466" x="9215438" y="3276600"/>
          <p14:tracePt t="138482" x="9224963" y="3276600"/>
          <p14:tracePt t="138498" x="9242425" y="3276600"/>
          <p14:tracePt t="138514" x="9259888" y="3276600"/>
          <p14:tracePt t="138531" x="9277350" y="3276600"/>
          <p14:tracePt t="138547" x="9296400" y="3276600"/>
          <p14:tracePt t="138564" x="9304338" y="3276600"/>
          <p14:tracePt t="138581" x="9323388" y="3286125"/>
          <p14:tracePt t="138598" x="9323388" y="3295650"/>
          <p14:tracePt t="138615" x="9331325" y="3295650"/>
          <p14:tracePt t="138631" x="9323388" y="3303588"/>
          <p14:tracePt t="138648" x="9313863" y="3313113"/>
          <p14:tracePt t="138664" x="9286875" y="3322638"/>
          <p14:tracePt t="138681" x="9269413" y="3330575"/>
          <p14:tracePt t="138698" x="9232900" y="3357563"/>
          <p14:tracePt t="138714" x="9205913" y="3375025"/>
          <p14:tracePt t="138731" x="9180513" y="3394075"/>
          <p14:tracePt t="138747" x="9153525" y="3411538"/>
          <p14:tracePt t="138764" x="9099550" y="3446463"/>
          <p14:tracePt t="138767" x="9055100" y="3482975"/>
          <p14:tracePt t="138781" x="8956675" y="3544888"/>
          <p14:tracePt t="138798" x="8875713" y="3598863"/>
          <p14:tracePt t="138815" x="8786813" y="3652838"/>
          <p14:tracePt t="138831" x="8759825" y="3679825"/>
          <p14:tracePt t="138848" x="8742363" y="3697288"/>
          <p14:tracePt t="138864" x="8705850" y="3714750"/>
          <p14:tracePt t="138881" x="8688388" y="3732213"/>
          <p14:tracePt t="138898" x="8643938" y="3776663"/>
          <p14:tracePt t="138915" x="8609013" y="3803650"/>
          <p14:tracePt t="138931" x="8545513" y="3867150"/>
          <p14:tracePt t="138948" x="8474075" y="3919538"/>
          <p14:tracePt t="138965" x="8358188" y="4010025"/>
          <p14:tracePt t="138984" x="8313738" y="4054475"/>
          <p14:tracePt t="139000" x="8259763" y="4116388"/>
          <p14:tracePt t="139015" x="8224838" y="4152900"/>
          <p14:tracePt t="139031" x="8188325" y="4197350"/>
          <p14:tracePt t="139048" x="8134350" y="4268788"/>
          <p14:tracePt t="139065" x="8089900" y="4313238"/>
          <p14:tracePt t="139081" x="8018463" y="4375150"/>
          <p14:tracePt t="139098" x="7974013" y="4411663"/>
          <p14:tracePt t="139114" x="7939088" y="4438650"/>
          <p14:tracePt t="139131" x="7902575" y="4483100"/>
          <p14:tracePt t="139149" x="7858125" y="4500563"/>
          <p14:tracePt t="139165" x="7840663" y="4518025"/>
          <p14:tracePt t="139181" x="7813675" y="4545013"/>
          <p14:tracePt t="139198" x="7777163" y="4581525"/>
          <p14:tracePt t="139215" x="7759700" y="4598988"/>
          <p14:tracePt t="139231" x="7742238" y="4625975"/>
          <p14:tracePt t="139248" x="7732713" y="4643438"/>
          <p14:tracePt t="139265" x="7705725" y="4652963"/>
          <p14:tracePt t="139267" x="7697788" y="4660900"/>
          <p14:tracePt t="139281" x="7680325" y="4687888"/>
          <p14:tracePt t="139299" x="7653338" y="4714875"/>
          <p14:tracePt t="139315" x="7643813" y="4724400"/>
          <p14:tracePt t="139331" x="7634288" y="4732338"/>
          <p14:tracePt t="139348" x="7626350" y="4741863"/>
          <p14:tracePt t="139364" x="7626350" y="4751388"/>
          <p14:tracePt t="139381" x="7616825" y="4751388"/>
          <p14:tracePt t="139398" x="7608888" y="4751388"/>
          <p14:tracePt t="139431" x="7599363" y="4751388"/>
          <p14:tracePt t="139465" x="7599363" y="4741863"/>
          <p14:tracePt t="139477" x="7599363" y="4724400"/>
          <p14:tracePt t="139484" x="7599363" y="4714875"/>
          <p14:tracePt t="139498" x="7599363" y="4697413"/>
          <p14:tracePt t="139514" x="7599363" y="4687888"/>
          <p14:tracePt t="139531" x="7599363" y="4660900"/>
          <p14:tracePt t="139547" x="7599363" y="4643438"/>
          <p14:tracePt t="139564" x="7599363" y="4633913"/>
          <p14:tracePt t="139581" x="7599363" y="4608513"/>
          <p14:tracePt t="139597" x="7608888" y="4589463"/>
          <p14:tracePt t="139614" x="7616825" y="4581525"/>
          <p14:tracePt t="139631" x="7616825" y="4572000"/>
          <p14:tracePt t="139647" x="7626350" y="4554538"/>
          <p14:tracePt t="139681" x="7626350" y="4545013"/>
          <p14:tracePt t="139697" x="7626350" y="4537075"/>
          <p14:tracePt t="139779" x="7626350" y="4527550"/>
          <p14:tracePt t="139790" x="7616825" y="4527550"/>
          <p14:tracePt t="139801" x="7616825" y="4518025"/>
          <p14:tracePt t="139815" x="7608888" y="4518025"/>
          <p14:tracePt t="139834" x="7599363" y="4518025"/>
          <p14:tracePt t="139848" x="7599363" y="4510088"/>
          <p14:tracePt t="139865" x="7589838" y="4510088"/>
          <p14:tracePt t="139881" x="7572375" y="4500563"/>
          <p14:tracePt t="139898" x="7554913" y="4483100"/>
          <p14:tracePt t="139915" x="7537450" y="4473575"/>
          <p14:tracePt t="139931" x="7518400" y="4465638"/>
          <p14:tracePt t="139949" x="7491413" y="4456113"/>
          <p14:tracePt t="139965" x="7483475" y="4446588"/>
          <p14:tracePt t="139982" x="7473950" y="4446588"/>
          <p14:tracePt t="139998" x="7466013" y="4446588"/>
          <p14:tracePt t="140015" x="7456488" y="4446588"/>
          <p14:tracePt t="140048" x="7446963" y="4456113"/>
          <p14:tracePt t="140065" x="7446963" y="4465638"/>
          <p14:tracePt t="140081" x="7439025" y="4473575"/>
          <p14:tracePt t="140099" x="7439025" y="4483100"/>
          <p14:tracePt t="140115" x="7429500" y="4491038"/>
          <p14:tracePt t="140131" x="7429500" y="4500563"/>
          <p14:tracePt t="140148" x="7429500" y="4518025"/>
          <p14:tracePt t="140181" x="7429500" y="4537075"/>
          <p14:tracePt t="140198" x="7429500" y="4545013"/>
          <p14:tracePt t="140215" x="7429500" y="4554538"/>
          <p14:tracePt t="140231" x="7429500" y="4572000"/>
          <p14:tracePt t="140248" x="7439025" y="4572000"/>
          <p14:tracePt t="140265" x="7439025" y="4581525"/>
          <p14:tracePt t="140281" x="7446963" y="4589463"/>
          <p14:tracePt t="140298" x="7466013" y="4598988"/>
          <p14:tracePt t="140315" x="7473950" y="4608513"/>
          <p14:tracePt t="140331" x="7473950" y="4616450"/>
          <p14:tracePt t="140348" x="7491413" y="4625975"/>
          <p14:tracePt t="140365" x="7500938" y="4625975"/>
          <p14:tracePt t="140381" x="7510463" y="4633913"/>
          <p14:tracePt t="140398" x="7518400" y="4633913"/>
          <p14:tracePt t="140415" x="7527925" y="4633913"/>
          <p14:tracePt t="140431" x="7537450" y="4633913"/>
          <p14:tracePt t="140448" x="7545388" y="4633913"/>
          <p14:tracePt t="140468" x="7554913" y="4633913"/>
          <p14:tracePt t="140501" x="7562850" y="4633913"/>
          <p14:tracePt t="140529" x="7572375" y="4633913"/>
          <p14:tracePt t="140550" x="7581900" y="4633913"/>
          <p14:tracePt t="140563" x="7581900" y="4643438"/>
          <p14:tracePt t="140577" x="7589838" y="4643438"/>
          <p14:tracePt t="140591" x="7589838" y="4652963"/>
          <p14:tracePt t="140611" x="7599363" y="4652963"/>
          <p14:tracePt t="140645" x="7608888" y="4652963"/>
          <p14:tracePt t="140659" x="7616825" y="4652963"/>
          <p14:tracePt t="140693" x="7626350" y="4652963"/>
          <p14:tracePt t="140707" x="7634288" y="4652963"/>
          <p14:tracePt t="140720" x="7643813" y="4652963"/>
          <p14:tracePt t="140731" x="7653338" y="4652963"/>
          <p14:tracePt t="140748" x="7661275" y="4652963"/>
          <p14:tracePt t="140764" x="7680325" y="4652963"/>
          <p14:tracePt t="140782" x="7697788" y="4652963"/>
          <p14:tracePt t="140798" x="7715250" y="4660900"/>
          <p14:tracePt t="140815" x="7724775" y="4660900"/>
          <p14:tracePt t="140831" x="7769225" y="4660900"/>
          <p14:tracePt t="140848" x="7823200" y="4670425"/>
          <p14:tracePt t="140865" x="7956550" y="4679950"/>
          <p14:tracePt t="140881" x="8010525" y="4687888"/>
          <p14:tracePt t="140898" x="8108950" y="4705350"/>
          <p14:tracePt t="140915" x="8170863" y="4705350"/>
          <p14:tracePt t="140931" x="8232775" y="4724400"/>
          <p14:tracePt t="140948" x="8367713" y="4724400"/>
          <p14:tracePt t="140965" x="8510588" y="4724400"/>
          <p14:tracePt t="140982" x="8705850" y="4714875"/>
          <p14:tracePt t="140998" x="8831263" y="4687888"/>
          <p14:tracePt t="141015" x="8939213" y="4670425"/>
          <p14:tracePt t="141031" x="9018588" y="4643438"/>
          <p14:tracePt t="141049" x="9045575" y="4633913"/>
          <p14:tracePt t="141064" x="9063038" y="4625975"/>
          <p14:tracePt t="141081" x="9072563" y="4616450"/>
          <p14:tracePt t="141098" x="9090025" y="4608513"/>
          <p14:tracePt t="141115" x="9090025" y="4598988"/>
          <p14:tracePt t="141131" x="9099550" y="4581525"/>
          <p14:tracePt t="141148" x="9109075" y="4572000"/>
          <p14:tracePt t="141166" x="9109075" y="4562475"/>
          <p14:tracePt t="141181" x="9109075" y="4554538"/>
          <p14:tracePt t="141199" x="9109075" y="4545013"/>
          <p14:tracePt t="141215" x="9109075" y="4527550"/>
          <p14:tracePt t="141248" x="9117013" y="4518025"/>
          <p14:tracePt t="141283" x="9117013" y="4510088"/>
          <p14:tracePt t="141298" x="9117013" y="4500563"/>
          <p14:tracePt t="141527" x="9117013" y="4510088"/>
          <p14:tracePt t="141540" x="9117013" y="4518025"/>
          <p14:tracePt t="141561" x="9117013" y="4527550"/>
          <p14:tracePt t="141575" x="9117013" y="4537075"/>
          <p14:tracePt t="141582" x="9117013" y="4545013"/>
          <p14:tracePt t="141597" x="9117013" y="4554538"/>
          <p14:tracePt t="141614" x="9117013" y="4562475"/>
          <p14:tracePt t="141631" x="9117013" y="4581525"/>
          <p14:tracePt t="141647" x="9117013" y="4589463"/>
          <p14:tracePt t="141664" x="9126538" y="4608513"/>
          <p14:tracePt t="141681" x="9126538" y="4616450"/>
          <p14:tracePt t="141697" x="9126538" y="4625975"/>
          <p14:tracePt t="141714" x="9126538" y="4633913"/>
          <p14:tracePt t="141731" x="9126538" y="4643438"/>
          <p14:tracePt t="141748" x="9134475" y="4660900"/>
          <p14:tracePt t="141764" x="9144000" y="4679950"/>
          <p14:tracePt t="141781" x="9144000" y="4697413"/>
          <p14:tracePt t="141798" x="9153525" y="4705350"/>
          <p14:tracePt t="141815" x="9153525" y="4732338"/>
          <p14:tracePt t="141831" x="9161463" y="4741863"/>
          <p14:tracePt t="141848" x="9170988" y="4751388"/>
          <p14:tracePt t="141881" x="9170988" y="4768850"/>
          <p14:tracePt t="141898" x="9180513" y="4776788"/>
          <p14:tracePt t="141931" x="9180513" y="4786313"/>
          <p14:tracePt t="141952" x="9180513" y="4795838"/>
          <p14:tracePt t="141966" x="9180513" y="4803775"/>
          <p14:tracePt t="142041" x="9180513" y="4813300"/>
          <p14:tracePt t="142219" x="9188450" y="4813300"/>
          <p14:tracePt t="143619" x="9180513" y="4813300"/>
          <p14:tracePt t="143632" x="9180513" y="4803775"/>
          <p14:tracePt t="143646" x="9180513" y="4795838"/>
          <p14:tracePt t="143659" x="9170988" y="4795838"/>
          <p14:tracePt t="143680" x="9161463" y="4786313"/>
          <p14:tracePt t="143708" x="9153525" y="4776788"/>
          <p14:tracePt t="143743" x="9144000" y="4768850"/>
          <p14:tracePt t="143756" x="9144000" y="4759325"/>
          <p14:tracePt t="143777" x="9134475" y="4759325"/>
          <p14:tracePt t="143790" x="9126538" y="4759325"/>
          <p14:tracePt t="143804" x="9126538" y="4751388"/>
          <p14:tracePt t="143818" x="9117013" y="4751388"/>
          <p14:tracePt t="143852" x="9109075" y="4751388"/>
          <p14:tracePt t="143941" x="9109075" y="4759325"/>
          <p14:tracePt t="143955" x="9109075" y="4768850"/>
          <p14:tracePt t="143968" x="9117013" y="4768850"/>
          <p14:tracePt t="143981" x="9126538" y="4776788"/>
          <p14:tracePt t="143998" x="9134475" y="4786313"/>
          <p14:tracePt t="144016" x="9153525" y="4786313"/>
          <p14:tracePt t="144031" x="9161463" y="4786313"/>
          <p14:tracePt t="144048" x="9170988" y="4786313"/>
          <p14:tracePt t="144065" x="9180513" y="4786313"/>
          <p14:tracePt t="144081" x="9188450" y="4786313"/>
          <p14:tracePt t="144098" x="9205913" y="4786313"/>
          <p14:tracePt t="144115" x="9224963" y="4786313"/>
          <p14:tracePt t="144132" x="9251950" y="4786313"/>
          <p14:tracePt t="144148" x="9277350" y="4786313"/>
          <p14:tracePt t="144167" x="9313863" y="4786313"/>
          <p14:tracePt t="144181" x="9340850" y="4786313"/>
          <p14:tracePt t="144198" x="9358313" y="4786313"/>
          <p14:tracePt t="144215" x="9375775" y="4786313"/>
          <p14:tracePt t="144231" x="9385300" y="4786313"/>
          <p14:tracePt t="144248" x="9394825" y="4786313"/>
          <p14:tracePt t="144265" x="9402763" y="4786313"/>
          <p14:tracePt t="144290" x="9412288" y="4786313"/>
          <p14:tracePt t="144385" x="9420225" y="4786313"/>
          <p14:tracePt t="144406" x="9429750" y="4786313"/>
          <p14:tracePt t="144419" x="9429750" y="4776788"/>
          <p14:tracePt t="144434" x="9439275" y="4776788"/>
          <p14:tracePt t="144494" x="9429750" y="4776788"/>
          <p14:tracePt t="144501" x="9420225" y="4776788"/>
          <p14:tracePt t="144514" x="9412288" y="4776788"/>
          <p14:tracePt t="144531" x="9385300" y="4776788"/>
          <p14:tracePt t="144548" x="9331325" y="4768850"/>
          <p14:tracePt t="144564" x="9296400" y="4759325"/>
          <p14:tracePt t="144581" x="9277350" y="4759325"/>
          <p14:tracePt t="144598" x="9215438" y="4732338"/>
          <p14:tracePt t="144614" x="9144000" y="4697413"/>
          <p14:tracePt t="144631" x="8947150" y="4670425"/>
          <p14:tracePt t="144648" x="8796338" y="4660900"/>
          <p14:tracePt t="144664" x="8599488" y="4652963"/>
          <p14:tracePt t="144681" x="8501063" y="4652963"/>
          <p14:tracePt t="144698" x="8340725" y="4652963"/>
          <p14:tracePt t="144714" x="8259763" y="4652963"/>
          <p14:tracePt t="144731" x="8197850" y="4652963"/>
          <p14:tracePt t="144747" x="8134350" y="4652963"/>
          <p14:tracePt t="144764" x="8108950" y="4652963"/>
          <p14:tracePt t="144781" x="8072438" y="4652963"/>
          <p14:tracePt t="144798" x="8054975" y="4643438"/>
          <p14:tracePt t="144814" x="8018463" y="4633913"/>
          <p14:tracePt t="144831" x="7983538" y="4633913"/>
          <p14:tracePt t="144849" x="7912100" y="4625975"/>
          <p14:tracePt t="144864" x="7867650" y="4625975"/>
          <p14:tracePt t="144881" x="7848600" y="4625975"/>
          <p14:tracePt t="144898" x="7823200" y="4616450"/>
          <p14:tracePt t="144914" x="7813675" y="4616450"/>
          <p14:tracePt t="144931" x="7796213" y="4616450"/>
          <p14:tracePt t="144992" x="7804150" y="4616450"/>
          <p14:tracePt t="145020" x="7813675" y="4616450"/>
          <p14:tracePt t="145035" x="7823200" y="4616450"/>
          <p14:tracePt t="145048" x="7831138" y="4616450"/>
          <p14:tracePt t="145057" x="7840663" y="4616450"/>
          <p14:tracePt t="145070" x="7848600" y="4608513"/>
          <p14:tracePt t="145082" x="7867650" y="4608513"/>
          <p14:tracePt t="145098" x="7875588" y="4608513"/>
          <p14:tracePt t="145116" x="7902575" y="4589463"/>
          <p14:tracePt t="145131" x="7920038" y="4581525"/>
          <p14:tracePt t="145148" x="7929563" y="4572000"/>
          <p14:tracePt t="145165" x="7947025" y="4554538"/>
          <p14:tracePt t="145181" x="7956550" y="4554538"/>
          <p14:tracePt t="145198" x="7966075" y="4537075"/>
          <p14:tracePt t="145214" x="7974013" y="4527550"/>
          <p14:tracePt t="145232" x="7983538" y="4510088"/>
          <p14:tracePt t="145248" x="7983538" y="4500563"/>
          <p14:tracePt t="145266" x="7991475" y="4483100"/>
          <p14:tracePt t="145281" x="8001000" y="4465638"/>
          <p14:tracePt t="145298" x="8001000" y="4456113"/>
          <p14:tracePt t="145315" x="8010525" y="4429125"/>
          <p14:tracePt t="145331" x="8018463" y="4411663"/>
          <p14:tracePt t="145348" x="8018463" y="4394200"/>
          <p14:tracePt t="145365" x="8018463" y="4384675"/>
          <p14:tracePt t="145382" x="8018463" y="4375150"/>
          <p14:tracePt t="145478" x="8018463" y="4384675"/>
          <p14:tracePt t="145499" x="8018463" y="4394200"/>
          <p14:tracePt t="145505" x="8018463" y="4402138"/>
          <p14:tracePt t="145514" x="8018463" y="4411663"/>
          <p14:tracePt t="145531" x="8018463" y="4419600"/>
          <p14:tracePt t="145548" x="8018463" y="4429125"/>
          <p14:tracePt t="145564" x="8018463" y="4438650"/>
          <p14:tracePt t="145581" x="8018463" y="4465638"/>
          <p14:tracePt t="145598" x="8018463" y="4483100"/>
          <p14:tracePt t="145614" x="8018463" y="4500563"/>
          <p14:tracePt t="145631" x="8018463" y="4510088"/>
          <p14:tracePt t="145648" x="8018463" y="4527550"/>
          <p14:tracePt t="145664" x="8018463" y="4537075"/>
          <p14:tracePt t="145681" x="8018463" y="4545013"/>
          <p14:tracePt t="145697" x="8018463" y="4562475"/>
          <p14:tracePt t="145731" x="8018463" y="4581525"/>
          <p14:tracePt t="145764" x="8018463" y="4589463"/>
          <p14:tracePt t="145781" x="8018463" y="4598988"/>
          <p14:tracePt t="145799" x="8018463" y="4616450"/>
          <p14:tracePt t="145815" x="8018463" y="4625975"/>
          <p14:tracePt t="145831" x="8018463" y="4633913"/>
          <p14:tracePt t="145848" x="8018463" y="4670425"/>
          <p14:tracePt t="145865" x="8027988" y="4687888"/>
          <p14:tracePt t="145881" x="8037513" y="4714875"/>
          <p14:tracePt t="145898" x="8037513" y="4724400"/>
          <p14:tracePt t="145915" x="8037513" y="4751388"/>
          <p14:tracePt t="145931" x="8037513" y="4759325"/>
          <p14:tracePt t="145948" x="8045450" y="4768850"/>
          <p14:tracePt t="145965" x="8045450" y="4776788"/>
          <p14:tracePt t="145985" x="8045450" y="4786313"/>
          <p14:tracePt t="146080" x="8054975" y="4786313"/>
          <p14:tracePt t="146142" x="8062913" y="4786313"/>
          <p14:tracePt t="146156" x="8072438" y="4786313"/>
          <p14:tracePt t="146190" x="8081963" y="4786313"/>
          <p14:tracePt t="146224" x="8089900" y="4786313"/>
          <p14:tracePt t="146252" x="8099425" y="4795838"/>
          <p14:tracePt t="146265" x="8108950" y="4795838"/>
          <p14:tracePt t="146278" x="8116888" y="4795838"/>
          <p14:tracePt t="146292" x="8126413" y="4795838"/>
          <p14:tracePt t="146303" x="8126413" y="4803775"/>
          <p14:tracePt t="146315" x="8153400" y="4803775"/>
          <p14:tracePt t="146332" x="8180388" y="4813300"/>
          <p14:tracePt t="146348" x="8197850" y="4813300"/>
          <p14:tracePt t="146365" x="8205788" y="4822825"/>
          <p14:tracePt t="146381" x="8224838" y="4822825"/>
          <p14:tracePt t="146398" x="8232775" y="4822825"/>
          <p14:tracePt t="146431" x="8242300" y="4830763"/>
          <p14:tracePt t="146449" x="8251825" y="4830763"/>
          <p14:tracePt t="146543" x="8251825" y="4822825"/>
          <p14:tracePt t="146550" x="8242300" y="4822825"/>
          <p14:tracePt t="146846" x="8323263" y="4813300"/>
          <p14:tracePt t="146859" x="8562975" y="4795838"/>
          <p14:tracePt t="146874" x="8796338" y="4786313"/>
          <p14:tracePt t="146888" x="8894763" y="4776788"/>
          <p14:tracePt t="146902" x="8956675" y="4768850"/>
          <p14:tracePt t="146916" x="9001125" y="4759325"/>
          <p14:tracePt t="146931" x="9045575" y="4759325"/>
          <p14:tracePt t="146948" x="9180513" y="4751388"/>
          <p14:tracePt t="146965" x="9286875" y="4732338"/>
          <p14:tracePt t="146983" x="9367838" y="4724400"/>
          <p14:tracePt t="147003" x="9420225" y="4714875"/>
          <p14:tracePt t="147016" x="9447213" y="4714875"/>
          <p14:tracePt t="147031" x="9474200" y="4714875"/>
          <p14:tracePt t="147048" x="9501188" y="4705350"/>
          <p14:tracePt t="147065" x="9528175" y="4697413"/>
          <p14:tracePt t="147081" x="9545638" y="4697413"/>
          <p14:tracePt t="147098" x="9563100" y="4687888"/>
          <p14:tracePt t="147115" x="9572625" y="4679950"/>
          <p14:tracePt t="147133" x="9590088" y="4670425"/>
          <p14:tracePt t="147148" x="9599613" y="4660900"/>
          <p14:tracePt t="147166" x="9617075" y="4652963"/>
          <p14:tracePt t="147181" x="9634538" y="4625975"/>
          <p14:tracePt t="147198" x="9653588" y="4608513"/>
          <p14:tracePt t="147215" x="9680575" y="4581525"/>
          <p14:tracePt t="147231" x="9680575" y="4572000"/>
          <p14:tracePt t="147248" x="9688513" y="4554538"/>
          <p14:tracePt t="147265" x="9698038" y="4537075"/>
          <p14:tracePt t="147283" x="9705975" y="4518025"/>
          <p14:tracePt t="147298" x="9705975" y="4510088"/>
          <p14:tracePt t="147315" x="9705975" y="4491038"/>
          <p14:tracePt t="147331" x="9705975" y="4483100"/>
          <p14:tracePt t="147348" x="9705975" y="4473575"/>
          <p14:tracePt t="147381" x="9705975" y="4465638"/>
          <p14:tracePt t="147398" x="9705975" y="4456113"/>
          <p14:tracePt t="147427" x="9705975" y="4446588"/>
          <p14:tracePt t="147454" x="9705975" y="4438650"/>
          <p14:tracePt t="147474" x="9715500" y="4438650"/>
          <p14:tracePt t="147487" x="9725025" y="4429125"/>
          <p14:tracePt t="147498" x="9725025" y="4419600"/>
          <p14:tracePt t="147514" x="9742488" y="4411663"/>
          <p14:tracePt t="147531" x="9742488" y="4402138"/>
          <p14:tracePt t="147548" x="9752013" y="4384675"/>
          <p14:tracePt t="147564" x="9759950" y="4384675"/>
          <p14:tracePt t="147581" x="9759950" y="4375150"/>
          <p14:tracePt t="147598" x="9769475" y="4375150"/>
          <p14:tracePt t="147644" x="9769475" y="4384675"/>
          <p14:tracePt t="147651" x="9769475" y="4394200"/>
          <p14:tracePt t="147671" x="9769475" y="4402138"/>
          <p14:tracePt t="147685" x="9769475" y="4411663"/>
          <p14:tracePt t="147699" x="9769475" y="4429125"/>
          <p14:tracePt t="147714" x="9769475" y="4438650"/>
          <p14:tracePt t="147731" x="9769475" y="4456113"/>
          <p14:tracePt t="147747" x="9769475" y="4473575"/>
          <p14:tracePt t="147765" x="9769475" y="4483100"/>
          <p14:tracePt t="147781" x="9769475" y="4500563"/>
          <p14:tracePt t="147798" x="9769475" y="4518025"/>
          <p14:tracePt t="147816" x="9769475" y="4537075"/>
          <p14:tracePt t="147848" x="9769475" y="4554538"/>
          <p14:tracePt t="147865" x="9769475" y="4562475"/>
          <p14:tracePt t="147881" x="9769475" y="4572000"/>
          <p14:tracePt t="147898" x="9769475" y="4581525"/>
          <p14:tracePt t="147915" x="9769475" y="4589463"/>
          <p14:tracePt t="147948" x="9769475" y="4598988"/>
          <p14:tracePt t="147965" x="9769475" y="4608513"/>
          <p14:tracePt t="147981" x="9769475" y="4625975"/>
          <p14:tracePt t="148014" x="9769475" y="4643438"/>
          <p14:tracePt t="148031" x="9769475" y="4660900"/>
          <p14:tracePt t="148048" x="9777413" y="4679950"/>
          <p14:tracePt t="148064" x="9777413" y="4697413"/>
          <p14:tracePt t="148082" x="9786938" y="4724400"/>
          <p14:tracePt t="148098" x="9796463" y="4741863"/>
          <p14:tracePt t="148115" x="9796463" y="4759325"/>
          <p14:tracePt t="148131" x="9804400" y="4768850"/>
          <p14:tracePt t="148148" x="9804400" y="4786313"/>
          <p14:tracePt t="148165" x="9804400" y="4795838"/>
          <p14:tracePt t="148181" x="9804400" y="4803775"/>
          <p14:tracePt t="148206" x="9813925" y="4813300"/>
          <p14:tracePt t="148219" x="9813925" y="4822825"/>
          <p14:tracePt t="148261" x="9823450" y="4822825"/>
          <p14:tracePt t="148315" x="9823450" y="4813300"/>
          <p14:tracePt t="148324" x="9831388" y="4813300"/>
          <p14:tracePt t="148350" x="9831388" y="4803775"/>
          <p14:tracePt t="148370" x="9831388" y="4795838"/>
          <p14:tracePt t="148384" x="9840913" y="4795838"/>
          <p14:tracePt t="148393" x="9840913" y="4786313"/>
          <p14:tracePt t="148404" x="9848850" y="4776788"/>
          <p14:tracePt t="148431" x="9867900" y="4776788"/>
          <p14:tracePt t="148448" x="9875838" y="4768850"/>
          <p14:tracePt t="148465" x="9902825" y="4768850"/>
          <p14:tracePt t="148481" x="9920288" y="4759325"/>
          <p14:tracePt t="148498" x="9956800" y="4751388"/>
          <p14:tracePt t="148514" x="9974263" y="4751388"/>
          <p14:tracePt t="148531" x="10001250" y="4751388"/>
          <p14:tracePt t="148547" x="10018713" y="4751388"/>
          <p14:tracePt t="148564" x="10028238" y="4751388"/>
          <p14:tracePt t="148581" x="10045700" y="4741863"/>
          <p14:tracePt t="148614" x="10055225" y="4741863"/>
          <p14:tracePt t="148635" x="10063163" y="4741863"/>
          <p14:tracePt t="148655" x="10063163" y="4732338"/>
          <p14:tracePt t="148664" x="10072688" y="4732338"/>
          <p14:tracePt t="148683" x="10072688" y="4724400"/>
          <p14:tracePt t="148703" x="10082213" y="4724400"/>
          <p14:tracePt t="148737" x="10090150" y="4724400"/>
          <p14:tracePt t="148765" x="10099675" y="4724400"/>
          <p14:tracePt t="148779" x="10109200" y="4724400"/>
          <p14:tracePt t="148821" x="10117138" y="4724400"/>
          <p14:tracePt t="149619" x="10109200" y="4724400"/>
          <p14:tracePt t="149646" x="10099675" y="4724400"/>
          <p14:tracePt t="149701" x="10090150" y="4724400"/>
          <p14:tracePt t="149736" x="10082213" y="4724400"/>
          <p14:tracePt t="149765" x="10072688" y="4714875"/>
          <p14:tracePt t="149785" x="10063163" y="4714875"/>
          <p14:tracePt t="149812" x="10055225" y="4714875"/>
          <p14:tracePt t="149846" x="10045700" y="4714875"/>
          <p14:tracePt t="149901" x="10037763" y="4714875"/>
          <p14:tracePt t="149915" x="10028238" y="4714875"/>
          <p14:tracePt t="149942" x="10018713" y="4714875"/>
          <p14:tracePt t="149955" x="10010775" y="4714875"/>
          <p14:tracePt t="149970" x="10001250" y="4714875"/>
          <p14:tracePt t="149982" x="9991725" y="4724400"/>
          <p14:tracePt t="149998" x="9974263" y="4732338"/>
          <p14:tracePt t="150015" x="9956800" y="4741863"/>
          <p14:tracePt t="150031" x="9939338" y="4741863"/>
          <p14:tracePt t="150048" x="9929813" y="4751388"/>
          <p14:tracePt t="150065" x="9920288" y="4759325"/>
          <p14:tracePt t="150081" x="9912350" y="4759325"/>
          <p14:tracePt t="150098" x="9902825" y="4759325"/>
          <p14:tracePt t="150181" x="9902825" y="4768850"/>
          <p14:tracePt t="150236" x="9912350" y="4768850"/>
          <p14:tracePt t="150263" x="9920288" y="4768850"/>
          <p14:tracePt t="150290" x="9929813" y="4768850"/>
          <p14:tracePt t="150311" x="9939338" y="4768850"/>
          <p14:tracePt t="150324" x="9947275" y="4768850"/>
          <p14:tracePt t="150335" x="9956800" y="4759325"/>
          <p14:tracePt t="150348" x="9966325" y="4751388"/>
          <p14:tracePt t="150366" x="9974263" y="4751388"/>
          <p14:tracePt t="150381" x="9983788" y="4741863"/>
          <p14:tracePt t="150398" x="9991725" y="4741863"/>
          <p14:tracePt t="150415" x="10001250" y="4732338"/>
          <p14:tracePt t="150431" x="10010775" y="4732338"/>
          <p14:tracePt t="150719" x="10018713" y="4724400"/>
          <p14:tracePt t="150733" x="10028238" y="4724400"/>
          <p14:tracePt t="150748" x="10028238" y="4714875"/>
          <p14:tracePt t="150761" x="10028238" y="4705350"/>
          <p14:tracePt t="150768" x="10037763" y="4705350"/>
          <p14:tracePt t="151492" x="10037763" y="4697413"/>
          <p14:tracePt t="151506" x="10028238" y="4697413"/>
          <p14:tracePt t="151514" x="10028238" y="4687888"/>
          <p14:tracePt t="151531" x="10010775" y="4670425"/>
          <p14:tracePt t="151548" x="9991725" y="4652963"/>
          <p14:tracePt t="151986" x="9947275" y="4660900"/>
          <p14:tracePt t="151998" x="9804400" y="4714875"/>
          <p14:tracePt t="152015" x="9590088" y="4776788"/>
          <p14:tracePt t="152032" x="9402763" y="4822825"/>
          <p14:tracePt t="152048" x="9348788" y="4840288"/>
          <p14:tracePt t="152065" x="9296400" y="4848225"/>
          <p14:tracePt t="152082" x="9205913" y="4867275"/>
          <p14:tracePt t="152098" x="9117013" y="4867275"/>
          <p14:tracePt t="152115" x="8983663" y="4867275"/>
          <p14:tracePt t="152132" x="8894763" y="4867275"/>
          <p14:tracePt t="152148" x="8796338" y="4867275"/>
          <p14:tracePt t="152165" x="8724900" y="4867275"/>
          <p14:tracePt t="152183" x="8661400" y="4857750"/>
          <p14:tracePt t="152198" x="8634413" y="4848225"/>
          <p14:tracePt t="152215" x="8609013" y="4848225"/>
          <p14:tracePt t="152231" x="8582025" y="4848225"/>
          <p14:tracePt t="152248" x="8572500" y="4848225"/>
          <p14:tracePt t="152265" x="8545513" y="4830763"/>
          <p14:tracePt t="152281" x="8528050" y="4830763"/>
          <p14:tracePt t="152299" x="8491538" y="4822825"/>
          <p14:tracePt t="152315" x="8456613" y="4813300"/>
          <p14:tracePt t="152331" x="8439150" y="4803775"/>
          <p14:tracePt t="152348" x="8402638" y="4795838"/>
          <p14:tracePt t="152365" x="8385175" y="4786313"/>
          <p14:tracePt t="152381" x="8367713" y="4776788"/>
          <p14:tracePt t="152398" x="8358188" y="4776788"/>
          <p14:tracePt t="152415" x="8358188" y="4768850"/>
          <p14:tracePt t="152431" x="8348663" y="4768850"/>
          <p14:tracePt t="152449" x="8348663" y="4759325"/>
          <p14:tracePt t="152470" x="8348663" y="4751388"/>
          <p14:tracePt t="152484" x="8348663" y="4741863"/>
          <p14:tracePt t="152743" x="8348663" y="4751388"/>
          <p14:tracePt t="152848" x="8348663" y="4759325"/>
          <p14:tracePt t="152895" x="8348663" y="4768850"/>
          <p14:tracePt t="152929" x="8348663" y="4776788"/>
          <p14:tracePt t="152943" x="8348663" y="4786313"/>
          <p14:tracePt t="152979" x="8348663" y="4795838"/>
          <p14:tracePt t="153006" x="8348663" y="4803775"/>
          <p14:tracePt t="153693" x="8348663" y="4813300"/>
          <p14:tracePt t="154174" x="8348663" y="4803775"/>
          <p14:tracePt t="154193" x="8348663" y="4795838"/>
          <p14:tracePt t="154207" x="8348663" y="4786313"/>
          <p14:tracePt t="154220" x="8348663" y="4776788"/>
          <p14:tracePt t="154234" x="8348663" y="4768850"/>
          <p14:tracePt t="154248" x="8358188" y="4759325"/>
          <p14:tracePt t="154265" x="8358188" y="4741863"/>
          <p14:tracePt t="154281" x="8367713" y="4732338"/>
          <p14:tracePt t="154298" x="8367713" y="4724400"/>
          <p14:tracePt t="154315" x="8367713" y="4714875"/>
          <p14:tracePt t="154331" x="8367713" y="4705350"/>
          <p14:tracePt t="154358" x="8367713" y="4697413"/>
          <p14:tracePt t="154711" x="8367713" y="4687888"/>
          <p14:tracePt t="154731" x="8367713" y="4679950"/>
          <p14:tracePt t="154760" x="8367713" y="4670425"/>
          <p14:tracePt t="154815" x="8367713" y="4660900"/>
          <p14:tracePt t="154827" x="8375650" y="4660900"/>
          <p14:tracePt t="154856" x="8385175" y="4660900"/>
          <p14:tracePt t="154870" x="8385175" y="4652963"/>
          <p14:tracePt t="154884" x="8385175" y="4643438"/>
          <p14:tracePt t="154924" x="8385175" y="4633913"/>
          <p14:tracePt t="155041" x="8385175" y="4625975"/>
          <p14:tracePt t="155129" x="8385175" y="4616450"/>
          <p14:tracePt t="155191" x="8385175" y="4608513"/>
          <p14:tracePt t="155232" x="8385175" y="4598988"/>
          <p14:tracePt t="155280" x="8385175" y="4589463"/>
          <p14:tracePt t="155307" x="8385175" y="4581525"/>
          <p14:tracePt t="155321" x="8375650" y="4581525"/>
          <p14:tracePt t="155331" x="8375650" y="4572000"/>
          <p14:tracePt t="155348" x="8367713" y="4537075"/>
          <p14:tracePt t="155365" x="8358188" y="4510088"/>
          <p14:tracePt t="155382" x="8340725" y="4465638"/>
          <p14:tracePt t="155398" x="8331200" y="4446588"/>
          <p14:tracePt t="155415" x="8323263" y="4411663"/>
          <p14:tracePt t="155431" x="8323263" y="4384675"/>
          <p14:tracePt t="155449" x="8313738" y="4367213"/>
          <p14:tracePt t="155465" x="8304213" y="4348163"/>
          <p14:tracePt t="155481" x="8304213" y="4340225"/>
          <p14:tracePt t="155498" x="8304213" y="4330700"/>
          <p14:tracePt t="155531" x="8304213" y="4322763"/>
          <p14:tracePt t="155547" x="8304213" y="4313238"/>
          <p14:tracePt t="155564" x="8296275" y="4313238"/>
          <p14:tracePt t="155758" x="8286750" y="4313238"/>
          <p14:tracePt t="155806" x="8277225" y="4313238"/>
          <p14:tracePt t="155977" x="8277225" y="4322763"/>
          <p14:tracePt t="155990" x="8277225" y="4330700"/>
          <p14:tracePt t="156004" x="8277225" y="4340225"/>
          <p14:tracePt t="156018" x="8277225" y="4357688"/>
          <p14:tracePt t="156031" x="8277225" y="4375150"/>
          <p14:tracePt t="156048" x="8286750" y="4394200"/>
          <p14:tracePt t="156065" x="8304213" y="4419600"/>
          <p14:tracePt t="156082" x="8304213" y="4438650"/>
          <p14:tracePt t="156099" x="8313738" y="4456113"/>
          <p14:tracePt t="156115" x="8313738" y="4473575"/>
          <p14:tracePt t="156132" x="8313738" y="4483100"/>
          <p14:tracePt t="156148" x="8313738" y="4491038"/>
          <p14:tracePt t="156182" x="8313738" y="4500563"/>
          <p14:tracePt t="156198" x="8313738" y="4510088"/>
          <p14:tracePt t="156217" x="8304213" y="4518025"/>
          <p14:tracePt t="156231" x="8296275" y="4518025"/>
          <p14:tracePt t="156251" x="8296275" y="4527550"/>
          <p14:tracePt t="156265" x="8286750" y="4527550"/>
          <p14:tracePt t="156298" x="8277225" y="4537075"/>
          <p14:tracePt t="156312" x="8277225" y="4545013"/>
          <p14:tracePt t="156353" x="8269288" y="4545013"/>
          <p14:tracePt t="156435" x="8259763" y="4545013"/>
          <p14:tracePt t="156455" x="8259763" y="4554538"/>
          <p14:tracePt t="156483" x="8259763" y="4562475"/>
          <p14:tracePt t="156516" x="8259763" y="4572000"/>
          <p14:tracePt t="156529" x="8259763" y="4581525"/>
          <p14:tracePt t="156549" x="8259763" y="4589463"/>
          <p14:tracePt t="156563" x="8259763" y="4598988"/>
          <p14:tracePt t="156577" x="8259763" y="4616450"/>
          <p14:tracePt t="156590" x="8259763" y="4625975"/>
          <p14:tracePt t="156597" x="8259763" y="4633913"/>
          <p14:tracePt t="156614" x="8259763" y="4652963"/>
          <p14:tracePt t="156631" x="8259763" y="4670425"/>
          <p14:tracePt t="156647" x="8251825" y="4697413"/>
          <p14:tracePt t="156664" x="8251825" y="4714875"/>
          <p14:tracePt t="156681" x="8251825" y="4724400"/>
          <p14:tracePt t="156697" x="8251825" y="4732338"/>
          <p14:tracePt t="156714" x="8251825" y="4741863"/>
          <p14:tracePt t="156731" x="8251825" y="4751388"/>
          <p14:tracePt t="156748" x="8242300" y="4751388"/>
          <p14:tracePt t="156764" x="8232775" y="4751388"/>
          <p14:tracePt t="156797" x="8224838" y="4751388"/>
          <p14:tracePt t="156818" x="8215313" y="4751388"/>
          <p14:tracePt t="156831" x="8215313" y="4741863"/>
          <p14:tracePt t="156845" x="8215313" y="4732338"/>
          <p14:tracePt t="156855" x="8205788" y="4732338"/>
          <p14:tracePt t="156867" x="8197850" y="4732338"/>
          <p14:tracePt t="156881" x="8197850" y="4724400"/>
          <p14:tracePt t="156900" x="8188325" y="4724400"/>
          <p14:tracePt t="156927" x="8188325" y="4714875"/>
          <p14:tracePt t="156961" x="8180388" y="4714875"/>
          <p14:tracePt t="157112" x="8180388" y="4705350"/>
          <p14:tracePt t="157153" x="8180388" y="4697413"/>
          <p14:tracePt t="157187" x="8180388" y="4687888"/>
          <p14:tracePt t="157201" x="8180388" y="4679950"/>
          <p14:tracePt t="157215" x="8188325" y="4679950"/>
          <p14:tracePt t="157231" x="8188325" y="4660900"/>
          <p14:tracePt t="157248" x="8197850" y="4652963"/>
          <p14:tracePt t="157265" x="8205788" y="4643438"/>
          <p14:tracePt t="157281" x="8215313" y="4643438"/>
          <p14:tracePt t="157298" x="8224838" y="4633913"/>
          <p14:tracePt t="157315" x="8232775" y="4625975"/>
          <p14:tracePt t="157331" x="8242300" y="4625975"/>
          <p14:tracePt t="157348" x="8242300" y="4616450"/>
          <p14:tracePt t="157365" x="8251825" y="4616450"/>
          <p14:tracePt t="157385" x="8259763" y="4616450"/>
          <p14:tracePt t="157398" x="8259763" y="4608513"/>
          <p14:tracePt t="157440" x="8259763" y="4598988"/>
          <p14:tracePt t="157761" x="8259763" y="4608513"/>
          <p14:tracePt t="157802" x="8259763" y="4616450"/>
          <p14:tracePt t="157856" x="8259763" y="4625975"/>
          <p14:tracePt t="157932" x="8259763" y="4633913"/>
          <p14:tracePt t="158034" x="8259763" y="4643438"/>
          <p14:tracePt t="158102" x="8259763" y="4652963"/>
          <p14:tracePt t="158130" x="8259763" y="4660900"/>
          <p14:tracePt t="158151" x="8259763" y="4670425"/>
          <p14:tracePt t="158191" x="8259763" y="4679950"/>
          <p14:tracePt t="158219" x="8269288" y="4679950"/>
          <p14:tracePt t="158239" x="8277225" y="4679950"/>
          <p14:tracePt t="158249" x="8277225" y="4687888"/>
          <p14:tracePt t="158268" x="8286750" y="4687888"/>
          <p14:tracePt t="158281" x="8286750" y="4697413"/>
          <p14:tracePt t="158298" x="8286750" y="4705350"/>
          <p14:tracePt t="158315" x="8296275" y="4705350"/>
          <p14:tracePt t="158331" x="8304213" y="4705350"/>
          <p14:tracePt t="159025" x="8304213" y="4697413"/>
          <p14:tracePt t="159046" x="8304213" y="4687888"/>
          <p14:tracePt t="159058" x="8296275" y="4687888"/>
          <p14:tracePt t="159072" x="8296275" y="4679950"/>
          <p14:tracePt t="159085" x="8296275" y="4670425"/>
          <p14:tracePt t="159100" x="8296275" y="4660900"/>
          <p14:tracePt t="159115" x="8296275" y="4652963"/>
          <p14:tracePt t="159142" x="8296275" y="4643438"/>
          <p14:tracePt t="159177" x="8296275" y="4633913"/>
          <p14:tracePt t="159190" x="8296275" y="4625975"/>
          <p14:tracePt t="159244" x="8296275" y="4616450"/>
          <p14:tracePt t="159264" x="8286750" y="4616450"/>
          <p14:tracePt t="159299" x="8286750" y="4608513"/>
          <p14:tracePt t="159374" x="8286750" y="4598988"/>
          <p14:tracePt t="159394" x="8286750" y="4589463"/>
          <p14:tracePt t="159429" x="8286750" y="4581525"/>
          <p14:tracePt t="159509" x="8286750" y="4572000"/>
          <p14:tracePt t="159570" x="8286750" y="4562475"/>
          <p14:tracePt t="159584" x="8286750" y="4554538"/>
          <p14:tracePt t="159618" x="8286750" y="4545013"/>
          <p14:tracePt t="159645" x="8286750" y="4537075"/>
          <p14:tracePt t="159659" x="8286750" y="4527550"/>
          <p14:tracePt t="159673" x="8286750" y="4518025"/>
          <p14:tracePt t="159687" x="8286750" y="4510088"/>
          <p14:tracePt t="159701" x="8286750" y="4500563"/>
          <p14:tracePt t="159721" x="8286750" y="4491038"/>
          <p14:tracePt t="159735" x="8286750" y="4483100"/>
          <p14:tracePt t="159748" x="8286750" y="4473575"/>
          <p14:tracePt t="159764" x="8286750" y="4465638"/>
          <p14:tracePt t="159781" x="8286750" y="4456113"/>
          <p14:tracePt t="159804" x="8286750" y="4446588"/>
          <p14:tracePt t="159818" x="8286750" y="4438650"/>
          <p14:tracePt t="159845" x="8286750" y="4429125"/>
          <p14:tracePt t="159880" x="8286750" y="4419600"/>
          <p14:tracePt t="159900" x="8286750" y="4411663"/>
          <p14:tracePt t="159911" x="8286750" y="4402138"/>
          <p14:tracePt t="159923" x="8286750" y="4394200"/>
          <p14:tracePt t="159936" x="8286750" y="4375150"/>
          <p14:tracePt t="159948" x="8286750" y="4367213"/>
          <p14:tracePt t="159965" x="8286750" y="4357688"/>
          <p14:tracePt t="159981" x="8286750" y="4340225"/>
          <p14:tracePt t="159998" x="8286750" y="4330700"/>
          <p14:tracePt t="160015" x="8286750" y="4322763"/>
          <p14:tracePt t="160031" x="8277225" y="4322763"/>
          <p14:tracePt t="160048" x="8269288" y="4322763"/>
          <p14:tracePt t="160091" x="8259763" y="4322763"/>
          <p14:tracePt t="160125" x="8259763" y="4330700"/>
          <p14:tracePt t="160138" x="8251825" y="4340225"/>
          <p14:tracePt t="160149" x="8251825" y="4348163"/>
          <p14:tracePt t="160165" x="8251825" y="4357688"/>
          <p14:tracePt t="160182" x="8232775" y="4384675"/>
          <p14:tracePt t="160198" x="8232775" y="4402138"/>
          <p14:tracePt t="160215" x="8224838" y="4429125"/>
          <p14:tracePt t="160231" x="8224838" y="4446588"/>
          <p14:tracePt t="160248" x="8215313" y="4473575"/>
          <p14:tracePt t="160265" x="8215313" y="4483100"/>
          <p14:tracePt t="160282" x="8215313" y="4500563"/>
          <p14:tracePt t="160298" x="8215313" y="4510088"/>
          <p14:tracePt t="160315" x="8215313" y="4518025"/>
          <p14:tracePt t="160331" x="8215313" y="4537075"/>
          <p14:tracePt t="160365" x="8215313" y="4545013"/>
          <p14:tracePt t="160447" x="8215313" y="4554538"/>
          <p14:tracePt t="160939" x="8205788" y="4554538"/>
          <p14:tracePt t="160967" x="8197850" y="4554538"/>
          <p14:tracePt t="160991" x="8188325" y="4554538"/>
          <p14:tracePt t="161007" x="8180388" y="4554538"/>
          <p14:tracePt t="161020" x="8170863" y="4554538"/>
          <p14:tracePt t="161032" x="8161338" y="4554538"/>
          <p14:tracePt t="161048" x="8153400" y="4554538"/>
          <p14:tracePt t="161065" x="8134350" y="4545013"/>
          <p14:tracePt t="161082" x="8126413" y="4545013"/>
          <p14:tracePt t="161115" x="8116888" y="4545013"/>
          <p14:tracePt t="161137" x="8116888" y="4537075"/>
          <p14:tracePt t="161148" x="8108950" y="4537075"/>
          <p14:tracePt t="161165" x="8108950" y="4527550"/>
          <p14:tracePt t="161187" x="8108950" y="4518025"/>
          <p14:tracePt t="161219" x="8108950" y="4510088"/>
          <p14:tracePt t="161247" x="8116888" y="4500563"/>
          <p14:tracePt t="161268" x="8126413" y="4500563"/>
          <p14:tracePt t="161281" x="8134350" y="4500563"/>
          <p14:tracePt t="161292" x="8143875" y="4500563"/>
          <p14:tracePt t="161308" x="8153400" y="4500563"/>
          <p14:tracePt t="161322" x="8161338" y="4500563"/>
          <p14:tracePt t="161335" x="8180388" y="4500563"/>
          <p14:tracePt t="161365" x="8205788" y="4500563"/>
          <p14:tracePt t="161382" x="8215313" y="4500563"/>
          <p14:tracePt t="161398" x="8224838" y="4500563"/>
          <p14:tracePt t="161415" x="8232775" y="4500563"/>
          <p14:tracePt t="161431" x="8242300" y="4500563"/>
          <p14:tracePt t="161448" x="8251825" y="4500563"/>
          <p14:tracePt t="161465" x="8259763" y="4500563"/>
          <p14:tracePt t="161491" x="8269288" y="4500563"/>
          <p14:tracePt t="161499" x="8269288" y="4510088"/>
          <p14:tracePt t="161514" x="8277225" y="4510088"/>
          <p14:tracePt t="161539" x="8277225" y="4518025"/>
          <p14:tracePt t="161573" x="8269288" y="4527550"/>
          <p14:tracePt t="161587" x="8259763" y="4537075"/>
          <p14:tracePt t="161600" x="8242300" y="4537075"/>
          <p14:tracePt t="161614" x="8232775" y="4537075"/>
          <p14:tracePt t="161621" x="8232775" y="4545013"/>
          <p14:tracePt t="161631" x="8224838" y="4545013"/>
          <p14:tracePt t="161648" x="8215313" y="4545013"/>
          <p14:tracePt t="161664" x="8197850" y="4554538"/>
          <p14:tracePt t="161681" x="8188325" y="4554538"/>
          <p14:tracePt t="161697" x="8180388" y="4572000"/>
          <p14:tracePt t="161714" x="8170863" y="4581525"/>
          <p14:tracePt t="161731" x="8161338" y="4589463"/>
          <p14:tracePt t="161748" x="8153400" y="4598988"/>
          <p14:tracePt t="161765" x="8153400" y="4608513"/>
          <p14:tracePt t="161781" x="8153400" y="4616450"/>
          <p14:tracePt t="161798" x="8143875" y="4616450"/>
          <p14:tracePt t="161815" x="8143875" y="4625975"/>
          <p14:tracePt t="162039" x="8143875" y="4633913"/>
          <p14:tracePt t="162049" x="8153400" y="4633913"/>
          <p14:tracePt t="162066" x="8153400" y="4643438"/>
          <p14:tracePt t="162087" x="8153400" y="4652963"/>
          <p14:tracePt t="162122" x="8153400" y="4660900"/>
          <p14:tracePt t="162150" x="8153400" y="4670425"/>
          <p14:tracePt t="162197" x="8153400" y="4679950"/>
          <p14:tracePt t="162265" x="8153400" y="4687888"/>
          <p14:tracePt t="162306" x="8153400" y="4697413"/>
          <p14:tracePt t="162320" x="8161338" y="4714875"/>
          <p14:tracePt t="162334" x="8161338" y="4724400"/>
          <p14:tracePt t="162348" x="8161338" y="4741863"/>
          <p14:tracePt t="162365" x="8161338" y="4751388"/>
          <p14:tracePt t="162381" x="8170863" y="4768850"/>
          <p14:tracePt t="162398" x="8170863" y="4776788"/>
          <p14:tracePt t="162415" x="8170863" y="4786313"/>
          <p14:tracePt t="162448" x="8170863" y="4795838"/>
          <p14:tracePt t="162477" x="8180388" y="4795838"/>
          <p14:tracePt t="162537" x="8180388" y="4803775"/>
          <p14:tracePt t="162564" x="8188325" y="4803775"/>
          <p14:tracePt t="162578" x="8188325" y="4813300"/>
          <p14:tracePt t="162599" x="8197850" y="4813300"/>
          <p14:tracePt t="162619" x="8205788" y="4822825"/>
          <p14:tracePt t="162646" x="8205788" y="4830763"/>
          <p14:tracePt t="162673" x="8215313" y="4830763"/>
          <p14:tracePt t="162680" x="8215313" y="4840288"/>
          <p14:tracePt t="162694" x="8215313" y="4848225"/>
          <p14:tracePt t="162728" x="8224838" y="4857750"/>
          <p14:tracePt t="162757" x="8232775" y="4857750"/>
          <p14:tracePt t="162762" x="8232775" y="4867275"/>
          <p14:tracePt t="163120" x="8242300" y="4867275"/>
          <p14:tracePt t="163132" x="8242300" y="4857750"/>
          <p14:tracePt t="163161" x="8251825" y="4857750"/>
          <p14:tracePt t="163188" x="8259763" y="4857750"/>
          <p14:tracePt t="163199" x="8259763" y="4848225"/>
          <p14:tracePt t="163215" x="8269288" y="4840288"/>
          <p14:tracePt t="163231" x="8286750" y="4840288"/>
          <p14:tracePt t="163248" x="8296275" y="4830763"/>
          <p14:tracePt t="163265" x="8304213" y="4822825"/>
          <p14:tracePt t="163282" x="8323263" y="4813300"/>
          <p14:tracePt t="163299" x="8331200" y="4795838"/>
          <p14:tracePt t="163315" x="8348663" y="4795838"/>
          <p14:tracePt t="163331" x="8402638" y="4776788"/>
          <p14:tracePt t="163348" x="8456613" y="4759325"/>
          <p14:tracePt t="163365" x="8634413" y="4724400"/>
          <p14:tracePt t="163381" x="8742363" y="4705350"/>
          <p14:tracePt t="163398" x="8875713" y="4687888"/>
          <p14:tracePt t="163415" x="8991600" y="4670425"/>
          <p14:tracePt t="163433" x="9205913" y="4643438"/>
          <p14:tracePt t="163449" x="9286875" y="4643438"/>
          <p14:tracePt t="163465" x="9323388" y="4643438"/>
          <p14:tracePt t="163481" x="9367838" y="4633913"/>
          <p14:tracePt t="163498" x="9385300" y="4633913"/>
          <p14:tracePt t="163514" x="9420225" y="4625975"/>
          <p14:tracePt t="163531" x="9439275" y="4625975"/>
          <p14:tracePt t="163548" x="9491663" y="4616450"/>
          <p14:tracePt t="163564" x="9537700" y="4608513"/>
          <p14:tracePt t="163581" x="9590088" y="4598988"/>
          <p14:tracePt t="163597" x="9644063" y="4598988"/>
          <p14:tracePt t="163614" x="9671050" y="4598988"/>
          <p14:tracePt t="163631" x="9705975" y="4598988"/>
          <p14:tracePt t="163648" x="9725025" y="4589463"/>
          <p14:tracePt t="163664" x="9752013" y="4581525"/>
          <p14:tracePt t="163681" x="9759950" y="4581525"/>
          <p14:tracePt t="163698" x="9777413" y="4581525"/>
          <p14:tracePt t="163714" x="9786938" y="4581525"/>
          <p14:tracePt t="163748" x="9796463" y="4581525"/>
          <p14:tracePt t="163765" x="9804400" y="4581525"/>
          <p14:tracePt t="163783" x="9804400" y="4572000"/>
          <p14:tracePt t="163830" x="9804400" y="4562475"/>
          <p14:tracePt t="163857" x="9804400" y="4554538"/>
          <p14:tracePt t="163878" x="9804400" y="4545013"/>
          <p14:tracePt t="163905" x="9804400" y="4537075"/>
          <p14:tracePt t="163926" x="9804400" y="4527550"/>
          <p14:tracePt t="163939" x="9804400" y="4518025"/>
          <p14:tracePt t="163960" x="9804400" y="4510088"/>
          <p14:tracePt t="163970" x="9804400" y="4500563"/>
          <p14:tracePt t="163987" x="9804400" y="4491038"/>
          <p14:tracePt t="164022" x="9804400" y="4483100"/>
          <p14:tracePt t="164049" x="9804400" y="4473575"/>
          <p14:tracePt t="164274" x="9804400" y="4483100"/>
          <p14:tracePt t="164288" x="9804400" y="4491038"/>
          <p14:tracePt t="164301" x="9796463" y="4510088"/>
          <p14:tracePt t="164315" x="9796463" y="4518025"/>
          <p14:tracePt t="164331" x="9796463" y="4537075"/>
          <p14:tracePt t="164349" x="9796463" y="4562475"/>
          <p14:tracePt t="164365" x="9786938" y="4572000"/>
          <p14:tracePt t="164383" x="9786938" y="4581525"/>
          <p14:tracePt t="164415" x="9786938" y="4589463"/>
          <p14:tracePt t="164432" x="9786938" y="4598988"/>
          <p14:tracePt t="164452" x="9786938" y="4608513"/>
          <p14:tracePt t="164485" x="9786938" y="4616450"/>
          <p14:tracePt t="164525" x="9786938" y="4625975"/>
          <p14:tracePt t="164539" x="9786938" y="4633913"/>
          <p14:tracePt t="164573" x="9786938" y="4643438"/>
          <p14:tracePt t="164608" x="9786938" y="4652963"/>
          <p14:tracePt t="164696" x="9796463" y="4652963"/>
          <p14:tracePt t="164751" x="9804400" y="4652963"/>
          <p14:tracePt t="164786" x="9813925" y="4643438"/>
          <p14:tracePt t="164814" x="9823450" y="4633913"/>
          <p14:tracePt t="164827" x="9823450" y="4625975"/>
          <p14:tracePt t="164841" x="9831388" y="4625975"/>
          <p14:tracePt t="164850" x="9840913" y="4625975"/>
          <p14:tracePt t="164865" x="9848850" y="4625975"/>
          <p14:tracePt t="164881" x="9867900" y="4625975"/>
          <p14:tracePt t="164898" x="9894888" y="4625975"/>
          <p14:tracePt t="164915" x="9929813" y="4633913"/>
          <p14:tracePt t="164931" x="9966325" y="4633913"/>
          <p14:tracePt t="164948" x="9991725" y="4633913"/>
          <p14:tracePt t="164965" x="10018713" y="4643438"/>
          <p14:tracePt t="164981" x="10037763" y="4652963"/>
          <p14:tracePt t="164998" x="10055225" y="4652963"/>
          <p14:tracePt t="165014" x="10063163" y="4652963"/>
          <p14:tracePt t="165031" x="10072688" y="4660900"/>
          <p14:tracePt t="165048" x="10082213" y="4660900"/>
          <p14:tracePt t="165065" x="10082213" y="4670425"/>
          <p14:tracePt t="165081" x="10090150" y="4679950"/>
          <p14:tracePt t="165098" x="10099675" y="4679950"/>
          <p14:tracePt t="165114" x="10099675" y="4687888"/>
          <p14:tracePt t="165131" x="10109200" y="4697413"/>
          <p14:tracePt t="165148" x="10109200" y="4714875"/>
          <p14:tracePt t="165165" x="10117138" y="4714875"/>
          <p14:tracePt t="165183" x="10117138" y="4732338"/>
          <p14:tracePt t="165198" x="10126663" y="4741863"/>
          <p14:tracePt t="165215" x="10134600" y="4751388"/>
          <p14:tracePt t="165248" x="10134600" y="4759325"/>
          <p14:tracePt t="165326" x="10144125" y="4759325"/>
          <p14:tracePt t="165354" x="10144125" y="4768850"/>
          <p14:tracePt t="166032" x="10134600" y="4768850"/>
          <p14:tracePt t="166045" x="10126663" y="4768850"/>
          <p14:tracePt t="166060" x="10117138" y="4759325"/>
          <p14:tracePt t="166074" x="10109200" y="4759325"/>
          <p14:tracePt t="166088" x="10099675" y="4759325"/>
          <p14:tracePt t="166102" x="10090150" y="4759325"/>
          <p14:tracePt t="166116" x="10082213" y="4759325"/>
          <p14:tracePt t="166134" x="10072688" y="4751388"/>
          <p14:tracePt t="166154" x="10063163" y="4751388"/>
          <p14:tracePt t="166190" x="10055225" y="4751388"/>
          <p14:tracePt t="166204" x="10045700" y="4751388"/>
          <p14:tracePt t="166393" x="10055225" y="4751388"/>
          <p14:tracePt t="166421" x="10063163" y="4751388"/>
          <p14:tracePt t="166438" x="10072688" y="4751388"/>
          <p14:tracePt t="166453" x="10082213" y="4751388"/>
          <p14:tracePt t="166468" x="10090150" y="4751388"/>
          <p14:tracePt t="166481" x="10099675" y="4751388"/>
          <p14:tracePt t="166497" x="10109200" y="4751388"/>
          <p14:tracePt t="166521" x="10117138" y="4751388"/>
          <p14:tracePt t="166531" x="10117138" y="4741863"/>
          <p14:tracePt t="166576" x="10126663" y="4732338"/>
          <p14:tracePt t="166624" x="10134600" y="4724400"/>
          <p14:tracePt t="166665" x="10134600" y="4714875"/>
          <p14:tracePt t="166706" x="10134600" y="4705350"/>
          <p14:tracePt t="166748" x="10144125" y="4705350"/>
          <p14:tracePt t="166811" x="10153650" y="4705350"/>
          <p14:tracePt t="166920" x="10161588" y="4705350"/>
          <p14:tracePt t="166954" x="10171113" y="4705350"/>
          <p14:tracePt t="166967" x="10171113" y="4697413"/>
          <p14:tracePt t="167002" x="10180638" y="4697413"/>
          <p14:tracePt t="167022" x="10180638" y="4687888"/>
          <p14:tracePt t="167033" x="10188575" y="4687888"/>
          <p14:tracePt t="167063" x="10198100" y="4687888"/>
          <p14:tracePt t="167073" x="10206038" y="4679950"/>
          <p14:tracePt t="167097" x="10215563" y="4679950"/>
          <p14:tracePt t="167118" x="10225088" y="4679950"/>
          <p14:tracePt t="167145" x="10233025" y="4670425"/>
          <p14:tracePt t="167159" x="10242550" y="4670425"/>
          <p14:tracePt t="167188" x="10252075" y="4670425"/>
          <p14:tracePt t="167213" x="10260013" y="4670425"/>
          <p14:tracePt t="167241" x="10269538" y="4670425"/>
          <p14:tracePt t="167261" x="10277475" y="4670425"/>
          <p14:tracePt t="167288" x="10287000" y="4670425"/>
          <p14:tracePt t="167329" x="10287000" y="4660900"/>
          <p14:tracePt t="167377" x="10296525" y="4660900"/>
          <p14:tracePt t="167628" x="10287000" y="4660900"/>
          <p14:tracePt t="167649" x="10287000" y="4652963"/>
          <p14:tracePt t="167663" x="10277475" y="4652963"/>
          <p14:tracePt t="167676" x="10269538" y="4652963"/>
          <p14:tracePt t="168164" x="10277475" y="4652963"/>
          <p14:tracePt t="168191" x="10287000" y="4652963"/>
          <p14:tracePt t="168280" x="10296525" y="4652963"/>
          <p14:tracePt t="168348" x="10304463" y="4652963"/>
          <p14:tracePt t="168375" x="10313988" y="4652963"/>
          <p14:tracePt t="168423" x="10323513" y="4652963"/>
          <p14:tracePt t="168437" x="10323513" y="4660900"/>
          <p14:tracePt t="168450" x="10331450" y="4660900"/>
          <p14:tracePt t="168470" x="10340975" y="4660900"/>
          <p14:tracePt t="168481" x="10348913" y="4660900"/>
          <p14:tracePt t="168503" x="10358438" y="4660900"/>
          <p14:tracePt t="168518" x="10358438" y="4670425"/>
          <p14:tracePt t="168531" x="10367963" y="4670425"/>
          <p14:tracePt t="168661" x="10358438" y="4670425"/>
          <p14:tracePt t="169852" x="10296525" y="4670425"/>
          <p14:tracePt t="169864" x="10198100" y="4670425"/>
          <p14:tracePt t="169878" x="10072688" y="4670425"/>
          <p14:tracePt t="169889" x="10045700" y="4679950"/>
          <p14:tracePt t="169903" x="10001250" y="4679950"/>
          <p14:tracePt t="169915" x="9966325" y="4679950"/>
          <p14:tracePt t="169931" x="9939338" y="4679950"/>
          <p14:tracePt t="169948" x="9885363" y="4679950"/>
          <p14:tracePt t="169965" x="9848850" y="4679950"/>
          <p14:tracePt t="169981" x="9769475" y="4679950"/>
          <p14:tracePt t="169998" x="9725025" y="4679950"/>
          <p14:tracePt t="170015" x="9653588" y="4679950"/>
          <p14:tracePt t="170031" x="9599613" y="4679950"/>
          <p14:tracePt t="170049" x="9518650" y="4679950"/>
          <p14:tracePt t="170065" x="9456738" y="4679950"/>
          <p14:tracePt t="170082" x="9385300" y="4687888"/>
          <p14:tracePt t="170098" x="9242425" y="4705350"/>
          <p14:tracePt t="170115" x="9180513" y="4714875"/>
          <p14:tracePt t="170131" x="9117013" y="4714875"/>
          <p14:tracePt t="170148" x="9082088" y="4724400"/>
          <p14:tracePt t="170165" x="9037638" y="4732338"/>
          <p14:tracePt t="170182" x="8974138" y="4741863"/>
          <p14:tracePt t="170199" x="8867775" y="4741863"/>
          <p14:tracePt t="170215" x="8769350" y="4751388"/>
          <p14:tracePt t="170231" x="8670925" y="4768850"/>
          <p14:tracePt t="170248" x="8501063" y="4776788"/>
          <p14:tracePt t="170265" x="8313738" y="4776788"/>
          <p14:tracePt t="170281" x="8045450" y="4776788"/>
          <p14:tracePt t="170298" x="7902575" y="4776788"/>
          <p14:tracePt t="170315" x="7751763" y="4776788"/>
          <p14:tracePt t="170331" x="7518400" y="4759325"/>
          <p14:tracePt t="170349" x="7412038" y="4741863"/>
          <p14:tracePt t="170365" x="7367588" y="4732338"/>
          <p14:tracePt t="170381" x="7331075" y="4724400"/>
          <p14:tracePt t="170398" x="7304088" y="4714875"/>
          <p14:tracePt t="170415" x="7296150" y="4714875"/>
          <p14:tracePt t="170431" x="7277100" y="4705350"/>
          <p14:tracePt t="170448" x="7259638" y="4697413"/>
          <p14:tracePt t="170465" x="7251700" y="4697413"/>
          <p14:tracePt t="170498" x="7242175" y="4697413"/>
          <p14:tracePt t="170540" x="7232650" y="4697413"/>
          <p14:tracePt t="170554" x="7224713" y="4697413"/>
          <p14:tracePt t="170574" x="7224713" y="4705350"/>
          <p14:tracePt t="170601" x="7215188" y="4705350"/>
          <p14:tracePt t="170642" x="7205663" y="4705350"/>
          <p14:tracePt t="170664" x="7197725" y="4714875"/>
          <p14:tracePt t="170677" x="7180263" y="4724400"/>
          <p14:tracePt t="170690" x="7161213" y="4724400"/>
          <p14:tracePt t="170704" x="7153275" y="4724400"/>
          <p14:tracePt t="170714" x="7134225" y="4724400"/>
          <p14:tracePt t="170731" x="7126288" y="4724400"/>
          <p14:tracePt t="170747" x="7099300" y="4724400"/>
          <p14:tracePt t="170764" x="7081838" y="4724400"/>
          <p14:tracePt t="170781" x="7054850" y="4724400"/>
          <p14:tracePt t="170814" x="7045325" y="4724400"/>
          <p14:tracePt t="170831" x="7037388" y="4724400"/>
          <p14:tracePt t="170848" x="7037388" y="4732338"/>
          <p14:tracePt t="170865" x="7027863" y="4732338"/>
          <p14:tracePt t="170882" x="7018338" y="4741863"/>
          <p14:tracePt t="170911" x="7018338" y="4751388"/>
          <p14:tracePt t="170924" x="7010400" y="4751388"/>
          <p14:tracePt t="170965" x="7010400" y="4759325"/>
          <p14:tracePt t="170994" x="7000875" y="4759325"/>
          <p14:tracePt t="171007" x="7000875" y="4768850"/>
          <p14:tracePt t="171027" x="6991350" y="4768850"/>
          <p14:tracePt t="171040" x="6991350" y="4776788"/>
          <p14:tracePt t="171150" x="7000875" y="4776788"/>
          <p14:tracePt t="171184" x="7010400" y="4776788"/>
          <p14:tracePt t="171211" x="7018338" y="4776788"/>
          <p14:tracePt t="171232" x="7027863" y="4776788"/>
          <p14:tracePt t="171259" x="7037388" y="4776788"/>
          <p14:tracePt t="171314" x="7045325" y="4776788"/>
          <p14:tracePt t="171349" x="7054850" y="4776788"/>
          <p14:tracePt t="171361" x="7062788" y="4776788"/>
          <p14:tracePt t="171389" x="7072313" y="4776788"/>
          <p14:tracePt t="171423" x="7081838" y="4776788"/>
          <p14:tracePt t="171457" x="7089775" y="4776788"/>
          <p14:tracePt t="171464" x="7099300" y="4776788"/>
          <p14:tracePt t="171484" x="7108825" y="4776788"/>
          <p14:tracePt t="171498" x="7116763" y="4776788"/>
          <p14:tracePt t="171514" x="7126288" y="4776788"/>
          <p14:tracePt t="171531" x="7134225" y="4776788"/>
          <p14:tracePt t="171547" x="7143750" y="4776788"/>
          <p14:tracePt t="171564" x="7153275" y="4776788"/>
          <p14:tracePt t="171581" x="7161213" y="4776788"/>
          <p14:tracePt t="171606" x="7170738" y="4776788"/>
          <p14:tracePt t="171620" x="7180263" y="4776788"/>
          <p14:tracePt t="171654" x="7188200" y="4776788"/>
          <p14:tracePt t="171681" x="7197725" y="4776788"/>
          <p14:tracePt t="171709" x="7205663" y="4776788"/>
          <p14:tracePt t="171716" x="7215188" y="4776788"/>
          <p14:tracePt t="171722" x="7215188" y="4786313"/>
          <p14:tracePt t="171738" x="7224713" y="4786313"/>
          <p14:tracePt t="171748" x="7232650" y="4786313"/>
          <p14:tracePt t="171765" x="7251700" y="4795838"/>
          <p14:tracePt t="171781" x="7259638" y="4803775"/>
          <p14:tracePt t="171798" x="7269163" y="4803775"/>
          <p14:tracePt t="171832" x="7277100" y="4803775"/>
          <p14:tracePt t="171848" x="7286625" y="4803775"/>
          <p14:tracePt t="172298" x="7296150" y="4803775"/>
          <p14:tracePt t="172590" x="7286625" y="4803775"/>
          <p14:tracePt t="172597" x="7277100" y="4795838"/>
          <p14:tracePt t="172615" x="7296150" y="4803775"/>
          <p14:tracePt t="172927" x="7446963" y="4562475"/>
          <p14:tracePt t="172941" x="7759700" y="3973513"/>
          <p14:tracePt t="172954" x="7831138" y="3830638"/>
          <p14:tracePt t="172967" x="7858125" y="3786188"/>
          <p14:tracePt t="172981" x="7875588" y="3751263"/>
          <p14:tracePt t="173001" x="7885113" y="3732213"/>
          <p14:tracePt t="173022" x="7894638" y="3724275"/>
          <p14:tracePt t="173036" x="7894638" y="3705225"/>
          <p14:tracePt t="173050" x="7902575" y="3697288"/>
          <p14:tracePt t="173082" x="7912100" y="3697288"/>
          <p14:tracePt t="173098" x="7912100" y="3687763"/>
          <p14:tracePt t="173248" x="7912100" y="3697288"/>
          <p14:tracePt t="173323" x="7920038" y="3697288"/>
          <p14:tracePt t="173344" x="7929563" y="3697288"/>
          <p14:tracePt t="173371" x="7939088" y="3697288"/>
          <p14:tracePt t="173385" x="7947025" y="3697288"/>
          <p14:tracePt t="173398" x="7966075" y="3697288"/>
          <p14:tracePt t="173415" x="7974013" y="3697288"/>
          <p14:tracePt t="173432" x="8001000" y="3697288"/>
          <p14:tracePt t="173448" x="8027988" y="3697288"/>
          <p14:tracePt t="173465" x="8072438" y="3697288"/>
          <p14:tracePt t="173481" x="8099425" y="3697288"/>
          <p14:tracePt t="173497" x="8126413" y="3705225"/>
          <p14:tracePt t="173514" x="8170863" y="3705225"/>
          <p14:tracePt t="173531" x="8188325" y="3705225"/>
          <p14:tracePt t="173547" x="8224838" y="3714750"/>
          <p14:tracePt t="173564" x="8242300" y="3714750"/>
          <p14:tracePt t="173581" x="8269288" y="3724275"/>
          <p14:tracePt t="173597" x="8277225" y="3724275"/>
          <p14:tracePt t="173615" x="8286750" y="3741738"/>
          <p14:tracePt t="173647" x="8286750" y="3751263"/>
          <p14:tracePt t="173670" x="8277225" y="3751263"/>
          <p14:tracePt t="173681" x="8277225" y="3759200"/>
          <p14:tracePt t="173697" x="8259763" y="3759200"/>
          <p14:tracePt t="173714" x="8251825" y="3768725"/>
          <p14:tracePt t="173731" x="8242300" y="3786188"/>
          <p14:tracePt t="173748" x="8242300" y="3795713"/>
          <p14:tracePt t="173765" x="8232775" y="3795713"/>
          <p14:tracePt t="173781" x="8224838" y="3813175"/>
          <p14:tracePt t="173798" x="8224838" y="3822700"/>
          <p14:tracePt t="173815" x="8224838" y="3830638"/>
          <p14:tracePt t="173832" x="8224838" y="3840163"/>
          <p14:tracePt t="173848" x="8232775" y="3857625"/>
          <p14:tracePt t="173865" x="8232775" y="3867150"/>
          <p14:tracePt t="173882" x="8242300" y="3875088"/>
          <p14:tracePt t="173898" x="8242300" y="3884613"/>
          <p14:tracePt t="173915" x="8242300" y="3894138"/>
          <p14:tracePt t="174020" x="8232775" y="3894138"/>
          <p14:tracePt t="174034" x="8224838" y="3894138"/>
          <p14:tracePt t="174054" x="8215313" y="3884613"/>
          <p14:tracePt t="174088" x="8205788" y="3884613"/>
          <p14:tracePt t="174102" x="8197850" y="3884613"/>
          <p14:tracePt t="174115" x="8188325" y="3894138"/>
          <p14:tracePt t="174131" x="8134350" y="3956050"/>
          <p14:tracePt t="174149" x="7966075" y="4160838"/>
          <p14:tracePt t="174165" x="7848600" y="4375150"/>
          <p14:tracePt t="174184" x="7759700" y="4589463"/>
          <p14:tracePt t="174198" x="7732713" y="4660900"/>
          <p14:tracePt t="174215" x="7724775" y="4687888"/>
          <p14:tracePt t="174232" x="7715250" y="4705350"/>
          <p14:tracePt t="174248" x="7715250" y="4724400"/>
          <p14:tracePt t="174265" x="7715250" y="4732338"/>
          <p14:tracePt t="174281" x="7715250" y="4741863"/>
          <p14:tracePt t="174314" x="7715250" y="4751388"/>
          <p14:tracePt t="174402" x="7724775" y="4751388"/>
          <p14:tracePt t="174423" x="7732713" y="4751388"/>
          <p14:tracePt t="174450" x="7742238" y="4751388"/>
          <p14:tracePt t="174470" x="7751763" y="4751388"/>
          <p14:tracePt t="174490" x="7759700" y="4751388"/>
          <p14:tracePt t="174497" x="7769225" y="4751388"/>
          <p14:tracePt t="174510" x="7777163" y="4751388"/>
          <p14:tracePt t="174524" x="7786688" y="4751388"/>
          <p14:tracePt t="174545" x="7796213" y="4751388"/>
          <p14:tracePt t="174551" x="7804150" y="4751388"/>
          <p14:tracePt t="174566" x="7813675" y="4751388"/>
          <p14:tracePt t="174581" x="7823200" y="4751388"/>
          <p14:tracePt t="174597" x="7840663" y="4751388"/>
          <p14:tracePt t="174614" x="7875588" y="4751388"/>
          <p14:tracePt t="174631" x="7912100" y="4751388"/>
          <p14:tracePt t="174647" x="7956550" y="4751388"/>
          <p14:tracePt t="174664" x="7983538" y="4759325"/>
          <p14:tracePt t="174681" x="8010525" y="4759325"/>
          <p14:tracePt t="174697" x="8037513" y="4768850"/>
          <p14:tracePt t="174714" x="8054975" y="4768850"/>
          <p14:tracePt t="174731" x="8089900" y="4776788"/>
          <p14:tracePt t="174747" x="8116888" y="4786313"/>
          <p14:tracePt t="174764" x="8161338" y="4786313"/>
          <p14:tracePt t="174781" x="8197850" y="4795838"/>
          <p14:tracePt t="174798" x="8242300" y="4795838"/>
          <p14:tracePt t="174814" x="8277225" y="4795838"/>
          <p14:tracePt t="174832" x="8323263" y="4795838"/>
          <p14:tracePt t="174848" x="8331200" y="4795838"/>
          <p14:tracePt t="174864" x="8358188" y="4795838"/>
          <p14:tracePt t="174881" x="8385175" y="4795838"/>
          <p14:tracePt t="174898" x="8412163" y="4795838"/>
          <p14:tracePt t="174914" x="8439150" y="4803775"/>
          <p14:tracePt t="174931" x="8447088" y="4803775"/>
          <p14:tracePt t="174948" x="8474075" y="4803775"/>
          <p14:tracePt t="174964" x="8491538" y="4803775"/>
          <p14:tracePt t="174981" x="8501063" y="4803775"/>
          <p14:tracePt t="174998" x="8528050" y="4803775"/>
          <p14:tracePt t="175031" x="8555038" y="4803775"/>
          <p14:tracePt t="175048" x="8562975" y="4795838"/>
          <p14:tracePt t="175064" x="8582025" y="4795838"/>
          <p14:tracePt t="175081" x="8599488" y="4795838"/>
          <p14:tracePt t="175098" x="8616950" y="4795838"/>
          <p14:tracePt t="175114" x="8634413" y="4795838"/>
          <p14:tracePt t="175131" x="8643938" y="4795838"/>
          <p14:tracePt t="175264" x="8643938" y="4786313"/>
          <p14:tracePt t="175305" x="8653463" y="4786313"/>
          <p14:tracePt t="175318" x="8670925" y="4786313"/>
          <p14:tracePt t="175331" x="8670925" y="4776788"/>
          <p14:tracePt t="175334" x="8680450" y="4776788"/>
          <p14:tracePt t="175348" x="8705850" y="4776788"/>
          <p14:tracePt t="175365" x="8732838" y="4768850"/>
          <p14:tracePt t="175381" x="8751888" y="4768850"/>
          <p14:tracePt t="175398" x="8769350" y="4768850"/>
          <p14:tracePt t="175415" x="8804275" y="4768850"/>
          <p14:tracePt t="175431" x="8823325" y="4768850"/>
          <p14:tracePt t="175448" x="8848725" y="4768850"/>
          <p14:tracePt t="175465" x="8875713" y="4768850"/>
          <p14:tracePt t="175481" x="8885238" y="4768850"/>
          <p14:tracePt t="175498" x="8920163" y="4768850"/>
          <p14:tracePt t="175515" x="8966200" y="4768850"/>
          <p14:tracePt t="175531" x="8991600" y="4768850"/>
          <p14:tracePt t="175548" x="9018588" y="4768850"/>
          <p14:tracePt t="175564" x="9045575" y="4768850"/>
          <p14:tracePt t="175581" x="9055100" y="4768850"/>
          <p14:tracePt t="175597" x="9072563" y="4768850"/>
          <p14:tracePt t="175631" x="9082088" y="4768850"/>
          <p14:tracePt t="175693" x="9082088" y="4759325"/>
          <p14:tracePt t="176009" x="9090025" y="4768850"/>
          <p14:tracePt t="176021" x="9117013" y="4786313"/>
          <p14:tracePt t="176036" x="9126538" y="4803775"/>
          <p14:tracePt t="176049" x="9134475" y="4813300"/>
          <p14:tracePt t="176065" x="9144000" y="4822825"/>
          <p14:tracePt t="176082" x="9153525" y="4822825"/>
          <p14:tracePt t="176098" x="9161463" y="4822825"/>
          <p14:tracePt t="176125" x="9170988" y="4822825"/>
          <p14:tracePt t="176193" x="9170988" y="4813300"/>
          <p14:tracePt t="176207" x="9170988" y="4795838"/>
          <p14:tracePt t="176217" x="9170988" y="4786313"/>
          <p14:tracePt t="176231" x="9161463" y="4768850"/>
          <p14:tracePt t="176248" x="9153525" y="4751388"/>
          <p14:tracePt t="176265" x="9144000" y="4741863"/>
          <p14:tracePt t="176282" x="9144000" y="4724400"/>
          <p14:tracePt t="176298" x="9144000" y="4714875"/>
          <p14:tracePt t="176315" x="9144000" y="4705350"/>
          <p14:tracePt t="176348" x="9144000" y="4697413"/>
          <p14:tracePt t="176371" x="9144000" y="4687888"/>
          <p14:tracePt t="176412" x="9134475" y="4687888"/>
          <p14:tracePt t="176446" x="9126538" y="4687888"/>
          <p14:tracePt t="176461" x="9117013" y="4687888"/>
          <p14:tracePt t="176472" x="9109075" y="4687888"/>
          <p14:tracePt t="176481" x="9099550" y="4687888"/>
          <p14:tracePt t="176498" x="9090025" y="4687888"/>
          <p14:tracePt t="176514" x="9072563" y="4687888"/>
          <p14:tracePt t="176531" x="9063038" y="4697413"/>
          <p14:tracePt t="176547" x="9055100" y="4697413"/>
          <p14:tracePt t="176564" x="9045575" y="4705350"/>
          <p14:tracePt t="176581" x="9037638" y="4705350"/>
          <p14:tracePt t="176598" x="9037638" y="4714875"/>
          <p14:tracePt t="176614" x="9037638" y="4724400"/>
          <p14:tracePt t="176648" x="9037638" y="4732338"/>
          <p14:tracePt t="176664" x="9037638" y="4741863"/>
          <p14:tracePt t="176681" x="9037638" y="4751388"/>
          <p14:tracePt t="176698" x="9037638" y="4759325"/>
          <p14:tracePt t="176714" x="9045575" y="4759325"/>
          <p14:tracePt t="176731" x="9055100" y="4768850"/>
          <p14:tracePt t="176747" x="9063038" y="4776788"/>
          <p14:tracePt t="176764" x="9072563" y="4786313"/>
          <p14:tracePt t="176781" x="9090025" y="4803775"/>
          <p14:tracePt t="176814" x="9109075" y="4813300"/>
          <p14:tracePt t="176831" x="9117013" y="4813300"/>
          <p14:tracePt t="176848" x="9126538" y="4813300"/>
          <p14:tracePt t="176864" x="9134475" y="4813300"/>
          <p14:tracePt t="176882" x="9153525" y="4813300"/>
          <p14:tracePt t="176897" x="9161463" y="4813300"/>
          <p14:tracePt t="176931" x="9170988" y="4803775"/>
          <p14:tracePt t="176947" x="9180513" y="4786313"/>
          <p14:tracePt t="176964" x="9180513" y="4776788"/>
          <p14:tracePt t="176981" x="9188450" y="4751388"/>
          <p14:tracePt t="176999" x="9188450" y="4714875"/>
          <p14:tracePt t="177014" x="9188450" y="4705350"/>
          <p14:tracePt t="177031" x="9188450" y="4687888"/>
          <p14:tracePt t="177048" x="9180513" y="4670425"/>
          <p14:tracePt t="177064" x="9180513" y="4660900"/>
          <p14:tracePt t="177081" x="9170988" y="4660900"/>
          <p14:tracePt t="177098" x="9161463" y="4660900"/>
          <p14:tracePt t="177114" x="9153525" y="4660900"/>
          <p14:tracePt t="177171" x="9161463" y="4670425"/>
          <p14:tracePt t="177191" x="9170988" y="4670425"/>
          <p14:tracePt t="177202" x="9180513" y="4670425"/>
          <p14:tracePt t="177215" x="9205913" y="4679950"/>
          <p14:tracePt t="177231" x="9277350" y="4687888"/>
          <p14:tracePt t="177248" x="9340850" y="4687888"/>
          <p14:tracePt t="177265" x="9474200" y="4687888"/>
          <p14:tracePt t="177281" x="9680575" y="4660900"/>
          <p14:tracePt t="177299" x="9732963" y="4660900"/>
          <p14:tracePt t="177315" x="9786938" y="4652963"/>
          <p14:tracePt t="177331" x="9804400" y="4652963"/>
          <p14:tracePt t="177336" x="9813925" y="4643438"/>
          <p14:tracePt t="177349" x="9831388" y="4643438"/>
          <p14:tracePt t="177365" x="9840913" y="4633913"/>
          <p14:tracePt t="177381" x="9858375" y="4625975"/>
          <p14:tracePt t="177398" x="9867900" y="4625975"/>
          <p14:tracePt t="177416" x="9875838" y="4625975"/>
          <p14:tracePt t="177451" x="9875838" y="4616450"/>
          <p14:tracePt t="177504" x="9875838" y="4608513"/>
          <p14:tracePt t="177538" x="9875838" y="4598988"/>
          <p14:tracePt t="177579" x="9875838" y="4589463"/>
          <p14:tracePt t="177654" x="9875838" y="4581525"/>
          <p14:tracePt t="177779" x="9875838" y="4589463"/>
          <p14:tracePt t="177800" x="9875838" y="4598988"/>
          <p14:tracePt t="177813" x="9875838" y="4608513"/>
          <p14:tracePt t="177834" x="9875838" y="4616450"/>
          <p14:tracePt t="177847" x="9875838" y="4625975"/>
          <p14:tracePt t="177860" x="9875838" y="4633913"/>
          <p14:tracePt t="177873" x="9875838" y="4643438"/>
          <p14:tracePt t="177885" x="9875838" y="4652963"/>
          <p14:tracePt t="177902" x="9875838" y="4660900"/>
          <p14:tracePt t="177915" x="9885363" y="4670425"/>
          <p14:tracePt t="177932" x="9894888" y="4679950"/>
          <p14:tracePt t="177948" x="9902825" y="4687888"/>
          <p14:tracePt t="177965" x="9912350" y="4697413"/>
          <p14:tracePt t="177982" x="9929813" y="4705350"/>
          <p14:tracePt t="177998" x="9947275" y="4705350"/>
          <p14:tracePt t="178015" x="9966325" y="4714875"/>
          <p14:tracePt t="178031" x="9983788" y="4714875"/>
          <p14:tracePt t="178048" x="10001250" y="4714875"/>
          <p14:tracePt t="178065" x="10010775" y="4714875"/>
          <p14:tracePt t="178081" x="10028238" y="4714875"/>
          <p14:tracePt t="178099" x="10045700" y="4714875"/>
          <p14:tracePt t="178115" x="10055225" y="4714875"/>
          <p14:tracePt t="178131" x="10063163" y="4714875"/>
          <p14:tracePt t="178148" x="10082213" y="4714875"/>
          <p14:tracePt t="178165" x="10082213" y="4705350"/>
          <p14:tracePt t="178182" x="10090150" y="4697413"/>
          <p14:tracePt t="178198" x="10090150" y="4687888"/>
          <p14:tracePt t="178215" x="10099675" y="4679950"/>
          <p14:tracePt t="178231" x="10109200" y="4670425"/>
          <p14:tracePt t="178249" x="10117138" y="4652963"/>
          <p14:tracePt t="178265" x="10117138" y="4643438"/>
          <p14:tracePt t="178281" x="10117138" y="4625975"/>
          <p14:tracePt t="178298" x="10117138" y="4616450"/>
          <p14:tracePt t="178315" x="10117138" y="4608513"/>
          <p14:tracePt t="178332" x="10117138" y="4589463"/>
          <p14:tracePt t="178348" x="10109200" y="4581525"/>
          <p14:tracePt t="178380" x="10099675" y="4572000"/>
          <p14:tracePt t="178401" x="10090150" y="4572000"/>
          <p14:tracePt t="178411" x="10090150" y="4562475"/>
          <p14:tracePt t="178422" x="10082213" y="4562475"/>
          <p14:tracePt t="178434" x="10072688" y="4554538"/>
          <p14:tracePt t="178448" x="10063163" y="4545013"/>
          <p14:tracePt t="178465" x="10055225" y="4545013"/>
          <p14:tracePt t="178481" x="10045700" y="4537075"/>
          <p14:tracePt t="178498" x="10028238" y="4518025"/>
          <p14:tracePt t="178514" x="10010775" y="4518025"/>
          <p14:tracePt t="178531" x="10001250" y="4510088"/>
          <p14:tracePt t="178548" x="9991725" y="4510088"/>
          <p14:tracePt t="178564" x="9983788" y="4510088"/>
          <p14:tracePt t="178581" x="9974263" y="4510088"/>
          <p14:tracePt t="178604" x="9966325" y="4510088"/>
          <p14:tracePt t="178624" x="9966325" y="4518025"/>
          <p14:tracePt t="178632" x="9966325" y="4527550"/>
          <p14:tracePt t="178648" x="9956800" y="4527550"/>
          <p14:tracePt t="178664" x="9956800" y="4537075"/>
          <p14:tracePt t="178681" x="9947275" y="4554538"/>
          <p14:tracePt t="178698" x="9947275" y="4562475"/>
          <p14:tracePt t="178714" x="9947275" y="4572000"/>
          <p14:tracePt t="178731" x="9947275" y="4581525"/>
          <p14:tracePt t="178747" x="9956800" y="4598988"/>
          <p14:tracePt t="178782" x="9966325" y="4608513"/>
          <p14:tracePt t="178797" x="9974263" y="4616450"/>
          <p14:tracePt t="178814" x="9983788" y="4616450"/>
          <p14:tracePt t="178831" x="9983788" y="4633913"/>
          <p14:tracePt t="178848" x="9991725" y="4633913"/>
          <p14:tracePt t="178865" x="9991725" y="4643438"/>
          <p14:tracePt t="178881" x="10001250" y="4643438"/>
          <p14:tracePt t="178900" x="10010775" y="4643438"/>
          <p14:tracePt t="178914" x="10018713" y="4643438"/>
          <p14:tracePt t="179064" x="10010775" y="4643438"/>
          <p14:tracePt t="179084" x="10001250" y="4643438"/>
          <p14:tracePt t="179098" x="9991725" y="4643438"/>
          <p14:tracePt t="179829" x="9966325" y="4643438"/>
          <p14:tracePt t="179841" x="9929813" y="4660900"/>
          <p14:tracePt t="179856" x="9796463" y="4679950"/>
          <p14:tracePt t="179870" x="9725025" y="4697413"/>
          <p14:tracePt t="179884" x="9671050" y="4705350"/>
          <p14:tracePt t="179898" x="9634538" y="4714875"/>
          <p14:tracePt t="179915" x="9590088" y="4724400"/>
          <p14:tracePt t="179931" x="9545638" y="4732338"/>
          <p14:tracePt t="179948" x="9518650" y="4741863"/>
          <p14:tracePt t="179965" x="9483725" y="4751388"/>
          <p14:tracePt t="179981" x="9412288" y="4768850"/>
          <p14:tracePt t="179999" x="9269413" y="4803775"/>
          <p14:tracePt t="180015" x="9188450" y="4822825"/>
          <p14:tracePt t="180031" x="9153525" y="4830763"/>
          <p14:tracePt t="180048" x="9109075" y="4840288"/>
          <p14:tracePt t="180065" x="9082088" y="4848225"/>
          <p14:tracePt t="180081" x="9045575" y="4857750"/>
          <p14:tracePt t="180098" x="9010650" y="4857750"/>
          <p14:tracePt t="180115" x="8983663" y="4875213"/>
          <p14:tracePt t="180131" x="8956675" y="4875213"/>
          <p14:tracePt t="180149" x="8929688" y="4884738"/>
          <p14:tracePt t="180165" x="8902700" y="4894263"/>
          <p14:tracePt t="180183" x="8885238" y="4894263"/>
          <p14:tracePt t="180198" x="8848725" y="4902200"/>
          <p14:tracePt t="180215" x="8831263" y="4911725"/>
          <p14:tracePt t="180232" x="8813800" y="4911725"/>
          <p14:tracePt t="180248" x="8804275" y="4911725"/>
          <p14:tracePt t="180265" x="8786813" y="4911725"/>
          <p14:tracePt t="180299" x="8777288" y="4911725"/>
          <p14:tracePt t="180315" x="8759825" y="4911725"/>
          <p14:tracePt t="180348" x="8751888" y="4911725"/>
          <p14:tracePt t="180365" x="8742363" y="4911725"/>
          <p14:tracePt t="180382" x="8724900" y="4911725"/>
          <p14:tracePt t="180398" x="8715375" y="4911725"/>
          <p14:tracePt t="180416" x="8697913" y="4911725"/>
          <p14:tracePt t="180431" x="8688388" y="4911725"/>
          <p14:tracePt t="180465" x="8680450" y="4902200"/>
          <p14:tracePt t="180481" x="8680450" y="4894263"/>
          <p14:tracePt t="180498" x="8680450" y="4884738"/>
          <p14:tracePt t="180514" x="8680450" y="4867275"/>
          <p14:tracePt t="180531" x="8680450" y="4857750"/>
          <p14:tracePt t="180547" x="8680450" y="4848225"/>
          <p14:tracePt t="180564" x="8680450" y="4840288"/>
          <p14:tracePt t="180581" x="8680450" y="4830763"/>
          <p14:tracePt t="180614" x="8680450" y="4822825"/>
          <p14:tracePt t="180729" x="8680450" y="4813300"/>
          <p14:tracePt t="180791" x="8680450" y="4803775"/>
          <p14:tracePt t="180819" x="8680450" y="4795838"/>
          <p14:tracePt t="180846" x="8688388" y="4795838"/>
          <p14:tracePt t="180852" x="8688388" y="4786313"/>
          <p14:tracePt t="180880" x="8697913" y="4776788"/>
          <p14:tracePt t="180901" x="8705850" y="4776788"/>
          <p14:tracePt t="180917" x="8705850" y="4768850"/>
          <p14:tracePt t="180930" x="8705850" y="4759325"/>
          <p14:tracePt t="181032" x="8697913" y="4759325"/>
          <p14:tracePt t="181059" x="8697913" y="4768850"/>
          <p14:tracePt t="181069" x="8688388" y="4768850"/>
          <p14:tracePt t="181081" x="8688388" y="4776788"/>
          <p14:tracePt t="181099" x="8670925" y="4786313"/>
          <p14:tracePt t="181115" x="8661400" y="4803775"/>
          <p14:tracePt t="181131" x="8653463" y="4803775"/>
          <p14:tracePt t="181148" x="8643938" y="4822825"/>
          <p14:tracePt t="181165" x="8643938" y="4830763"/>
          <p14:tracePt t="181182" x="8643938" y="4840288"/>
          <p14:tracePt t="181198" x="8643938" y="4848225"/>
          <p14:tracePt t="181215" x="8643938" y="4867275"/>
          <p14:tracePt t="181248" x="8653463" y="4875213"/>
          <p14:tracePt t="181265" x="8661400" y="4884738"/>
          <p14:tracePt t="181298" x="8670925" y="4884738"/>
          <p14:tracePt t="181315" x="8680450" y="4884738"/>
          <p14:tracePt t="181346" x="8688388" y="4884738"/>
          <p14:tracePt t="181360" x="8697913" y="4884738"/>
          <p14:tracePt t="181372" x="8705850" y="4884738"/>
          <p14:tracePt t="181387" x="8715375" y="4884738"/>
          <p14:tracePt t="181401" x="8724900" y="4884738"/>
          <p14:tracePt t="181415" x="8732838" y="4884738"/>
          <p14:tracePt t="181431" x="8742363" y="4884738"/>
          <p14:tracePt t="181448" x="8751888" y="4884738"/>
          <p14:tracePt t="181465" x="8759825" y="4884738"/>
          <p14:tracePt t="181481" x="8777288" y="4884738"/>
          <p14:tracePt t="181498" x="8786813" y="4884738"/>
          <p14:tracePt t="181515" x="8804275" y="4884738"/>
          <p14:tracePt t="181531" x="8831263" y="4884738"/>
          <p14:tracePt t="181548" x="8848725" y="4884738"/>
          <p14:tracePt t="181564" x="8875713" y="4875213"/>
          <p14:tracePt t="181581" x="8894763" y="4875213"/>
          <p14:tracePt t="181598" x="8920163" y="4867275"/>
          <p14:tracePt t="181614" x="8929688" y="4867275"/>
          <p14:tracePt t="181631" x="8939213" y="4857750"/>
          <p14:tracePt t="181648" x="8947150" y="4848225"/>
          <p14:tracePt t="181664" x="8947150" y="4840288"/>
          <p14:tracePt t="181681" x="8956675" y="4830763"/>
          <p14:tracePt t="181697" x="8956675" y="4813300"/>
          <p14:tracePt t="181714" x="8956675" y="4803775"/>
          <p14:tracePt t="181731" x="8956675" y="4795838"/>
          <p14:tracePt t="181748" x="8956675" y="4786313"/>
          <p14:tracePt t="181764" x="8956675" y="4776788"/>
          <p14:tracePt t="181781" x="8956675" y="4768850"/>
          <p14:tracePt t="181803" x="8956675" y="4759325"/>
          <p14:tracePt t="181838" x="8956675" y="4751388"/>
          <p14:tracePt t="181879" x="8956675" y="4741863"/>
          <p14:tracePt t="181906" x="8947150" y="4741863"/>
          <p14:tracePt t="181934" x="8939213" y="4741863"/>
          <p14:tracePt t="181945" x="8939213" y="4732338"/>
          <p14:tracePt t="181956" x="8929688" y="4732338"/>
          <p14:tracePt t="181968" x="8912225" y="4732338"/>
          <p14:tracePt t="181981" x="8902700" y="4724400"/>
          <p14:tracePt t="181998" x="8894763" y="4724400"/>
          <p14:tracePt t="182015" x="8875713" y="4724400"/>
          <p14:tracePt t="182031" x="8848725" y="4724400"/>
          <p14:tracePt t="182049" x="8823325" y="4724400"/>
          <p14:tracePt t="182065" x="8813800" y="4724400"/>
          <p14:tracePt t="182081" x="8796338" y="4724400"/>
          <p14:tracePt t="182098" x="8777288" y="4714875"/>
          <p14:tracePt t="182115" x="8759825" y="4714875"/>
          <p14:tracePt t="182131" x="8751888" y="4714875"/>
          <p14:tracePt t="182148" x="8732838" y="4714875"/>
          <p14:tracePt t="182165" x="8724900" y="4705350"/>
          <p14:tracePt t="182182" x="8705850" y="4705350"/>
          <p14:tracePt t="182199" x="8697913" y="4705350"/>
          <p14:tracePt t="182215" x="8688388" y="4705350"/>
          <p14:tracePt t="182231" x="8680450" y="4705350"/>
          <p14:tracePt t="182248" x="8661400" y="4705350"/>
          <p14:tracePt t="182264" x="8653463" y="4705350"/>
          <p14:tracePt t="182298" x="8643938" y="4714875"/>
          <p14:tracePt t="182317" x="8643938" y="4724400"/>
          <p14:tracePt t="182358" x="8643938" y="4732338"/>
          <p14:tracePt t="182391" x="8643938" y="4741863"/>
          <p14:tracePt t="182440" x="8643938" y="4751388"/>
          <p14:tracePt t="182460" x="8643938" y="4759325"/>
          <p14:tracePt t="182506" x="8643938" y="4768850"/>
          <p14:tracePt t="182575" x="8643938" y="4776788"/>
          <p14:tracePt t="182615" x="8653463" y="4776788"/>
          <p14:tracePt t="182623" x="8653463" y="4786313"/>
          <p14:tracePt t="182671" x="8653463" y="4795838"/>
          <p14:tracePt t="182719" x="8653463" y="4803775"/>
          <p14:tracePt t="182745" x="8653463" y="4813300"/>
          <p14:tracePt t="182780" x="8653463" y="4822825"/>
          <p14:tracePt t="182794" x="8653463" y="4830763"/>
          <p14:tracePt t="182829" x="8661400" y="4830763"/>
          <p14:tracePt t="182870" x="8670925" y="4830763"/>
          <p14:tracePt t="182890" x="8680450" y="4830763"/>
          <p14:tracePt t="182932" x="8688388" y="4830763"/>
          <p14:tracePt t="182952" x="8688388" y="4822825"/>
          <p14:tracePt t="182972" x="8697913" y="4822825"/>
          <p14:tracePt t="182986" x="8697913" y="4813300"/>
          <p14:tracePt t="183006" x="8705850" y="4813300"/>
          <p14:tracePt t="183022" x="8705850" y="4803775"/>
          <p14:tracePt t="183036" x="8715375" y="4803775"/>
          <p14:tracePt t="183062" x="8724900" y="4803775"/>
          <p14:tracePt t="183074" x="8724900" y="4795838"/>
          <p14:tracePt t="183095" x="8732838" y="4795838"/>
          <p14:tracePt t="183123" x="8742363" y="4795838"/>
          <p14:tracePt t="183137" x="8751888" y="4795838"/>
          <p14:tracePt t="183171" x="8759825" y="4795838"/>
          <p14:tracePt t="183212" x="8769350" y="4795838"/>
          <p14:tracePt t="183225" x="8769350" y="4803775"/>
          <p14:tracePt t="183239" x="8777288" y="4803775"/>
          <p14:tracePt t="183260" x="8786813" y="4803775"/>
          <p14:tracePt t="183321" x="8796338" y="4803775"/>
          <p14:tracePt t="183331" x="8796338" y="4813300"/>
          <p14:tracePt t="183404" x="8796338" y="4822825"/>
          <p14:tracePt t="183437" x="8796338" y="4830763"/>
          <p14:tracePt t="183491" x="8796338" y="4840288"/>
          <p14:tracePt t="183648" x="8786813" y="4840288"/>
          <p14:tracePt t="183661" x="8777288" y="4840288"/>
          <p14:tracePt t="183675" x="8769350" y="4840288"/>
          <p14:tracePt t="183688" x="8759825" y="4840288"/>
          <p14:tracePt t="183709" x="8751888" y="4840288"/>
          <p14:tracePt t="183716" x="8742363" y="4840288"/>
          <p14:tracePt t="183731" x="8732838" y="4840288"/>
          <p14:tracePt t="183748" x="8724900" y="4830763"/>
          <p14:tracePt t="183764" x="8724900" y="4822825"/>
          <p14:tracePt t="183781" x="8715375" y="4822825"/>
          <p14:tracePt t="183798" x="8705850" y="4813300"/>
          <p14:tracePt t="183831" x="8697913" y="4813300"/>
          <p14:tracePt t="183860" x="8688388" y="4813300"/>
          <p14:tracePt t="183916" x="8680450" y="4813300"/>
          <p14:tracePt t="183943" x="8680450" y="4822825"/>
          <p14:tracePt t="183977" x="8680450" y="4830763"/>
          <p14:tracePt t="184080" x="8680450" y="4840288"/>
          <p14:tracePt t="184121" x="8688388" y="4840288"/>
          <p14:tracePt t="184161" x="8697913" y="4840288"/>
          <p14:tracePt t="184196" x="8705850" y="4840288"/>
          <p14:tracePt t="184209" x="8715375" y="4840288"/>
          <p14:tracePt t="184243" x="8724900" y="4840288"/>
          <p14:tracePt t="184278" x="8732838" y="4840288"/>
          <p14:tracePt t="184305" x="8742363" y="4830763"/>
          <p14:tracePt t="184319" x="8751888" y="4830763"/>
          <p14:tracePt t="184339" x="8759825" y="4830763"/>
          <p14:tracePt t="184373" x="8769350" y="4830763"/>
          <p14:tracePt t="184401" x="8777288" y="4830763"/>
          <p14:tracePt t="184482" x="8786813" y="4830763"/>
          <p14:tracePt t="184886" x="8786813" y="4822825"/>
          <p14:tracePt t="184900" x="8786813" y="4813300"/>
          <p14:tracePt t="184911" x="8786813" y="4803775"/>
          <p14:tracePt t="184923" x="8786813" y="4795838"/>
          <p14:tracePt t="184936" x="8786813" y="4786313"/>
          <p14:tracePt t="184948" x="8796338" y="4776788"/>
          <p14:tracePt t="184965" x="8796338" y="4768850"/>
          <p14:tracePt t="184982" x="8813800" y="4751388"/>
          <p14:tracePt t="184998" x="8823325" y="4732338"/>
          <p14:tracePt t="185016" x="8848725" y="4697413"/>
          <p14:tracePt t="185037" x="8920163" y="4608513"/>
          <p14:tracePt t="185053" x="9045575" y="4419600"/>
          <p14:tracePt t="185066" x="9126538" y="4330700"/>
          <p14:tracePt t="185081" x="9180513" y="4251325"/>
          <p14:tracePt t="185098" x="9242425" y="4160838"/>
          <p14:tracePt t="185115" x="9269413" y="4116388"/>
          <p14:tracePt t="185131" x="9296400" y="4071938"/>
          <p14:tracePt t="185148" x="9296400" y="4054475"/>
          <p14:tracePt t="185165" x="9313863" y="4017963"/>
          <p14:tracePt t="185182" x="9313863" y="3990975"/>
          <p14:tracePt t="185199" x="9323388" y="3973513"/>
          <p14:tracePt t="185215" x="9331325" y="3946525"/>
          <p14:tracePt t="185231" x="9331325" y="3938588"/>
          <p14:tracePt t="185248" x="9340850" y="3919538"/>
          <p14:tracePt t="185265" x="9340850" y="3911600"/>
          <p14:tracePt t="185282" x="9340850" y="3902075"/>
          <p14:tracePt t="185298" x="9340850" y="3894138"/>
          <p14:tracePt t="185315" x="9340850" y="3884613"/>
          <p14:tracePt t="185331" x="9340850" y="3875088"/>
          <p14:tracePt t="185364" x="9348788" y="3867150"/>
          <p14:tracePt t="185392" x="9348788" y="3857625"/>
          <p14:tracePt t="185412" x="9348788" y="3848100"/>
          <p14:tracePt t="185425" x="9358313" y="3840163"/>
          <p14:tracePt t="185448" x="9358313" y="3830638"/>
          <p14:tracePt t="185466" x="9375775" y="3795713"/>
          <p14:tracePt t="185481" x="9375775" y="3776663"/>
          <p14:tracePt t="185498" x="9375775" y="3751263"/>
          <p14:tracePt t="185514" x="9394825" y="3714750"/>
          <p14:tracePt t="185531" x="9394825" y="3705225"/>
          <p14:tracePt t="185548" x="9394825" y="3687763"/>
          <p14:tracePt t="185581" x="9394825" y="3679825"/>
          <p14:tracePt t="185670" x="9402763" y="3679825"/>
          <p14:tracePt t="185677" x="9402763" y="3687763"/>
          <p14:tracePt t="185691" x="9402763" y="3697288"/>
          <p14:tracePt t="185712" x="9412288" y="3697288"/>
          <p14:tracePt t="185725" x="9412288" y="3705225"/>
          <p14:tracePt t="185732" x="9420225" y="3705225"/>
          <p14:tracePt t="185759" x="9429750" y="3714750"/>
          <p14:tracePt t="185794" x="9439275" y="3714750"/>
          <p14:tracePt t="185815" x="9439275" y="3724275"/>
          <p14:tracePt t="185824" x="9447213" y="3724275"/>
          <p14:tracePt t="185842" x="9456738" y="3724275"/>
          <p14:tracePt t="185870" x="9466263" y="3724275"/>
          <p14:tracePt t="185890" x="9474200" y="3724275"/>
          <p14:tracePt t="185904" x="9483725" y="3724275"/>
          <p14:tracePt t="185918" x="9491663" y="3724275"/>
          <p14:tracePt t="185932" x="9501188" y="3714750"/>
          <p14:tracePt t="185948" x="9510713" y="3714750"/>
          <p14:tracePt t="185964" x="9528175" y="3714750"/>
          <p14:tracePt t="185981" x="9545638" y="3705225"/>
          <p14:tracePt t="185999" x="9563100" y="3697288"/>
          <p14:tracePt t="186014" x="9582150" y="3687763"/>
          <p14:tracePt t="186032" x="9609138" y="3687763"/>
          <p14:tracePt t="186048" x="9634538" y="3679825"/>
          <p14:tracePt t="186064" x="9653588" y="3679825"/>
          <p14:tracePt t="186081" x="9680575" y="3679825"/>
          <p14:tracePt t="186098" x="9688513" y="3670300"/>
          <p14:tracePt t="186115" x="9698038" y="3670300"/>
          <p14:tracePt t="186131" x="9725025" y="3670300"/>
          <p14:tracePt t="186148" x="9742488" y="3670300"/>
          <p14:tracePt t="186165" x="9769475" y="3670300"/>
          <p14:tracePt t="186182" x="9786938" y="3660775"/>
          <p14:tracePt t="186198" x="9796463" y="3660775"/>
          <p14:tracePt t="186214" x="9823450" y="3652838"/>
          <p14:tracePt t="186231" x="9831388" y="3652838"/>
          <p14:tracePt t="186248" x="9848850" y="3643313"/>
          <p14:tracePt t="186265" x="9875838" y="3633788"/>
          <p14:tracePt t="186281" x="9885363" y="3625850"/>
          <p14:tracePt t="186298" x="9894888" y="3625850"/>
          <p14:tracePt t="186315" x="9912350" y="3616325"/>
          <p14:tracePt t="186331" x="9929813" y="3616325"/>
          <p14:tracePt t="186348" x="9939338" y="3616325"/>
          <p14:tracePt t="186364" x="9947275" y="3616325"/>
          <p14:tracePt t="186381" x="9956800" y="3616325"/>
          <p14:tracePt t="186398" x="9966325" y="3616325"/>
          <p14:tracePt t="186423" x="9974263" y="3616325"/>
          <p14:tracePt t="186511" x="9974263" y="3608388"/>
          <p14:tracePt t="186559" x="9974263" y="3598863"/>
          <p14:tracePt t="186572" x="9974263" y="3589338"/>
          <p14:tracePt t="186593" x="9966325" y="3589338"/>
          <p14:tracePt t="186607" x="9966325" y="3581400"/>
          <p14:tracePt t="186620" x="9956800" y="3581400"/>
          <p14:tracePt t="186634" x="9956800" y="3571875"/>
          <p14:tracePt t="186654" x="9947275" y="3571875"/>
          <p14:tracePt t="186668" x="9939338" y="3562350"/>
          <p14:tracePt t="186683" x="9939338" y="3554413"/>
          <p14:tracePt t="186702" x="9929813" y="3554413"/>
          <p14:tracePt t="186716" x="9929813" y="3544888"/>
          <p14:tracePt t="186736" x="9920288" y="3544888"/>
          <p14:tracePt t="186743" x="9920288" y="3536950"/>
          <p14:tracePt t="186764" x="9912350" y="3536950"/>
          <p14:tracePt t="186778" x="9912350" y="3527425"/>
          <p14:tracePt t="186805" x="9912350" y="3517900"/>
          <p14:tracePt t="186832" x="9912350" y="3509963"/>
          <p14:tracePt t="186853" x="9902825" y="3509963"/>
          <p14:tracePt t="186880" x="9894888" y="3500438"/>
          <p14:tracePt t="186901" x="9894888" y="3490913"/>
          <p14:tracePt t="186908" x="9885363" y="3490913"/>
          <p14:tracePt t="186915" x="9885363" y="3482975"/>
          <p14:tracePt t="186931" x="9875838" y="3473450"/>
          <p14:tracePt t="186948" x="9858375" y="3455988"/>
          <p14:tracePt t="186964" x="9840913" y="3446463"/>
          <p14:tracePt t="186981" x="9823450" y="3429000"/>
          <p14:tracePt t="186998" x="9786938" y="3419475"/>
          <p14:tracePt t="187015" x="9769475" y="3411538"/>
          <p14:tracePt t="187034" x="9742488" y="3402013"/>
          <p14:tracePt t="187049" x="9715500" y="3402013"/>
          <p14:tracePt t="187065" x="9688513" y="3394075"/>
          <p14:tracePt t="187081" x="9671050" y="3384550"/>
          <p14:tracePt t="187099" x="9653588" y="3384550"/>
          <p14:tracePt t="187115" x="9634538" y="3384550"/>
          <p14:tracePt t="187132" x="9617075" y="3384550"/>
          <p14:tracePt t="187148" x="9599613" y="3384550"/>
          <p14:tracePt t="187165" x="9582150" y="3384550"/>
          <p14:tracePt t="187181" x="9563100" y="3384550"/>
          <p14:tracePt t="187198" x="9528175" y="3384550"/>
          <p14:tracePt t="187216" x="9518650" y="3384550"/>
          <p14:tracePt t="187231" x="9501188" y="3384550"/>
          <p14:tracePt t="187248" x="9483725" y="3384550"/>
          <p14:tracePt t="187265" x="9474200" y="3384550"/>
          <p14:tracePt t="187281" x="9466263" y="3384550"/>
          <p14:tracePt t="187298" x="9447213" y="3384550"/>
          <p14:tracePt t="187315" x="9439275" y="3384550"/>
          <p14:tracePt t="187331" x="9429750" y="3384550"/>
          <p14:tracePt t="187348" x="9420225" y="3394075"/>
          <p14:tracePt t="187352" x="9412288" y="3402013"/>
          <p14:tracePt t="187366" x="9402763" y="3411538"/>
          <p14:tracePt t="187398" x="9394825" y="3419475"/>
          <p14:tracePt t="187415" x="9375775" y="3429000"/>
          <p14:tracePt t="187448" x="9367838" y="3438525"/>
          <p14:tracePt t="187465" x="9367838" y="3446463"/>
          <p14:tracePt t="187481" x="9367838" y="3455988"/>
          <p14:tracePt t="187498" x="9367838" y="3473450"/>
          <p14:tracePt t="187514" x="9367838" y="3482975"/>
          <p14:tracePt t="187531" x="9367838" y="3490913"/>
          <p14:tracePt t="187548" x="9367838" y="3500438"/>
          <p14:tracePt t="187564" x="9367838" y="3509963"/>
          <p14:tracePt t="187597" x="9367838" y="3517900"/>
          <p14:tracePt t="187614" x="9367838" y="3527425"/>
          <p14:tracePt t="187631" x="9367838" y="3544888"/>
          <p14:tracePt t="187648" x="9375775" y="3554413"/>
          <p14:tracePt t="187664" x="9385300" y="3554413"/>
          <p14:tracePt t="187681" x="9394825" y="3581400"/>
          <p14:tracePt t="187698" x="9394825" y="3589338"/>
          <p14:tracePt t="187714" x="9402763" y="3625850"/>
          <p14:tracePt t="187731" x="9412288" y="3633788"/>
          <p14:tracePt t="187749" x="9429750" y="3670300"/>
          <p14:tracePt t="187765" x="9429750" y="3697288"/>
          <p14:tracePt t="187782" x="9439275" y="3705225"/>
          <p14:tracePt t="187798" x="9439275" y="3724275"/>
          <p14:tracePt t="187815" x="9447213" y="3732213"/>
          <p14:tracePt t="187831" x="9447213" y="3741738"/>
          <p14:tracePt t="187893" x="9447213" y="3751263"/>
          <p14:tracePt t="187907" x="9447213" y="3759200"/>
          <p14:tracePt t="187920" x="9447213" y="3776663"/>
          <p14:tracePt t="187931" x="9447213" y="3795713"/>
          <p14:tracePt t="187948" x="9412288" y="3875088"/>
          <p14:tracePt t="187965" x="9385300" y="3965575"/>
          <p14:tracePt t="187981" x="9323388" y="4089400"/>
          <p14:tracePt t="187998" x="9296400" y="4133850"/>
          <p14:tracePt t="188015" x="9269413" y="4187825"/>
          <p14:tracePt t="188031" x="9259888" y="4214813"/>
          <p14:tracePt t="188049" x="9242425" y="4251325"/>
          <p14:tracePt t="188065" x="9224963" y="4268788"/>
          <p14:tracePt t="188081" x="9205913" y="4303713"/>
          <p14:tracePt t="188098" x="9180513" y="4348163"/>
          <p14:tracePt t="188115" x="9161463" y="4375150"/>
          <p14:tracePt t="188131" x="9126538" y="4446588"/>
          <p14:tracePt t="188148" x="9090025" y="4491038"/>
          <p14:tracePt t="188165" x="9037638" y="4572000"/>
          <p14:tracePt t="188181" x="9001125" y="4625975"/>
          <p14:tracePt t="188200" x="8956675" y="4670425"/>
          <p14:tracePt t="188215" x="8929688" y="4687888"/>
          <p14:tracePt t="188231" x="8902700" y="4705350"/>
          <p14:tracePt t="188248" x="8867775" y="4724400"/>
          <p14:tracePt t="188265" x="8848725" y="4741863"/>
          <p14:tracePt t="188282" x="8823325" y="4768850"/>
          <p14:tracePt t="188298" x="8804275" y="4776788"/>
          <p14:tracePt t="188316" x="8786813" y="4803775"/>
          <p14:tracePt t="188331" x="8777288" y="4813300"/>
          <p14:tracePt t="188348" x="8769350" y="4822825"/>
          <p14:tracePt t="188352" x="8769350" y="4840288"/>
          <p14:tracePt t="188366" x="8759825" y="4848225"/>
          <p14:tracePt t="188381" x="8751888" y="4867275"/>
          <p14:tracePt t="188398" x="8732838" y="4884738"/>
          <p14:tracePt t="188415" x="8724900" y="4894263"/>
          <p14:tracePt t="188433" x="8715375" y="4911725"/>
          <p14:tracePt t="188449" x="8705850" y="4929188"/>
          <p14:tracePt t="188481" x="8697913" y="4938713"/>
          <p14:tracePt t="188514" x="8688388" y="4938713"/>
          <p14:tracePt t="188678" x="8697913" y="4938713"/>
          <p14:tracePt t="188711" x="8705850" y="4938713"/>
          <p14:tracePt t="188718" x="8715375" y="4938713"/>
          <p14:tracePt t="188739" x="8724900" y="4938713"/>
          <p14:tracePt t="188753" x="8732838" y="4929188"/>
          <p14:tracePt t="188774" x="8742363" y="4919663"/>
          <p14:tracePt t="188787" x="8751888" y="4919663"/>
          <p14:tracePt t="188798" x="8759825" y="4919663"/>
          <p14:tracePt t="188814" x="8769350" y="4919663"/>
          <p14:tracePt t="188831" x="8777288" y="4919663"/>
          <p14:tracePt t="188848" x="8796338" y="4919663"/>
          <p14:tracePt t="188881" x="8804275" y="4919663"/>
          <p14:tracePt t="188898" x="8813800" y="4911725"/>
          <p14:tracePt t="188915" x="8823325" y="4911725"/>
          <p14:tracePt t="188931" x="8831263" y="4911725"/>
          <p14:tracePt t="188948" x="8840788" y="4911725"/>
          <p14:tracePt t="188965" x="8848725" y="4911725"/>
          <p14:tracePt t="188981" x="8858250" y="4911725"/>
          <p14:tracePt t="188999" x="8867775" y="4902200"/>
          <p14:tracePt t="189015" x="8875713" y="4902200"/>
          <p14:tracePt t="189048" x="8885238" y="4902200"/>
          <p14:tracePt t="189064" x="8894763" y="4902200"/>
          <p14:tracePt t="189081" x="8902700" y="4902200"/>
          <p14:tracePt t="189098" x="8912225" y="4902200"/>
          <p14:tracePt t="189130" x="8920163" y="4902200"/>
          <p14:tracePt t="189165" x="8929688" y="4902200"/>
          <p14:tracePt t="189178" x="8939213" y="4902200"/>
          <p14:tracePt t="189512" x="8929688" y="4902200"/>
          <p14:tracePt t="189518" x="8902700" y="4902200"/>
          <p14:tracePt t="189531" x="8867775" y="4902200"/>
          <p14:tracePt t="189547" x="8831263" y="4902200"/>
          <p14:tracePt t="189564" x="8804275" y="4902200"/>
          <p14:tracePt t="189581" x="8777288" y="4902200"/>
          <p14:tracePt t="189597" x="8759825" y="4902200"/>
          <p14:tracePt t="189614" x="8742363" y="4884738"/>
          <p14:tracePt t="189631" x="8732838" y="4884738"/>
          <p14:tracePt t="189648" x="8715375" y="4875213"/>
          <p14:tracePt t="189681" x="8705850" y="4875213"/>
          <p14:tracePt t="189697" x="8697913" y="4867275"/>
          <p14:tracePt t="189868" x="8705850" y="4867275"/>
          <p14:tracePt t="189902" x="8715375" y="4867275"/>
          <p14:tracePt t="189923" x="8724900" y="4867275"/>
          <p14:tracePt t="189934" x="8724900" y="4875213"/>
          <p14:tracePt t="189949" x="8742363" y="4875213"/>
          <p14:tracePt t="189965" x="8751888" y="4884738"/>
          <p14:tracePt t="189981" x="8759825" y="4894263"/>
          <p14:tracePt t="189998" x="8769350" y="4894263"/>
          <p14:tracePt t="190015" x="8777288" y="4894263"/>
          <p14:tracePt t="190048" x="8786813" y="4894263"/>
          <p14:tracePt t="190134" x="8796338" y="4894263"/>
          <p14:tracePt t="190155" x="8804275" y="4894263"/>
          <p14:tracePt t="190175" x="8813800" y="4894263"/>
          <p14:tracePt t="190192" x="8823325" y="4894263"/>
          <p14:tracePt t="190217" x="8831263" y="4894263"/>
          <p14:tracePt t="190244" x="8840788" y="4894263"/>
          <p14:tracePt t="190265" x="8848725" y="4894263"/>
          <p14:tracePt t="190278" x="8858250" y="4894263"/>
          <p14:tracePt t="190305" x="8867775" y="4894263"/>
          <p14:tracePt t="190340" x="8875713" y="4894263"/>
          <p14:tracePt t="190367" x="8885238" y="4894263"/>
          <p14:tracePt t="190436" x="8894763" y="4894263"/>
          <p14:tracePt t="190462" x="8894763" y="4884738"/>
          <p14:tracePt t="190477" x="8902700" y="4884738"/>
          <p14:tracePt t="190530" x="8912225" y="4884738"/>
          <p14:tracePt t="190611" x="8920163" y="4884738"/>
          <p14:tracePt t="190686" x="8929688" y="4884738"/>
          <p14:tracePt t="190804" x="8939213" y="4884738"/>
          <p14:tracePt t="190859" x="8947150" y="4884738"/>
          <p14:tracePt t="190928" x="8956675" y="4884738"/>
          <p14:tracePt t="190941" x="8966200" y="4884738"/>
          <p14:tracePt t="190955" x="8966200" y="4894263"/>
          <p14:tracePt t="190983" x="8966200" y="4902200"/>
          <p14:tracePt t="191003" x="8974138" y="4902200"/>
          <p14:tracePt t="191019" x="8974138" y="4911725"/>
          <p14:tracePt t="191072" x="8974138" y="4919663"/>
          <p14:tracePt t="191085" x="8983663" y="4919663"/>
          <p14:tracePt t="191623" x="8974138" y="4919663"/>
          <p14:tracePt t="191636" x="8966200" y="4911725"/>
          <p14:tracePt t="191643" x="8956675" y="4911725"/>
          <p14:tracePt t="191657" x="8947150" y="4911725"/>
          <p14:tracePt t="191664" x="8947150" y="4902200"/>
          <p14:tracePt t="191681" x="8939213" y="4894263"/>
          <p14:tracePt t="191698" x="8920163" y="4875213"/>
          <p14:tracePt t="193509" x="8929688" y="4894263"/>
          <p14:tracePt t="193516" x="8956675" y="4929188"/>
          <p14:tracePt t="193531" x="8983663" y="4991100"/>
          <p14:tracePt t="193547" x="9001125" y="5027613"/>
          <p14:tracePt t="193564" x="9018588" y="5072063"/>
          <p14:tracePt t="193581" x="9028113" y="5099050"/>
          <p14:tracePt t="193597" x="9045575" y="5143500"/>
          <p14:tracePt t="193614" x="9055100" y="5180013"/>
          <p14:tracePt t="193631" x="9055100" y="5224463"/>
          <p14:tracePt t="193647" x="9063038" y="5259388"/>
          <p14:tracePt t="193664" x="9072563" y="5295900"/>
          <p14:tracePt t="193681" x="9072563" y="5348288"/>
          <p14:tracePt t="193698" x="9082088" y="5375275"/>
          <p14:tracePt t="193714" x="9090025" y="5438775"/>
          <p14:tracePt t="193731" x="9099550" y="5456238"/>
          <p14:tracePt t="193748" x="9099550" y="5483225"/>
          <p14:tracePt t="193764" x="9099550" y="5500688"/>
          <p14:tracePt t="193781" x="9099550" y="5510213"/>
          <p14:tracePt t="193798" x="9099550" y="5518150"/>
          <p14:tracePt t="193814" x="9099550" y="5527675"/>
          <p14:tracePt t="193831" x="9099550" y="5537200"/>
          <p14:tracePt t="193864" x="9099550" y="5545138"/>
          <p14:tracePt t="193881" x="9099550" y="5554663"/>
          <p14:tracePt t="193898" x="9099550" y="5562600"/>
          <p14:tracePt t="193914" x="9099550" y="5581650"/>
          <p14:tracePt t="193931" x="9099550" y="5589588"/>
          <p14:tracePt t="193964" x="9099550" y="5599113"/>
          <p14:tracePt t="193989" x="9099550" y="5608638"/>
          <p14:tracePt t="194002" x="9099550" y="5616575"/>
          <p14:tracePt t="194023" x="9090025" y="5616575"/>
          <p14:tracePt t="194037" x="9090025" y="5626100"/>
          <p14:tracePt t="194048" x="9082088" y="5626100"/>
          <p14:tracePt t="194078" x="9072563" y="5626100"/>
          <p14:tracePt t="194105" x="9063038" y="5626100"/>
          <p14:tracePt t="194118" x="9055100" y="5626100"/>
          <p14:tracePt t="194131" x="9045575" y="5626100"/>
          <p14:tracePt t="194148" x="9037638" y="5608638"/>
          <p14:tracePt t="194166" x="9028113" y="5589588"/>
          <p14:tracePt t="194181" x="9018588" y="5581650"/>
          <p14:tracePt t="194199" x="9010650" y="5572125"/>
          <p14:tracePt t="194215" x="8991600" y="5554663"/>
          <p14:tracePt t="194248" x="8974138" y="5545138"/>
          <p14:tracePt t="194265" x="8974138" y="5537200"/>
          <p14:tracePt t="194281" x="8966200" y="5537200"/>
          <p14:tracePt t="194324" x="8956675" y="5537200"/>
          <p14:tracePt t="194344" x="8947150" y="5537200"/>
          <p14:tracePt t="194357" x="8939213" y="5537200"/>
          <p14:tracePt t="194370" x="8929688" y="5537200"/>
          <p14:tracePt t="194381" x="8920163" y="5537200"/>
          <p14:tracePt t="194400" x="8912225" y="5537200"/>
          <p14:tracePt t="194415" x="8902700" y="5537200"/>
          <p14:tracePt t="194431" x="8894763" y="5537200"/>
          <p14:tracePt t="194773" x="8902700" y="5545138"/>
          <p14:tracePt t="194781" x="8912225" y="5545138"/>
          <p14:tracePt t="194787" x="8920163" y="5554663"/>
          <p14:tracePt t="194797" x="8929688" y="5554663"/>
          <p14:tracePt t="194814" x="8947150" y="5572125"/>
          <p14:tracePt t="194831" x="8966200" y="5572125"/>
          <p14:tracePt t="194848" x="8974138" y="5572125"/>
          <p14:tracePt t="194864" x="8983663" y="5581650"/>
          <p14:tracePt t="194881" x="8991600" y="5581650"/>
          <p14:tracePt t="194897" x="9001125" y="5589588"/>
          <p14:tracePt t="195000" x="9001125" y="5581650"/>
          <p14:tracePt t="195038" x="9001125" y="5572125"/>
          <p14:tracePt t="195082" x="9001125" y="5562600"/>
          <p14:tracePt t="195103" x="9010650" y="5554663"/>
          <p14:tracePt t="195124" x="9018588" y="5554663"/>
          <p14:tracePt t="195137" x="9018588" y="5545138"/>
          <p14:tracePt t="195150" x="9028113" y="5545138"/>
          <p14:tracePt t="195165" x="9028113" y="5537200"/>
          <p14:tracePt t="195181" x="9037638" y="5518150"/>
          <p14:tracePt t="195198" x="9045575" y="5500688"/>
          <p14:tracePt t="195215" x="9045575" y="5473700"/>
          <p14:tracePt t="195232" x="9063038" y="5438775"/>
          <p14:tracePt t="195248" x="9063038" y="5419725"/>
          <p14:tracePt t="195265" x="9082088" y="5394325"/>
          <p14:tracePt t="195281" x="9099550" y="5367338"/>
          <p14:tracePt t="195298" x="9099550" y="5340350"/>
          <p14:tracePt t="195315" x="9109075" y="5322888"/>
          <p14:tracePt t="195331" x="9117013" y="5313363"/>
          <p14:tracePt t="195348" x="9126538" y="5303838"/>
          <p14:tracePt t="195365" x="9126538" y="5295900"/>
          <p14:tracePt t="195382" x="9126538" y="5286375"/>
          <p14:tracePt t="195398" x="9126538" y="5276850"/>
          <p14:tracePt t="195415" x="9126538" y="5268913"/>
          <p14:tracePt t="195431" x="9126538" y="5251450"/>
          <p14:tracePt t="195448" x="9134475" y="5232400"/>
          <p14:tracePt t="195465" x="9153525" y="5170488"/>
          <p14:tracePt t="195481" x="9180513" y="5089525"/>
          <p14:tracePt t="195498" x="9215438" y="4991100"/>
          <p14:tracePt t="195514" x="9242425" y="4894263"/>
          <p14:tracePt t="195531" x="9251950" y="4830763"/>
          <p14:tracePt t="195547" x="9259888" y="4803775"/>
          <p14:tracePt t="195564" x="9259888" y="4776788"/>
          <p14:tracePt t="195581" x="9269413" y="4724400"/>
          <p14:tracePt t="195597" x="9269413" y="4697413"/>
          <p14:tracePt t="195614" x="9269413" y="4643438"/>
          <p14:tracePt t="195631" x="9269413" y="4616450"/>
          <p14:tracePt t="195647" x="9269413" y="4581525"/>
          <p14:tracePt t="195664" x="9269413" y="4527550"/>
          <p14:tracePt t="195681" x="9269413" y="4491038"/>
          <p14:tracePt t="195697" x="9251950" y="4429125"/>
          <p14:tracePt t="195714" x="9251950" y="4411663"/>
          <p14:tracePt t="195731" x="9251950" y="4384675"/>
          <p14:tracePt t="195748" x="9242425" y="4375150"/>
          <p14:tracePt t="195765" x="9242425" y="4367213"/>
          <p14:tracePt t="195781" x="9224963" y="4357688"/>
          <p14:tracePt t="195855" x="9224963" y="4367213"/>
          <p14:tracePt t="195889" x="9224963" y="4375150"/>
          <p14:tracePt t="195900" x="9224963" y="4384675"/>
          <p14:tracePt t="195917" x="9232900" y="4394200"/>
          <p14:tracePt t="195931" x="9242425" y="4394200"/>
          <p14:tracePt t="195948" x="9242425" y="4402138"/>
          <p14:tracePt t="195965" x="9251950" y="4402138"/>
          <p14:tracePt t="195981" x="9269413" y="4411663"/>
          <p14:tracePt t="195998" x="9296400" y="4419600"/>
          <p14:tracePt t="196015" x="9313863" y="4419600"/>
          <p14:tracePt t="196031" x="9340850" y="4438650"/>
          <p14:tracePt t="196048" x="9358313" y="4446588"/>
          <p14:tracePt t="196065" x="9394825" y="4456113"/>
          <p14:tracePt t="196081" x="9402763" y="4465638"/>
          <p14:tracePt t="196098" x="9420225" y="4473575"/>
          <p14:tracePt t="196115" x="9439275" y="4491038"/>
          <p14:tracePt t="196131" x="9447213" y="4500563"/>
          <p14:tracePt t="196148" x="9456738" y="4500563"/>
          <p14:tracePt t="196165" x="9456738" y="4510088"/>
          <p14:tracePt t="196182" x="9466263" y="4518025"/>
          <p14:tracePt t="196216" x="9466263" y="4527550"/>
          <p14:tracePt t="196237" x="9466263" y="4537075"/>
          <p14:tracePt t="196285" x="9456738" y="4537075"/>
          <p14:tracePt t="196299" x="9439275" y="4537075"/>
          <p14:tracePt t="196312" x="9429750" y="4537075"/>
          <p14:tracePt t="196325" x="9402763" y="4527550"/>
          <p14:tracePt t="196336" x="9394825" y="4518025"/>
          <p14:tracePt t="196348" x="9375775" y="4510088"/>
          <p14:tracePt t="196366" x="9340850" y="4500563"/>
          <p14:tracePt t="196381" x="9331325" y="4483100"/>
          <p14:tracePt t="196398" x="9304338" y="4473575"/>
          <p14:tracePt t="196415" x="9277350" y="4465638"/>
          <p14:tracePt t="196431" x="9259888" y="4456113"/>
          <p14:tracePt t="196448" x="9251950" y="4456113"/>
          <p14:tracePt t="196465" x="9232900" y="4446588"/>
          <p14:tracePt t="196481" x="9224963" y="4446588"/>
          <p14:tracePt t="196498" x="9215438" y="4446588"/>
          <p14:tracePt t="196531" x="9215438" y="4456113"/>
          <p14:tracePt t="196548" x="9224963" y="4473575"/>
          <p14:tracePt t="196564" x="9251950" y="4491038"/>
          <p14:tracePt t="196581" x="9269413" y="4518025"/>
          <p14:tracePt t="196598" x="9296400" y="4545013"/>
          <p14:tracePt t="196614" x="9313863" y="4562475"/>
          <p14:tracePt t="196631" x="9323388" y="4589463"/>
          <p14:tracePt t="196648" x="9340850" y="4625975"/>
          <p14:tracePt t="196664" x="9348788" y="4652963"/>
          <p14:tracePt t="196681" x="9358313" y="4687888"/>
          <p14:tracePt t="196698" x="9358313" y="4724400"/>
          <p14:tracePt t="196714" x="9358313" y="4768850"/>
          <p14:tracePt t="196731" x="9358313" y="4803775"/>
          <p14:tracePt t="196748" x="9358313" y="4840288"/>
          <p14:tracePt t="196764" x="9348788" y="4875213"/>
          <p14:tracePt t="196781" x="9348788" y="4894263"/>
          <p14:tracePt t="196798" x="9348788" y="4911725"/>
          <p14:tracePt t="196815" x="9340850" y="4919663"/>
          <p14:tracePt t="196831" x="9340850" y="4938713"/>
          <p14:tracePt t="196848" x="9331325" y="4946650"/>
          <p14:tracePt t="196865" x="9323388" y="4956175"/>
          <p14:tracePt t="196868" x="9313863" y="4956175"/>
          <p14:tracePt t="196881" x="9304338" y="4973638"/>
          <p14:tracePt t="196898" x="9304338" y="4983163"/>
          <p14:tracePt t="196915" x="9286875" y="5000625"/>
          <p14:tracePt t="196931" x="9277350" y="5018088"/>
          <p14:tracePt t="196948" x="9259888" y="5037138"/>
          <p14:tracePt t="196965" x="9259888" y="5062538"/>
          <p14:tracePt t="196981" x="9251950" y="5099050"/>
          <p14:tracePt t="196998" x="9251950" y="5116513"/>
          <p14:tracePt t="197015" x="9251950" y="5143500"/>
          <p14:tracePt t="197032" x="9251950" y="5160963"/>
          <p14:tracePt t="197050" x="9251950" y="5180013"/>
          <p14:tracePt t="197065" x="9251950" y="5187950"/>
          <p14:tracePt t="197082" x="9251950" y="5197475"/>
          <p14:tracePt t="197098" x="9251950" y="5214938"/>
          <p14:tracePt t="197115" x="9259888" y="5214938"/>
          <p14:tracePt t="197131" x="9269413" y="5224463"/>
          <p14:tracePt t="197165" x="9277350" y="5224463"/>
          <p14:tracePt t="197181" x="9286875" y="5224463"/>
          <p14:tracePt t="197198" x="9296400" y="5224463"/>
          <p14:tracePt t="197215" x="9313863" y="5205413"/>
          <p14:tracePt t="197231" x="9323388" y="5205413"/>
          <p14:tracePt t="197248" x="9348788" y="5187950"/>
          <p14:tracePt t="197264" x="9367838" y="5180013"/>
          <p14:tracePt t="197281" x="9385300" y="5170488"/>
          <p14:tracePt t="197298" x="9412288" y="5160963"/>
          <p14:tracePt t="197314" x="9420225" y="5160963"/>
          <p14:tracePt t="197331" x="9447213" y="5153025"/>
          <p14:tracePt t="197348" x="9466263" y="5153025"/>
          <p14:tracePt t="197364" x="9474200" y="5153025"/>
          <p14:tracePt t="197381" x="9483725" y="5153025"/>
          <p14:tracePt t="197452" x="9483725" y="5143500"/>
          <p14:tracePt t="197467" x="9483725" y="5126038"/>
          <p14:tracePt t="197479" x="9483725" y="5116513"/>
          <p14:tracePt t="197486" x="9483725" y="5108575"/>
          <p14:tracePt t="197498" x="9483725" y="5099050"/>
          <p14:tracePt t="197514" x="9474200" y="5081588"/>
          <p14:tracePt t="197531" x="9474200" y="5062538"/>
          <p14:tracePt t="197548" x="9456738" y="5037138"/>
          <p14:tracePt t="197564" x="9456738" y="5018088"/>
          <p14:tracePt t="197581" x="9447213" y="5010150"/>
          <p14:tracePt t="197598" x="9447213" y="4991100"/>
          <p14:tracePt t="197614" x="9439275" y="4965700"/>
          <p14:tracePt t="197631" x="9420225" y="4902200"/>
          <p14:tracePt t="197648" x="9394825" y="4857750"/>
          <p14:tracePt t="197664" x="9367838" y="4786313"/>
          <p14:tracePt t="197681" x="9340850" y="4751388"/>
          <p14:tracePt t="197698" x="9323388" y="4732338"/>
          <p14:tracePt t="197714" x="9304338" y="4687888"/>
          <p14:tracePt t="197731" x="9286875" y="4679950"/>
          <p14:tracePt t="197748" x="9269413" y="4643438"/>
          <p14:tracePt t="197764" x="9259888" y="4625975"/>
          <p14:tracePt t="197781" x="9242425" y="4608513"/>
          <p14:tracePt t="197798" x="9232900" y="4598988"/>
          <p14:tracePt t="197814" x="9215438" y="4572000"/>
          <p14:tracePt t="197831" x="9205913" y="4545013"/>
          <p14:tracePt t="197848" x="9197975" y="4518025"/>
          <p14:tracePt t="197864" x="9188450" y="4500563"/>
          <p14:tracePt t="197881" x="9170988" y="4473575"/>
          <p14:tracePt t="197898" x="9153525" y="4438650"/>
          <p14:tracePt t="197915" x="9134475" y="4419600"/>
          <p14:tracePt t="197931" x="9126538" y="4402138"/>
          <p14:tracePt t="197948" x="9117013" y="4394200"/>
          <p14:tracePt t="198041" x="9117013" y="4402138"/>
          <p14:tracePt t="198068" x="9117013" y="4411663"/>
          <p14:tracePt t="198089" x="9126538" y="4419600"/>
          <p14:tracePt t="198109" x="9126538" y="4429125"/>
          <p14:tracePt t="198123" x="9134475" y="4438650"/>
          <p14:tracePt t="198151" x="9144000" y="4446588"/>
          <p14:tracePt t="198165" x="9144000" y="4456113"/>
          <p14:tracePt t="198185" x="9153525" y="4465638"/>
          <p14:tracePt t="198198" x="9161463" y="4465638"/>
          <p14:tracePt t="198215" x="9180513" y="4483100"/>
          <p14:tracePt t="198232" x="9205913" y="4500563"/>
          <p14:tracePt t="198248" x="9242425" y="4518025"/>
          <p14:tracePt t="198266" x="9296400" y="4545013"/>
          <p14:tracePt t="198281" x="9323388" y="4545013"/>
          <p14:tracePt t="198298" x="9340850" y="4554538"/>
          <p14:tracePt t="198315" x="9367838" y="4572000"/>
          <p14:tracePt t="198331" x="9375775" y="4581525"/>
          <p14:tracePt t="198348" x="9402763" y="4598988"/>
          <p14:tracePt t="198365" x="9402763" y="4608513"/>
          <p14:tracePt t="198369" x="9412288" y="4608513"/>
          <p14:tracePt t="198390" x="9420225" y="4616450"/>
          <p14:tracePt t="198410" x="9420225" y="4625975"/>
          <p14:tracePt t="198422" x="9429750" y="4625975"/>
          <p14:tracePt t="198433" x="9439275" y="4625975"/>
          <p14:tracePt t="198478" x="9447213" y="4625975"/>
          <p14:tracePt t="198497" x="9447213" y="4616450"/>
          <p14:tracePt t="198511" x="9447213" y="4608513"/>
          <p14:tracePt t="198525" x="9456738" y="4598988"/>
          <p14:tracePt t="198539" x="9466263" y="4589463"/>
          <p14:tracePt t="198547" x="9474200" y="4589463"/>
          <p14:tracePt t="198564" x="9483725" y="4572000"/>
          <p14:tracePt t="198581" x="9501188" y="4554538"/>
          <p14:tracePt t="198598" x="9510713" y="4545013"/>
          <p14:tracePt t="198614" x="9518650" y="4527550"/>
          <p14:tracePt t="198631" x="9528175" y="4518025"/>
          <p14:tracePt t="198647" x="9537700" y="4500563"/>
          <p14:tracePt t="198664" x="9537700" y="4483100"/>
          <p14:tracePt t="198681" x="9545638" y="4473575"/>
          <p14:tracePt t="198697" x="9545638" y="4456113"/>
          <p14:tracePt t="198714" x="9545638" y="4446588"/>
          <p14:tracePt t="198731" x="9545638" y="4429125"/>
          <p14:tracePt t="198764" x="9545638" y="4419600"/>
          <p14:tracePt t="198862" x="9545638" y="4429125"/>
          <p14:tracePt t="198874" x="9545638" y="4438650"/>
          <p14:tracePt t="198885" x="9545638" y="4446588"/>
          <p14:tracePt t="198898" x="9545638" y="4456113"/>
          <p14:tracePt t="198915" x="9545638" y="4473575"/>
          <p14:tracePt t="198931" x="9555163" y="4500563"/>
          <p14:tracePt t="198949" x="9563100" y="4527550"/>
          <p14:tracePt t="198965" x="9582150" y="4545013"/>
          <p14:tracePt t="198981" x="9590088" y="4572000"/>
          <p14:tracePt t="198998" x="9617075" y="4598988"/>
          <p14:tracePt t="199015" x="9644063" y="4608513"/>
          <p14:tracePt t="199034" x="9680575" y="4643438"/>
          <p14:tracePt t="199049" x="9715500" y="4652963"/>
          <p14:tracePt t="199065" x="9742488" y="4679950"/>
          <p14:tracePt t="199081" x="9759950" y="4687888"/>
          <p14:tracePt t="199099" x="9786938" y="4705350"/>
          <p14:tracePt t="199115" x="9796463" y="4714875"/>
          <p14:tracePt t="199131" x="9804400" y="4714875"/>
          <p14:tracePt t="199148" x="9823450" y="4714875"/>
          <p14:tracePt t="199165" x="9831388" y="4714875"/>
          <p14:tracePt t="199181" x="9840913" y="4714875"/>
          <p14:tracePt t="199198" x="9858375" y="4714875"/>
          <p14:tracePt t="199216" x="9875838" y="4714875"/>
          <p14:tracePt t="199231" x="9894888" y="4714875"/>
          <p14:tracePt t="199248" x="9929813" y="4714875"/>
          <p14:tracePt t="199265" x="9983788" y="4714875"/>
          <p14:tracePt t="199281" x="10018713" y="4714875"/>
          <p14:tracePt t="199298" x="10055225" y="4714875"/>
          <p14:tracePt t="199315" x="10072688" y="4714875"/>
          <p14:tracePt t="199331" x="10082213" y="4714875"/>
          <p14:tracePt t="199348" x="10090150" y="4714875"/>
          <p14:tracePt t="199365" x="10099675" y="4724400"/>
          <p14:tracePt t="199381" x="10099675" y="4741863"/>
          <p14:tracePt t="199398" x="10099675" y="4751388"/>
          <p14:tracePt t="199415" x="10090150" y="4759325"/>
          <p14:tracePt t="199432" x="10082213" y="4759325"/>
          <p14:tracePt t="199448" x="10045700" y="4776788"/>
          <p14:tracePt t="199465" x="10028238" y="4795838"/>
          <p14:tracePt t="199481" x="9974263" y="4795838"/>
          <p14:tracePt t="199498" x="9947275" y="4803775"/>
          <p14:tracePt t="199514" x="9920288" y="4813300"/>
          <p14:tracePt t="199531" x="9885363" y="4813300"/>
          <p14:tracePt t="199547" x="9867900" y="4813300"/>
          <p14:tracePt t="199564" x="9813925" y="4813300"/>
          <p14:tracePt t="199581" x="9732963" y="4840288"/>
          <p14:tracePt t="199597" x="9555163" y="4894263"/>
          <p14:tracePt t="199614" x="9466263" y="4929188"/>
          <p14:tracePt t="199631" x="9394825" y="4965700"/>
          <p14:tracePt t="199647" x="9331325" y="5000625"/>
          <p14:tracePt t="199664" x="9304338" y="5010150"/>
          <p14:tracePt t="199681" x="9286875" y="5018088"/>
          <p14:tracePt t="199697" x="9269413" y="5027613"/>
          <p14:tracePt t="199714" x="9259888" y="5037138"/>
          <p14:tracePt t="199731" x="9251950" y="5037138"/>
          <p14:tracePt t="199748" x="9251950" y="5045075"/>
          <p14:tracePt t="199764" x="9242425" y="5054600"/>
          <p14:tracePt t="199782" x="9232900" y="5054600"/>
          <p14:tracePt t="199798" x="9224963" y="5054600"/>
          <p14:tracePt t="199815" x="9215438" y="5072063"/>
          <p14:tracePt t="199831" x="9188450" y="5081588"/>
          <p14:tracePt t="199848" x="9170988" y="5099050"/>
          <p14:tracePt t="199865" x="9153525" y="5116513"/>
          <p14:tracePt t="199868" x="9134475" y="5126038"/>
          <p14:tracePt t="199881" x="9117013" y="5143500"/>
          <p14:tracePt t="199899" x="9090025" y="5170488"/>
          <p14:tracePt t="199915" x="9072563" y="5214938"/>
          <p14:tracePt t="199931" x="9045575" y="5251450"/>
          <p14:tracePt t="199948" x="9028113" y="5295900"/>
          <p14:tracePt t="199965" x="9028113" y="5322888"/>
          <p14:tracePt t="199981" x="9028113" y="5357813"/>
          <p14:tracePt t="199998" x="9028113" y="5375275"/>
          <p14:tracePt t="200015" x="9028113" y="5384800"/>
          <p14:tracePt t="200031" x="9028113" y="5402263"/>
          <p14:tracePt t="200048" x="9037638" y="5411788"/>
          <p14:tracePt t="200065" x="9045575" y="5411788"/>
          <p14:tracePt t="200081" x="9055100" y="5411788"/>
          <p14:tracePt t="200099" x="9063038" y="5411788"/>
          <p14:tracePt t="200125" x="9072563" y="5411788"/>
          <p14:tracePt t="200139" x="9082088" y="5411788"/>
          <p14:tracePt t="200159" x="9090025" y="5411788"/>
          <p14:tracePt t="200171" x="9099550" y="5411788"/>
          <p14:tracePt t="200181" x="9099550" y="5402263"/>
          <p14:tracePt t="200198" x="9109075" y="5394325"/>
          <p14:tracePt t="200215" x="9117013" y="5384800"/>
          <p14:tracePt t="200231" x="9126538" y="5375275"/>
          <p14:tracePt t="200248" x="9134475" y="5357813"/>
          <p14:tracePt t="200264" x="9144000" y="5330825"/>
          <p14:tracePt t="200281" x="9144000" y="5322888"/>
          <p14:tracePt t="200298" x="9161463" y="5303838"/>
          <p14:tracePt t="200316" x="9170988" y="5295900"/>
          <p14:tracePt t="200331" x="9170988" y="5286375"/>
          <p14:tracePt t="200348" x="9180513" y="5268913"/>
          <p14:tracePt t="200365" x="9180513" y="5259388"/>
          <p14:tracePt t="200381" x="9188450" y="5259388"/>
          <p14:tracePt t="200398" x="9197975" y="5251450"/>
          <p14:tracePt t="200441" x="9205913" y="5251450"/>
          <p14:tracePt t="200456" x="9205913" y="5241925"/>
          <p14:tracePt t="200487" x="9215438" y="5241925"/>
          <p14:tracePt t="200561" x="9224963" y="5241925"/>
          <p14:tracePt t="200589" x="9232900" y="5241925"/>
          <p14:tracePt t="200629" x="9232900" y="5232400"/>
          <p14:tracePt t="200643" x="9242425" y="5232400"/>
          <p14:tracePt t="200657" x="9242425" y="5224463"/>
          <p14:tracePt t="200671" x="9251950" y="5224463"/>
          <p14:tracePt t="200681" x="9251950" y="5205413"/>
          <p14:tracePt t="200698" x="9259888" y="5197475"/>
          <p14:tracePt t="200714" x="9277350" y="5180013"/>
          <p14:tracePt t="200731" x="9286875" y="5160963"/>
          <p14:tracePt t="200747" x="9296400" y="5143500"/>
          <p14:tracePt t="200764" x="9304338" y="5133975"/>
          <p14:tracePt t="200781" x="9313863" y="5116513"/>
          <p14:tracePt t="200798" x="9313863" y="5108575"/>
          <p14:tracePt t="200815" x="9323388" y="5108575"/>
          <p14:tracePt t="200831" x="9331325" y="5099050"/>
          <p14:tracePt t="200849" x="9331325" y="5089525"/>
          <p14:tracePt t="200881" x="9331325" y="5081588"/>
          <p14:tracePt t="200898" x="9340850" y="5072063"/>
          <p14:tracePt t="200931" x="9348788" y="5072063"/>
          <p14:tracePt t="200948" x="9358313" y="5062538"/>
          <p14:tracePt t="200965" x="9375775" y="5037138"/>
          <p14:tracePt t="200981" x="9394825" y="5018088"/>
          <p14:tracePt t="200998" x="9412288" y="5010150"/>
          <p14:tracePt t="201015" x="9420225" y="4991100"/>
          <p14:tracePt t="201031" x="9429750" y="4991100"/>
          <p14:tracePt t="201048" x="9429750" y="4983163"/>
          <p14:tracePt t="201065" x="9439275" y="4983163"/>
          <p14:tracePt t="201103" x="9439275" y="4991100"/>
          <p14:tracePt t="201115" x="9439275" y="5000625"/>
          <p14:tracePt t="201131" x="9429750" y="5010150"/>
          <p14:tracePt t="201148" x="9429750" y="5018088"/>
          <p14:tracePt t="201165" x="9420225" y="5027613"/>
          <p14:tracePt t="201181" x="9420225" y="5037138"/>
          <p14:tracePt t="201198" x="9412288" y="5054600"/>
          <p14:tracePt t="201215" x="9402763" y="5062538"/>
          <p14:tracePt t="201232" x="9402763" y="5072063"/>
          <p14:tracePt t="201248" x="9402763" y="5081588"/>
          <p14:tracePt t="201266" x="9402763" y="5089525"/>
          <p14:tracePt t="201281" x="9402763" y="5099050"/>
          <p14:tracePt t="201298" x="9412288" y="5099050"/>
          <p14:tracePt t="201315" x="9420225" y="5116513"/>
          <p14:tracePt t="201331" x="9439275" y="5133975"/>
          <p14:tracePt t="201348" x="9447213" y="5143500"/>
          <p14:tracePt t="201365" x="9483725" y="5160963"/>
          <p14:tracePt t="201382" x="9510713" y="5180013"/>
          <p14:tracePt t="201398" x="9518650" y="5180013"/>
          <p14:tracePt t="201415" x="9537700" y="5180013"/>
          <p14:tracePt t="201431" x="9555163" y="5180013"/>
          <p14:tracePt t="201448" x="9563100" y="5170488"/>
          <p14:tracePt t="201465" x="9582150" y="5170488"/>
          <p14:tracePt t="201481" x="9599613" y="5160963"/>
          <p14:tracePt t="201498" x="9626600" y="5153025"/>
          <p14:tracePt t="201514" x="9634538" y="5153025"/>
          <p14:tracePt t="201531" x="9671050" y="5153025"/>
          <p14:tracePt t="201548" x="9680575" y="5153025"/>
          <p14:tracePt t="201564" x="9688513" y="5153025"/>
          <p14:tracePt t="201581" x="9705975" y="5153025"/>
          <p14:tracePt t="201598" x="9715500" y="5153025"/>
          <p14:tracePt t="201614" x="9725025" y="5153025"/>
          <p14:tracePt t="201631" x="9732963" y="5153025"/>
          <p14:tracePt t="201648" x="9742488" y="5160963"/>
          <p14:tracePt t="201664" x="9752013" y="5160963"/>
          <p14:tracePt t="201681" x="9752013" y="5170488"/>
          <p14:tracePt t="201698" x="9759950" y="5180013"/>
          <p14:tracePt t="201714" x="9759950" y="5187950"/>
          <p14:tracePt t="201731" x="9759950" y="5197475"/>
          <p14:tracePt t="201765" x="9759950" y="5205413"/>
          <p14:tracePt t="201827" x="9752013" y="5205413"/>
          <p14:tracePt t="201841" x="9742488" y="5205413"/>
          <p14:tracePt t="201852" x="9732963" y="5205413"/>
          <p14:tracePt t="201868" x="9725025" y="5205413"/>
          <p14:tracePt t="201889" x="9715500" y="5205413"/>
          <p14:tracePt t="201910" x="9705975" y="5205413"/>
          <p14:tracePt t="201923" x="9698038" y="5205413"/>
          <p14:tracePt t="201934" x="9688513" y="5205413"/>
          <p14:tracePt t="201951" x="9680575" y="5205413"/>
          <p14:tracePt t="201965" x="9671050" y="5205413"/>
          <p14:tracePt t="201981" x="9661525" y="5205413"/>
          <p14:tracePt t="201998" x="9653588" y="5205413"/>
          <p14:tracePt t="202015" x="9644063" y="5205413"/>
          <p14:tracePt t="202031" x="9626600" y="5214938"/>
          <p14:tracePt t="202048" x="9609138" y="5214938"/>
          <p14:tracePt t="202066" x="9590088" y="5214938"/>
          <p14:tracePt t="202082" x="9572625" y="5214938"/>
          <p14:tracePt t="202098" x="9563100" y="5214938"/>
          <p14:tracePt t="202115" x="9537700" y="5214938"/>
          <p14:tracePt t="202131" x="9528175" y="5214938"/>
          <p14:tracePt t="202148" x="9518650" y="5214938"/>
          <p14:tracePt t="202165" x="9510713" y="5214938"/>
          <p14:tracePt t="202182" x="9501188" y="5205413"/>
          <p14:tracePt t="202198" x="9491663" y="5205413"/>
          <p14:tracePt t="202217" x="9466263" y="5197475"/>
          <p14:tracePt t="202231" x="9439275" y="5187950"/>
          <p14:tracePt t="202248" x="9420225" y="5180013"/>
          <p14:tracePt t="202265" x="9394825" y="5160963"/>
          <p14:tracePt t="202281" x="9367838" y="5143500"/>
          <p14:tracePt t="202298" x="9358313" y="5133975"/>
          <p14:tracePt t="202315" x="9331325" y="5108575"/>
          <p14:tracePt t="202332" x="9313863" y="5081588"/>
          <p14:tracePt t="202348" x="9304338" y="5062538"/>
          <p14:tracePt t="202365" x="9286875" y="5045075"/>
          <p14:tracePt t="202381" x="9277350" y="5018088"/>
          <p14:tracePt t="202398" x="9277350" y="5010150"/>
          <p14:tracePt t="202415" x="9269413" y="4973638"/>
          <p14:tracePt t="202431" x="9259888" y="4956175"/>
          <p14:tracePt t="202449" x="9259888" y="4919663"/>
          <p14:tracePt t="202465" x="9251950" y="4902200"/>
          <p14:tracePt t="202482" x="9242425" y="4867275"/>
          <p14:tracePt t="202498" x="9242425" y="4848225"/>
          <p14:tracePt t="202514" x="9232900" y="4840288"/>
          <p14:tracePt t="202531" x="9232900" y="4813300"/>
          <p14:tracePt t="202547" x="9224963" y="4795838"/>
          <p14:tracePt t="202564" x="9215438" y="4786313"/>
          <p14:tracePt t="202581" x="9215438" y="4776788"/>
          <p14:tracePt t="202598" x="9205913" y="4768850"/>
          <p14:tracePt t="202614" x="9197975" y="4759325"/>
          <p14:tracePt t="202647" x="9188450" y="4759325"/>
          <p14:tracePt t="202721" x="9180513" y="4759325"/>
          <p14:tracePt t="202762" x="9180513" y="4768850"/>
          <p14:tracePt t="202825" x="9170988" y="4768850"/>
          <p14:tracePt t="202845" x="9170988" y="4776788"/>
          <p14:tracePt t="202856" x="9161463" y="4776788"/>
          <p14:tracePt t="202873" x="9153525" y="4776788"/>
          <p14:tracePt t="202884" x="9144000" y="4776788"/>
          <p14:tracePt t="202899" x="9134475" y="4776788"/>
          <p14:tracePt t="202915" x="9109075" y="4776788"/>
          <p14:tracePt t="202931" x="9090025" y="4776788"/>
          <p14:tracePt t="202948" x="9063038" y="4776788"/>
          <p14:tracePt t="202965" x="9045575" y="4776788"/>
          <p14:tracePt t="202982" x="9018588" y="4786313"/>
          <p14:tracePt t="202998" x="9010650" y="4786313"/>
          <p14:tracePt t="203015" x="9001125" y="4795838"/>
          <p14:tracePt t="203050" x="9001125" y="4803775"/>
          <p14:tracePt t="203078" x="9010650" y="4803775"/>
          <p14:tracePt t="203092" x="9028113" y="4803775"/>
          <p14:tracePt t="203105" x="9037638" y="4803775"/>
          <p14:tracePt t="203118" x="9055100" y="4803775"/>
          <p14:tracePt t="203132" x="9063038" y="4803775"/>
          <p14:tracePt t="203148" x="9099550" y="4803775"/>
          <p14:tracePt t="203166" x="9126538" y="4795838"/>
          <p14:tracePt t="203181" x="9161463" y="4795838"/>
          <p14:tracePt t="203198" x="9170988" y="4786313"/>
          <p14:tracePt t="203215" x="9188450" y="4776788"/>
          <p14:tracePt t="203231" x="9197975" y="4776788"/>
          <p14:tracePt t="203248" x="9205913" y="4768850"/>
          <p14:tracePt t="203265" x="9215438" y="4768850"/>
          <p14:tracePt t="203282" x="9215438" y="4759325"/>
          <p14:tracePt t="203298" x="9215438" y="4741863"/>
          <p14:tracePt t="203331" x="9215438" y="4724400"/>
          <p14:tracePt t="203348" x="9215438" y="4714875"/>
          <p14:tracePt t="203365" x="9215438" y="4705350"/>
          <p14:tracePt t="203381" x="9215438" y="4697413"/>
          <p14:tracePt t="203400" x="9205913" y="4697413"/>
          <p14:tracePt t="203415" x="9197975" y="4687888"/>
          <p14:tracePt t="203432" x="9188450" y="4687888"/>
          <p14:tracePt t="203676" x="9170988" y="4687888"/>
          <p14:tracePt t="203681" x="9144000" y="4687888"/>
          <p14:tracePt t="203698" x="9082088" y="4687888"/>
          <p14:tracePt t="203714" x="9063038" y="4697413"/>
          <p14:tracePt t="203731" x="9045575" y="4697413"/>
          <p14:tracePt t="203748" x="9028113" y="4714875"/>
          <p14:tracePt t="203764" x="9018588" y="4714875"/>
          <p14:tracePt t="203781" x="9001125" y="4724400"/>
          <p14:tracePt t="203798" x="8991600" y="4724400"/>
          <p14:tracePt t="203814" x="8983663" y="4732338"/>
          <p14:tracePt t="203831" x="8983663" y="4741863"/>
          <p14:tracePt t="203865" x="8966200" y="4741863"/>
          <p14:tracePt t="203881" x="8966200" y="4751388"/>
          <p14:tracePt t="203899" x="8956675" y="4759325"/>
          <p14:tracePt t="203945" x="8956675" y="4768850"/>
          <p14:tracePt t="203980" x="8956675" y="4776788"/>
          <p14:tracePt t="204001" x="8956675" y="4786313"/>
          <p14:tracePt t="204028" x="8966200" y="4786313"/>
          <p14:tracePt t="204042" x="8974138" y="4786313"/>
          <p14:tracePt t="204076" x="8983663" y="4786313"/>
          <p14:tracePt t="204104" x="8991600" y="4786313"/>
          <p14:tracePt t="204131" x="9001125" y="4786313"/>
          <p14:tracePt t="204144" x="9010650" y="4786313"/>
          <p14:tracePt t="204178" x="9018588" y="4786313"/>
          <p14:tracePt t="204215" x="9028113" y="4786313"/>
          <p14:tracePt t="204240" x="9037638" y="4786313"/>
          <p14:tracePt t="204254" x="9045575" y="4786313"/>
          <p14:tracePt t="204268" x="9055100" y="4786313"/>
          <p14:tracePt t="204281" x="9055100" y="4795838"/>
          <p14:tracePt t="204298" x="9063038" y="4813300"/>
          <p14:tracePt t="204315" x="9109075" y="4902200"/>
          <p14:tracePt t="204331" x="9144000" y="4991100"/>
          <p14:tracePt t="204349" x="9180513" y="5081588"/>
          <p14:tracePt t="204365" x="9205913" y="5133975"/>
          <p14:tracePt t="204383" x="9224963" y="5170488"/>
          <p14:tracePt t="204398" x="9232900" y="5197475"/>
          <p14:tracePt t="204415" x="9242425" y="5205413"/>
          <p14:tracePt t="204431" x="9251950" y="5224463"/>
          <p14:tracePt t="204448" x="9259888" y="5232400"/>
          <p14:tracePt t="204465" x="9259888" y="5251450"/>
          <p14:tracePt t="204481" x="9269413" y="5259388"/>
          <p14:tracePt t="204498" x="9277350" y="5276850"/>
          <p14:tracePt t="204531" x="9286875" y="5295900"/>
          <p14:tracePt t="204547" x="9286875" y="5303838"/>
          <p14:tracePt t="204564" x="9296400" y="5313363"/>
          <p14:tracePt t="204581" x="9296400" y="5330825"/>
          <p14:tracePt t="204598" x="9304338" y="5348288"/>
          <p14:tracePt t="204614" x="9313863" y="5375275"/>
          <p14:tracePt t="204631" x="9313863" y="5402263"/>
          <p14:tracePt t="204648" x="9323388" y="5429250"/>
          <p14:tracePt t="204664" x="9331325" y="5446713"/>
          <p14:tracePt t="204681" x="9331325" y="5465763"/>
          <p14:tracePt t="204698" x="9340850" y="5483225"/>
          <p14:tracePt t="204714" x="9340850" y="5491163"/>
          <p14:tracePt t="204731" x="9340850" y="5510213"/>
          <p14:tracePt t="204748" x="9340850" y="5518150"/>
          <p14:tracePt t="204764" x="9348788" y="5527675"/>
          <p14:tracePt t="204798" x="9348788" y="5537200"/>
          <p14:tracePt t="204855" x="9358313" y="5537200"/>
          <p14:tracePt t="204944" x="9358313" y="5545138"/>
          <p14:tracePt t="204964" x="9367838" y="5545138"/>
          <p14:tracePt t="204999" x="9367838" y="5554663"/>
          <p14:tracePt t="205021" x="9375775" y="5554663"/>
          <p14:tracePt t="205060" x="9385300" y="5562600"/>
          <p14:tracePt t="205074" x="9394825" y="5562600"/>
          <p14:tracePt t="205101" x="9402763" y="5562600"/>
          <p14:tracePt t="205115" x="9412288" y="5562600"/>
          <p14:tracePt t="205135" x="9420225" y="5562600"/>
          <p14:tracePt t="205145" x="9429750" y="5562600"/>
          <p14:tracePt t="205157" x="9439275" y="5562600"/>
          <p14:tracePt t="205170" x="9466263" y="5562600"/>
          <p14:tracePt t="205182" x="9483725" y="5562600"/>
          <p14:tracePt t="205198" x="9501188" y="5562600"/>
          <p14:tracePt t="205216" x="9518650" y="5554663"/>
          <p14:tracePt t="205231" x="9537700" y="5554663"/>
          <p14:tracePt t="205248" x="9537700" y="5545138"/>
          <p14:tracePt t="205265" x="9545638" y="5527675"/>
          <p14:tracePt t="205281" x="9545638" y="5518150"/>
          <p14:tracePt t="205298" x="9545638" y="5491163"/>
          <p14:tracePt t="205315" x="9545638" y="5483225"/>
          <p14:tracePt t="205354" x="9537700" y="5483225"/>
          <p14:tracePt t="205383" x="9528175" y="5483225"/>
          <p14:tracePt t="205415" x="9518650" y="5483225"/>
          <p14:tracePt t="205425" x="9510713" y="5491163"/>
          <p14:tracePt t="205443" x="9501188" y="5491163"/>
          <p14:tracePt t="205457" x="9491663" y="5500688"/>
          <p14:tracePt t="205471" x="9483725" y="5510213"/>
          <p14:tracePt t="205483" x="9474200" y="5510213"/>
          <p14:tracePt t="205498" x="9466263" y="5518150"/>
          <p14:tracePt t="205531" x="9456738" y="5527675"/>
          <p14:tracePt t="205548" x="9456738" y="5537200"/>
          <p14:tracePt t="205564" x="9456738" y="5545138"/>
          <p14:tracePt t="205598" x="9456738" y="5554663"/>
          <p14:tracePt t="205626" x="9456738" y="5562600"/>
          <p14:tracePt t="205660" x="9466263" y="5562600"/>
          <p14:tracePt t="205667" x="9466263" y="5572125"/>
          <p14:tracePt t="205694" x="9474200" y="5572125"/>
          <p14:tracePt t="205708" x="9483725" y="5572125"/>
          <p14:tracePt t="205935" x="9474200" y="5572125"/>
          <p14:tracePt t="205946" x="9474200" y="5562600"/>
          <p14:tracePt t="205958" x="9466263" y="5562600"/>
          <p14:tracePt t="205970" x="9456738" y="5554663"/>
          <p14:tracePt t="205983" x="9447213" y="5537200"/>
          <p14:tracePt t="205998" x="9439275" y="5537200"/>
          <p14:tracePt t="206015" x="9439275" y="5527675"/>
          <p14:tracePt t="206031" x="9429750" y="5518150"/>
          <p14:tracePt t="206048" x="9420225" y="5518150"/>
          <p14:tracePt t="206065" x="9412288" y="5518150"/>
          <p14:tracePt t="206081" x="9402763" y="5518150"/>
          <p14:tracePt t="206098" x="9394825" y="5518150"/>
          <p14:tracePt t="206132" x="9375775" y="5518150"/>
          <p14:tracePt t="206148" x="9367838" y="5518150"/>
          <p14:tracePt t="206165" x="9358313" y="5518150"/>
          <p14:tracePt t="206182" x="9331325" y="5518150"/>
          <p14:tracePt t="206198" x="9296400" y="5518150"/>
          <p14:tracePt t="206215" x="9242425" y="5527675"/>
          <p14:tracePt t="206231" x="9161463" y="5545138"/>
          <p14:tracePt t="206249" x="9109075" y="5554663"/>
          <p14:tracePt t="206265" x="9082088" y="5554663"/>
          <p14:tracePt t="206283" x="9045575" y="5562600"/>
          <p14:tracePt t="206298" x="9010650" y="5572125"/>
          <p14:tracePt t="206315" x="8983663" y="5572125"/>
          <p14:tracePt t="206331" x="8920163" y="5572125"/>
          <p14:tracePt t="206348" x="8875713" y="5572125"/>
          <p14:tracePt t="206365" x="8813800" y="5572125"/>
          <p14:tracePt t="206381" x="8786813" y="5572125"/>
          <p14:tracePt t="206385" x="8769350" y="5572125"/>
          <p14:tracePt t="206399" x="8759825" y="5581650"/>
          <p14:tracePt t="206415" x="8724900" y="5589588"/>
          <p14:tracePt t="206432" x="8697913" y="5589588"/>
          <p14:tracePt t="206448" x="8688388" y="5589588"/>
          <p14:tracePt t="206465" x="8680450" y="5589588"/>
          <p14:tracePt t="206481" x="8661400" y="5589588"/>
          <p14:tracePt t="206498" x="8653463" y="5589588"/>
          <p14:tracePt t="206531" x="8643938" y="5589588"/>
          <p14:tracePt t="206549" x="8643938" y="5599113"/>
          <p14:tracePt t="206781" x="8653463" y="5599113"/>
          <p14:tracePt t="206795" x="8661400" y="5599113"/>
          <p14:tracePt t="206805" x="8670925" y="5599113"/>
          <p14:tracePt t="206818" x="8680450" y="5599113"/>
          <p14:tracePt t="206832" x="8697913" y="5599113"/>
          <p14:tracePt t="206848" x="8705850" y="5599113"/>
          <p14:tracePt t="206865" x="8715375" y="5599113"/>
          <p14:tracePt t="206881" x="8732838" y="5599113"/>
          <p14:tracePt t="206898" x="8742363" y="5599113"/>
          <p14:tracePt t="206915" x="8751888" y="5599113"/>
          <p14:tracePt t="206940" x="8759825" y="5599113"/>
          <p14:tracePt t="206953" x="8769350" y="5599113"/>
          <p14:tracePt t="206965" x="8777288" y="5599113"/>
          <p14:tracePt t="206981" x="8786813" y="5599113"/>
          <p14:tracePt t="206998" x="8796338" y="5599113"/>
          <p14:tracePt t="207016" x="8804275" y="5599113"/>
          <p14:tracePt t="207032" x="8813800" y="5599113"/>
          <p14:tracePt t="207063" x="8823325" y="5599113"/>
          <p14:tracePt t="207084" x="8831263" y="5599113"/>
          <p14:tracePt t="207104" x="8840788" y="5599113"/>
          <p14:tracePt t="207131" x="8848725" y="5599113"/>
          <p14:tracePt t="207165" x="8858250" y="5599113"/>
          <p14:tracePt t="207192" x="8867775" y="5599113"/>
          <p14:tracePt t="207215" x="8875713" y="5599113"/>
          <p14:tracePt t="207234" x="8885238" y="5599113"/>
          <p14:tracePt t="207247" x="8894763" y="5599113"/>
          <p14:tracePt t="207268" x="8902700" y="5599113"/>
          <p14:tracePt t="207282" x="8912225" y="5599113"/>
          <p14:tracePt t="207295" x="8920163" y="5599113"/>
          <p14:tracePt t="207323" x="8929688" y="5599113"/>
          <p14:tracePt t="207357" x="8939213" y="5599113"/>
          <p14:tracePt t="207370" x="8947150" y="5599113"/>
          <p14:tracePt t="207384" x="8956675" y="5599113"/>
          <p14:tracePt t="207404" x="8966200" y="5599113"/>
          <p14:tracePt t="207425" x="8974138" y="5599113"/>
          <p14:tracePt t="207440" x="8983663" y="5599113"/>
          <p14:tracePt t="207453" x="8991600" y="5608638"/>
          <p14:tracePt t="207467" x="9001125" y="5608638"/>
          <p14:tracePt t="207482" x="9010650" y="5616575"/>
          <p14:tracePt t="207498" x="9018588" y="5616575"/>
          <p14:tracePt t="207514" x="9028113" y="5616575"/>
          <p14:tracePt t="207531" x="9037638" y="5616575"/>
          <p14:tracePt t="207560" x="9045575" y="5616575"/>
          <p14:tracePt t="207594" x="9045575" y="5626100"/>
          <p14:tracePt t="207628" x="9055100" y="5634038"/>
          <p14:tracePt t="207649" x="9063038" y="5634038"/>
          <p14:tracePt t="207683" x="9063038" y="5643563"/>
          <p14:tracePt t="207704" x="9072563" y="5653088"/>
          <p14:tracePt t="207849" x="9063038" y="5653088"/>
          <p14:tracePt t="207863" x="9055100" y="5653088"/>
          <p14:tracePt t="207890" x="9045575" y="5653088"/>
          <p14:tracePt t="207901" x="9045575" y="5643563"/>
          <p14:tracePt t="207915" x="9037638" y="5634038"/>
          <p14:tracePt t="209004" x="9082088" y="5634038"/>
          <p14:tracePt t="209017" x="9232900" y="5599113"/>
          <p14:tracePt t="209035" x="9340850" y="5589588"/>
          <p14:tracePt t="209051" x="9447213" y="5581650"/>
          <p14:tracePt t="209065" x="9483725" y="5572125"/>
          <p14:tracePt t="209081" x="9671050" y="5554663"/>
          <p14:tracePt t="209099" x="9858375" y="5537200"/>
          <p14:tracePt t="209115" x="9902825" y="5527675"/>
          <p14:tracePt t="209131" x="9912350" y="5527675"/>
          <p14:tracePt t="209148" x="9929813" y="5527675"/>
          <p14:tracePt t="209165" x="9939338" y="5527675"/>
          <p14:tracePt t="209181" x="9947275" y="5527675"/>
          <p14:tracePt t="209198" x="9947275" y="5518150"/>
          <p14:tracePt t="209216" x="9947275" y="5510213"/>
          <p14:tracePt t="209231" x="9947275" y="5500688"/>
          <p14:tracePt t="209249" x="9947275" y="5483225"/>
          <p14:tracePt t="209265" x="9956800" y="5473700"/>
          <p14:tracePt t="209282" x="9966325" y="5465763"/>
          <p14:tracePt t="209298" x="9966325" y="5446713"/>
          <p14:tracePt t="209315" x="9974263" y="5429250"/>
          <p14:tracePt t="209331" x="9974263" y="5402263"/>
          <p14:tracePt t="209348" x="9983788" y="5384800"/>
          <p14:tracePt t="209365" x="9991725" y="5367338"/>
          <p14:tracePt t="209381" x="9991725" y="5348288"/>
          <p14:tracePt t="209399" x="9991725" y="5313363"/>
          <p14:tracePt t="209415" x="9991725" y="5295900"/>
          <p14:tracePt t="209432" x="9991725" y="5268913"/>
          <p14:tracePt t="209684" x="9956800" y="5224463"/>
          <p14:tracePt t="209689" x="9732963" y="5045075"/>
          <p14:tracePt t="209698" x="9161463" y="4786313"/>
          <p14:tracePt t="209714" x="8732838" y="4633913"/>
          <p14:tracePt t="209731" x="8643938" y="4625975"/>
          <p14:tracePt t="209748" x="8599488" y="4616450"/>
          <p14:tracePt t="209765" x="8582025" y="4616450"/>
          <p14:tracePt t="209782" x="8562975" y="4608513"/>
          <p14:tracePt t="209798" x="8555038" y="4598988"/>
          <p14:tracePt t="209815" x="8545513" y="4598988"/>
          <p14:tracePt t="209831" x="8528050" y="4598988"/>
          <p14:tracePt t="209848" x="8518525" y="4598988"/>
          <p14:tracePt t="209865" x="8510588" y="4598988"/>
          <p14:tracePt t="209881" x="8491538" y="4598988"/>
          <p14:tracePt t="209898" x="8483600" y="4608513"/>
          <p14:tracePt t="209920" x="8483600" y="4616450"/>
          <p14:tracePt t="209934" x="8474075" y="4616450"/>
          <p14:tracePt t="209948" x="8474075" y="4625975"/>
          <p14:tracePt t="209974" x="8474075" y="4633913"/>
          <p14:tracePt t="209988" x="8474075" y="4643438"/>
          <p14:tracePt t="209998" x="8474075" y="4652963"/>
          <p14:tracePt t="210014" x="8483600" y="4660900"/>
          <p14:tracePt t="210031" x="8483600" y="4670425"/>
          <p14:tracePt t="210049" x="8491538" y="4687888"/>
          <p14:tracePt t="210065" x="8501063" y="4705350"/>
          <p14:tracePt t="210081" x="8501063" y="4724400"/>
          <p14:tracePt t="210098" x="8501063" y="4759325"/>
          <p14:tracePt t="210115" x="8510588" y="4776788"/>
          <p14:tracePt t="210131" x="8510588" y="4822825"/>
          <p14:tracePt t="210148" x="8518525" y="4848225"/>
          <p14:tracePt t="210165" x="8518525" y="4867275"/>
          <p14:tracePt t="210181" x="8528050" y="4902200"/>
          <p14:tracePt t="210199" x="8545513" y="4946650"/>
          <p14:tracePt t="210215" x="8545513" y="4973638"/>
          <p14:tracePt t="210231" x="8555038" y="4991100"/>
          <p14:tracePt t="210248" x="8562975" y="5018088"/>
          <p14:tracePt t="210265" x="8562975" y="5037138"/>
          <p14:tracePt t="210281" x="8572500" y="5062538"/>
          <p14:tracePt t="210298" x="8582025" y="5089525"/>
          <p14:tracePt t="210315" x="8589963" y="5116513"/>
          <p14:tracePt t="210331" x="8599488" y="5133975"/>
          <p14:tracePt t="210348" x="8609013" y="5160963"/>
          <p14:tracePt t="210364" x="8634413" y="5180013"/>
          <p14:tracePt t="210381" x="8661400" y="5197475"/>
          <p14:tracePt t="210398" x="8688388" y="5224463"/>
          <p14:tracePt t="210400" x="8697913" y="5241925"/>
          <p14:tracePt t="210415" x="8742363" y="5286375"/>
          <p14:tracePt t="210432" x="8777288" y="5340350"/>
          <p14:tracePt t="210448" x="8813800" y="5375275"/>
          <p14:tracePt t="210466" x="8848725" y="5419725"/>
          <p14:tracePt t="210481" x="8867775" y="5438775"/>
          <p14:tracePt t="210498" x="8885238" y="5456238"/>
          <p14:tracePt t="210514" x="8912225" y="5483225"/>
          <p14:tracePt t="210531" x="8939213" y="5500688"/>
          <p14:tracePt t="210547" x="8974138" y="5518150"/>
          <p14:tracePt t="210564" x="9010650" y="5527675"/>
          <p14:tracePt t="210581" x="9090025" y="5554663"/>
          <p14:tracePt t="210597" x="9153525" y="5562600"/>
          <p14:tracePt t="210614" x="9197975" y="5572125"/>
          <p14:tracePt t="210631" x="9242425" y="5581650"/>
          <p14:tracePt t="210647" x="9259888" y="5581650"/>
          <p14:tracePt t="210664" x="9286875" y="5589588"/>
          <p14:tracePt t="210681" x="9304338" y="5589588"/>
          <p14:tracePt t="210697" x="9331325" y="5589588"/>
          <p14:tracePt t="210714" x="9358313" y="5589588"/>
          <p14:tracePt t="210731" x="9412288" y="5589588"/>
          <p14:tracePt t="210747" x="9439275" y="5589588"/>
          <p14:tracePt t="210764" x="9474200" y="5589588"/>
          <p14:tracePt t="210781" x="9518650" y="5589588"/>
          <p14:tracePt t="210797" x="9555163" y="5581650"/>
          <p14:tracePt t="210814" x="9590088" y="5562600"/>
          <p14:tracePt t="210831" x="9609138" y="5554663"/>
          <p14:tracePt t="210848" x="9634538" y="5537200"/>
          <p14:tracePt t="210865" x="9653588" y="5518150"/>
          <p14:tracePt t="210881" x="9671050" y="5510213"/>
          <p14:tracePt t="210898" x="9705975" y="5483225"/>
          <p14:tracePt t="210915" x="9732963" y="5473700"/>
          <p14:tracePt t="210931" x="9777413" y="5446713"/>
          <p14:tracePt t="210948" x="9796463" y="5429250"/>
          <p14:tracePt t="210965" x="9813925" y="5411788"/>
          <p14:tracePt t="210981" x="9823450" y="5402263"/>
          <p14:tracePt t="210999" x="9831388" y="5394325"/>
          <p14:tracePt t="211015" x="9840913" y="5375275"/>
          <p14:tracePt t="211033" x="9848850" y="5367338"/>
          <p14:tracePt t="211051" x="9848850" y="5357813"/>
          <p14:tracePt t="211065" x="9848850" y="5348288"/>
          <p14:tracePt t="211081" x="9848850" y="5340350"/>
          <p14:tracePt t="211098" x="9848850" y="5330825"/>
          <p14:tracePt t="211115" x="9848850" y="5322888"/>
          <p14:tracePt t="211131" x="9840913" y="5322888"/>
          <p14:tracePt t="211149" x="9840913" y="5313363"/>
          <p14:tracePt t="211165" x="9831388" y="5303838"/>
          <p14:tracePt t="211181" x="9831388" y="5295900"/>
          <p14:tracePt t="211198" x="9823450" y="5276850"/>
          <p14:tracePt t="211215" x="9804400" y="5259388"/>
          <p14:tracePt t="211232" x="9786938" y="5224463"/>
          <p14:tracePt t="211248" x="9769475" y="5197475"/>
          <p14:tracePt t="211265" x="9742488" y="5153025"/>
          <p14:tracePt t="211281" x="9725025" y="5116513"/>
          <p14:tracePt t="211298" x="9705975" y="5089525"/>
          <p14:tracePt t="211315" x="9680575" y="5054600"/>
          <p14:tracePt t="211331" x="9661525" y="5037138"/>
          <p14:tracePt t="211348" x="9626600" y="5010150"/>
          <p14:tracePt t="211365" x="9609138" y="4991100"/>
          <p14:tracePt t="211382" x="9590088" y="4983163"/>
          <p14:tracePt t="211398" x="9555163" y="4973638"/>
          <p14:tracePt t="211415" x="9537700" y="4973638"/>
          <p14:tracePt t="211431" x="9510713" y="4965700"/>
          <p14:tracePt t="211448" x="9491663" y="4965700"/>
          <p14:tracePt t="211465" x="9474200" y="4965700"/>
          <p14:tracePt t="211481" x="9456738" y="4965700"/>
          <p14:tracePt t="211498" x="9447213" y="4965700"/>
          <p14:tracePt t="211514" x="9429750" y="4965700"/>
          <p14:tracePt t="211531" x="9412288" y="4965700"/>
          <p14:tracePt t="211548" x="9402763" y="4965700"/>
          <p14:tracePt t="211564" x="9394825" y="4965700"/>
          <p14:tracePt t="211581" x="9367838" y="4973638"/>
          <p14:tracePt t="211598" x="9358313" y="4983163"/>
          <p14:tracePt t="211614" x="9340850" y="4991100"/>
          <p14:tracePt t="211631" x="9323388" y="5000625"/>
          <p14:tracePt t="211647" x="9313863" y="5000625"/>
          <p14:tracePt t="211664" x="9304338" y="5010150"/>
          <p14:tracePt t="211681" x="9286875" y="5018088"/>
          <p14:tracePt t="211698" x="9251950" y="5027613"/>
          <p14:tracePt t="211714" x="9224963" y="5037138"/>
          <p14:tracePt t="211731" x="9188450" y="5054600"/>
          <p14:tracePt t="211747" x="9161463" y="5062538"/>
          <p14:tracePt t="211764" x="9134475" y="5081588"/>
          <p14:tracePt t="211781" x="9117013" y="5089525"/>
          <p14:tracePt t="211798" x="9099550" y="5108575"/>
          <p14:tracePt t="211814" x="9082088" y="5116513"/>
          <p14:tracePt t="211831" x="9063038" y="5126038"/>
          <p14:tracePt t="211848" x="9055100" y="5143500"/>
          <p14:tracePt t="211865" x="9045575" y="5153025"/>
          <p14:tracePt t="211881" x="9037638" y="5170488"/>
          <p14:tracePt t="211898" x="9028113" y="5180013"/>
          <p14:tracePt t="211902" x="9018588" y="5180013"/>
          <p14:tracePt t="211915" x="9018588" y="5187950"/>
          <p14:tracePt t="211931" x="9018588" y="5197475"/>
          <p14:tracePt t="211949" x="9010650" y="5214938"/>
          <p14:tracePt t="211965" x="9010650" y="5224463"/>
          <p14:tracePt t="211981" x="9010650" y="5232400"/>
          <p14:tracePt t="211998" x="9010650" y="5259388"/>
          <p14:tracePt t="212015" x="9010650" y="5276850"/>
          <p14:tracePt t="212031" x="9010650" y="5322888"/>
          <p14:tracePt t="212048" x="9018588" y="5348288"/>
          <p14:tracePt t="212065" x="9028113" y="5402263"/>
          <p14:tracePt t="212081" x="9045575" y="5429250"/>
          <p14:tracePt t="212098" x="9063038" y="5446713"/>
          <p14:tracePt t="212114" x="9072563" y="5465763"/>
          <p14:tracePt t="212131" x="9090025" y="5473700"/>
          <p14:tracePt t="212148" x="9117013" y="5491163"/>
          <p14:tracePt t="212164" x="9134475" y="5500688"/>
          <p14:tracePt t="212181" x="9153525" y="5500688"/>
          <p14:tracePt t="212198" x="9188450" y="5510213"/>
          <p14:tracePt t="212216" x="9205913" y="5518150"/>
          <p14:tracePt t="212232" x="9224963" y="5518150"/>
          <p14:tracePt t="212248" x="9232900" y="5527675"/>
          <p14:tracePt t="212264" x="9259888" y="5527675"/>
          <p14:tracePt t="212281" x="9277350" y="5537200"/>
          <p14:tracePt t="212298" x="9296400" y="5545138"/>
          <p14:tracePt t="212332" x="9323388" y="5554663"/>
          <p14:tracePt t="212348" x="9340850" y="5554663"/>
          <p14:tracePt t="212366" x="9358313" y="5554663"/>
          <p14:tracePt t="212381" x="9375775" y="5554663"/>
          <p14:tracePt t="212398" x="9385300" y="5554663"/>
          <p14:tracePt t="212402" x="9394825" y="5554663"/>
          <p14:tracePt t="212415" x="9420225" y="5554663"/>
          <p14:tracePt t="212431" x="9439275" y="5554663"/>
          <p14:tracePt t="212449" x="9474200" y="5554663"/>
          <p14:tracePt t="212465" x="9501188" y="5554663"/>
          <p14:tracePt t="212482" x="9537700" y="5554663"/>
          <p14:tracePt t="212497" x="9563100" y="5554663"/>
          <p14:tracePt t="212514" x="9590088" y="5554663"/>
          <p14:tracePt t="212531" x="9626600" y="5545138"/>
          <p14:tracePt t="212547" x="9653588" y="5537200"/>
          <p14:tracePt t="212564" x="9688513" y="5527675"/>
          <p14:tracePt t="212581" x="9715500" y="5510213"/>
          <p14:tracePt t="212598" x="9752013" y="5500688"/>
          <p14:tracePt t="212614" x="9777413" y="5483225"/>
          <p14:tracePt t="212631" x="9796463" y="5473700"/>
          <p14:tracePt t="212647" x="9813925" y="5456238"/>
          <p14:tracePt t="212664" x="9823450" y="5446713"/>
          <p14:tracePt t="212681" x="9831388" y="5429250"/>
          <p14:tracePt t="212698" x="9831388" y="5419725"/>
          <p14:tracePt t="212714" x="9831388" y="5411788"/>
          <p14:tracePt t="212735" x="9831388" y="5402263"/>
          <p14:tracePt t="212769" x="9831388" y="5394325"/>
          <p14:tracePt t="212776" x="9831388" y="5384800"/>
          <p14:tracePt t="212790" x="9831388" y="5375275"/>
          <p14:tracePt t="212798" x="9831388" y="5367338"/>
          <p14:tracePt t="212814" x="9831388" y="5348288"/>
          <p14:tracePt t="212831" x="9823450" y="5322888"/>
          <p14:tracePt t="212848" x="9823450" y="5303838"/>
          <p14:tracePt t="212865" x="9813925" y="5276850"/>
          <p14:tracePt t="212881" x="9813925" y="5268913"/>
          <p14:tracePt t="212898" x="9804400" y="5251450"/>
          <p14:tracePt t="212901" x="9796463" y="5251450"/>
          <p14:tracePt t="212914" x="9796463" y="5232400"/>
          <p14:tracePt t="212931" x="9786938" y="5224463"/>
          <p14:tracePt t="212948" x="9769475" y="5197475"/>
          <p14:tracePt t="212964" x="9759950" y="5187950"/>
          <p14:tracePt t="212981" x="9732963" y="5160963"/>
          <p14:tracePt t="212998" x="9705975" y="5143500"/>
          <p14:tracePt t="213015" x="9680575" y="5126038"/>
          <p14:tracePt t="213032" x="9653588" y="5116513"/>
          <p14:tracePt t="213048" x="9626600" y="5108575"/>
          <p14:tracePt t="213064" x="9572625" y="5099050"/>
          <p14:tracePt t="213081" x="9545638" y="5089525"/>
          <p14:tracePt t="213098" x="9501188" y="5081588"/>
          <p14:tracePt t="213114" x="9466263" y="5081588"/>
          <p14:tracePt t="213132" x="9439275" y="5072063"/>
          <p14:tracePt t="213148" x="9429750" y="5072063"/>
          <p14:tracePt t="213165" x="9420225" y="5072063"/>
          <p14:tracePt t="213181" x="9402763" y="5072063"/>
          <p14:tracePt t="213198" x="9394825" y="5072063"/>
          <p14:tracePt t="213214" x="9367838" y="5072063"/>
          <p14:tracePt t="213232" x="9348788" y="5081588"/>
          <p14:tracePt t="213248" x="9340850" y="5081588"/>
          <p14:tracePt t="213264" x="9331325" y="5089525"/>
          <p14:tracePt t="213281" x="9323388" y="5089525"/>
          <p14:tracePt t="213298" x="9304338" y="5108575"/>
          <p14:tracePt t="213315" x="9296400" y="5116513"/>
          <p14:tracePt t="213331" x="9286875" y="5126038"/>
          <p14:tracePt t="213348" x="9269413" y="5126038"/>
          <p14:tracePt t="213364" x="9251950" y="5143500"/>
          <p14:tracePt t="213381" x="9232900" y="5153025"/>
          <p14:tracePt t="213398" x="9215438" y="5153025"/>
          <p14:tracePt t="213400" x="9205913" y="5160963"/>
          <p14:tracePt t="213414" x="9188450" y="5180013"/>
          <p14:tracePt t="213431" x="9170988" y="5187950"/>
          <p14:tracePt t="213686" x="9170988" y="5205413"/>
          <p14:tracePt t="213692" x="9188450" y="5232400"/>
          <p14:tracePt t="213699" x="9205913" y="5268913"/>
          <p14:tracePt t="213714" x="9242425" y="5303838"/>
          <p14:tracePt t="213731" x="9259888" y="5330825"/>
          <p14:tracePt t="213748" x="9286875" y="5357813"/>
          <p14:tracePt t="213765" x="9286875" y="5367338"/>
          <p14:tracePt t="213781" x="9296400" y="5375275"/>
          <p14:tracePt t="213798" x="9313863" y="5394325"/>
          <p14:tracePt t="213815" x="9323388" y="5394325"/>
          <p14:tracePt t="213831" x="9331325" y="5411788"/>
          <p14:tracePt t="213848" x="9340850" y="5419725"/>
          <p14:tracePt t="213864" x="9348788" y="5429250"/>
          <p14:tracePt t="213881" x="9358313" y="5438775"/>
          <p14:tracePt t="213898" x="9367838" y="5446713"/>
          <p14:tracePt t="213914" x="9375775" y="5465763"/>
          <p14:tracePt t="213931" x="9385300" y="5473700"/>
          <p14:tracePt t="213948" x="9402763" y="5483225"/>
          <p14:tracePt t="213965" x="9412288" y="5491163"/>
          <p14:tracePt t="213981" x="9420225" y="5500688"/>
          <p14:tracePt t="214015" x="9439275" y="5510213"/>
          <p14:tracePt t="214031" x="9447213" y="5510213"/>
          <p14:tracePt t="214048" x="9474200" y="5510213"/>
          <p14:tracePt t="214065" x="9501188" y="5510213"/>
          <p14:tracePt t="214081" x="9528175" y="5510213"/>
          <p14:tracePt t="214098" x="9545638" y="5510213"/>
          <p14:tracePt t="214116" x="9572625" y="5510213"/>
          <p14:tracePt t="214131" x="9617075" y="5510213"/>
          <p14:tracePt t="214148" x="9653588" y="5510213"/>
          <p14:tracePt t="214164" x="9688513" y="5510213"/>
          <p14:tracePt t="214181" x="9715500" y="5500688"/>
          <p14:tracePt t="214198" x="9752013" y="5491163"/>
          <p14:tracePt t="214215" x="9796463" y="5473700"/>
          <p14:tracePt t="214232" x="9840913" y="5456238"/>
          <p14:tracePt t="214248" x="9867900" y="5438775"/>
          <p14:tracePt t="214265" x="9885363" y="5429250"/>
          <p14:tracePt t="214281" x="9912350" y="5411788"/>
          <p14:tracePt t="214298" x="9929813" y="5402263"/>
          <p14:tracePt t="214314" x="9939338" y="5384800"/>
          <p14:tracePt t="214331" x="9939338" y="5375275"/>
          <p14:tracePt t="214348" x="9947275" y="5357813"/>
          <p14:tracePt t="214364" x="9947275" y="5340350"/>
          <p14:tracePt t="214398" x="9947275" y="5322888"/>
          <p14:tracePt t="214414" x="9947275" y="5313363"/>
          <p14:tracePt t="214431" x="9947275" y="5295900"/>
          <p14:tracePt t="214465" x="9947275" y="5286375"/>
          <p14:tracePt t="214481" x="9947275" y="5276850"/>
          <p14:tracePt t="214498" x="9947275" y="5268913"/>
          <p14:tracePt t="214514" x="9939338" y="5259388"/>
          <p14:tracePt t="214531" x="9929813" y="5251450"/>
          <p14:tracePt t="214548" x="9920288" y="5232400"/>
          <p14:tracePt t="214564" x="9920288" y="5214938"/>
          <p14:tracePt t="214581" x="9912350" y="5187950"/>
          <p14:tracePt t="214598" x="9902825" y="5160963"/>
          <p14:tracePt t="214614" x="9894888" y="5116513"/>
          <p14:tracePt t="214631" x="9875838" y="5099050"/>
          <p14:tracePt t="214648" x="9858375" y="5062538"/>
          <p14:tracePt t="214664" x="9813925" y="5027613"/>
          <p14:tracePt t="214681" x="9796463" y="5000625"/>
          <p14:tracePt t="214698" x="9752013" y="4973638"/>
          <p14:tracePt t="214714" x="9715500" y="4965700"/>
          <p14:tracePt t="214731" x="9653588" y="4938713"/>
          <p14:tracePt t="214747" x="9599613" y="4929188"/>
          <p14:tracePt t="214764" x="9545638" y="4911725"/>
          <p14:tracePt t="214781" x="9491663" y="4911725"/>
          <p14:tracePt t="214798" x="9456738" y="4911725"/>
          <p14:tracePt t="214814" x="9420225" y="4911725"/>
          <p14:tracePt t="214831" x="9402763" y="4911725"/>
          <p14:tracePt t="214848" x="9358313" y="4911725"/>
          <p14:tracePt t="214864" x="9340850" y="4911725"/>
          <p14:tracePt t="214881" x="9304338" y="4911725"/>
          <p14:tracePt t="214898" x="9259888" y="4919663"/>
          <p14:tracePt t="214902" x="9232900" y="4919663"/>
          <p14:tracePt t="214916" x="9205913" y="4929188"/>
          <p14:tracePt t="214931" x="9170988" y="4938713"/>
          <p14:tracePt t="214948" x="9153525" y="4946650"/>
          <p14:tracePt t="214965" x="9117013" y="4965700"/>
          <p14:tracePt t="214981" x="9109075" y="4973638"/>
          <p14:tracePt t="214998" x="9082088" y="4991100"/>
          <p14:tracePt t="215017" x="9063038" y="5010150"/>
          <p14:tracePt t="215035" x="9037638" y="5045075"/>
          <p14:tracePt t="215048" x="9028113" y="5054600"/>
          <p14:tracePt t="215065" x="9028113" y="5072063"/>
          <p14:tracePt t="215081" x="9010650" y="5099050"/>
          <p14:tracePt t="215098" x="9010650" y="5116513"/>
          <p14:tracePt t="215115" x="9001125" y="5143500"/>
          <p14:tracePt t="215131" x="8991600" y="5153025"/>
          <p14:tracePt t="215148" x="8991600" y="5170488"/>
          <p14:tracePt t="215165" x="8983663" y="5197475"/>
          <p14:tracePt t="215182" x="8983663" y="5205413"/>
          <p14:tracePt t="215198" x="8983663" y="5232400"/>
          <p14:tracePt t="215214" x="8983663" y="5241925"/>
          <p14:tracePt t="215231" x="8983663" y="5259388"/>
          <p14:tracePt t="215265" x="8991600" y="5276850"/>
          <p14:tracePt t="215281" x="8991600" y="5286375"/>
          <p14:tracePt t="215298" x="9001125" y="5295900"/>
          <p14:tracePt t="215315" x="9010650" y="5295900"/>
          <p14:tracePt t="215331" x="9010650" y="5303838"/>
          <p14:tracePt t="215348" x="9028113" y="5303838"/>
          <p14:tracePt t="215365" x="9037638" y="5303838"/>
          <p14:tracePt t="215381" x="9063038" y="5313363"/>
          <p14:tracePt t="215398" x="9082088" y="5322888"/>
          <p14:tracePt t="215402" x="9090025" y="5322888"/>
          <p14:tracePt t="215414" x="9099550" y="5322888"/>
          <p14:tracePt t="215431" x="9126538" y="5340350"/>
          <p14:tracePt t="215449" x="9170988" y="5357813"/>
          <p14:tracePt t="215465" x="9197975" y="5367338"/>
          <p14:tracePt t="215481" x="9224963" y="5384800"/>
          <p14:tracePt t="215498" x="9269413" y="5402263"/>
          <p14:tracePt t="215514" x="9286875" y="5411788"/>
          <p14:tracePt t="215531" x="9313863" y="5419725"/>
          <p14:tracePt t="215548" x="9331325" y="5419725"/>
          <p14:tracePt t="215564" x="9340850" y="5429250"/>
          <p14:tracePt t="215581" x="9367838" y="5429250"/>
          <p14:tracePt t="215598" x="9375775" y="5429250"/>
          <p14:tracePt t="215614" x="9402763" y="5429250"/>
          <p14:tracePt t="215631" x="9420225" y="5429250"/>
          <p14:tracePt t="215647" x="9447213" y="5429250"/>
          <p14:tracePt t="215664" x="9466263" y="5429250"/>
          <p14:tracePt t="215681" x="9491663" y="5411788"/>
          <p14:tracePt t="215698" x="9518650" y="5411788"/>
          <p14:tracePt t="215715" x="9555163" y="5402263"/>
          <p14:tracePt t="215731" x="9572625" y="5394325"/>
          <p14:tracePt t="215747" x="9599613" y="5394325"/>
          <p14:tracePt t="215764" x="9609138" y="5384800"/>
          <p14:tracePt t="215781" x="9626600" y="5367338"/>
          <p14:tracePt t="215798" x="9634538" y="5357813"/>
          <p14:tracePt t="215815" x="9644063" y="5348288"/>
          <p14:tracePt t="215832" x="9661525" y="5340350"/>
          <p14:tracePt t="215848" x="9671050" y="5322888"/>
          <p14:tracePt t="215865" x="9680575" y="5322888"/>
          <p14:tracePt t="215881" x="9688513" y="5303838"/>
          <p14:tracePt t="215898" x="9688513" y="5295900"/>
          <p14:tracePt t="215914" x="9705975" y="5286375"/>
          <p14:tracePt t="215931" x="9705975" y="5276850"/>
          <p14:tracePt t="215948" x="9715500" y="5259388"/>
          <p14:tracePt t="215965" x="9715500" y="5251450"/>
          <p14:tracePt t="215982" x="9715500" y="5241925"/>
          <p14:tracePt t="215998" x="9715500" y="5224463"/>
          <p14:tracePt t="216031" x="9715500" y="5214938"/>
          <p14:tracePt t="216048" x="9715500" y="5205413"/>
          <p14:tracePt t="216072" x="9715500" y="5197475"/>
          <p14:tracePt t="216081" x="9705975" y="5197475"/>
          <p14:tracePt t="216098" x="9698038" y="5197475"/>
          <p14:tracePt t="216115" x="9698038" y="5187950"/>
          <p14:tracePt t="216132" x="9688513" y="5187950"/>
          <p14:tracePt t="216148" x="9688513" y="5180013"/>
          <p14:tracePt t="216164" x="9671050" y="5180013"/>
          <p14:tracePt t="216181" x="9653588" y="5170488"/>
          <p14:tracePt t="216198" x="9634538" y="5170488"/>
          <p14:tracePt t="216215" x="9582150" y="5153025"/>
          <p14:tracePt t="216232" x="9545638" y="5143500"/>
          <p14:tracePt t="216248" x="9483725" y="5133975"/>
          <p14:tracePt t="216265" x="9447213" y="5126038"/>
          <p14:tracePt t="216282" x="9412288" y="5116513"/>
          <p14:tracePt t="216298" x="9385300" y="5108575"/>
          <p14:tracePt t="216315" x="9367838" y="5108575"/>
          <p14:tracePt t="216331" x="9331325" y="5099050"/>
          <p14:tracePt t="216348" x="9313863" y="5099050"/>
          <p14:tracePt t="216365" x="9296400" y="5099050"/>
          <p14:tracePt t="216381" x="9269413" y="5099050"/>
          <p14:tracePt t="216399" x="9251950" y="5099050"/>
          <p14:tracePt t="216414" x="9242425" y="5108575"/>
          <p14:tracePt t="216431" x="9224963" y="5108575"/>
          <p14:tracePt t="216448" x="9205913" y="5116513"/>
          <p14:tracePt t="216465" x="9197975" y="5126038"/>
          <p14:tracePt t="216481" x="9180513" y="5133975"/>
          <p14:tracePt t="216498" x="9180513" y="5143500"/>
          <p14:tracePt t="216515" x="9170988" y="5153025"/>
          <p14:tracePt t="216531" x="9170988" y="5160963"/>
          <p14:tracePt t="216548" x="9170988" y="5170488"/>
          <p14:tracePt t="216564" x="9170988" y="5180013"/>
          <p14:tracePt t="216597" x="9170988" y="5197475"/>
          <p14:tracePt t="216614" x="9180513" y="5205413"/>
          <p14:tracePt t="216631" x="9180513" y="5224463"/>
          <p14:tracePt t="216647" x="9188450" y="5241925"/>
          <p14:tracePt t="216665" x="9188450" y="5268913"/>
          <p14:tracePt t="216681" x="9197975" y="5286375"/>
          <p14:tracePt t="216698" x="9197975" y="5313363"/>
          <p14:tracePt t="216714" x="9205913" y="5367338"/>
          <p14:tracePt t="216731" x="9215438" y="5384800"/>
          <p14:tracePt t="216747" x="9224963" y="5419725"/>
          <p14:tracePt t="216764" x="9232900" y="5429250"/>
          <p14:tracePt t="216781" x="9242425" y="5446713"/>
          <p14:tracePt t="216798" x="9251950" y="5456238"/>
          <p14:tracePt t="216814" x="9259888" y="5465763"/>
          <p14:tracePt t="216831" x="9269413" y="5465763"/>
          <p14:tracePt t="216848" x="9277350" y="5473700"/>
          <p14:tracePt t="216864" x="9286875" y="5473700"/>
          <p14:tracePt t="216881" x="9296400" y="5483225"/>
          <p14:tracePt t="216898" x="9304338" y="5491163"/>
          <p14:tracePt t="216901" x="9313863" y="5491163"/>
          <p14:tracePt t="216914" x="9313863" y="5500688"/>
          <p14:tracePt t="216932" x="9340850" y="5500688"/>
          <p14:tracePt t="216948" x="9358313" y="5510213"/>
          <p14:tracePt t="216964" x="9385300" y="5518150"/>
          <p14:tracePt t="216981" x="9429750" y="5527675"/>
          <p14:tracePt t="216998" x="9456738" y="5537200"/>
          <p14:tracePt t="217015" x="9491663" y="5537200"/>
          <p14:tracePt t="217031" x="9537700" y="5545138"/>
          <p14:tracePt t="217048" x="9572625" y="5554663"/>
          <p14:tracePt t="217065" x="9599613" y="5562600"/>
          <p14:tracePt t="217083" x="9634538" y="5572125"/>
          <p14:tracePt t="217098" x="9653588" y="5581650"/>
          <p14:tracePt t="217115" x="9671050" y="5581650"/>
          <p14:tracePt t="217131" x="9688513" y="5589588"/>
          <p14:tracePt t="217148" x="9698038" y="5589588"/>
          <p14:tracePt t="217165" x="9705975" y="5599113"/>
          <p14:tracePt t="217181" x="9732963" y="5608638"/>
          <p14:tracePt t="217199" x="9759950" y="5616575"/>
          <p14:tracePt t="217214" x="9769475" y="5616575"/>
          <p14:tracePt t="217231" x="9777413" y="5626100"/>
          <p14:tracePt t="217248" x="9796463" y="5626100"/>
          <p14:tracePt t="217265" x="9804400" y="562610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Multidocument 1">
            <a:extLst>
              <a:ext uri="{FF2B5EF4-FFF2-40B4-BE49-F238E27FC236}">
                <a16:creationId xmlns:a16="http://schemas.microsoft.com/office/drawing/2014/main" id="{8CE85CC7-4E0E-47F0-AC6A-B86A6B2044A9}"/>
              </a:ext>
            </a:extLst>
          </p:cNvPr>
          <p:cNvSpPr/>
          <p:nvPr/>
        </p:nvSpPr>
        <p:spPr>
          <a:xfrm>
            <a:off x="5119254" y="374072"/>
            <a:ext cx="1953491" cy="651164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Contoh</a:t>
            </a:r>
            <a:r>
              <a:rPr lang="en-US" b="1" dirty="0"/>
              <a:t> </a:t>
            </a:r>
            <a:endParaRPr lang="en-ID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6E1C92E-74DA-42C0-A4E3-E1376FF3EDF9}"/>
                  </a:ext>
                </a:extLst>
              </p:cNvPr>
              <p:cNvSpPr/>
              <p:nvPr/>
            </p:nvSpPr>
            <p:spPr>
              <a:xfrm>
                <a:off x="2362204" y="1510150"/>
                <a:ext cx="2466109" cy="95596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/>
                  <a:t>Tentukan </a:t>
                </a:r>
                <a:r>
                  <a:rPr lang="en-US" dirty="0" err="1"/>
                  <a:t>nilai</a:t>
                </a:r>
                <a:r>
                  <a:rPr lang="en-US" dirty="0"/>
                  <a:t> </a:t>
                </a:r>
                <a:r>
                  <a:rPr lang="en-US" dirty="0" err="1"/>
                  <a:t>dari</a:t>
                </a:r>
                <a:r>
                  <a:rPr lang="en-US" dirty="0"/>
                  <a:t> 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ID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ID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ID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3∙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ID" dirty="0"/>
              </a:p>
            </p:txBody>
          </p:sp>
        </mc:Choice>
        <mc:Fallback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6E1C92E-74DA-42C0-A4E3-E1376FF3ED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4" y="1510150"/>
                <a:ext cx="2466109" cy="955963"/>
              </a:xfrm>
              <a:prstGeom prst="rect">
                <a:avLst/>
              </a:prstGeom>
              <a:blipFill>
                <a:blip r:embed="rId5"/>
                <a:stretch>
                  <a:fillRect l="-1970" t="-4403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A019F5-DDAA-4C4F-A388-40DFFD22DFB2}"/>
                  </a:ext>
                </a:extLst>
              </p:cNvPr>
              <p:cNvSpPr txBox="1"/>
              <p:nvPr/>
            </p:nvSpPr>
            <p:spPr>
              <a:xfrm>
                <a:off x="2133605" y="2729349"/>
                <a:ext cx="6096000" cy="26386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Jawab 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ID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ID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ID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3∙</m:t>
                          </m:r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func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ID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                      </m:t>
                      </m:r>
                      <m: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ID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en-ID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ID">
                                          <a:latin typeface="Cambria Math" panose="02040503050406030204" pitchFamily="18" charset="0"/>
                                        </a:rPr>
                                        <m:t>lim</m:t>
                                      </m:r>
                                    </m:e>
                                    <m:li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→∞</m:t>
                                      </m:r>
                                    </m:lim>
                                  </m:limLow>
                                  <m:r>
                                    <a:rPr lang="en-US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num>
                                        <m:den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func>
                                    <m:func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limLow>
                                        <m:limLowPr>
                                          <m:ctrlPr>
                                            <a:rPr lang="en-ID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limLow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ID">
                                              <a:latin typeface="Cambria Math" panose="02040503050406030204" pitchFamily="18" charset="0"/>
                                            </a:rPr>
                                            <m:t>lim</m:t>
                                          </m:r>
                                        </m:e>
                                        <m:lim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→∞</m:t>
                                          </m:r>
                                        </m:lim>
                                      </m:limLow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</m:func>
                                </m:e>
                              </m:func>
                            </m:e>
                          </m:d>
                        </m:e>
                      </m:func>
                    </m:oMath>
                  </m:oMathPara>
                </a14:m>
                <a:endParaRPr lang="en-ID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   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3∙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+0</m:t>
                          </m:r>
                        </m:e>
                      </m:d>
                    </m:oMath>
                  </m:oMathPara>
                </a14:m>
                <a:endParaRPr lang="en-ID" dirty="0"/>
              </a:p>
              <a:p>
                <a:r>
                  <a:rPr lang="en-ID" dirty="0"/>
                  <a:t>				   = 3 </a:t>
                </a:r>
                <a14:m>
                  <m:oMath xmlns:m="http://schemas.openxmlformats.org/officeDocument/2006/math">
                    <m:r>
                      <a:rPr lang="en-ID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endParaRPr lang="en-ID" dirty="0"/>
              </a:p>
              <a:p>
                <a:r>
                  <a:rPr lang="en-ID" dirty="0"/>
                  <a:t>				   = 3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A019F5-DDAA-4C4F-A388-40DFFD22DF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5" y="2729349"/>
                <a:ext cx="6096000" cy="2638671"/>
              </a:xfrm>
              <a:prstGeom prst="rect">
                <a:avLst/>
              </a:prstGeom>
              <a:blipFill>
                <a:blip r:embed="rId6"/>
                <a:stretch>
                  <a:fillRect l="-800" t="-1386" b="-2540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D14A8A1-4D60-47F1-B4F7-471ABCDA8F69}"/>
                  </a:ext>
                </a:extLst>
              </p:cNvPr>
              <p:cNvSpPr txBox="1"/>
              <p:nvPr/>
            </p:nvSpPr>
            <p:spPr>
              <a:xfrm>
                <a:off x="3906975" y="2983997"/>
                <a:ext cx="2937164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ID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ID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ID">
                                      <a:latin typeface="Cambria Math" panose="02040503050406030204" pitchFamily="18" charset="0"/>
                                    </a:rPr>
                                    <m:t>lim</m:t>
                                  </m:r>
                                </m:e>
                                <m:li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→∞</m:t>
                                  </m:r>
                                </m:lim>
                              </m:limLow>
                              <m: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ID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D14A8A1-4D60-47F1-B4F7-471ABCDA8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6975" y="2983997"/>
                <a:ext cx="2937164" cy="7146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7215ED0-DD7B-485E-855F-3B04B43E82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7306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329"/>
    </mc:Choice>
    <mc:Fallback>
      <p:transition spd="slow" advTm="168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  <p:bldP spid="10" grpId="0"/>
    </p:bldLst>
  </p:timing>
  <p:extLst>
    <p:ext uri="{3A86A75C-4F4B-4683-9AE1-C65F6400EC91}">
      <p14:laserTraceLst xmlns:p14="http://schemas.microsoft.com/office/powerpoint/2010/main">
        <p14:tracePtLst>
          <p14:tracePt t="7606" x="679450" y="5062538"/>
          <p14:tracePt t="8853" x="696913" y="5037138"/>
          <p14:tracePt t="8859" x="731838" y="4991100"/>
          <p14:tracePt t="8866" x="750888" y="4965700"/>
          <p14:tracePt t="8874" x="776288" y="4946650"/>
          <p14:tracePt t="8889" x="839788" y="4894263"/>
          <p14:tracePt t="8906" x="901700" y="4822825"/>
          <p14:tracePt t="8922" x="1009650" y="4714875"/>
          <p14:tracePt t="8939" x="1098550" y="4625975"/>
          <p14:tracePt t="8956" x="1179513" y="4527550"/>
          <p14:tracePt t="8972" x="1204913" y="4491038"/>
          <p14:tracePt t="8989" x="1241425" y="4446588"/>
          <p14:tracePt t="9006" x="1258888" y="4429125"/>
          <p14:tracePt t="9022" x="1285875" y="4402138"/>
          <p14:tracePt t="9039" x="1374775" y="4303713"/>
          <p14:tracePt t="9056" x="1509713" y="4170363"/>
          <p14:tracePt t="9073" x="1776413" y="3929063"/>
          <p14:tracePt t="9090" x="1839913" y="3857625"/>
          <p14:tracePt t="9106" x="1866900" y="3840163"/>
          <p14:tracePt t="9123" x="1884363" y="3822700"/>
          <p14:tracePt t="9141" x="1911350" y="3813175"/>
          <p14:tracePt t="9156" x="1928813" y="3795713"/>
          <p14:tracePt t="9173" x="1973263" y="3776663"/>
          <p14:tracePt t="9190" x="2133600" y="3705225"/>
          <p14:tracePt t="9206" x="2214563" y="3652838"/>
          <p14:tracePt t="9223" x="2259013" y="3625850"/>
          <p14:tracePt t="9240" x="2295525" y="3608388"/>
          <p14:tracePt t="9257" x="2322513" y="3581400"/>
          <p14:tracePt t="9273" x="2339975" y="3562350"/>
          <p14:tracePt t="9290" x="2366963" y="3544888"/>
          <p14:tracePt t="9306" x="2419350" y="3500438"/>
          <p14:tracePt t="9323" x="2455863" y="3473450"/>
          <p14:tracePt t="9339" x="2517775" y="3446463"/>
          <p14:tracePt t="9356" x="2544763" y="3429000"/>
          <p14:tracePt t="9374" x="2598738" y="3402013"/>
          <p14:tracePt t="9389" x="2652713" y="3375025"/>
          <p14:tracePt t="9407" x="2705100" y="3348038"/>
          <p14:tracePt t="9423" x="2751138" y="3322638"/>
          <p14:tracePt t="9439" x="2786063" y="3295650"/>
          <p14:tracePt t="9456" x="2847975" y="3241675"/>
          <p14:tracePt t="9473" x="2901950" y="3197225"/>
          <p14:tracePt t="9489" x="2982913" y="3125788"/>
          <p14:tracePt t="9506" x="3098800" y="3027363"/>
          <p14:tracePt t="9524" x="3160713" y="2965450"/>
          <p14:tracePt t="9539" x="3187700" y="2938463"/>
          <p14:tracePt t="9557" x="3214688" y="2911475"/>
          <p14:tracePt t="9560" x="3232150" y="2884488"/>
          <p14:tracePt t="9573" x="3251200" y="2867025"/>
          <p14:tracePt t="9590" x="3276600" y="2830513"/>
          <p14:tracePt t="9606" x="3322638" y="2768600"/>
          <p14:tracePt t="9623" x="3367088" y="2697163"/>
          <p14:tracePt t="9640" x="3500438" y="2544763"/>
          <p14:tracePt t="9656" x="3589338" y="2455863"/>
          <p14:tracePt t="9674" x="3679825" y="2366963"/>
          <p14:tracePt t="9689" x="3705225" y="2330450"/>
          <p14:tracePt t="9706" x="3724275" y="2303463"/>
          <p14:tracePt t="9723" x="3741738" y="2276475"/>
          <p14:tracePt t="9739" x="3751263" y="2251075"/>
          <p14:tracePt t="9756" x="3768725" y="2214563"/>
          <p14:tracePt t="9773" x="3776663" y="2197100"/>
          <p14:tracePt t="9789" x="3786188" y="2152650"/>
          <p14:tracePt t="9806" x="3803650" y="2125663"/>
          <p14:tracePt t="9822" x="3803650" y="2098675"/>
          <p14:tracePt t="9839" x="3813175" y="2081213"/>
          <p14:tracePt t="9856" x="3822700" y="2062163"/>
          <p14:tracePt t="9872" x="3830638" y="2054225"/>
          <p14:tracePt t="9889" x="3840163" y="2044700"/>
          <p14:tracePt t="9905" x="3840163" y="2036763"/>
          <p14:tracePt t="9967" x="3848100" y="2036763"/>
          <p14:tracePt t="9988" x="3848100" y="2044700"/>
          <p14:tracePt t="10001" x="3848100" y="2054225"/>
          <p14:tracePt t="10015" x="3857625" y="2071688"/>
          <p14:tracePt t="10022" x="3857625" y="2081213"/>
          <p14:tracePt t="10039" x="3857625" y="2098675"/>
          <p14:tracePt t="10056" x="3857625" y="2125663"/>
          <p14:tracePt t="10072" x="3857625" y="2143125"/>
          <p14:tracePt t="10089" x="3857625" y="2152650"/>
          <p14:tracePt t="10106" x="3857625" y="2170113"/>
          <p14:tracePt t="10122" x="3867150" y="2179638"/>
          <p14:tracePt t="10139" x="3867150" y="2187575"/>
          <p14:tracePt t="10155" x="3867150" y="2197100"/>
          <p14:tracePt t="10172" x="3867150" y="2205038"/>
          <p14:tracePt t="10189" x="3867150" y="2214563"/>
          <p14:tracePt t="10223" x="3867150" y="2224088"/>
          <p14:tracePt t="10239" x="3875088" y="2232025"/>
          <p14:tracePt t="10256" x="3875088" y="2241550"/>
          <p14:tracePt t="10273" x="3875088" y="2251075"/>
          <p14:tracePt t="10289" x="3884613" y="2251075"/>
          <p14:tracePt t="10306" x="3884613" y="2259013"/>
          <p14:tracePt t="10323" x="3894138" y="2268538"/>
          <p14:tracePt t="10339" x="3902075" y="2286000"/>
          <p14:tracePt t="10357" x="3911600" y="2295525"/>
          <p14:tracePt t="10373" x="3919538" y="2312988"/>
          <p14:tracePt t="10390" x="3929063" y="2322513"/>
          <p14:tracePt t="10406" x="3946525" y="2339975"/>
          <p14:tracePt t="10423" x="3946525" y="2347913"/>
          <p14:tracePt t="10439" x="3956050" y="2357438"/>
          <p14:tracePt t="10456" x="3973513" y="2366963"/>
          <p14:tracePt t="10476" x="3973513" y="2384425"/>
          <p14:tracePt t="10490" x="3983038" y="2393950"/>
          <p14:tracePt t="10506" x="3983038" y="2401888"/>
          <p14:tracePt t="10523" x="3983038" y="2411413"/>
          <p14:tracePt t="10539" x="3983038" y="2419350"/>
          <p14:tracePt t="10556" x="3965575" y="2428875"/>
          <p14:tracePt t="10559" x="3956050" y="2428875"/>
          <p14:tracePt t="10573" x="3946525" y="2428875"/>
          <p14:tracePt t="10590" x="3919538" y="2438400"/>
          <p14:tracePt t="10606" x="3894138" y="2438400"/>
          <p14:tracePt t="10623" x="3848100" y="2446338"/>
          <p14:tracePt t="10640" x="3419475" y="2544763"/>
          <p14:tracePt t="10656" x="3187700" y="2598738"/>
          <p14:tracePt t="10673" x="3108325" y="2616200"/>
          <p14:tracePt t="10690" x="3089275" y="2625725"/>
          <p14:tracePt t="10706" x="3062288" y="2625725"/>
          <p14:tracePt t="10723" x="3054350" y="2625725"/>
          <p14:tracePt t="10740" x="3036888" y="2625725"/>
          <p14:tracePt t="10756" x="3017838" y="2616200"/>
          <p14:tracePt t="10773" x="3000375" y="2616200"/>
          <p14:tracePt t="10789" x="2982913" y="2608263"/>
          <p14:tracePt t="10806" x="2965450" y="2598738"/>
          <p14:tracePt t="10822" x="2938463" y="2589213"/>
          <p14:tracePt t="10839" x="2928938" y="2589213"/>
          <p14:tracePt t="10856" x="2911475" y="2581275"/>
          <p14:tracePt t="10872" x="2884488" y="2581275"/>
          <p14:tracePt t="10889" x="2874963" y="2571750"/>
          <p14:tracePt t="10906" x="2857500" y="2562225"/>
          <p14:tracePt t="10922" x="2840038" y="2562225"/>
          <p14:tracePt t="10939" x="2830513" y="2554288"/>
          <p14:tracePt t="10956" x="2822575" y="2554288"/>
          <p14:tracePt t="10972" x="2822575" y="2544763"/>
          <p14:tracePt t="10989" x="2813050" y="2544763"/>
          <p14:tracePt t="11006" x="2813050" y="2527300"/>
          <p14:tracePt t="11022" x="2813050" y="2517775"/>
          <p14:tracePt t="11056" x="2813050" y="2509838"/>
          <p14:tracePt t="11073" x="2813050" y="2500313"/>
          <p14:tracePt t="11089" x="2813050" y="2490788"/>
          <p14:tracePt t="11106" x="2813050" y="2482850"/>
          <p14:tracePt t="11138" x="2813050" y="2473325"/>
          <p14:tracePt t="11241" x="2822575" y="2473325"/>
          <p14:tracePt t="11323" x="2830513" y="2473325"/>
          <p14:tracePt t="11350" x="2840038" y="2473325"/>
          <p14:tracePt t="11398" x="2847975" y="2473325"/>
          <p14:tracePt t="11426" x="2857500" y="2473325"/>
          <p14:tracePt t="11474" x="2867025" y="2473325"/>
          <p14:tracePt t="11487" x="2874963" y="2473325"/>
          <p14:tracePt t="11493" x="2874963" y="2465388"/>
          <p14:tracePt t="11521" x="2884488" y="2455863"/>
          <p14:tracePt t="11549" x="2894013" y="2455863"/>
          <p14:tracePt t="11582" x="2901950" y="2455863"/>
          <p14:tracePt t="11603" x="2911475" y="2446338"/>
          <p14:tracePt t="11631" x="2919413" y="2446338"/>
          <p14:tracePt t="11664" x="2928938" y="2446338"/>
          <p14:tracePt t="11991" x="2928938" y="2455863"/>
          <p14:tracePt t="12012" x="2938463" y="2455863"/>
          <p14:tracePt t="12025" x="2938463" y="2465388"/>
          <p14:tracePt t="12041" x="2946400" y="2465388"/>
          <p14:tracePt t="12061" x="2955925" y="2473325"/>
          <p14:tracePt t="12156" x="2955925" y="2482850"/>
          <p14:tracePt t="15307" x="2965450" y="2751138"/>
          <p14:tracePt t="15314" x="2982913" y="2884488"/>
          <p14:tracePt t="15322" x="2990850" y="2938463"/>
          <p14:tracePt t="15340" x="2990850" y="3009900"/>
          <p14:tracePt t="15356" x="2990850" y="3062288"/>
          <p14:tracePt t="15373" x="2990850" y="3081338"/>
          <p14:tracePt t="15389" x="2982913" y="3108325"/>
          <p14:tracePt t="15406" x="2973388" y="3152775"/>
          <p14:tracePt t="15423" x="2973388" y="3205163"/>
          <p14:tracePt t="15439" x="2965450" y="3259138"/>
          <p14:tracePt t="15456" x="2946400" y="3330575"/>
          <p14:tracePt t="15473" x="2946400" y="3394075"/>
          <p14:tracePt t="15489" x="2938463" y="3419475"/>
          <p14:tracePt t="15506" x="2928938" y="3446463"/>
          <p14:tracePt t="15523" x="2928938" y="3465513"/>
          <p14:tracePt t="15539" x="2928938" y="3473450"/>
          <p14:tracePt t="15556" x="2928938" y="3490913"/>
          <p14:tracePt t="15574" x="2928938" y="3500438"/>
          <p14:tracePt t="15609" x="2928938" y="3509963"/>
          <p14:tracePt t="15659" x="2928938" y="3517900"/>
          <p14:tracePt t="15670" x="2928938" y="3527425"/>
          <p14:tracePt t="15705" x="2928938" y="3536950"/>
          <p14:tracePt t="15718" x="2928938" y="3544888"/>
          <p14:tracePt t="15732" x="2928938" y="3554413"/>
          <p14:tracePt t="15739" x="2928938" y="3562350"/>
          <p14:tracePt t="15760" x="2928938" y="3571875"/>
          <p14:tracePt t="15774" x="2928938" y="3581400"/>
          <p14:tracePt t="15789" x="2928938" y="3589338"/>
          <p14:tracePt t="15807" x="2928938" y="3598863"/>
          <p14:tracePt t="15833" x="2928938" y="3608388"/>
          <p14:tracePt t="15915" x="2928938" y="3598863"/>
          <p14:tracePt t="15922" x="2919413" y="3598863"/>
          <p14:tracePt t="15935" x="2919413" y="3589338"/>
          <p14:tracePt t="15963" x="2911475" y="3589338"/>
          <p14:tracePt t="15976" x="2901950" y="3589338"/>
          <p14:tracePt t="16011" x="2894013" y="3589338"/>
          <p14:tracePt t="16039" x="2884488" y="3589338"/>
          <p14:tracePt t="16075" x="2874963" y="3589338"/>
          <p14:tracePt t="16088" x="2867025" y="3589338"/>
          <p14:tracePt t="16122" x="2857500" y="3589338"/>
          <p14:tracePt t="16149" x="2847975" y="3589338"/>
          <p14:tracePt t="16183" x="2840038" y="3589338"/>
          <p14:tracePt t="16204" x="2830513" y="3589338"/>
          <p14:tracePt t="16245" x="2822575" y="3589338"/>
          <p14:tracePt t="16491" x="2822575" y="3581400"/>
          <p14:tracePt t="16518" x="2830513" y="3581400"/>
          <p14:tracePt t="16526" x="2830513" y="3571875"/>
          <p14:tracePt t="16539" x="2840038" y="3571875"/>
          <p14:tracePt t="16556" x="2847975" y="3571875"/>
          <p14:tracePt t="16572" x="2857500" y="3554413"/>
          <p14:tracePt t="16589" x="2867025" y="3554413"/>
          <p14:tracePt t="16606" x="2884488" y="3544888"/>
          <p14:tracePt t="16622" x="2894013" y="3544888"/>
          <p14:tracePt t="16639" x="2911475" y="3536950"/>
          <p14:tracePt t="16656" x="2919413" y="3536950"/>
          <p14:tracePt t="16672" x="2919413" y="3527425"/>
          <p14:tracePt t="16689" x="2928938" y="3517900"/>
          <p14:tracePt t="16723" x="2938463" y="3509963"/>
          <p14:tracePt t="16831" x="2938463" y="3517900"/>
          <p14:tracePt t="16838" x="2938463" y="3527425"/>
          <p14:tracePt t="16858" x="2938463" y="3536950"/>
          <p14:tracePt t="16865" x="2938463" y="3544888"/>
          <p14:tracePt t="16879" x="2938463" y="3554413"/>
          <p14:tracePt t="16889" x="2938463" y="3562350"/>
          <p14:tracePt t="16906" x="2938463" y="3571875"/>
          <p14:tracePt t="16922" x="2938463" y="3581400"/>
          <p14:tracePt t="16947" x="2938463" y="3589338"/>
          <p14:tracePt t="16961" x="2928938" y="3598863"/>
          <p14:tracePt t="16995" x="2919413" y="3598863"/>
          <p14:tracePt t="17022" x="2911475" y="3598863"/>
          <p14:tracePt t="17036" x="2901950" y="3608388"/>
          <p14:tracePt t="17063" x="2894013" y="3608388"/>
          <p14:tracePt t="17084" x="2884488" y="3616325"/>
          <p14:tracePt t="17105" x="2874963" y="3616325"/>
          <p14:tracePt t="17112" x="2867025" y="3616325"/>
          <p14:tracePt t="17122" x="2867025" y="3625850"/>
          <p14:tracePt t="17139" x="2857500" y="3633788"/>
          <p14:tracePt t="17156" x="2847975" y="3633788"/>
          <p14:tracePt t="17174" x="2830513" y="3633788"/>
          <p14:tracePt t="17190" x="2822575" y="3633788"/>
          <p14:tracePt t="17223" x="2813050" y="3633788"/>
          <p14:tracePt t="17257" x="2803525" y="3633788"/>
          <p14:tracePt t="17311" x="2803525" y="3625850"/>
          <p14:tracePt t="17366" x="2803525" y="3616325"/>
          <p14:tracePt t="17496" x="2813050" y="3616325"/>
          <p14:tracePt t="17578" x="2822575" y="3616325"/>
          <p14:tracePt t="17605" x="2822575" y="3608388"/>
          <p14:tracePt t="17612" x="2830513" y="3608388"/>
          <p14:tracePt t="17626" x="2830513" y="3598863"/>
          <p14:tracePt t="17639" x="2840038" y="3589338"/>
          <p14:tracePt t="17656" x="2840038" y="3581400"/>
          <p14:tracePt t="17674" x="2847975" y="3571875"/>
          <p14:tracePt t="17689" x="2847975" y="3554413"/>
          <p14:tracePt t="17707" x="2857500" y="3544888"/>
          <p14:tracePt t="17723" x="2857500" y="3536950"/>
          <p14:tracePt t="17740" x="2867025" y="3536950"/>
          <p14:tracePt t="17756" x="2874963" y="3527425"/>
          <p14:tracePt t="17773" x="2874963" y="3517900"/>
          <p14:tracePt t="17790" x="2874963" y="3509963"/>
          <p14:tracePt t="17806" x="2874963" y="3500438"/>
          <p14:tracePt t="17822" x="2874963" y="3490913"/>
          <p14:tracePt t="17839" x="2874963" y="3482975"/>
          <p14:tracePt t="17856" x="2874963" y="3473450"/>
          <p14:tracePt t="17872" x="2874963" y="3465513"/>
          <p14:tracePt t="17889" x="2874963" y="3455988"/>
          <p14:tracePt t="17922" x="2874963" y="3446463"/>
          <p14:tracePt t="17939" x="2867025" y="3429000"/>
          <p14:tracePt t="17956" x="2867025" y="3419475"/>
          <p14:tracePt t="17972" x="2867025" y="3411538"/>
          <p14:tracePt t="17989" x="2857500" y="3402013"/>
          <p14:tracePt t="18006" x="2857500" y="3394075"/>
          <p14:tracePt t="18039" x="2857500" y="3384550"/>
          <p14:tracePt t="18062" x="2857500" y="3375025"/>
          <p14:tracePt t="18077" x="2857500" y="3367088"/>
          <p14:tracePt t="18111" x="2857500" y="3357563"/>
          <p14:tracePt t="18125" x="2847975" y="3348038"/>
          <p14:tracePt t="18145" x="2847975" y="3340100"/>
          <p14:tracePt t="18153" x="2840038" y="3330575"/>
          <p14:tracePt t="18160" x="2830513" y="3330575"/>
          <p14:tracePt t="18173" x="2822575" y="3313113"/>
          <p14:tracePt t="18189" x="2803525" y="3286125"/>
          <p14:tracePt t="18206" x="2768600" y="3268663"/>
          <p14:tracePt t="18223" x="2741613" y="3251200"/>
          <p14:tracePt t="18240" x="2724150" y="3232150"/>
          <p14:tracePt t="18256" x="2697163" y="3224213"/>
          <p14:tracePt t="18274" x="2679700" y="3214688"/>
          <p14:tracePt t="18289" x="2670175" y="3205163"/>
          <p14:tracePt t="18306" x="2660650" y="3205163"/>
          <p14:tracePt t="18340" x="2652713" y="3205163"/>
          <p14:tracePt t="18357" x="2643188" y="3205163"/>
          <p14:tracePt t="18373" x="2643188" y="3214688"/>
          <p14:tracePt t="18390" x="2633663" y="3232150"/>
          <p14:tracePt t="18406" x="2633663" y="3241675"/>
          <p14:tracePt t="18423" x="2633663" y="3259138"/>
          <p14:tracePt t="18439" x="2633663" y="3276600"/>
          <p14:tracePt t="18456" x="2633663" y="3286125"/>
          <p14:tracePt t="18473" x="2633663" y="3295650"/>
          <p14:tracePt t="18490" x="2633663" y="3303588"/>
          <p14:tracePt t="18507" x="2633663" y="3322638"/>
          <p14:tracePt t="18523" x="2633663" y="3330575"/>
          <p14:tracePt t="18541" x="2633663" y="3340100"/>
          <p14:tracePt t="18576" x="2633663" y="3348038"/>
          <p14:tracePt t="18604" x="2633663" y="3357563"/>
          <p14:tracePt t="18617" x="2633663" y="3367088"/>
          <p14:tracePt t="18652" x="2633663" y="3375025"/>
          <p14:tracePt t="18673" x="2633663" y="3384550"/>
          <p14:tracePt t="18692" x="2633663" y="3394075"/>
          <p14:tracePt t="18706" x="2633663" y="3402013"/>
          <p14:tracePt t="18733" x="2643188" y="3411538"/>
          <p14:tracePt t="18747" x="2652713" y="3411538"/>
          <p14:tracePt t="18754" x="2652713" y="3419475"/>
          <p14:tracePt t="18768" x="2660650" y="3419475"/>
          <p14:tracePt t="18775" x="2660650" y="3429000"/>
          <p14:tracePt t="18789" x="2670175" y="3429000"/>
          <p14:tracePt t="18807" x="2697163" y="3446463"/>
          <p14:tracePt t="18822" x="2705100" y="3446463"/>
          <p14:tracePt t="18839" x="2714625" y="3455988"/>
          <p14:tracePt t="18856" x="2732088" y="3465513"/>
          <p14:tracePt t="18872" x="2741613" y="3473450"/>
          <p14:tracePt t="18889" x="2751138" y="3473450"/>
          <p14:tracePt t="18906" x="2759075" y="3482975"/>
          <p14:tracePt t="18922" x="2768600" y="3482975"/>
          <p14:tracePt t="18956" x="2776538" y="3482975"/>
          <p14:tracePt t="18972" x="2786063" y="3482975"/>
          <p14:tracePt t="18998" x="2795588" y="3482975"/>
          <p14:tracePt t="19046" x="2803525" y="3482975"/>
          <p14:tracePt t="19089" x="2813050" y="3473450"/>
          <p14:tracePt t="19102" x="2813050" y="3465513"/>
          <p14:tracePt t="19123" x="2813050" y="3455988"/>
          <p14:tracePt t="19136" x="2813050" y="3446463"/>
          <p14:tracePt t="19150" x="2813050" y="3438525"/>
          <p14:tracePt t="19157" x="2813050" y="3429000"/>
          <p14:tracePt t="19178" x="2813050" y="3419475"/>
          <p14:tracePt t="19192" x="2813050" y="3411538"/>
          <p14:tracePt t="19206" x="2813050" y="3402013"/>
          <p14:tracePt t="19224" x="2803525" y="3394075"/>
          <p14:tracePt t="19239" x="2803525" y="3375025"/>
          <p14:tracePt t="19256" x="2795588" y="3357563"/>
          <p14:tracePt t="19273" x="2786063" y="3340100"/>
          <p14:tracePt t="19290" x="2776538" y="3330575"/>
          <p14:tracePt t="19306" x="2776538" y="3313113"/>
          <p14:tracePt t="19323" x="2768600" y="3303588"/>
          <p14:tracePt t="19341" x="2759075" y="3286125"/>
          <p14:tracePt t="19356" x="2759075" y="3276600"/>
          <p14:tracePt t="19373" x="2751138" y="3276600"/>
          <p14:tracePt t="19389" x="2751138" y="3268663"/>
          <p14:tracePt t="19406" x="2741613" y="3268663"/>
          <p14:tracePt t="19423" x="2741613" y="3259138"/>
          <p14:tracePt t="19440" x="2732088" y="3259138"/>
          <p14:tracePt t="19457" x="2714625" y="3259138"/>
          <p14:tracePt t="19490" x="2705100" y="3259138"/>
          <p14:tracePt t="19506" x="2697163" y="3259138"/>
          <p14:tracePt t="19526" x="2687638" y="3259138"/>
          <p14:tracePt t="19540" x="2679700" y="3268663"/>
          <p14:tracePt t="19560" x="2679700" y="3276600"/>
          <p14:tracePt t="19573" x="2670175" y="3286125"/>
          <p14:tracePt t="19589" x="2670175" y="3295650"/>
          <p14:tracePt t="19607" x="2670175" y="3303588"/>
          <p14:tracePt t="19623" x="2670175" y="3322638"/>
          <p14:tracePt t="19656" x="2670175" y="3330575"/>
          <p14:tracePt t="19673" x="2670175" y="3340100"/>
          <p14:tracePt t="19690" x="2670175" y="3348038"/>
          <p14:tracePt t="19706" x="2670175" y="3357563"/>
          <p14:tracePt t="19723" x="2670175" y="3367088"/>
          <p14:tracePt t="19739" x="2670175" y="3375025"/>
          <p14:tracePt t="19757" x="2670175" y="3394075"/>
          <p14:tracePt t="19773" x="2679700" y="3402013"/>
          <p14:tracePt t="19790" x="2687638" y="3411538"/>
          <p14:tracePt t="19806" x="2697163" y="3429000"/>
          <p14:tracePt t="19822" x="2705100" y="3438525"/>
          <p14:tracePt t="19839" x="2724150" y="3446463"/>
          <p14:tracePt t="19856" x="2732088" y="3465513"/>
          <p14:tracePt t="19872" x="2751138" y="3473450"/>
          <p14:tracePt t="19889" x="2759075" y="3482975"/>
          <p14:tracePt t="19906" x="2768600" y="3482975"/>
          <p14:tracePt t="19922" x="2786063" y="3500438"/>
          <p14:tracePt t="19939" x="2795588" y="3509963"/>
          <p14:tracePt t="19956" x="2803525" y="3517900"/>
          <p14:tracePt t="19972" x="2822575" y="3536950"/>
          <p14:tracePt t="19989" x="2830513" y="3544888"/>
          <p14:tracePt t="20006" x="2847975" y="3554413"/>
          <p14:tracePt t="20022" x="2857500" y="3562350"/>
          <p14:tracePt t="20056" x="2867025" y="3562350"/>
          <p14:tracePt t="20080" x="2867025" y="3554413"/>
          <p14:tracePt t="20108" x="2867025" y="3544888"/>
          <p14:tracePt t="20128" x="2867025" y="3536950"/>
          <p14:tracePt t="20141" x="2867025" y="3517900"/>
          <p14:tracePt t="20155" x="2867025" y="3509963"/>
          <p14:tracePt t="20168" x="2857500" y="3490913"/>
          <p14:tracePt t="20181" x="2857500" y="3482975"/>
          <p14:tracePt t="20189" x="2847975" y="3482975"/>
          <p14:tracePt t="20206" x="2840038" y="3465513"/>
          <p14:tracePt t="20222" x="2840038" y="3446463"/>
          <p14:tracePt t="20239" x="2830513" y="3446463"/>
          <p14:tracePt t="20257" x="2830513" y="3429000"/>
          <p14:tracePt t="20273" x="2830513" y="3419475"/>
          <p14:tracePt t="20306" x="2830513" y="3411538"/>
          <p14:tracePt t="20323" x="2822575" y="3411538"/>
          <p14:tracePt t="20340" x="2813050" y="3411538"/>
          <p14:tracePt t="20374" x="2803525" y="3411538"/>
          <p14:tracePt t="20682" x="2813050" y="3419475"/>
          <p14:tracePt t="20689" x="2813050" y="3429000"/>
          <p14:tracePt t="20703" x="2813050" y="3438525"/>
          <p14:tracePt t="20709" x="2822575" y="3438525"/>
          <p14:tracePt t="20723" x="2822575" y="3446463"/>
          <p14:tracePt t="20740" x="2830513" y="3455988"/>
          <p14:tracePt t="20756" x="2830513" y="3473450"/>
          <p14:tracePt t="20773" x="2840038" y="3473450"/>
          <p14:tracePt t="20790" x="2847975" y="3482975"/>
          <p14:tracePt t="20822" x="2847975" y="3490913"/>
          <p14:tracePt t="20839" x="2847975" y="3500438"/>
          <p14:tracePt t="20858" x="2847975" y="3509963"/>
          <p14:tracePt t="20906" x="2847975" y="3517900"/>
          <p14:tracePt t="21078" x="2847975" y="3509963"/>
          <p14:tracePt t="21099" x="2847975" y="3500438"/>
          <p14:tracePt t="21106" x="2847975" y="3490913"/>
          <p14:tracePt t="21119" x="2847975" y="3482975"/>
          <p14:tracePt t="21141" x="2847975" y="3473450"/>
          <p14:tracePt t="21160" x="2840038" y="3473450"/>
          <p14:tracePt t="21167" x="2840038" y="3465513"/>
          <p14:tracePt t="21181" x="2840038" y="3455988"/>
          <p14:tracePt t="21277" x="2840038" y="3446463"/>
          <p14:tracePt t="21304" x="2830513" y="3446463"/>
          <p14:tracePt t="21339" x="2822575" y="3446463"/>
          <p14:tracePt t="21646" x="2822575" y="3455988"/>
          <p14:tracePt t="21728" x="2822575" y="3465513"/>
          <p14:tracePt t="21755" x="2813050" y="3465513"/>
          <p14:tracePt t="21769" x="2803525" y="3465513"/>
          <p14:tracePt t="21782" x="2803525" y="3473450"/>
          <p14:tracePt t="21802" x="2795588" y="3473450"/>
          <p14:tracePt t="21829" x="2786063" y="3473450"/>
          <p14:tracePt t="21863" x="2776538" y="3473450"/>
          <p14:tracePt t="21877" x="2768600" y="3473450"/>
          <p14:tracePt t="21891" x="2759075" y="3473450"/>
          <p14:tracePt t="21897" x="2751138" y="3473450"/>
          <p14:tracePt t="21905" x="2741613" y="3473450"/>
          <p14:tracePt t="21922" x="2732088" y="3482975"/>
          <p14:tracePt t="21939" x="2705100" y="3482975"/>
          <p14:tracePt t="21956" x="2670175" y="3490913"/>
          <p14:tracePt t="21972" x="2652713" y="3490913"/>
          <p14:tracePt t="21989" x="2608263" y="3509963"/>
          <p14:tracePt t="22006" x="2581275" y="3527425"/>
          <p14:tracePt t="22022" x="2544763" y="3536950"/>
          <p14:tracePt t="22039" x="2509838" y="3544888"/>
          <p14:tracePt t="22056" x="2482850" y="3562350"/>
          <p14:tracePt t="22073" x="2465388" y="3562350"/>
          <p14:tracePt t="22089" x="2438400" y="3571875"/>
          <p14:tracePt t="22106" x="2428875" y="3571875"/>
          <p14:tracePt t="22123" x="2419350" y="3571875"/>
          <p14:tracePt t="22139" x="2411413" y="3571875"/>
          <p14:tracePt t="22219" x="2401888" y="3571875"/>
          <p14:tracePt t="22287" x="2393950" y="3571875"/>
          <p14:tracePt t="22309" x="2384425" y="3571875"/>
          <p14:tracePt t="22370" x="2374900" y="3571875"/>
          <p14:tracePt t="22391" x="2366963" y="3571875"/>
          <p14:tracePt t="22398" x="2357438" y="3571875"/>
          <p14:tracePt t="22406" x="2347913" y="3571875"/>
          <p14:tracePt t="22424" x="2312988" y="3571875"/>
          <p14:tracePt t="22439" x="2295525" y="3571875"/>
          <p14:tracePt t="22456" x="2276475" y="3571875"/>
          <p14:tracePt t="22473" x="2259013" y="3571875"/>
          <p14:tracePt t="22490" x="2251075" y="3571875"/>
          <p14:tracePt t="22506" x="2241550" y="3571875"/>
          <p14:tracePt t="22562" x="2251075" y="3571875"/>
          <p14:tracePt t="22582" x="2259013" y="3571875"/>
          <p14:tracePt t="22589" x="2259013" y="3562350"/>
          <p14:tracePt t="22596" x="2268538" y="3562350"/>
          <p14:tracePt t="22610" x="2276475" y="3562350"/>
          <p14:tracePt t="22624" x="2286000" y="3562350"/>
          <p14:tracePt t="22639" x="2303463" y="3554413"/>
          <p14:tracePt t="22657" x="2322513" y="3554413"/>
          <p14:tracePt t="22673" x="2339975" y="3544888"/>
          <p14:tracePt t="22691" x="2357438" y="3544888"/>
          <p14:tracePt t="22706" x="2366963" y="3544888"/>
          <p14:tracePt t="22723" x="2393950" y="3544888"/>
          <p14:tracePt t="22739" x="2428875" y="3544888"/>
          <p14:tracePt t="22756" x="2455863" y="3544888"/>
          <p14:tracePt t="22773" x="2490788" y="3554413"/>
          <p14:tracePt t="22790" x="2517775" y="3554413"/>
          <p14:tracePt t="22806" x="2554288" y="3562350"/>
          <p14:tracePt t="22822" x="2598738" y="3562350"/>
          <p14:tracePt t="22839" x="2660650" y="3562350"/>
          <p14:tracePt t="22856" x="2768600" y="3562350"/>
          <p14:tracePt t="22872" x="2830513" y="3562350"/>
          <p14:tracePt t="22889" x="2928938" y="3562350"/>
          <p14:tracePt t="22906" x="2973388" y="3562350"/>
          <p14:tracePt t="22922" x="3027363" y="3562350"/>
          <p14:tracePt t="22939" x="3062288" y="3562350"/>
          <p14:tracePt t="22956" x="3133725" y="3562350"/>
          <p14:tracePt t="22972" x="3179763" y="3562350"/>
          <p14:tracePt t="22989" x="3224213" y="3562350"/>
          <p14:tracePt t="23006" x="3286125" y="3562350"/>
          <p14:tracePt t="23022" x="3313113" y="3562350"/>
          <p14:tracePt t="23039" x="3348038" y="3562350"/>
          <p14:tracePt t="23056" x="3367088" y="3562350"/>
          <p14:tracePt t="23073" x="3394075" y="3562350"/>
          <p14:tracePt t="23089" x="3411538" y="3562350"/>
          <p14:tracePt t="23107" x="3419475" y="3562350"/>
          <p14:tracePt t="23123" x="3429000" y="3562350"/>
          <p14:tracePt t="23139" x="3438525" y="3562350"/>
          <p14:tracePt t="23191" x="3438525" y="3554413"/>
          <p14:tracePt t="23211" x="3419475" y="3544888"/>
          <p14:tracePt t="23225" x="3411538" y="3536950"/>
          <p14:tracePt t="23231" x="3402013" y="3536950"/>
          <p14:tracePt t="23239" x="3394075" y="3527425"/>
          <p14:tracePt t="23256" x="3367088" y="3527425"/>
          <p14:tracePt t="23273" x="3330575" y="3517900"/>
          <p14:tracePt t="23290" x="3295650" y="3509963"/>
          <p14:tracePt t="23306" x="3179763" y="3500438"/>
          <p14:tracePt t="23323" x="3108325" y="3490913"/>
          <p14:tracePt t="23341" x="3044825" y="3482975"/>
          <p14:tracePt t="23356" x="3027363" y="3482975"/>
          <p14:tracePt t="23374" x="3000375" y="3482975"/>
          <p14:tracePt t="23389" x="2982913" y="3482975"/>
          <p14:tracePt t="23406" x="2973388" y="3482975"/>
          <p14:tracePt t="23423" x="2965450" y="3482975"/>
          <p14:tracePt t="23439" x="2955925" y="3482975"/>
          <p14:tracePt t="23485" x="2946400" y="3482975"/>
          <p14:tracePt t="23519" x="2938463" y="3482975"/>
          <p14:tracePt t="23546" x="2928938" y="3482975"/>
          <p14:tracePt t="23554" x="2919413" y="3482975"/>
          <p14:tracePt t="23561" x="2911475" y="3482975"/>
          <p14:tracePt t="23573" x="2874963" y="3482975"/>
          <p14:tracePt t="23590" x="2840038" y="3500438"/>
          <p14:tracePt t="23607" x="2803525" y="3500438"/>
          <p14:tracePt t="23623" x="2786063" y="3509963"/>
          <p14:tracePt t="23641" x="2768600" y="3517900"/>
          <p14:tracePt t="23656" x="2751138" y="3517900"/>
          <p14:tracePt t="23690" x="2741613" y="3517900"/>
          <p14:tracePt t="23745" x="2741613" y="3527425"/>
          <p14:tracePt t="23785" x="2751138" y="3527425"/>
          <p14:tracePt t="23798" x="2759075" y="3527425"/>
          <p14:tracePt t="23818" x="2759075" y="3536950"/>
          <p14:tracePt t="23825" x="2768600" y="3536950"/>
          <p14:tracePt t="23859" x="2776538" y="3544888"/>
          <p14:tracePt t="23893" x="2786063" y="3544888"/>
          <p14:tracePt t="23907" x="2795588" y="3544888"/>
          <p14:tracePt t="23941" x="2803525" y="3544888"/>
          <p14:tracePt t="23948" x="2803525" y="3536950"/>
          <p14:tracePt t="23961" x="2813050" y="3536950"/>
          <p14:tracePt t="23972" x="2813050" y="3527425"/>
          <p14:tracePt t="23989" x="2830513" y="3509963"/>
          <p14:tracePt t="24006" x="2830513" y="3490913"/>
          <p14:tracePt t="24022" x="2840038" y="3482975"/>
          <p14:tracePt t="24039" x="2847975" y="3465513"/>
          <p14:tracePt t="24056" x="2847975" y="3455988"/>
          <p14:tracePt t="24058" x="2847975" y="3446463"/>
          <p14:tracePt t="24078" x="2847975" y="3438525"/>
          <p14:tracePt t="24091" x="2847975" y="3429000"/>
          <p14:tracePt t="24105" x="2847975" y="3411538"/>
          <p14:tracePt t="24122" x="2847975" y="3402013"/>
          <p14:tracePt t="24139" x="2847975" y="3384550"/>
          <p14:tracePt t="24156" x="2847975" y="3367088"/>
          <p14:tracePt t="24172" x="2847975" y="3357563"/>
          <p14:tracePt t="24190" x="2847975" y="3340100"/>
          <p14:tracePt t="24206" x="2847975" y="3330575"/>
          <p14:tracePt t="24223" x="2840038" y="3313113"/>
          <p14:tracePt t="24256" x="2830513" y="3295650"/>
          <p14:tracePt t="24273" x="2822575" y="3286125"/>
          <p14:tracePt t="24306" x="2813050" y="3276600"/>
          <p14:tracePt t="24339" x="2803525" y="3268663"/>
          <p14:tracePt t="24356" x="2795588" y="3268663"/>
          <p14:tracePt t="24373" x="2786063" y="3268663"/>
          <p14:tracePt t="24389" x="2776538" y="3268663"/>
          <p14:tracePt t="24407" x="2759075" y="3268663"/>
          <p14:tracePt t="24440" x="2741613" y="3268663"/>
          <p14:tracePt t="24456" x="2724150" y="3268663"/>
          <p14:tracePt t="24474" x="2714625" y="3268663"/>
          <p14:tracePt t="24489" x="2705100" y="3268663"/>
          <p14:tracePt t="24506" x="2697163" y="3268663"/>
          <p14:tracePt t="24523" x="2679700" y="3268663"/>
          <p14:tracePt t="24539" x="2679700" y="3276600"/>
          <p14:tracePt t="24557" x="2670175" y="3295650"/>
          <p14:tracePt t="24573" x="2670175" y="3303588"/>
          <p14:tracePt t="24589" x="2660650" y="3313113"/>
          <p14:tracePt t="24606" x="2660650" y="3322638"/>
          <p14:tracePt t="24623" x="2660650" y="3330575"/>
          <p14:tracePt t="24639" x="2660650" y="3348038"/>
          <p14:tracePt t="24674" x="2660650" y="3367088"/>
          <p14:tracePt t="24689" x="2660650" y="3375025"/>
          <p14:tracePt t="24706" x="2660650" y="3384550"/>
          <p14:tracePt t="24723" x="2660650" y="3394075"/>
          <p14:tracePt t="24740" x="2660650" y="3402013"/>
          <p14:tracePt t="24773" x="2660650" y="3411538"/>
          <p14:tracePt t="24796" x="2660650" y="3419475"/>
          <p14:tracePt t="24823" x="2660650" y="3429000"/>
          <p14:tracePt t="24836" x="2660650" y="3438525"/>
          <p14:tracePt t="24871" x="2670175" y="3446463"/>
          <p14:tracePt t="24905" x="2670175" y="3455988"/>
          <p14:tracePt t="24918" x="2679700" y="3455988"/>
          <p14:tracePt t="24932" x="2687638" y="3465513"/>
          <p14:tracePt t="24953" x="2687638" y="3473450"/>
          <p14:tracePt t="24966" x="2697163" y="3473450"/>
          <p14:tracePt t="24987" x="2705100" y="3473450"/>
          <p14:tracePt t="25001" x="2714625" y="3473450"/>
          <p14:tracePt t="25015" x="2724150" y="3473450"/>
          <p14:tracePt t="25022" x="2732088" y="3473450"/>
          <p14:tracePt t="25042" x="2741613" y="3473450"/>
          <p14:tracePt t="25056" x="2751138" y="3473450"/>
          <p14:tracePt t="25073" x="2759075" y="3473450"/>
          <p14:tracePt t="25090" x="2768600" y="3473450"/>
          <p14:tracePt t="25106" x="2786063" y="3473450"/>
          <p14:tracePt t="25123" x="2795588" y="3473450"/>
          <p14:tracePt t="25140" x="2803525" y="3473450"/>
          <p14:tracePt t="25173" x="2822575" y="3473450"/>
          <p14:tracePt t="25189" x="2822575" y="3465513"/>
          <p14:tracePt t="25207" x="2830513" y="3465513"/>
          <p14:tracePt t="25223" x="2830513" y="3455988"/>
          <p14:tracePt t="25241" x="2830513" y="3446463"/>
          <p14:tracePt t="25256" x="2830513" y="3438525"/>
          <p14:tracePt t="25273" x="2830513" y="3429000"/>
          <p14:tracePt t="25290" x="2830513" y="3411538"/>
          <p14:tracePt t="25306" x="2830513" y="3394075"/>
          <p14:tracePt t="25323" x="2822575" y="3375025"/>
          <p14:tracePt t="25340" x="2822575" y="3367088"/>
          <p14:tracePt t="25357" x="2813050" y="3348038"/>
          <p14:tracePt t="25373" x="2813050" y="3330575"/>
          <p14:tracePt t="25390" x="2803525" y="3322638"/>
          <p14:tracePt t="25406" x="2803525" y="3303588"/>
          <p14:tracePt t="25441" x="2803525" y="3295650"/>
          <p14:tracePt t="25456" x="2795588" y="3295650"/>
          <p14:tracePt t="25475" x="2786063" y="3286125"/>
          <p14:tracePt t="25502" x="2786063" y="3276600"/>
          <p14:tracePt t="25509" x="2776538" y="3276600"/>
          <p14:tracePt t="25529" x="2768600" y="3268663"/>
          <p14:tracePt t="25543" x="2759075" y="3268663"/>
          <p14:tracePt t="25556" x="2751138" y="3268663"/>
          <p14:tracePt t="25573" x="2741613" y="3268663"/>
          <p14:tracePt t="25591" x="2732088" y="3268663"/>
          <p14:tracePt t="25606" x="2724150" y="3268663"/>
          <p14:tracePt t="25623" x="2714625" y="3268663"/>
          <p14:tracePt t="25639" x="2705100" y="3268663"/>
          <p14:tracePt t="25657" x="2697163" y="3268663"/>
          <p14:tracePt t="25675" x="2697163" y="3276600"/>
          <p14:tracePt t="25690" x="2687638" y="3276600"/>
          <p14:tracePt t="25706" x="2679700" y="3286125"/>
          <p14:tracePt t="25735" x="2679700" y="3295650"/>
          <p14:tracePt t="25768" x="2679700" y="3303588"/>
          <p14:tracePt t="25775" x="2679700" y="3313113"/>
          <p14:tracePt t="25789" x="2679700" y="3322638"/>
          <p14:tracePt t="25802" x="2679700" y="3330575"/>
          <p14:tracePt t="25822" x="2679700" y="3340100"/>
          <p14:tracePt t="25829" x="2679700" y="3348038"/>
          <p14:tracePt t="25842" x="2679700" y="3357563"/>
          <p14:tracePt t="25855" x="2679700" y="3367088"/>
          <p14:tracePt t="25876" x="2679700" y="3375025"/>
          <p14:tracePt t="25889" x="2679700" y="3384550"/>
          <p14:tracePt t="25905" x="2679700" y="3394075"/>
          <p14:tracePt t="25924" x="2679700" y="3402013"/>
          <p14:tracePt t="25951" x="2679700" y="3411538"/>
          <p14:tracePt t="25971" x="2687638" y="3419475"/>
          <p14:tracePt t="25999" x="2687638" y="3429000"/>
          <p14:tracePt t="26019" x="2697163" y="3429000"/>
          <p14:tracePt t="26033" x="2697163" y="3438525"/>
          <p14:tracePt t="26054" x="2705100" y="3438525"/>
          <p14:tracePt t="26075" x="2705100" y="3446463"/>
          <p14:tracePt t="26081" x="2714625" y="3446463"/>
          <p14:tracePt t="26101" x="2714625" y="3455988"/>
          <p14:tracePt t="26115" x="2724150" y="3455988"/>
          <p14:tracePt t="26142" x="2732088" y="3455988"/>
          <p14:tracePt t="26178" x="2741613" y="3455988"/>
          <p14:tracePt t="26309" x="2751138" y="3455988"/>
          <p14:tracePt t="26343" x="2759075" y="3455988"/>
          <p14:tracePt t="26383" x="2759075" y="3446463"/>
          <p14:tracePt t="26392" x="2768600" y="3446463"/>
          <p14:tracePt t="26411" x="2768600" y="3438525"/>
          <p14:tracePt t="26432" x="2768600" y="3419475"/>
          <p14:tracePt t="26445" x="2768600" y="3411538"/>
          <p14:tracePt t="26452" x="2768600" y="3402013"/>
          <p14:tracePt t="26459" x="2768600" y="3394075"/>
          <p14:tracePt t="26474" x="2768600" y="3384550"/>
          <p14:tracePt t="26490" x="2751138" y="3375025"/>
          <p14:tracePt t="26506" x="2741613" y="3357563"/>
          <p14:tracePt t="26523" x="2732088" y="3348038"/>
          <p14:tracePt t="26540" x="2714625" y="3330575"/>
          <p14:tracePt t="26556" x="2705100" y="3322638"/>
          <p14:tracePt t="26573" x="2687638" y="3322638"/>
          <p14:tracePt t="26589" x="2679700" y="3313113"/>
          <p14:tracePt t="26606" x="2660650" y="3313113"/>
          <p14:tracePt t="26623" x="2643188" y="3313113"/>
          <p14:tracePt t="26639" x="2625725" y="3313113"/>
          <p14:tracePt t="26656" x="2598738" y="3313113"/>
          <p14:tracePt t="26673" x="2517775" y="3322638"/>
          <p14:tracePt t="26690" x="2446338" y="3340100"/>
          <p14:tracePt t="26706" x="2401888" y="3348038"/>
          <p14:tracePt t="26724" x="2366963" y="3357563"/>
          <p14:tracePt t="26739" x="2303463" y="3375025"/>
          <p14:tracePt t="26756" x="2259013" y="3375025"/>
          <p14:tracePt t="26773" x="2197100" y="3384550"/>
          <p14:tracePt t="26790" x="2170113" y="3394075"/>
          <p14:tracePt t="26806" x="2133600" y="3402013"/>
          <p14:tracePt t="26822" x="2125663" y="3402013"/>
          <p14:tracePt t="26839" x="2108200" y="3402013"/>
          <p14:tracePt t="26856" x="2098675" y="3402013"/>
          <p14:tracePt t="26889" x="2081213" y="3411538"/>
          <p14:tracePt t="26922" x="2071688" y="3419475"/>
          <p14:tracePt t="26956" x="2062163" y="3419475"/>
          <p14:tracePt t="26972" x="2062163" y="3429000"/>
          <p14:tracePt t="26989" x="2054225" y="3429000"/>
          <p14:tracePt t="27327" x="2062163" y="3429000"/>
          <p14:tracePt t="27388" x="2071688" y="3429000"/>
          <p14:tracePt t="27402" x="2071688" y="3419475"/>
          <p14:tracePt t="27423" x="2081213" y="3419475"/>
          <p14:tracePt t="27436" x="2089150" y="3419475"/>
          <p14:tracePt t="27450" x="2098675" y="3419475"/>
          <p14:tracePt t="27457" x="2098675" y="3411538"/>
          <p14:tracePt t="27473" x="2125663" y="3411538"/>
          <p14:tracePt t="27491" x="2152650" y="3411538"/>
          <p14:tracePt t="27506" x="2179638" y="3411538"/>
          <p14:tracePt t="27524" x="2232025" y="3419475"/>
          <p14:tracePt t="27539" x="2330450" y="3438525"/>
          <p14:tracePt t="27556" x="2482850" y="3455988"/>
          <p14:tracePt t="27573" x="2616200" y="3473450"/>
          <p14:tracePt t="27590" x="2660650" y="3490913"/>
          <p14:tracePt t="27606" x="2705100" y="3500438"/>
          <p14:tracePt t="27623" x="2741613" y="3517900"/>
          <p14:tracePt t="27640" x="2768600" y="3517900"/>
          <p14:tracePt t="27656" x="2795588" y="3527425"/>
          <p14:tracePt t="27675" x="2803525" y="3527425"/>
          <p14:tracePt t="27689" x="2822575" y="3527425"/>
          <p14:tracePt t="27706" x="2830513" y="3527425"/>
          <p14:tracePt t="27724" x="2840038" y="3527425"/>
          <p14:tracePt t="27757" x="2840038" y="3517900"/>
          <p14:tracePt t="27770" x="2830513" y="3500438"/>
          <p14:tracePt t="27777" x="2822575" y="3500438"/>
          <p14:tracePt t="27789" x="2822575" y="3490913"/>
          <p14:tracePt t="27805" x="2795588" y="3465513"/>
          <p14:tracePt t="27822" x="2786063" y="3438525"/>
          <p14:tracePt t="27839" x="2776538" y="3419475"/>
          <p14:tracePt t="27856" x="2768600" y="3411538"/>
          <p14:tracePt t="27872" x="2759075" y="3394075"/>
          <p14:tracePt t="27889" x="2751138" y="3384550"/>
          <p14:tracePt t="27906" x="2751138" y="3367088"/>
          <p14:tracePt t="27922" x="2741613" y="3367088"/>
          <p14:tracePt t="27939" x="2741613" y="3357563"/>
          <p14:tracePt t="28023" x="2741613" y="3367088"/>
          <p14:tracePt t="28044" x="2732088" y="3375025"/>
          <p14:tracePt t="28052" x="2732088" y="3384550"/>
          <p14:tracePt t="28066" x="2732088" y="3394075"/>
          <p14:tracePt t="28086" x="2732088" y="3402013"/>
          <p14:tracePt t="28100" x="2732088" y="3411538"/>
          <p14:tracePt t="28113" x="2732088" y="3429000"/>
          <p14:tracePt t="28127" x="2732088" y="3438525"/>
          <p14:tracePt t="28141" x="2732088" y="3455988"/>
          <p14:tracePt t="28156" x="2751138" y="3465513"/>
          <p14:tracePt t="28173" x="2751138" y="3482975"/>
          <p14:tracePt t="28189" x="2768600" y="3490913"/>
          <p14:tracePt t="28206" x="2776538" y="3500438"/>
          <p14:tracePt t="28222" x="2786063" y="3509963"/>
          <p14:tracePt t="28239" x="2795588" y="3517900"/>
          <p14:tracePt t="28298" x="2803525" y="3517900"/>
          <p14:tracePt t="28326" x="2803525" y="3509963"/>
          <p14:tracePt t="28346" x="2803525" y="3500438"/>
          <p14:tracePt t="28374" x="2803525" y="3490913"/>
          <p14:tracePt t="28387" x="2803525" y="3482975"/>
          <p14:tracePt t="28394" x="2803525" y="3473450"/>
          <p14:tracePt t="28406" x="2803525" y="3465513"/>
          <p14:tracePt t="28423" x="2803525" y="3438525"/>
          <p14:tracePt t="28440" x="2803525" y="3411538"/>
          <p14:tracePt t="28456" x="2795588" y="3394075"/>
          <p14:tracePt t="28477" x="2786063" y="3367088"/>
          <p14:tracePt t="28489" x="2786063" y="3357563"/>
          <p14:tracePt t="28506" x="2776538" y="3340100"/>
          <p14:tracePt t="28523" x="2768600" y="3322638"/>
          <p14:tracePt t="28539" x="2768600" y="3313113"/>
          <p14:tracePt t="28556" x="2768600" y="3295650"/>
          <p14:tracePt t="28573" x="2759075" y="3286125"/>
          <p14:tracePt t="28591" x="2759075" y="3268663"/>
          <p14:tracePt t="28606" x="2759075" y="3259138"/>
          <p14:tracePt t="28623" x="2751138" y="3251200"/>
          <p14:tracePt t="28640" x="2751138" y="3241675"/>
          <p14:tracePt t="28656" x="2741613" y="3241675"/>
          <p14:tracePt t="28674" x="2732088" y="3232150"/>
          <p14:tracePt t="28689" x="2732088" y="3224213"/>
          <p14:tracePt t="28706" x="2724150" y="3224213"/>
          <p14:tracePt t="28739" x="2714625" y="3232150"/>
          <p14:tracePt t="28756" x="2714625" y="3241675"/>
          <p14:tracePt t="28773" x="2714625" y="3251200"/>
          <p14:tracePt t="28790" x="2714625" y="3268663"/>
          <p14:tracePt t="28806" x="2714625" y="3286125"/>
          <p14:tracePt t="28822" x="2714625" y="3295650"/>
          <p14:tracePt t="28839" x="2714625" y="3313113"/>
          <p14:tracePt t="28856" x="2714625" y="3330575"/>
          <p14:tracePt t="28872" x="2714625" y="3348038"/>
          <p14:tracePt t="28889" x="2714625" y="3357563"/>
          <p14:tracePt t="28905" x="2714625" y="3367088"/>
          <p14:tracePt t="28939" x="2714625" y="3375025"/>
          <p14:tracePt t="28956" x="2714625" y="3384550"/>
          <p14:tracePt t="28972" x="2714625" y="3402013"/>
          <p14:tracePt t="28989" x="2724150" y="3411538"/>
          <p14:tracePt t="29006" x="2724150" y="3419475"/>
          <p14:tracePt t="29022" x="2732088" y="3419475"/>
          <p14:tracePt t="29039" x="2741613" y="3429000"/>
          <p14:tracePt t="29056" x="2741613" y="3438525"/>
          <p14:tracePt t="29073" x="2751138" y="3438525"/>
          <p14:tracePt t="29092" x="2759075" y="3446463"/>
          <p14:tracePt t="29118" x="2768600" y="3446463"/>
          <p14:tracePt t="29132" x="2776538" y="3446463"/>
          <p14:tracePt t="29153" x="2786063" y="3446463"/>
          <p14:tracePt t="29159" x="2786063" y="3438525"/>
          <p14:tracePt t="29173" x="2786063" y="3429000"/>
          <p14:tracePt t="29189" x="2786063" y="3419475"/>
          <p14:tracePt t="29206" x="2786063" y="3402013"/>
          <p14:tracePt t="29223" x="2786063" y="3384550"/>
          <p14:tracePt t="29240" x="2786063" y="3357563"/>
          <p14:tracePt t="29256" x="2786063" y="3330575"/>
          <p14:tracePt t="29274" x="2776538" y="3313113"/>
          <p14:tracePt t="29290" x="2776538" y="3303588"/>
          <p14:tracePt t="29306" x="2776538" y="3286125"/>
          <p14:tracePt t="29323" x="2768600" y="3268663"/>
          <p14:tracePt t="29339" x="2768600" y="3259138"/>
          <p14:tracePt t="29356" x="2759075" y="3251200"/>
          <p14:tracePt t="29373" x="2751138" y="3251200"/>
          <p14:tracePt t="29391" x="2741613" y="3251200"/>
          <p14:tracePt t="29406" x="2732088" y="3251200"/>
          <p14:tracePt t="29423" x="2724150" y="3251200"/>
          <p14:tracePt t="29439" x="2714625" y="3268663"/>
          <p14:tracePt t="29456" x="2705100" y="3276600"/>
          <p14:tracePt t="29473" x="2705100" y="3295650"/>
          <p14:tracePt t="29507" x="2705100" y="3313113"/>
          <p14:tracePt t="29539" x="2705100" y="3322638"/>
          <p14:tracePt t="29556" x="2705100" y="3330575"/>
          <p14:tracePt t="29573" x="2705100" y="3340100"/>
          <p14:tracePt t="29589" x="2705100" y="3348038"/>
          <p14:tracePt t="29606" x="2714625" y="3357563"/>
          <p14:tracePt t="29623" x="2714625" y="3367088"/>
          <p14:tracePt t="29640" x="2724150" y="3375025"/>
          <p14:tracePt t="29657" x="2732088" y="3394075"/>
          <p14:tracePt t="29689" x="2741613" y="3402013"/>
          <p14:tracePt t="29706" x="2759075" y="3411538"/>
          <p14:tracePt t="29723" x="2768600" y="3429000"/>
          <p14:tracePt t="29740" x="2786063" y="3438525"/>
          <p14:tracePt t="29756" x="2803525" y="3446463"/>
          <p14:tracePt t="29773" x="2822575" y="3465513"/>
          <p14:tracePt t="29806" x="2830513" y="3473450"/>
          <p14:tracePt t="29822" x="2847975" y="3490913"/>
          <p14:tracePt t="29839" x="2857500" y="3500438"/>
          <p14:tracePt t="29856" x="2867025" y="3509963"/>
          <p14:tracePt t="29872" x="2874963" y="3517900"/>
          <p14:tracePt t="29889" x="2894013" y="3527425"/>
          <p14:tracePt t="29906" x="2894013" y="3536950"/>
          <p14:tracePt t="29923" x="2901950" y="3536950"/>
          <p14:tracePt t="30005" x="2901950" y="3527425"/>
          <p14:tracePt t="30019" x="2884488" y="3517900"/>
          <p14:tracePt t="30026" x="2874963" y="3517900"/>
          <p14:tracePt t="30039" x="2847975" y="3490913"/>
          <p14:tracePt t="30056" x="2822575" y="3465513"/>
          <p14:tracePt t="30073" x="2803525" y="3446463"/>
          <p14:tracePt t="31169" x="2847975" y="3455988"/>
          <p14:tracePt t="31176" x="2894013" y="3455988"/>
          <p14:tracePt t="31189" x="2955925" y="3482975"/>
          <p14:tracePt t="31206" x="2982913" y="3490913"/>
          <p14:tracePt t="31223" x="3000375" y="3500438"/>
          <p14:tracePt t="31240" x="3036888" y="3517900"/>
          <p14:tracePt t="31258" x="3143250" y="3554413"/>
          <p14:tracePt t="31273" x="3268663" y="3581400"/>
          <p14:tracePt t="31291" x="3402013" y="3608388"/>
          <p14:tracePt t="31306" x="3554413" y="3625850"/>
          <p14:tracePt t="31323" x="3608388" y="3633788"/>
          <p14:tracePt t="31339" x="3652838" y="3643313"/>
          <p14:tracePt t="31356" x="3687763" y="3643313"/>
          <p14:tracePt t="31373" x="3732213" y="3660775"/>
          <p14:tracePt t="31389" x="3759200" y="3670300"/>
          <p14:tracePt t="31408" x="3822700" y="3670300"/>
          <p14:tracePt t="31423" x="3857625" y="3670300"/>
          <p14:tracePt t="31439" x="3884613" y="3670300"/>
          <p14:tracePt t="31456" x="3911600" y="3670300"/>
          <p14:tracePt t="31473" x="3919538" y="3670300"/>
          <p14:tracePt t="31490" x="3946525" y="3670300"/>
          <p14:tracePt t="31506" x="3956050" y="3670300"/>
          <p14:tracePt t="31524" x="3973513" y="3670300"/>
          <p14:tracePt t="31539" x="3983038" y="3670300"/>
          <p14:tracePt t="31556" x="4000500" y="3670300"/>
          <p14:tracePt t="31573" x="4017963" y="3670300"/>
          <p14:tracePt t="31590" x="4037013" y="3670300"/>
          <p14:tracePt t="31606" x="4044950" y="3670300"/>
          <p14:tracePt t="31623" x="4062413" y="3670300"/>
          <p14:tracePt t="31641" x="4071938" y="3670300"/>
          <p14:tracePt t="31656" x="4081463" y="3660775"/>
          <p14:tracePt t="31689" x="4081463" y="3652838"/>
          <p14:tracePt t="32715" x="4098925" y="3652838"/>
          <p14:tracePt t="32721" x="4133850" y="3652838"/>
          <p14:tracePt t="32729" x="4160838" y="3652838"/>
          <p14:tracePt t="32741" x="4214813" y="3652838"/>
          <p14:tracePt t="32756" x="4251325" y="3652838"/>
          <p14:tracePt t="32773" x="4276725" y="3652838"/>
          <p14:tracePt t="32790" x="4303713" y="3652838"/>
          <p14:tracePt t="32806" x="4322763" y="3652838"/>
          <p14:tracePt t="32822" x="4348163" y="3652838"/>
          <p14:tracePt t="32839" x="4367213" y="3652838"/>
          <p14:tracePt t="32856" x="4384675" y="3652838"/>
          <p14:tracePt t="32872" x="4419600" y="3643313"/>
          <p14:tracePt t="32889" x="4438650" y="3643313"/>
          <p14:tracePt t="32906" x="4483100" y="3643313"/>
          <p14:tracePt t="32922" x="4500563" y="3643313"/>
          <p14:tracePt t="32939" x="4518025" y="3633788"/>
          <p14:tracePt t="32956" x="4527550" y="3633788"/>
          <p14:tracePt t="32972" x="4545013" y="3633788"/>
          <p14:tracePt t="33006" x="4545013" y="3625850"/>
          <p14:tracePt t="33022" x="4545013" y="3616325"/>
          <p14:tracePt t="33048" x="4545013" y="3608388"/>
          <p14:tracePt t="33068" x="4545013" y="3598863"/>
          <p14:tracePt t="33082" x="4545013" y="3589338"/>
          <p14:tracePt t="33096" x="4545013" y="3581400"/>
          <p14:tracePt t="33124" x="4545013" y="3571875"/>
          <p14:tracePt t="33130" x="4554538" y="3571875"/>
          <p14:tracePt t="33160" x="4554538" y="3562350"/>
          <p14:tracePt t="33173" x="4562475" y="3562350"/>
          <p14:tracePt t="33207" x="4572000" y="3562350"/>
          <p14:tracePt t="33261" x="4581525" y="3562350"/>
          <p14:tracePt t="33303" x="4589463" y="3562350"/>
          <p14:tracePt t="33329" x="4598988" y="3562350"/>
          <p14:tracePt t="33364" x="4608513" y="3562350"/>
          <p14:tracePt t="33371" x="4616450" y="3562350"/>
          <p14:tracePt t="33405" x="4625975" y="3562350"/>
          <p14:tracePt t="33432" x="4633913" y="3562350"/>
          <p14:tracePt t="33466" x="4643438" y="3562350"/>
          <p14:tracePt t="33487" x="4652963" y="3562350"/>
          <p14:tracePt t="33514" x="4660900" y="3562350"/>
          <p14:tracePt t="33555" x="4660900" y="3571875"/>
          <p14:tracePt t="33577" x="4670425" y="3571875"/>
          <p14:tracePt t="33624" x="4679950" y="3571875"/>
          <p14:tracePt t="33651" x="4687888" y="3581400"/>
          <p14:tracePt t="33693" x="4697413" y="3581400"/>
          <p14:tracePt t="33699" x="4697413" y="3589338"/>
          <p14:tracePt t="33726" x="4705350" y="3589338"/>
          <p14:tracePt t="33760" x="4714875" y="3589338"/>
          <p14:tracePt t="33781" x="4724400" y="3589338"/>
          <p14:tracePt t="33794" x="4732338" y="3598863"/>
          <p14:tracePt t="33820" x="4741863" y="3598863"/>
          <p14:tracePt t="33847" x="4751388" y="3598863"/>
          <p14:tracePt t="33882" x="4759325" y="3598863"/>
          <p14:tracePt t="33895" x="4768850" y="3598863"/>
          <p14:tracePt t="33943" x="4776788" y="3598863"/>
          <p14:tracePt t="33977" x="4786313" y="3598863"/>
          <p14:tracePt t="34006" x="4795838" y="3598863"/>
          <p14:tracePt t="34012" x="4803775" y="3598863"/>
          <p14:tracePt t="34026" x="4813300" y="3598863"/>
          <p14:tracePt t="34040" x="4822825" y="3598863"/>
          <p14:tracePt t="34056" x="4840288" y="3598863"/>
          <p14:tracePt t="34074" x="4857750" y="3598863"/>
          <p14:tracePt t="34089" x="4875213" y="3598863"/>
          <p14:tracePt t="34106" x="4894263" y="3598863"/>
          <p14:tracePt t="34123" x="4902200" y="3598863"/>
          <p14:tracePt t="34139" x="4919663" y="3598863"/>
          <p14:tracePt t="34156" x="4938713" y="3598863"/>
          <p14:tracePt t="34173" x="4946650" y="3589338"/>
          <p14:tracePt t="34190" x="4956175" y="3589338"/>
          <p14:tracePt t="34206" x="4965700" y="3589338"/>
          <p14:tracePt t="34224" x="4973638" y="3589338"/>
          <p14:tracePt t="34239" x="4983163" y="3581400"/>
          <p14:tracePt t="34256" x="5000625" y="3581400"/>
          <p14:tracePt t="34289" x="5010150" y="3581400"/>
          <p14:tracePt t="34314" x="5018088" y="3581400"/>
          <p14:tracePt t="34348" x="5027613" y="3581400"/>
          <p14:tracePt t="34362" x="5037138" y="3581400"/>
          <p14:tracePt t="34396" x="5045075" y="3581400"/>
          <p14:tracePt t="34403" x="5045075" y="3571875"/>
          <p14:tracePt t="34424" x="5054600" y="3571875"/>
          <p14:tracePt t="34451" x="5054600" y="3562350"/>
          <p14:tracePt t="34465" x="5062538" y="3562350"/>
          <p14:tracePt t="34481" x="5072063" y="3562350"/>
          <p14:tracePt t="34487" x="5072063" y="3554413"/>
          <p14:tracePt t="34512" x="5081588" y="3544888"/>
          <p14:tracePt t="34527" x="5081588" y="3536950"/>
          <p14:tracePt t="34533" x="5089525" y="3536950"/>
          <p14:tracePt t="34547" x="5099050" y="3536950"/>
          <p14:tracePt t="34556" x="5108575" y="3536950"/>
          <p14:tracePt t="34574" x="5108575" y="3527425"/>
          <p14:tracePt t="34590" x="5116513" y="3527425"/>
          <p14:tracePt t="34623" x="5126038" y="3527425"/>
          <p14:tracePt t="34629" x="5126038" y="3517900"/>
          <p14:tracePt t="34649" x="5133975" y="3517900"/>
          <p14:tracePt t="34679" x="5143500" y="3517900"/>
          <p14:tracePt t="34686" x="5153025" y="3517900"/>
          <p14:tracePt t="34697" x="5160963" y="3517900"/>
          <p14:tracePt t="34711" x="5170488" y="3517900"/>
          <p14:tracePt t="34723" x="5187950" y="3517900"/>
          <p14:tracePt t="34740" x="5197475" y="3517900"/>
          <p14:tracePt t="34757" x="5214938" y="3517900"/>
          <p14:tracePt t="34773" x="5232400" y="3517900"/>
          <p14:tracePt t="34790" x="5241925" y="3517900"/>
          <p14:tracePt t="34806" x="5259388" y="3517900"/>
          <p14:tracePt t="34839" x="5276850" y="3517900"/>
          <p14:tracePt t="34873" x="5286375" y="3517900"/>
          <p14:tracePt t="34893" x="5295900" y="3517900"/>
          <p14:tracePt t="34928" x="5303838" y="3517900"/>
          <p14:tracePt t="34941" x="5313363" y="3527425"/>
          <p14:tracePt t="34975" x="5322888" y="3527425"/>
          <p14:tracePt t="35003" x="5330825" y="3527425"/>
          <p14:tracePt t="35099" x="5330825" y="3517900"/>
          <p14:tracePt t="35113" x="5330825" y="3509963"/>
          <p14:tracePt t="35126" x="5330825" y="3500438"/>
          <p14:tracePt t="35142" x="5340350" y="3490913"/>
          <p14:tracePt t="35148" x="5348288" y="3490913"/>
          <p14:tracePt t="35156" x="5357813" y="3482975"/>
          <p14:tracePt t="35173" x="5375275" y="3473450"/>
          <p14:tracePt t="35189" x="5402263" y="3465513"/>
          <p14:tracePt t="35206" x="5419725" y="3455988"/>
          <p14:tracePt t="35223" x="5438775" y="3446463"/>
          <p14:tracePt t="35240" x="5446713" y="3446463"/>
          <p14:tracePt t="35257" x="5465763" y="3438525"/>
          <p14:tracePt t="35273" x="5465763" y="3419475"/>
          <p14:tracePt t="35291" x="5491163" y="3411538"/>
          <p14:tracePt t="35306" x="5518150" y="3402013"/>
          <p14:tracePt t="35323" x="5527675" y="3394075"/>
          <p14:tracePt t="35340" x="5554663" y="3384550"/>
          <p14:tracePt t="35356" x="5572125" y="3384550"/>
          <p14:tracePt t="35373" x="5572125" y="3375025"/>
          <p14:tracePt t="35390" x="5589588" y="3367088"/>
          <p14:tracePt t="35407" x="5599113" y="3367088"/>
          <p14:tracePt t="35429" x="5608638" y="3367088"/>
          <p14:tracePt t="35456" x="5616575" y="3375025"/>
          <p14:tracePt t="35484" x="5616575" y="3384550"/>
          <p14:tracePt t="35491" x="5626100" y="3384550"/>
          <p14:tracePt t="35518" x="5626100" y="3394075"/>
          <p14:tracePt t="35538" x="5626100" y="3402013"/>
          <p14:tracePt t="35559" x="5626100" y="3411538"/>
          <p14:tracePt t="35572" x="5626100" y="3419475"/>
          <p14:tracePt t="35586" x="5626100" y="3429000"/>
          <p14:tracePt t="35607" x="5626100" y="3438525"/>
          <p14:tracePt t="35620" x="5626100" y="3446463"/>
          <p14:tracePt t="35641" x="5626100" y="3455988"/>
          <p14:tracePt t="35662" x="5626100" y="3465513"/>
          <p14:tracePt t="35696" x="5626100" y="3473450"/>
          <p14:tracePt t="35723" x="5626100" y="3482975"/>
          <p14:tracePt t="35736" x="5626100" y="3490913"/>
          <p14:tracePt t="35770" x="5626100" y="3500438"/>
          <p14:tracePt t="35796" x="5634038" y="3509963"/>
          <p14:tracePt t="35830" x="5643563" y="3517900"/>
          <p14:tracePt t="35844" x="5643563" y="3527425"/>
          <p14:tracePt t="35858" x="5653088" y="3527425"/>
          <p14:tracePt t="35871" x="5653088" y="3536950"/>
          <p14:tracePt t="35885" x="5661025" y="3544888"/>
          <p14:tracePt t="35905" x="5661025" y="3554413"/>
          <p14:tracePt t="35912" x="5661025" y="3562350"/>
          <p14:tracePt t="35922" x="5670550" y="3562350"/>
          <p14:tracePt t="35939" x="5680075" y="3571875"/>
          <p14:tracePt t="35956" x="5680075" y="3581400"/>
          <p14:tracePt t="35972" x="5688013" y="3581400"/>
          <p14:tracePt t="35989" x="5688013" y="3589338"/>
          <p14:tracePt t="36036" x="5697538" y="3589338"/>
          <p14:tracePt t="36117" x="5697538" y="3581400"/>
          <p14:tracePt t="36131" x="5705475" y="3581400"/>
          <p14:tracePt t="36151" x="5715000" y="3571875"/>
          <p14:tracePt t="36188" x="5724525" y="3571875"/>
          <p14:tracePt t="36201" x="5732463" y="3571875"/>
          <p14:tracePt t="36215" x="5741988" y="3571875"/>
          <p14:tracePt t="36223" x="5751513" y="3571875"/>
          <p14:tracePt t="36240" x="5759450" y="3562350"/>
          <p14:tracePt t="36256" x="5786438" y="3562350"/>
          <p14:tracePt t="36273" x="5795963" y="3554413"/>
          <p14:tracePt t="36289" x="5803900" y="3554413"/>
          <p14:tracePt t="36306" x="5813425" y="3554413"/>
          <p14:tracePt t="36323" x="5822950" y="3554413"/>
          <p14:tracePt t="36357" x="5830888" y="3554413"/>
          <p14:tracePt t="36379" x="5840413" y="3554413"/>
          <p14:tracePt t="36393" x="5848350" y="3544888"/>
          <p14:tracePt t="36427" x="5857875" y="3544888"/>
          <p14:tracePt t="36463" x="5867400" y="3544888"/>
          <p14:tracePt t="36488" x="5875338" y="3544888"/>
          <p14:tracePt t="36502" x="5875338" y="3536950"/>
          <p14:tracePt t="36509" x="5884863" y="3536950"/>
          <p14:tracePt t="36536" x="5884863" y="3527425"/>
          <p14:tracePt t="36543" x="5884863" y="3517900"/>
          <p14:tracePt t="36563" x="5884863" y="3509963"/>
          <p14:tracePt t="36577" x="5884863" y="3500438"/>
          <p14:tracePt t="36592" x="5884863" y="3482975"/>
          <p14:tracePt t="36606" x="5884863" y="3473450"/>
          <p14:tracePt t="36624" x="5884863" y="3455988"/>
          <p14:tracePt t="36639" x="5875338" y="3438525"/>
          <p14:tracePt t="36656" x="5875338" y="3429000"/>
          <p14:tracePt t="36673" x="5867400" y="3419475"/>
          <p14:tracePt t="36690" x="5867400" y="3411538"/>
          <p14:tracePt t="36706" x="5867400" y="3402013"/>
          <p14:tracePt t="36723" x="5867400" y="3367088"/>
          <p14:tracePt t="36740" x="5875338" y="3322638"/>
          <p14:tracePt t="36756" x="5875338" y="3286125"/>
          <p14:tracePt t="36997" x="5875338" y="3259138"/>
          <p14:tracePt t="37002" x="5884863" y="3241675"/>
          <p14:tracePt t="37008" x="5894388" y="3241675"/>
          <p14:tracePt t="37022" x="5911850" y="3224213"/>
          <p14:tracePt t="37056" x="5929313" y="3224213"/>
          <p14:tracePt t="37090" x="5938838" y="3232150"/>
          <p14:tracePt t="37106" x="5946775" y="3232150"/>
          <p14:tracePt t="37122" x="5946775" y="3241675"/>
          <p14:tracePt t="37139" x="5956300" y="3251200"/>
          <p14:tracePt t="37173" x="5965825" y="3259138"/>
          <p14:tracePt t="37190" x="5965825" y="3268663"/>
          <p14:tracePt t="37206" x="5965825" y="3276600"/>
          <p14:tracePt t="37227" x="5965825" y="3286125"/>
          <p14:tracePt t="37242" x="5965825" y="3295650"/>
          <p14:tracePt t="37256" x="5965825" y="3303588"/>
          <p14:tracePt t="37274" x="5965825" y="3313113"/>
          <p14:tracePt t="37289" x="5965825" y="3322638"/>
          <p14:tracePt t="37306" x="5973763" y="3322638"/>
          <p14:tracePt t="37323" x="5973763" y="3340100"/>
          <p14:tracePt t="37340" x="5973763" y="3348038"/>
          <p14:tracePt t="37373" x="5983288" y="3357563"/>
          <p14:tracePt t="37390" x="5991225" y="3375025"/>
          <p14:tracePt t="37406" x="5991225" y="3384550"/>
          <p14:tracePt t="37424" x="6000750" y="3394075"/>
          <p14:tracePt t="37439" x="6000750" y="3411538"/>
          <p14:tracePt t="37456" x="6010275" y="3419475"/>
          <p14:tracePt t="37473" x="6010275" y="3429000"/>
          <p14:tracePt t="37506" x="6010275" y="3438525"/>
          <p14:tracePt t="37523" x="6010275" y="3446463"/>
          <p14:tracePt t="37542" x="6010275" y="3455988"/>
          <p14:tracePt t="37562" x="6010275" y="3465513"/>
          <p14:tracePt t="37575" x="6010275" y="3473450"/>
          <p14:tracePt t="37590" x="6018213" y="3490913"/>
          <p14:tracePt t="37606" x="6018213" y="3500438"/>
          <p14:tracePt t="37623" x="6027738" y="3517900"/>
          <p14:tracePt t="37639" x="6027738" y="3536950"/>
          <p14:tracePt t="37656" x="6027738" y="3544888"/>
          <p14:tracePt t="37673" x="6027738" y="3554413"/>
          <p14:tracePt t="37690" x="6027738" y="3562350"/>
          <p14:tracePt t="37712" x="6027738" y="3571875"/>
          <p14:tracePt t="37732" x="6027738" y="3581400"/>
          <p14:tracePt t="37795" x="6027738" y="3589338"/>
          <p14:tracePt t="37820" x="6027738" y="3598863"/>
          <p14:tracePt t="37854" x="6027738" y="3608388"/>
          <p14:tracePt t="37867" x="6018213" y="3608388"/>
          <p14:tracePt t="37874" x="6018213" y="3616325"/>
          <p14:tracePt t="37888" x="6010275" y="3616325"/>
          <p14:tracePt t="37902" x="6000750" y="3616325"/>
          <p14:tracePt t="37915" x="5991225" y="3616325"/>
          <p14:tracePt t="37929" x="5983288" y="3616325"/>
          <p14:tracePt t="37939" x="5973763" y="3616325"/>
          <p14:tracePt t="37956" x="5956300" y="3616325"/>
          <p14:tracePt t="37972" x="5938838" y="3616325"/>
          <p14:tracePt t="37989" x="5919788" y="3616325"/>
          <p14:tracePt t="38006" x="5894388" y="3608388"/>
          <p14:tracePt t="38022" x="5875338" y="3608388"/>
          <p14:tracePt t="38039" x="5857875" y="3598863"/>
          <p14:tracePt t="38056" x="5822950" y="3598863"/>
          <p14:tracePt t="38073" x="5776913" y="3608388"/>
          <p14:tracePt t="38090" x="5741988" y="3616325"/>
          <p14:tracePt t="38107" x="5634038" y="3643313"/>
          <p14:tracePt t="38123" x="5572125" y="3660775"/>
          <p14:tracePt t="38139" x="5500688" y="3679825"/>
          <p14:tracePt t="38156" x="5411788" y="3697288"/>
          <p14:tracePt t="38172" x="5348288" y="3714750"/>
          <p14:tracePt t="38189" x="5214938" y="3732213"/>
          <p14:tracePt t="38206" x="5089525" y="3741738"/>
          <p14:tracePt t="38223" x="4946650" y="3751263"/>
          <p14:tracePt t="38239" x="4894263" y="3751263"/>
          <p14:tracePt t="38256" x="4857750" y="3751263"/>
          <p14:tracePt t="38272" x="4813300" y="3751263"/>
          <p14:tracePt t="38289" x="4795838" y="3751263"/>
          <p14:tracePt t="38306" x="4759325" y="3751263"/>
          <p14:tracePt t="38323" x="4751388" y="3751263"/>
          <p14:tracePt t="38340" x="4732338" y="3741738"/>
          <p14:tracePt t="38356" x="4724400" y="3741738"/>
          <p14:tracePt t="38374" x="4714875" y="3741738"/>
          <p14:tracePt t="38390" x="4705350" y="3732213"/>
          <p14:tracePt t="38406" x="4697413" y="3732213"/>
          <p14:tracePt t="38423" x="4697413" y="3724275"/>
          <p14:tracePt t="38439" x="4697413" y="3714750"/>
          <p14:tracePt t="38473" x="4697413" y="3705225"/>
          <p14:tracePt t="38505" x="4697413" y="3697288"/>
          <p14:tracePt t="38533" x="4697413" y="3687763"/>
          <p14:tracePt t="38581" x="4697413" y="3679825"/>
          <p14:tracePt t="38587" x="4705350" y="3679825"/>
          <p14:tracePt t="38608" x="4705350" y="3670300"/>
          <p14:tracePt t="38635" x="4714875" y="3670300"/>
          <p14:tracePt t="38642" x="4714875" y="3660775"/>
          <p14:tracePt t="38679" x="4724400" y="3652838"/>
          <p14:tracePt t="38690" x="4724400" y="3643313"/>
          <p14:tracePt t="38710" x="4732338" y="3643313"/>
          <p14:tracePt t="38717" x="4732338" y="3633788"/>
          <p14:tracePt t="38744" x="4741863" y="3633788"/>
          <p14:tracePt t="38758" x="4741863" y="3625850"/>
          <p14:tracePt t="38792" x="4751388" y="3616325"/>
          <p14:tracePt t="38866" x="4759325" y="3616325"/>
          <p14:tracePt t="38921" x="4759325" y="3625850"/>
          <p14:tracePt t="38927" x="4768850" y="3625850"/>
          <p14:tracePt t="38948" x="4776788" y="3625850"/>
          <p14:tracePt t="38955" x="4776788" y="3633788"/>
          <p14:tracePt t="38972" x="4776788" y="3643313"/>
          <p14:tracePt t="38989" x="4786313" y="3652838"/>
          <p14:tracePt t="39006" x="4786313" y="3660775"/>
          <p14:tracePt t="39023" x="4795838" y="3660775"/>
          <p14:tracePt t="39039" x="4803775" y="3670300"/>
          <p14:tracePt t="39056" x="4813300" y="3670300"/>
          <p14:tracePt t="39072" x="4822825" y="3679825"/>
          <p14:tracePt t="39089" x="4840288" y="3679825"/>
          <p14:tracePt t="39106" x="4867275" y="3679825"/>
          <p14:tracePt t="39123" x="4884738" y="3679825"/>
          <p14:tracePt t="39140" x="4902200" y="3679825"/>
          <p14:tracePt t="39156" x="4929188" y="3679825"/>
          <p14:tracePt t="39174" x="4956175" y="3679825"/>
          <p14:tracePt t="39190" x="4973638" y="3679825"/>
          <p14:tracePt t="39206" x="4983163" y="3679825"/>
          <p14:tracePt t="39223" x="5000625" y="3679825"/>
          <p14:tracePt t="39239" x="5010150" y="3679825"/>
          <p14:tracePt t="39256" x="5018088" y="3679825"/>
          <p14:tracePt t="39273" x="5027613" y="3679825"/>
          <p14:tracePt t="39290" x="5037138" y="3679825"/>
          <p14:tracePt t="39306" x="5045075" y="3679825"/>
          <p14:tracePt t="39323" x="5054600" y="3679825"/>
          <p14:tracePt t="39339" x="5072063" y="3679825"/>
          <p14:tracePt t="39356" x="5081588" y="3679825"/>
          <p14:tracePt t="39373" x="5089525" y="3679825"/>
          <p14:tracePt t="39409" x="5099050" y="3679825"/>
          <p14:tracePt t="39423" x="5108575" y="3679825"/>
          <p14:tracePt t="39777" x="5116513" y="3679825"/>
          <p14:tracePt t="39783" x="5116513" y="3687763"/>
          <p14:tracePt t="39816" x="5116513" y="3697288"/>
          <p14:tracePt t="39925" x="5126038" y="3697288"/>
          <p14:tracePt t="39980" x="5126038" y="3705225"/>
          <p14:tracePt t="39994" x="5133975" y="3705225"/>
          <p14:tracePt t="40015" x="5143500" y="3705225"/>
          <p14:tracePt t="40028" x="5143500" y="3714750"/>
          <p14:tracePt t="40049" x="5153025" y="3714750"/>
          <p14:tracePt t="40101" x="5153025" y="3724275"/>
          <p14:tracePt t="40146" x="5153025" y="3714750"/>
          <p14:tracePt t="40160" x="5143500" y="3714750"/>
          <p14:tracePt t="41165" x="5160963" y="3714750"/>
          <p14:tracePt t="41171" x="5197475" y="3705225"/>
          <p14:tracePt t="41178" x="5214938" y="3705225"/>
          <p14:tracePt t="41190" x="5224463" y="3705225"/>
          <p14:tracePt t="41206" x="5251450" y="3705225"/>
          <p14:tracePt t="41223" x="5259388" y="3705225"/>
          <p14:tracePt t="41240" x="5286375" y="3705225"/>
          <p14:tracePt t="41256" x="5295900" y="3705225"/>
          <p14:tracePt t="41273" x="5322888" y="3705225"/>
          <p14:tracePt t="41290" x="5330825" y="3705225"/>
          <p14:tracePt t="41307" x="5348288" y="3697288"/>
          <p14:tracePt t="41339" x="5357813" y="3697288"/>
          <p14:tracePt t="41363" x="5367338" y="3697288"/>
          <p14:tracePt t="41397" x="5375275" y="3697288"/>
          <p14:tracePt t="41404" x="5384800" y="3697288"/>
          <p14:tracePt t="41418" x="5394325" y="3697288"/>
          <p14:tracePt t="41431" x="5411788" y="3697288"/>
          <p14:tracePt t="41445" x="5429250" y="3697288"/>
          <p14:tracePt t="41456" x="5438775" y="3697288"/>
          <p14:tracePt t="41473" x="5518150" y="3697288"/>
          <p14:tracePt t="41490" x="5581650" y="3697288"/>
          <p14:tracePt t="41506" x="5661025" y="3687763"/>
          <p14:tracePt t="41523" x="5715000" y="3687763"/>
          <p14:tracePt t="41540" x="5741988" y="3687763"/>
          <p14:tracePt t="41556" x="5776913" y="3687763"/>
          <p14:tracePt t="41574" x="5822950" y="3687763"/>
          <p14:tracePt t="41589" x="5867400" y="3687763"/>
          <p14:tracePt t="41606" x="5902325" y="3687763"/>
          <p14:tracePt t="41610" x="5929313" y="3687763"/>
          <p14:tracePt t="41623" x="5973763" y="3679825"/>
          <p14:tracePt t="41640" x="6010275" y="3679825"/>
          <p14:tracePt t="41656" x="6054725" y="3679825"/>
          <p14:tracePt t="41673" x="6089650" y="3670300"/>
          <p14:tracePt t="41690" x="6126163" y="3660775"/>
          <p14:tracePt t="41706" x="6134100" y="3652838"/>
          <p14:tracePt t="41724" x="6143625" y="3652838"/>
          <p14:tracePt t="41739" x="6161088" y="3652838"/>
          <p14:tracePt t="41756" x="6161088" y="3643313"/>
          <p14:tracePt t="41773" x="6161088" y="3625850"/>
          <p14:tracePt t="41790" x="6161088" y="3608388"/>
          <p14:tracePt t="41806" x="6161088" y="3589338"/>
          <p14:tracePt t="41822" x="6161088" y="3581400"/>
          <p14:tracePt t="41839" x="6161088" y="3554413"/>
          <p14:tracePt t="41855" x="6161088" y="3544888"/>
          <p14:tracePt t="41872" x="6153150" y="3544888"/>
          <p14:tracePt t="41889" x="6153150" y="3527425"/>
          <p14:tracePt t="41905" x="6143625" y="3517900"/>
          <p14:tracePt t="41939" x="6134100" y="3509963"/>
          <p14:tracePt t="41956" x="6089650" y="3473450"/>
          <p14:tracePt t="41972" x="6018213" y="3429000"/>
          <p14:tracePt t="41989" x="5938838" y="3384550"/>
          <p14:tracePt t="42006" x="5875338" y="3348038"/>
          <p14:tracePt t="42022" x="5848350" y="3340100"/>
          <p14:tracePt t="42039" x="5822950" y="3330575"/>
          <p14:tracePt t="42056" x="5803900" y="3322638"/>
          <p14:tracePt t="42073" x="5786438" y="3313113"/>
          <p14:tracePt t="42090" x="5741988" y="3295650"/>
          <p14:tracePt t="42107" x="5680075" y="3286125"/>
          <p14:tracePt t="42123" x="5634038" y="3276600"/>
          <p14:tracePt t="42139" x="5589588" y="3268663"/>
          <p14:tracePt t="42156" x="5510213" y="3268663"/>
          <p14:tracePt t="42172" x="5465763" y="3259138"/>
          <p14:tracePt t="42189" x="5411788" y="3259138"/>
          <p14:tracePt t="42206" x="5384800" y="3259138"/>
          <p14:tracePt t="42223" x="5348288" y="3259138"/>
          <p14:tracePt t="42239" x="5313363" y="3259138"/>
          <p14:tracePt t="42256" x="5276850" y="3259138"/>
          <p14:tracePt t="42272" x="5224463" y="3276600"/>
          <p14:tracePt t="42289" x="5197475" y="3286125"/>
          <p14:tracePt t="42306" x="5160963" y="3303588"/>
          <p14:tracePt t="42322" x="5133975" y="3313113"/>
          <p14:tracePt t="42339" x="5116513" y="3330575"/>
          <p14:tracePt t="42356" x="5108575" y="3330575"/>
          <p14:tracePt t="42374" x="5089525" y="3348038"/>
          <p14:tracePt t="42390" x="5081588" y="3357563"/>
          <p14:tracePt t="42406" x="5072063" y="3367088"/>
          <p14:tracePt t="42423" x="5054600" y="3384550"/>
          <p14:tracePt t="42440" x="5054600" y="3394075"/>
          <p14:tracePt t="42456" x="5054600" y="3411538"/>
          <p14:tracePt t="42490" x="5062538" y="3429000"/>
          <p14:tracePt t="42506" x="5072063" y="3438525"/>
          <p14:tracePt t="42524" x="5089525" y="3446463"/>
          <p14:tracePt t="42540" x="5108575" y="3473450"/>
          <p14:tracePt t="42556" x="5133975" y="3490913"/>
          <p14:tracePt t="42573" x="5180013" y="3509963"/>
          <p14:tracePt t="42589" x="5205413" y="3527425"/>
          <p14:tracePt t="42606" x="5224463" y="3544888"/>
          <p14:tracePt t="42623" x="5259388" y="3554413"/>
          <p14:tracePt t="42641" x="5276850" y="3581400"/>
          <p14:tracePt t="42656" x="5295900" y="3589338"/>
          <p14:tracePt t="42674" x="5313363" y="3598863"/>
          <p14:tracePt t="42689" x="5340350" y="3608388"/>
          <p14:tracePt t="42706" x="5367338" y="3625850"/>
          <p14:tracePt t="42723" x="5429250" y="3633788"/>
          <p14:tracePt t="42739" x="5473700" y="3633788"/>
          <p14:tracePt t="42757" x="5545138" y="3643313"/>
          <p14:tracePt t="42773" x="5589588" y="3643313"/>
          <p14:tracePt t="42790" x="5661025" y="3643313"/>
          <p14:tracePt t="42806" x="5680075" y="3643313"/>
          <p14:tracePt t="42822" x="5715000" y="3643313"/>
          <p14:tracePt t="42839" x="5759450" y="3633788"/>
          <p14:tracePt t="42855" x="5795963" y="3633788"/>
          <p14:tracePt t="42872" x="5830888" y="3625850"/>
          <p14:tracePt t="42889" x="5911850" y="3608388"/>
          <p14:tracePt t="42906" x="5973763" y="3589338"/>
          <p14:tracePt t="42922" x="6010275" y="3581400"/>
          <p14:tracePt t="42939" x="6027738" y="3571875"/>
          <p14:tracePt t="42956" x="6062663" y="3544888"/>
          <p14:tracePt t="42972" x="6089650" y="3544888"/>
          <p14:tracePt t="42989" x="6108700" y="3527425"/>
          <p14:tracePt t="43006" x="6116638" y="3517900"/>
          <p14:tracePt t="43023" x="6126163" y="3509963"/>
          <p14:tracePt t="43039" x="6134100" y="3500438"/>
          <p14:tracePt t="43056" x="6134100" y="3490913"/>
          <p14:tracePt t="43072" x="6134100" y="3473450"/>
          <p14:tracePt t="43090" x="6134100" y="3465513"/>
          <p14:tracePt t="43106" x="6134100" y="3438525"/>
          <p14:tracePt t="43123" x="6134100" y="3419475"/>
          <p14:tracePt t="43140" x="6134100" y="3411538"/>
          <p14:tracePt t="43156" x="6126163" y="3402013"/>
          <p14:tracePt t="43174" x="6116638" y="3384550"/>
          <p14:tracePt t="43207" x="6108700" y="3375025"/>
          <p14:tracePt t="43223" x="6072188" y="3375025"/>
          <p14:tracePt t="43240" x="6018213" y="3367088"/>
          <p14:tracePt t="43256" x="5929313" y="3348038"/>
          <p14:tracePt t="43273" x="5875338" y="3340100"/>
          <p14:tracePt t="43290" x="5803900" y="3330575"/>
          <p14:tracePt t="43306" x="5776913" y="3330575"/>
          <p14:tracePt t="43324" x="5732463" y="3330575"/>
          <p14:tracePt t="43339" x="5715000" y="3330575"/>
          <p14:tracePt t="43356" x="5680075" y="3330575"/>
          <p14:tracePt t="43373" x="5626100" y="3340100"/>
          <p14:tracePt t="43389" x="5572125" y="3357563"/>
          <p14:tracePt t="43406" x="5491163" y="3384550"/>
          <p14:tracePt t="43423" x="5446713" y="3394075"/>
          <p14:tracePt t="43440" x="5375275" y="3419475"/>
          <p14:tracePt t="43456" x="5348288" y="3446463"/>
          <p14:tracePt t="43473" x="5303838" y="3465513"/>
          <p14:tracePt t="43490" x="5251450" y="3500438"/>
          <p14:tracePt t="43506" x="5214938" y="3527425"/>
          <p14:tracePt t="43523" x="5133975" y="3581400"/>
          <p14:tracePt t="43539" x="5081588" y="3616325"/>
          <p14:tracePt t="43557" x="5027613" y="3652838"/>
          <p14:tracePt t="43573" x="5000625" y="3679825"/>
          <p14:tracePt t="43590" x="4983163" y="3705225"/>
          <p14:tracePt t="43606" x="4965700" y="3714750"/>
          <p14:tracePt t="43623" x="4956175" y="3724275"/>
          <p14:tracePt t="43640" x="4946650" y="3732213"/>
          <p14:tracePt t="43660" x="4938713" y="3741738"/>
          <p14:tracePt t="43687" x="4938713" y="3751263"/>
          <p14:tracePt t="43694" x="4929188" y="3759200"/>
          <p14:tracePt t="43709" x="4919663" y="3759200"/>
          <p14:tracePt t="43723" x="4919663" y="3768725"/>
          <p14:tracePt t="43741" x="4919663" y="3776663"/>
          <p14:tracePt t="43756" x="4911725" y="3795713"/>
          <p14:tracePt t="43773" x="4902200" y="3803650"/>
          <p14:tracePt t="43790" x="4884738" y="3813175"/>
          <p14:tracePt t="43806" x="4875213" y="3813175"/>
          <p14:tracePt t="43822" x="4848225" y="3830638"/>
          <p14:tracePt t="43839" x="4840288" y="3830638"/>
          <p14:tracePt t="43856" x="4813300" y="3830638"/>
          <p14:tracePt t="43872" x="4795838" y="3830638"/>
          <p14:tracePt t="43889" x="4776788" y="3830638"/>
          <p14:tracePt t="43905" x="4751388" y="3830638"/>
          <p14:tracePt t="43922" x="4751388" y="3822700"/>
          <p14:tracePt t="43939" x="4732338" y="3822700"/>
          <p14:tracePt t="43973" x="4724400" y="3822700"/>
          <p14:tracePt t="44007" x="4714875" y="3822700"/>
          <p14:tracePt t="44041" x="4705350" y="3822700"/>
          <p14:tracePt t="44055" x="4697413" y="3830638"/>
          <p14:tracePt t="44062" x="4687888" y="3840163"/>
          <p14:tracePt t="44073" x="4670425" y="3848100"/>
          <p14:tracePt t="44090" x="4652963" y="3875088"/>
          <p14:tracePt t="44106" x="4598988" y="3919538"/>
          <p14:tracePt t="44124" x="4589463" y="3946525"/>
          <p14:tracePt t="44139" x="4572000" y="3956050"/>
          <p14:tracePt t="44157" x="4562475" y="3965575"/>
          <p14:tracePt t="44173" x="4562475" y="3973513"/>
          <p14:tracePt t="44189" x="4554538" y="3983038"/>
          <p14:tracePt t="44214" x="4554538" y="3990975"/>
          <p14:tracePt t="44357" x="4554538" y="4000500"/>
          <p14:tracePt t="44378" x="4562475" y="4000500"/>
          <p14:tracePt t="44398" x="4572000" y="4000500"/>
          <p14:tracePt t="44405" x="4581525" y="4000500"/>
          <p14:tracePt t="44426" x="4589463" y="4000500"/>
          <p14:tracePt t="44440" x="4598988" y="4000500"/>
          <p14:tracePt t="44453" x="4608513" y="4000500"/>
          <p14:tracePt t="44469" x="4616450" y="4000500"/>
          <p14:tracePt t="44482" x="4625975" y="4000500"/>
          <p14:tracePt t="44494" x="4633913" y="4000500"/>
          <p14:tracePt t="44508" x="4643438" y="4000500"/>
          <p14:tracePt t="44523" x="4652963" y="4000500"/>
          <p14:tracePt t="44540" x="4652963" y="3990975"/>
          <p14:tracePt t="44556" x="4660900" y="3990975"/>
          <p14:tracePt t="44576" x="4670425" y="3990975"/>
          <p14:tracePt t="44610" x="4679950" y="3990975"/>
          <p14:tracePt t="44619" x="4679950" y="3983038"/>
          <p14:tracePt t="44638" x="4687888" y="3983038"/>
          <p14:tracePt t="44665" x="4697413" y="3983038"/>
          <p14:tracePt t="44692" x="4705350" y="3973513"/>
          <p14:tracePt t="44706" x="4714875" y="3973513"/>
          <p14:tracePt t="44720" x="4724400" y="3973513"/>
          <p14:tracePt t="44726" x="4732338" y="3973513"/>
          <p14:tracePt t="44741" x="4741863" y="3973513"/>
          <p14:tracePt t="44756" x="4751388" y="3965575"/>
          <p14:tracePt t="44773" x="4759325" y="3965575"/>
          <p14:tracePt t="44790" x="4768850" y="3956050"/>
          <p14:tracePt t="44807" x="4776788" y="3956050"/>
          <p14:tracePt t="44822" x="4786313" y="3956050"/>
          <p14:tracePt t="44943" x="4795838" y="3956050"/>
          <p14:tracePt t="45005" x="4803775" y="3956050"/>
          <p14:tracePt t="45040" x="4813300" y="3956050"/>
          <p14:tracePt t="45053" x="4822825" y="3956050"/>
          <p14:tracePt t="45068" x="4840288" y="3956050"/>
          <p14:tracePt t="45075" x="4840288" y="3965575"/>
          <p14:tracePt t="45090" x="4848225" y="3965575"/>
          <p14:tracePt t="45106" x="4857750" y="3965575"/>
          <p14:tracePt t="45123" x="4875213" y="3973513"/>
          <p14:tracePt t="45140" x="4884738" y="3973513"/>
          <p14:tracePt t="45158" x="4894263" y="3973513"/>
          <p14:tracePt t="45192" x="4902200" y="3973513"/>
          <p14:tracePt t="45280" x="4902200" y="3965575"/>
          <p14:tracePt t="45287" x="4911725" y="3965575"/>
          <p14:tracePt t="45294" x="4911725" y="3956050"/>
          <p14:tracePt t="45315" x="4911725" y="3946525"/>
          <p14:tracePt t="45323" x="4919663" y="3946525"/>
          <p14:tracePt t="45341" x="4929188" y="3919538"/>
          <p14:tracePt t="45356" x="4965700" y="3902075"/>
          <p14:tracePt t="45373" x="5000625" y="3867150"/>
          <p14:tracePt t="45389" x="5081588" y="3803650"/>
          <p14:tracePt t="45406" x="5116513" y="3776663"/>
          <p14:tracePt t="45423" x="5143500" y="3751263"/>
          <p14:tracePt t="45439" x="5160963" y="3732213"/>
          <p14:tracePt t="45457" x="5180013" y="3714750"/>
          <p14:tracePt t="45473" x="5187950" y="3705225"/>
          <p14:tracePt t="45490" x="5197475" y="3705225"/>
          <p14:tracePt t="45506" x="5205413" y="3687763"/>
          <p14:tracePt t="45523" x="5205413" y="3679825"/>
          <p14:tracePt t="45539" x="5214938" y="3670300"/>
          <p14:tracePt t="45556" x="5224463" y="3652838"/>
          <p14:tracePt t="45573" x="5232400" y="3633788"/>
          <p14:tracePt t="45590" x="5251450" y="3589338"/>
          <p14:tracePt t="45607" x="5259388" y="3571875"/>
          <p14:tracePt t="45623" x="5268913" y="3536950"/>
          <p14:tracePt t="45639" x="5286375" y="3527425"/>
          <p14:tracePt t="45656" x="5286375" y="3517900"/>
          <p14:tracePt t="45673" x="5295900" y="3500438"/>
          <p14:tracePt t="45706" x="5295900" y="3490913"/>
          <p14:tracePt t="45989" x="5295900" y="3500438"/>
          <p14:tracePt t="46003" x="5295900" y="3509963"/>
          <p14:tracePt t="46025" x="5295900" y="3517900"/>
          <p14:tracePt t="46053" x="5295900" y="3527425"/>
          <p14:tracePt t="46073" x="5295900" y="3536950"/>
          <p14:tracePt t="46080" x="5303838" y="3536950"/>
          <p14:tracePt t="46094" x="5303838" y="3544888"/>
          <p14:tracePt t="46114" x="5313363" y="3554413"/>
          <p14:tracePt t="46128" x="5322888" y="3554413"/>
          <p14:tracePt t="46142" x="5322888" y="3562350"/>
          <p14:tracePt t="46162" x="5330825" y="3562350"/>
          <p14:tracePt t="46173" x="5330825" y="3571875"/>
          <p14:tracePt t="46190" x="5340350" y="3581400"/>
          <p14:tracePt t="46206" x="5357813" y="3581400"/>
          <p14:tracePt t="46223" x="5375275" y="3581400"/>
          <p14:tracePt t="46239" x="5384800" y="3581400"/>
          <p14:tracePt t="46256" x="5402263" y="3589338"/>
          <p14:tracePt t="46273" x="5419725" y="3589338"/>
          <p14:tracePt t="46290" x="5429250" y="3589338"/>
          <p14:tracePt t="46306" x="5465763" y="3589338"/>
          <p14:tracePt t="46323" x="5483225" y="3589338"/>
          <p14:tracePt t="46340" x="5500688" y="3589338"/>
          <p14:tracePt t="46356" x="5527675" y="3589338"/>
          <p14:tracePt t="46373" x="5545138" y="3589338"/>
          <p14:tracePt t="46389" x="5572125" y="3589338"/>
          <p14:tracePt t="46407" x="5608638" y="3589338"/>
          <p14:tracePt t="46423" x="5626100" y="3581400"/>
          <p14:tracePt t="46440" x="5643563" y="3581400"/>
          <p14:tracePt t="46456" x="5680075" y="3581400"/>
          <p14:tracePt t="46474" x="5697538" y="3571875"/>
          <p14:tracePt t="46490" x="5724525" y="3562350"/>
          <p14:tracePt t="46506" x="5751513" y="3554413"/>
          <p14:tracePt t="46523" x="5768975" y="3554413"/>
          <p14:tracePt t="46539" x="5776913" y="3554413"/>
          <p14:tracePt t="46557" x="5786438" y="3554413"/>
          <p14:tracePt t="46620" x="5776913" y="3544888"/>
          <p14:tracePt t="46634" x="5768975" y="3536950"/>
          <p14:tracePt t="46642" x="5759450" y="3536950"/>
          <p14:tracePt t="46656" x="5741988" y="3536950"/>
          <p14:tracePt t="46674" x="5715000" y="3536950"/>
          <p14:tracePt t="46690" x="5697538" y="3536950"/>
          <p14:tracePt t="46706" x="5680075" y="3536950"/>
          <p14:tracePt t="46723" x="5653088" y="3536950"/>
          <p14:tracePt t="46740" x="5634038" y="3544888"/>
          <p14:tracePt t="46756" x="5616575" y="3544888"/>
          <p14:tracePt t="46773" x="5608638" y="3554413"/>
          <p14:tracePt t="46790" x="5599113" y="3554413"/>
          <p14:tracePt t="46806" x="5589588" y="3554413"/>
          <p14:tracePt t="46823" x="5572125" y="3554413"/>
          <p14:tracePt t="46858" x="5562600" y="3554413"/>
          <p14:tracePt t="46872" x="5554663" y="3554413"/>
          <p14:tracePt t="46905" x="5545138" y="3562350"/>
          <p14:tracePt t="46939" x="5537200" y="3562350"/>
          <p14:tracePt t="47015" x="5537200" y="3571875"/>
          <p14:tracePt t="47029" x="5545138" y="3581400"/>
          <p14:tracePt t="47043" x="5554663" y="3581400"/>
          <p14:tracePt t="47049" x="5562600" y="3581400"/>
          <p14:tracePt t="47063" x="5572125" y="3589338"/>
          <p14:tracePt t="47077" x="5581650" y="3589338"/>
          <p14:tracePt t="47090" x="5599113" y="3589338"/>
          <p14:tracePt t="47106" x="5616575" y="3589338"/>
          <p14:tracePt t="47122" x="5626100" y="3589338"/>
          <p14:tracePt t="47139" x="5653088" y="3589338"/>
          <p14:tracePt t="47156" x="5680075" y="3589338"/>
          <p14:tracePt t="47173" x="5705475" y="3589338"/>
          <p14:tracePt t="47190" x="5724525" y="3589338"/>
          <p14:tracePt t="47207" x="5751513" y="3589338"/>
          <p14:tracePt t="47223" x="5768975" y="3589338"/>
          <p14:tracePt t="47240" x="5795963" y="3589338"/>
          <p14:tracePt t="47256" x="5830888" y="3589338"/>
          <p14:tracePt t="47273" x="5848350" y="3589338"/>
          <p14:tracePt t="47289" x="5875338" y="3589338"/>
          <p14:tracePt t="47306" x="5884863" y="3589338"/>
          <p14:tracePt t="47323" x="5894388" y="3589338"/>
          <p14:tracePt t="47357" x="5911850" y="3581400"/>
          <p14:tracePt t="47373" x="5911850" y="3571875"/>
          <p14:tracePt t="47390" x="5911850" y="3562350"/>
          <p14:tracePt t="47406" x="5919788" y="3554413"/>
          <p14:tracePt t="47423" x="5919788" y="3544888"/>
          <p14:tracePt t="47439" x="5919788" y="3527425"/>
          <p14:tracePt t="47473" x="5919788" y="3509963"/>
          <p14:tracePt t="47489" x="5911850" y="3500438"/>
          <p14:tracePt t="47507" x="5894388" y="3490913"/>
          <p14:tracePt t="47523" x="5875338" y="3482975"/>
          <p14:tracePt t="47540" x="5867400" y="3473450"/>
          <p14:tracePt t="47556" x="5840413" y="3473450"/>
          <p14:tracePt t="47573" x="5822950" y="3473450"/>
          <p14:tracePt t="47590" x="5795963" y="3473450"/>
          <p14:tracePt t="47606" x="5776913" y="3473450"/>
          <p14:tracePt t="47624" x="5759450" y="3482975"/>
          <p14:tracePt t="47639" x="5751513" y="3482975"/>
          <p14:tracePt t="47656" x="5741988" y="3490913"/>
          <p14:tracePt t="47673" x="5741988" y="3500438"/>
          <p14:tracePt t="47689" x="5741988" y="3509963"/>
          <p14:tracePt t="47707" x="5741988" y="3527425"/>
          <p14:tracePt t="47723" x="5759450" y="3554413"/>
          <p14:tracePt t="47740" x="5786438" y="3562350"/>
          <p14:tracePt t="47756" x="5813425" y="3581400"/>
          <p14:tracePt t="47774" x="5848350" y="3581400"/>
          <p14:tracePt t="47789" x="5857875" y="3581400"/>
          <p14:tracePt t="47806" x="5884863" y="3581400"/>
          <p14:tracePt t="47822" x="5911850" y="3581400"/>
          <p14:tracePt t="47839" x="5929313" y="3581400"/>
          <p14:tracePt t="47856" x="5956300" y="3581400"/>
          <p14:tracePt t="47872" x="5973763" y="3581400"/>
          <p14:tracePt t="47889" x="5991225" y="3562350"/>
          <p14:tracePt t="47906" x="6010275" y="3544888"/>
          <p14:tracePt t="47922" x="6018213" y="3536950"/>
          <p14:tracePt t="47939" x="6027738" y="3509963"/>
          <p14:tracePt t="47956" x="6027738" y="3500438"/>
          <p14:tracePt t="47972" x="6027738" y="3465513"/>
          <p14:tracePt t="47989" x="6027738" y="3446463"/>
          <p14:tracePt t="48006" x="6027738" y="3419475"/>
          <p14:tracePt t="48022" x="6027738" y="3411538"/>
          <p14:tracePt t="48040" x="6018213" y="3394075"/>
          <p14:tracePt t="48056" x="6010275" y="3357563"/>
          <p14:tracePt t="48073" x="5991225" y="3340100"/>
          <p14:tracePt t="48089" x="5983288" y="3322638"/>
          <p14:tracePt t="48106" x="5973763" y="3313113"/>
          <p14:tracePt t="48123" x="5965825" y="3303588"/>
          <p14:tracePt t="48127" x="5956300" y="3295650"/>
          <p14:tracePt t="48139" x="5946775" y="3295650"/>
          <p14:tracePt t="48157" x="5919788" y="3295650"/>
          <p14:tracePt t="48173" x="5894388" y="3295650"/>
          <p14:tracePt t="48189" x="5875338" y="3295650"/>
          <p14:tracePt t="48206" x="5848350" y="3303588"/>
          <p14:tracePt t="48222" x="5830888" y="3313113"/>
          <p14:tracePt t="48239" x="5822950" y="3322638"/>
          <p14:tracePt t="48256" x="5813425" y="3330575"/>
          <p14:tracePt t="48272" x="5803900" y="3340100"/>
          <p14:tracePt t="48289" x="5803900" y="3348038"/>
          <p14:tracePt t="48306" x="5803900" y="3357563"/>
          <p14:tracePt t="48322" x="5803900" y="3375025"/>
          <p14:tracePt t="48339" x="5813425" y="3384550"/>
          <p14:tracePt t="48356" x="5822950" y="3402013"/>
          <p14:tracePt t="48373" x="5830888" y="3411538"/>
          <p14:tracePt t="48390" x="5848350" y="3411538"/>
          <p14:tracePt t="48406" x="5857875" y="3411538"/>
          <p14:tracePt t="48424" x="5884863" y="3411538"/>
          <p14:tracePt t="48440" x="5894388" y="3411538"/>
          <p14:tracePt t="48457" x="5911850" y="3411538"/>
          <p14:tracePt t="48475" x="5929313" y="3402013"/>
          <p14:tracePt t="48489" x="5938838" y="3394075"/>
          <p14:tracePt t="48506" x="5946775" y="3384550"/>
          <p14:tracePt t="48523" x="5956300" y="3375025"/>
          <p14:tracePt t="48540" x="5965825" y="3357563"/>
          <p14:tracePt t="48556" x="5965825" y="3348038"/>
          <p14:tracePt t="48573" x="5973763" y="3340100"/>
          <p14:tracePt t="48589" x="5973763" y="3330575"/>
          <p14:tracePt t="48606" x="5973763" y="3322638"/>
          <p14:tracePt t="48622" x="5973763" y="3303588"/>
          <p14:tracePt t="48639" x="5965825" y="3286125"/>
          <p14:tracePt t="48656" x="5965825" y="3268663"/>
          <p14:tracePt t="48672" x="5956300" y="3259138"/>
          <p14:tracePt t="48690" x="5938838" y="3259138"/>
          <p14:tracePt t="48706" x="5929313" y="3259138"/>
          <p14:tracePt t="48722" x="5902325" y="3259138"/>
          <p14:tracePt t="48739" x="5875338" y="3259138"/>
          <p14:tracePt t="48756" x="5857875" y="3268663"/>
          <p14:tracePt t="48772" x="5822950" y="3276600"/>
          <p14:tracePt t="48789" x="5803900" y="3276600"/>
          <p14:tracePt t="48806" x="5776913" y="3286125"/>
          <p14:tracePt t="48822" x="5768975" y="3286125"/>
          <p14:tracePt t="48839" x="5751513" y="3303588"/>
          <p14:tracePt t="48856" x="5741988" y="3313113"/>
          <p14:tracePt t="48872" x="5732463" y="3322638"/>
          <p14:tracePt t="48889" x="5732463" y="3340100"/>
          <p14:tracePt t="48906" x="5732463" y="3348038"/>
          <p14:tracePt t="48922" x="5732463" y="3367088"/>
          <p14:tracePt t="48939" x="5732463" y="3384550"/>
          <p14:tracePt t="48956" x="5741988" y="3402013"/>
          <p14:tracePt t="48972" x="5759450" y="3419475"/>
          <p14:tracePt t="48989" x="5759450" y="3429000"/>
          <p14:tracePt t="49006" x="5768975" y="3455988"/>
          <p14:tracePt t="49022" x="5776913" y="3455988"/>
          <p14:tracePt t="49039" x="5786438" y="3473450"/>
          <p14:tracePt t="49056" x="5795963" y="3473450"/>
          <p14:tracePt t="49073" x="5803900" y="3482975"/>
          <p14:tracePt t="49089" x="5813425" y="3482975"/>
          <p14:tracePt t="49106" x="5830888" y="3482975"/>
          <p14:tracePt t="49122" x="5848350" y="3473450"/>
          <p14:tracePt t="49139" x="5857875" y="3473450"/>
          <p14:tracePt t="49156" x="5884863" y="3455988"/>
          <p14:tracePt t="49173" x="5902325" y="3455988"/>
          <p14:tracePt t="49190" x="5919788" y="3446463"/>
          <p14:tracePt t="49206" x="5938838" y="3438525"/>
          <p14:tracePt t="49224" x="5965825" y="3438525"/>
          <p14:tracePt t="49239" x="5973763" y="3429000"/>
          <p14:tracePt t="49273" x="5991225" y="3411538"/>
          <p14:tracePt t="49289" x="6000750" y="3402013"/>
          <p14:tracePt t="49306" x="6000750" y="3394075"/>
          <p14:tracePt t="49323" x="6000750" y="3384550"/>
          <p14:tracePt t="49340" x="6000750" y="3367088"/>
          <p14:tracePt t="49356" x="6000750" y="3348038"/>
          <p14:tracePt t="49374" x="6000750" y="3330575"/>
          <p14:tracePt t="49389" x="6000750" y="3322638"/>
          <p14:tracePt t="49406" x="6000750" y="3313113"/>
          <p14:tracePt t="49423" x="5991225" y="3295650"/>
          <p14:tracePt t="49440" x="5983288" y="3286125"/>
          <p14:tracePt t="49456" x="5973763" y="3276600"/>
          <p14:tracePt t="49473" x="5965825" y="3276600"/>
          <p14:tracePt t="49490" x="5956300" y="3276600"/>
          <p14:tracePt t="49506" x="5946775" y="3276600"/>
          <p14:tracePt t="49523" x="5929313" y="3276600"/>
          <p14:tracePt t="49539" x="5894388" y="3276600"/>
          <p14:tracePt t="49556" x="5875338" y="3276600"/>
          <p14:tracePt t="49573" x="5840413" y="3276600"/>
          <p14:tracePt t="49589" x="5803900" y="3286125"/>
          <p14:tracePt t="49607" x="5768975" y="3295650"/>
          <p14:tracePt t="49623" x="5759450" y="3295650"/>
          <p14:tracePt t="49627" x="5741988" y="3295650"/>
          <p14:tracePt t="49641" x="5732463" y="3303588"/>
          <p14:tracePt t="49656" x="5715000" y="3313113"/>
          <p14:tracePt t="49674" x="5697538" y="3313113"/>
          <p14:tracePt t="49689" x="5680075" y="3330575"/>
          <p14:tracePt t="49706" x="5670550" y="3340100"/>
          <p14:tracePt t="49723" x="5661025" y="3348038"/>
          <p14:tracePt t="49739" x="5653088" y="3375025"/>
          <p14:tracePt t="49757" x="5653088" y="3384550"/>
          <p14:tracePt t="49773" x="5653088" y="3402013"/>
          <p14:tracePt t="49791" x="5661025" y="3429000"/>
          <p14:tracePt t="49806" x="5661025" y="3438525"/>
          <p14:tracePt t="49822" x="5670550" y="3455988"/>
          <p14:tracePt t="49839" x="5697538" y="3482975"/>
          <p14:tracePt t="49856" x="5705475" y="3490913"/>
          <p14:tracePt t="49872" x="5732463" y="3490913"/>
          <p14:tracePt t="49889" x="5751513" y="3500438"/>
          <p14:tracePt t="49906" x="5759450" y="3500438"/>
          <p14:tracePt t="49922" x="5786438" y="3500438"/>
          <p14:tracePt t="49939" x="5795963" y="3500438"/>
          <p14:tracePt t="49955" x="5822950" y="3500438"/>
          <p14:tracePt t="49972" x="5830888" y="3500438"/>
          <p14:tracePt t="49989" x="5857875" y="3500438"/>
          <p14:tracePt t="50005" x="5867400" y="3500438"/>
          <p14:tracePt t="50022" x="5884863" y="3500438"/>
          <p14:tracePt t="50039" x="5902325" y="3500438"/>
          <p14:tracePt t="50056" x="5911850" y="3500438"/>
          <p14:tracePt t="50072" x="5929313" y="3500438"/>
          <p14:tracePt t="50089" x="5946775" y="3500438"/>
          <p14:tracePt t="50105" x="5973763" y="3500438"/>
          <p14:tracePt t="50122" x="5983288" y="3490913"/>
          <p14:tracePt t="50139" x="5991225" y="3482975"/>
          <p14:tracePt t="50159" x="6000750" y="3482975"/>
          <p14:tracePt t="50173" x="6000750" y="3473450"/>
          <p14:tracePt t="50189" x="6010275" y="3465513"/>
          <p14:tracePt t="50205" x="6010275" y="3455988"/>
          <p14:tracePt t="50222" x="6018213" y="3446463"/>
          <p14:tracePt t="50239" x="6027738" y="3438525"/>
          <p14:tracePt t="50255" x="6027738" y="3419475"/>
          <p14:tracePt t="50272" x="6027738" y="3411538"/>
          <p14:tracePt t="50289" x="6027738" y="3402013"/>
          <p14:tracePt t="50306" x="6027738" y="3384550"/>
          <p14:tracePt t="50322" x="6027738" y="3375025"/>
          <p14:tracePt t="50339" x="6018213" y="3367088"/>
          <p14:tracePt t="50356" x="6018213" y="3357563"/>
          <p14:tracePt t="50372" x="6010275" y="3340100"/>
          <p14:tracePt t="50389" x="6000750" y="3340100"/>
          <p14:tracePt t="50406" x="5991225" y="3340100"/>
          <p14:tracePt t="50422" x="5983288" y="3340100"/>
          <p14:tracePt t="50439" x="5965825" y="3340100"/>
          <p14:tracePt t="50456" x="5956300" y="3340100"/>
          <p14:tracePt t="50472" x="5946775" y="3340100"/>
          <p14:tracePt t="50489" x="5929313" y="3340100"/>
          <p14:tracePt t="50506" x="5911850" y="3348038"/>
          <p14:tracePt t="50522" x="5902325" y="3348038"/>
          <p14:tracePt t="50539" x="5894388" y="3357563"/>
          <p14:tracePt t="50556" x="5884863" y="3357563"/>
          <p14:tracePt t="50572" x="5875338" y="3367088"/>
          <p14:tracePt t="50589" x="5867400" y="3384550"/>
          <p14:tracePt t="50606" x="5857875" y="3394075"/>
          <p14:tracePt t="50622" x="5857875" y="3402013"/>
          <p14:tracePt t="50639" x="5848350" y="3411538"/>
          <p14:tracePt t="50655" x="5848350" y="3419475"/>
          <p14:tracePt t="50672" x="5840413" y="3438525"/>
          <p14:tracePt t="50689" x="5840413" y="3446463"/>
          <p14:tracePt t="50706" x="5840413" y="3465513"/>
          <p14:tracePt t="50722" x="5840413" y="3473450"/>
          <p14:tracePt t="50739" x="5840413" y="3490913"/>
          <p14:tracePt t="50756" x="5848350" y="3500438"/>
          <p14:tracePt t="50993" x="5857875" y="3500438"/>
          <p14:tracePt t="50998" x="5867400" y="3500438"/>
          <p14:tracePt t="51006" x="5884863" y="3500438"/>
          <p14:tracePt t="51022" x="5919788" y="3490913"/>
          <p14:tracePt t="51039" x="5938838" y="3482975"/>
          <p14:tracePt t="51056" x="5956300" y="3465513"/>
          <p14:tracePt t="51073" x="5973763" y="3455988"/>
          <p14:tracePt t="51090" x="5991225" y="3446463"/>
          <p14:tracePt t="51106" x="6010275" y="3438525"/>
          <p14:tracePt t="51123" x="6027738" y="3438525"/>
          <p14:tracePt t="51140" x="6037263" y="3429000"/>
          <p14:tracePt t="51145" x="6054725" y="3429000"/>
          <p14:tracePt t="51173" x="6062663" y="3419475"/>
          <p14:tracePt t="51190" x="6072188" y="3411538"/>
          <p14:tracePt t="51206" x="6081713" y="3411538"/>
          <p14:tracePt t="51223" x="6089650" y="3402013"/>
          <p14:tracePt t="51241" x="6089650" y="3394075"/>
          <p14:tracePt t="51273" x="6089650" y="3384550"/>
          <p14:tracePt t="51289" x="6089650" y="3367088"/>
          <p14:tracePt t="51306" x="6081713" y="3367088"/>
          <p14:tracePt t="51323" x="6072188" y="3357563"/>
          <p14:tracePt t="51339" x="6054725" y="3340100"/>
          <p14:tracePt t="51356" x="6045200" y="3330575"/>
          <p14:tracePt t="51373" x="6037263" y="3330575"/>
          <p14:tracePt t="51390" x="6018213" y="3322638"/>
          <p14:tracePt t="51406" x="6010275" y="3322638"/>
          <p14:tracePt t="51423" x="6000750" y="3322638"/>
          <p14:tracePt t="51439" x="5983288" y="3322638"/>
          <p14:tracePt t="51456" x="5973763" y="3322638"/>
          <p14:tracePt t="51473" x="5965825" y="3322638"/>
          <p14:tracePt t="51490" x="5946775" y="3322638"/>
          <p14:tracePt t="51507" x="5938838" y="3322638"/>
          <p14:tracePt t="51540" x="5929313" y="3322638"/>
          <p14:tracePt t="53933" x="5911850" y="3330575"/>
          <p14:tracePt t="53940" x="5894388" y="3357563"/>
          <p14:tracePt t="53947" x="5884863" y="3367088"/>
          <p14:tracePt t="53955" x="5875338" y="3384550"/>
          <p14:tracePt t="53972" x="5867400" y="3394075"/>
          <p14:tracePt t="53989" x="5857875" y="3402013"/>
          <p14:tracePt t="54006" x="5848350" y="3419475"/>
          <p14:tracePt t="54039" x="5848350" y="3429000"/>
          <p14:tracePt t="54057" x="5848350" y="3438525"/>
          <p14:tracePt t="54086" x="5848350" y="3446463"/>
          <p14:tracePt t="54100" x="5848350" y="3455988"/>
          <p14:tracePt t="54134" x="5848350" y="3465513"/>
          <p14:tracePt t="54161" x="5857875" y="3473450"/>
          <p14:tracePt t="54188" x="5867400" y="3482975"/>
          <p14:tracePt t="54216" x="5875338" y="3482975"/>
          <p14:tracePt t="54229" x="5875338" y="3490913"/>
          <p14:tracePt t="54250" x="5884863" y="3490913"/>
          <p14:tracePt t="54263" x="5894388" y="3490913"/>
          <p14:tracePt t="54270" x="5902325" y="3490913"/>
          <p14:tracePt t="54284" x="5911850" y="3490913"/>
          <p14:tracePt t="54311" x="5919788" y="3490913"/>
          <p14:tracePt t="54318" x="5919788" y="3482975"/>
          <p14:tracePt t="54325" x="5929313" y="3482975"/>
          <p14:tracePt t="54340" x="5938838" y="3482975"/>
          <p14:tracePt t="54356" x="5946775" y="3473450"/>
          <p14:tracePt t="54373" x="5973763" y="3473450"/>
          <p14:tracePt t="54406" x="5991225" y="3465513"/>
          <p14:tracePt t="54423" x="6000750" y="3465513"/>
          <p14:tracePt t="54440" x="6010275" y="3455988"/>
          <p14:tracePt t="54456" x="6018213" y="3446463"/>
          <p14:tracePt t="54474" x="6027738" y="3446463"/>
          <p14:tracePt t="54490" x="6045200" y="3438525"/>
          <p14:tracePt t="54506" x="6045200" y="3429000"/>
          <p14:tracePt t="54523" x="6054725" y="3429000"/>
          <p14:tracePt t="54539" x="6054725" y="3419475"/>
          <p14:tracePt t="54557" x="6054725" y="3411538"/>
          <p14:tracePt t="54573" x="6054725" y="3402013"/>
          <p14:tracePt t="54592" x="6054725" y="3394075"/>
          <p14:tracePt t="54606" x="6054725" y="3384550"/>
          <p14:tracePt t="54623" x="6054725" y="3375025"/>
          <p14:tracePt t="54647" x="6045200" y="3375025"/>
          <p14:tracePt t="54660" x="6037263" y="3375025"/>
          <p14:tracePt t="54675" x="6027738" y="3375025"/>
          <p14:tracePt t="54689" x="6018213" y="3375025"/>
          <p14:tracePt t="54707" x="6000750" y="3375025"/>
          <p14:tracePt t="54723" x="5983288" y="3375025"/>
          <p14:tracePt t="54740" x="5965825" y="3375025"/>
          <p14:tracePt t="54756" x="5946775" y="3375025"/>
          <p14:tracePt t="54773" x="5929313" y="3375025"/>
          <p14:tracePt t="54789" x="5911850" y="3375025"/>
          <p14:tracePt t="54806" x="5911850" y="3367088"/>
          <p14:tracePt t="54822" x="5894388" y="3367088"/>
          <p14:tracePt t="54839" x="5884863" y="3367088"/>
          <p14:tracePt t="54856" x="5867400" y="3367088"/>
          <p14:tracePt t="54872" x="5848350" y="3367088"/>
          <p14:tracePt t="54889" x="5840413" y="3367088"/>
          <p14:tracePt t="54906" x="5803900" y="3367088"/>
          <p14:tracePt t="54922" x="5786438" y="3375025"/>
          <p14:tracePt t="54939" x="5759450" y="3384550"/>
          <p14:tracePt t="54956" x="5741988" y="3394075"/>
          <p14:tracePt t="54972" x="5724525" y="3402013"/>
          <p14:tracePt t="54989" x="5705475" y="3411538"/>
          <p14:tracePt t="55006" x="5705475" y="3419475"/>
          <p14:tracePt t="55022" x="5705475" y="3429000"/>
          <p14:tracePt t="55039" x="5715000" y="3429000"/>
          <p14:tracePt t="55056" x="5724525" y="3446463"/>
          <p14:tracePt t="55072" x="5741988" y="3455988"/>
          <p14:tracePt t="55089" x="5759450" y="3455988"/>
          <p14:tracePt t="55106" x="5768975" y="3465513"/>
          <p14:tracePt t="55124" x="5795963" y="3473450"/>
          <p14:tracePt t="55156" x="5813425" y="3473450"/>
          <p14:tracePt t="55173" x="5830888" y="3473450"/>
          <p14:tracePt t="55189" x="5840413" y="3473450"/>
          <p14:tracePt t="55206" x="5848350" y="3473450"/>
          <p14:tracePt t="55223" x="5857875" y="3473450"/>
          <p14:tracePt t="55240" x="5875338" y="3473450"/>
          <p14:tracePt t="55256" x="5884863" y="3473450"/>
          <p14:tracePt t="55273" x="5894388" y="3473450"/>
          <p14:tracePt t="55306" x="5911850" y="3473450"/>
          <p14:tracePt t="55323" x="5919788" y="3473450"/>
          <p14:tracePt t="55339" x="5929313" y="3473450"/>
          <p14:tracePt t="55356" x="5946775" y="3465513"/>
          <p14:tracePt t="55373" x="5973763" y="3465513"/>
          <p14:tracePt t="55390" x="6010275" y="3455988"/>
          <p14:tracePt t="55406" x="6027738" y="3455988"/>
          <p14:tracePt t="55423" x="6037263" y="3446463"/>
          <p14:tracePt t="55439" x="6054725" y="3446463"/>
          <p14:tracePt t="55456" x="6062663" y="3438525"/>
          <p14:tracePt t="55473" x="6062663" y="3429000"/>
          <p14:tracePt t="55490" x="6062663" y="3419475"/>
          <p14:tracePt t="55507" x="6062663" y="3402013"/>
          <p14:tracePt t="55523" x="6045200" y="3384550"/>
          <p14:tracePt t="55540" x="6037263" y="3357563"/>
          <p14:tracePt t="55556" x="6037263" y="3330575"/>
          <p14:tracePt t="55573" x="6027738" y="3322638"/>
          <p14:tracePt t="55589" x="6018213" y="3295650"/>
          <p14:tracePt t="55606" x="6018213" y="3286125"/>
          <p14:tracePt t="55623" x="6010275" y="3276600"/>
          <p14:tracePt t="55639" x="6010275" y="3268663"/>
          <p14:tracePt t="55657" x="6000750" y="3259138"/>
          <p14:tracePt t="55678" x="5991225" y="3259138"/>
          <p14:tracePt t="55691" x="5983288" y="3259138"/>
          <p14:tracePt t="55706" x="5973763" y="3259138"/>
          <p14:tracePt t="55723" x="5965825" y="3259138"/>
          <p14:tracePt t="55739" x="5946775" y="3259138"/>
          <p14:tracePt t="55756" x="5938838" y="3259138"/>
          <p14:tracePt t="55773" x="5919788" y="3259138"/>
          <p14:tracePt t="55790" x="5911850" y="3259138"/>
          <p14:tracePt t="55807" x="5884863" y="3259138"/>
          <p14:tracePt t="55822" x="5875338" y="3268663"/>
          <p14:tracePt t="55839" x="5857875" y="3276600"/>
          <p14:tracePt t="55855" x="5848350" y="3295650"/>
          <p14:tracePt t="55872" x="5840413" y="3313113"/>
          <p14:tracePt t="55889" x="5822950" y="3322638"/>
          <p14:tracePt t="55906" x="5822950" y="3340100"/>
          <p14:tracePt t="55922" x="5813425" y="3348038"/>
          <p14:tracePt t="55939" x="5813425" y="3375025"/>
          <p14:tracePt t="55956" x="5813425" y="3384550"/>
          <p14:tracePt t="55972" x="5813425" y="3411538"/>
          <p14:tracePt t="56005" x="5822950" y="3438525"/>
          <p14:tracePt t="56022" x="5830888" y="3455988"/>
          <p14:tracePt t="56039" x="5840413" y="3473450"/>
          <p14:tracePt t="56056" x="5848350" y="3482975"/>
          <p14:tracePt t="56073" x="5867400" y="3500438"/>
          <p14:tracePt t="56089" x="5875338" y="3517900"/>
          <p14:tracePt t="56106" x="5884863" y="3517900"/>
          <p14:tracePt t="56122" x="5902325" y="3536950"/>
          <p14:tracePt t="56155" x="5919788" y="3554413"/>
          <p14:tracePt t="56172" x="5929313" y="3554413"/>
          <p14:tracePt t="56190" x="5938838" y="3554413"/>
          <p14:tracePt t="56231" x="5938838" y="3544888"/>
          <p14:tracePt t="56238" x="5929313" y="3544888"/>
          <p14:tracePt t="57463" x="5929313" y="3571875"/>
          <p14:tracePt t="57470" x="5946775" y="3598863"/>
          <p14:tracePt t="57477" x="5956300" y="3625850"/>
          <p14:tracePt t="57489" x="5956300" y="3652838"/>
          <p14:tracePt t="57506" x="5965825" y="3679825"/>
          <p14:tracePt t="57524" x="5973763" y="3697288"/>
          <p14:tracePt t="57540" x="5973763" y="3714750"/>
          <p14:tracePt t="57557" x="5983288" y="3732213"/>
          <p14:tracePt t="57590" x="5983288" y="3741738"/>
          <p14:tracePt t="57606" x="5983288" y="3751263"/>
          <p14:tracePt t="57623" x="5983288" y="3759200"/>
          <p14:tracePt t="57640" x="5983288" y="3768725"/>
          <p14:tracePt t="57656" x="5965825" y="3768725"/>
          <p14:tracePt t="57661" x="5956300" y="3768725"/>
          <p14:tracePt t="57676" x="5946775" y="3768725"/>
          <p14:tracePt t="57690" x="5938838" y="3768725"/>
          <p14:tracePt t="57706" x="5919788" y="3768725"/>
          <p14:tracePt t="57723" x="5902325" y="3751263"/>
          <p14:tracePt t="57740" x="5894388" y="3751263"/>
          <p14:tracePt t="57756" x="5884863" y="3741738"/>
          <p14:tracePt t="57773" x="5875338" y="3741738"/>
          <p14:tracePt t="57789" x="5867400" y="3732213"/>
          <p14:tracePt t="57806" x="5857875" y="3724275"/>
          <p14:tracePt t="57839" x="5848350" y="3724275"/>
          <p14:tracePt t="57856" x="5840413" y="3724275"/>
          <p14:tracePt t="57872" x="5830888" y="3724275"/>
          <p14:tracePt t="57889" x="5822950" y="3724275"/>
          <p14:tracePt t="57906" x="5813425" y="3724275"/>
          <p14:tracePt t="57922" x="5803900" y="3724275"/>
          <p14:tracePt t="57939" x="5795963" y="3724275"/>
          <p14:tracePt t="57961" x="5786438" y="3724275"/>
          <p14:tracePt t="57987" x="5776913" y="3724275"/>
          <p14:tracePt t="58058" x="5786438" y="3724275"/>
          <p14:tracePt t="58071" x="5795963" y="3724275"/>
          <p14:tracePt t="58078" x="5803900" y="3724275"/>
          <p14:tracePt t="58091" x="5822950" y="3724275"/>
          <p14:tracePt t="58106" x="5840413" y="3724275"/>
          <p14:tracePt t="58123" x="5867400" y="3724275"/>
          <p14:tracePt t="58139" x="5911850" y="3732213"/>
          <p14:tracePt t="58156" x="5946775" y="3741738"/>
          <p14:tracePt t="58173" x="5965825" y="3751263"/>
          <p14:tracePt t="58177" x="5983288" y="3759200"/>
          <p14:tracePt t="58189" x="6010275" y="3776663"/>
          <p14:tracePt t="58206" x="6027738" y="3786188"/>
          <p14:tracePt t="58222" x="6054725" y="3803650"/>
          <p14:tracePt t="58239" x="6062663" y="3813175"/>
          <p14:tracePt t="58256" x="6072188" y="3813175"/>
          <p14:tracePt t="59480" x="6072188" y="3840163"/>
          <p14:tracePt t="59487" x="6072188" y="3867150"/>
          <p14:tracePt t="59494" x="6072188" y="3894138"/>
          <p14:tracePt t="59506" x="6072188" y="3929063"/>
          <p14:tracePt t="59523" x="6072188" y="3956050"/>
          <p14:tracePt t="59540" x="6062663" y="4017963"/>
          <p14:tracePt t="59556" x="6045200" y="4054475"/>
          <p14:tracePt t="59573" x="6045200" y="4098925"/>
          <p14:tracePt t="59590" x="6018213" y="4152900"/>
          <p14:tracePt t="59606" x="6010275" y="4197350"/>
          <p14:tracePt t="59623" x="6000750" y="4224338"/>
          <p14:tracePt t="59640" x="5983288" y="4268788"/>
          <p14:tracePt t="59656" x="5973763" y="4303713"/>
          <p14:tracePt t="59673" x="5956300" y="4322763"/>
          <p14:tracePt t="59679" x="5956300" y="4330700"/>
          <p14:tracePt t="59691" x="5938838" y="4357688"/>
          <p14:tracePt t="59706" x="5938838" y="4375150"/>
          <p14:tracePt t="59724" x="5919788" y="4394200"/>
          <p14:tracePt t="59740" x="5911850" y="4429125"/>
          <p14:tracePt t="59756" x="5884863" y="4446588"/>
          <p14:tracePt t="59773" x="5875338" y="4473575"/>
          <p14:tracePt t="59790" x="5848350" y="4510088"/>
          <p14:tracePt t="59806" x="5830888" y="4537075"/>
          <p14:tracePt t="59822" x="5813425" y="4562475"/>
          <p14:tracePt t="59840" x="5803900" y="4572000"/>
          <p14:tracePt t="59856" x="5803900" y="4581525"/>
          <p14:tracePt t="59872" x="5795963" y="4581525"/>
          <p14:tracePt t="59906" x="5786438" y="4581525"/>
          <p14:tracePt t="59922" x="5776913" y="4581525"/>
          <p14:tracePt t="59942" x="5768975" y="4581525"/>
          <p14:tracePt t="59963" x="5768975" y="4572000"/>
          <p14:tracePt t="59972" x="5759450" y="4572000"/>
          <p14:tracePt t="59991" x="5759450" y="4562475"/>
          <p14:tracePt t="60005" x="5751513" y="4554538"/>
          <p14:tracePt t="60022" x="5741988" y="4554538"/>
          <p14:tracePt t="60039" x="5741988" y="4545013"/>
          <p14:tracePt t="60056" x="5732463" y="4545013"/>
          <p14:tracePt t="60072" x="5697538" y="4545013"/>
          <p14:tracePt t="60089" x="5653088" y="4537075"/>
          <p14:tracePt t="60107" x="5608638" y="4527550"/>
          <p14:tracePt t="60123" x="5527675" y="4510088"/>
          <p14:tracePt t="60139" x="5473700" y="4491038"/>
          <p14:tracePt t="60156" x="5411788" y="4465638"/>
          <p14:tracePt t="60173" x="5367338" y="4456113"/>
          <p14:tracePt t="60177" x="5330825" y="4438650"/>
          <p14:tracePt t="60189" x="5259388" y="4411663"/>
          <p14:tracePt t="60206" x="5197475" y="4394200"/>
          <p14:tracePt t="60223" x="5108575" y="4375150"/>
          <p14:tracePt t="60239" x="5081588" y="4367213"/>
          <p14:tracePt t="60256" x="5054600" y="4357688"/>
          <p14:tracePt t="60273" x="5018088" y="4348163"/>
          <p14:tracePt t="60289" x="5000625" y="4348163"/>
          <p14:tracePt t="60306" x="4983163" y="4340225"/>
          <p14:tracePt t="60323" x="4946650" y="4340225"/>
          <p14:tracePt t="60340" x="4919663" y="4330700"/>
          <p14:tracePt t="60356" x="4902200" y="4322763"/>
          <p14:tracePt t="60374" x="4867275" y="4313238"/>
          <p14:tracePt t="60389" x="4822825" y="4303713"/>
          <p14:tracePt t="60406" x="4776788" y="4295775"/>
          <p14:tracePt t="60423" x="4714875" y="4268788"/>
          <p14:tracePt t="60439" x="4687888" y="4259263"/>
          <p14:tracePt t="60457" x="4652963" y="4241800"/>
          <p14:tracePt t="60473" x="4633913" y="4232275"/>
          <p14:tracePt t="60490" x="4616450" y="4224338"/>
          <p14:tracePt t="60506" x="4608513" y="4205288"/>
          <p14:tracePt t="60523" x="4598988" y="4205288"/>
          <p14:tracePt t="60539" x="4589463" y="4197350"/>
          <p14:tracePt t="60556" x="4581525" y="4197350"/>
          <p14:tracePt t="60573" x="4572000" y="4187825"/>
          <p14:tracePt t="60606" x="4562475" y="4187825"/>
          <p14:tracePt t="60710" x="4562475" y="4179888"/>
          <p14:tracePt t="60778" x="4572000" y="4179888"/>
          <p14:tracePt t="60798" x="4581525" y="4179888"/>
          <p14:tracePt t="60824" x="4589463" y="4179888"/>
          <p14:tracePt t="60859" x="4598988" y="4179888"/>
          <p14:tracePt t="60893" x="4608513" y="4179888"/>
          <p14:tracePt t="60920" x="4616450" y="4179888"/>
          <p14:tracePt t="60927" x="4616450" y="4187825"/>
          <p14:tracePt t="60934" x="4625975" y="4187825"/>
          <p14:tracePt t="60954" x="4633913" y="4187825"/>
          <p14:tracePt t="60975" x="4643438" y="4187825"/>
          <p14:tracePt t="60989" x="4652963" y="4197350"/>
          <p14:tracePt t="61002" x="4660900" y="4197350"/>
          <p14:tracePt t="61016" x="4670425" y="4197350"/>
          <p14:tracePt t="61030" x="4679950" y="4197350"/>
          <p14:tracePt t="61039" x="4679950" y="4205288"/>
          <p14:tracePt t="61056" x="4697413" y="4205288"/>
          <p14:tracePt t="61072" x="4714875" y="4214813"/>
          <p14:tracePt t="61089" x="4732338" y="4214813"/>
          <p14:tracePt t="61106" x="4751388" y="4214813"/>
          <p14:tracePt t="61122" x="4759325" y="4224338"/>
          <p14:tracePt t="61139" x="4776788" y="4224338"/>
          <p14:tracePt t="61156" x="4786313" y="4224338"/>
          <p14:tracePt t="61173" x="4795838" y="4224338"/>
          <p14:tracePt t="61202" x="4803775" y="4224338"/>
          <p14:tracePt t="61230" x="4813300" y="4224338"/>
          <p14:tracePt t="61243" x="4822825" y="4224338"/>
          <p14:tracePt t="61291" x="4830763" y="4224338"/>
          <p14:tracePt t="61360" x="4840288" y="4224338"/>
          <p14:tracePt t="61387" x="4848225" y="4224338"/>
          <p14:tracePt t="61408" x="4857750" y="4224338"/>
          <p14:tracePt t="61414" x="4867275" y="4224338"/>
          <p14:tracePt t="61435" x="4875213" y="4224338"/>
          <p14:tracePt t="61462" x="4884738" y="4224338"/>
          <p14:tracePt t="61476" x="4894263" y="4224338"/>
          <p14:tracePt t="61483" x="4902200" y="4224338"/>
          <p14:tracePt t="61496" x="4911725" y="4224338"/>
          <p14:tracePt t="61506" x="4919663" y="4224338"/>
          <p14:tracePt t="61523" x="4938713" y="4224338"/>
          <p14:tracePt t="61539" x="4946650" y="4224338"/>
          <p14:tracePt t="61557" x="4973638" y="4224338"/>
          <p14:tracePt t="61573" x="4983163" y="4224338"/>
          <p14:tracePt t="61590" x="5000625" y="4224338"/>
          <p14:tracePt t="61606" x="5018088" y="4224338"/>
          <p14:tracePt t="61623" x="5045075" y="4224338"/>
          <p14:tracePt t="61639" x="5072063" y="4232275"/>
          <p14:tracePt t="61656" x="5089525" y="4232275"/>
          <p14:tracePt t="61673" x="5116513" y="4241800"/>
          <p14:tracePt t="61691" x="5143500" y="4241800"/>
          <p14:tracePt t="61707" x="5170488" y="4241800"/>
          <p14:tracePt t="61723" x="5197475" y="4251325"/>
          <p14:tracePt t="61740" x="5214938" y="4259263"/>
          <p14:tracePt t="61756" x="5232400" y="4259263"/>
          <p14:tracePt t="61773" x="5251450" y="4259263"/>
          <p14:tracePt t="61789" x="5259388" y="4268788"/>
          <p14:tracePt t="61806" x="5276850" y="4268788"/>
          <p14:tracePt t="61823" x="5286375" y="4268788"/>
          <p14:tracePt t="61856" x="5295900" y="4268788"/>
          <p14:tracePt t="61872" x="5303838" y="4276725"/>
          <p14:tracePt t="61889" x="5313363" y="4276725"/>
          <p14:tracePt t="61987" x="5322888" y="4276725"/>
          <p14:tracePt t="62000" x="5322888" y="4268788"/>
          <p14:tracePt t="62014" x="5330825" y="4268788"/>
          <p14:tracePt t="62028" x="5340350" y="4259263"/>
          <p14:tracePt t="62035" x="5348288" y="4251325"/>
          <p14:tracePt t="62042" x="5367338" y="4251325"/>
          <p14:tracePt t="62056" x="5384800" y="4241800"/>
          <p14:tracePt t="62073" x="5402263" y="4224338"/>
          <p14:tracePt t="62090" x="5429250" y="4214813"/>
          <p14:tracePt t="62106" x="5446713" y="4187825"/>
          <p14:tracePt t="62124" x="5465763" y="4179888"/>
          <p14:tracePt t="62139" x="5473700" y="4160838"/>
          <p14:tracePt t="62156" x="5483225" y="4160838"/>
          <p14:tracePt t="62173" x="5483225" y="4152900"/>
          <p14:tracePt t="62189" x="5491163" y="4143375"/>
          <p14:tracePt t="62206" x="5500688" y="4143375"/>
          <p14:tracePt t="62296" x="5510213" y="4143375"/>
          <p14:tracePt t="62330" x="5518150" y="4152900"/>
          <p14:tracePt t="62365" x="5518150" y="4160838"/>
          <p14:tracePt t="62379" x="5518150" y="4170363"/>
          <p14:tracePt t="62447" x="5527675" y="4170363"/>
          <p14:tracePt t="62477" x="5537200" y="4170363"/>
          <p14:tracePt t="62484" x="5537200" y="4160838"/>
          <p14:tracePt t="62509" x="5545138" y="4160838"/>
          <p14:tracePt t="62515" x="5545138" y="4152900"/>
          <p14:tracePt t="62529" x="5554663" y="4143375"/>
          <p14:tracePt t="62543" x="5562600" y="4133850"/>
          <p14:tracePt t="62556" x="5572125" y="4125913"/>
          <p14:tracePt t="62573" x="5572125" y="4116388"/>
          <p14:tracePt t="62589" x="5581650" y="4108450"/>
          <p14:tracePt t="62606" x="5581650" y="4098925"/>
          <p14:tracePt t="62623" x="5589588" y="4089400"/>
          <p14:tracePt t="62639" x="5589588" y="4081463"/>
          <p14:tracePt t="62658" x="5589588" y="4071938"/>
          <p14:tracePt t="62673" x="5589588" y="4062413"/>
          <p14:tracePt t="62689" x="5589588" y="4054475"/>
          <p14:tracePt t="62706" x="5589588" y="4044950"/>
          <p14:tracePt t="62723" x="5589588" y="4037013"/>
          <p14:tracePt t="62739" x="5589588" y="4017963"/>
          <p14:tracePt t="62756" x="5589588" y="4010025"/>
          <p14:tracePt t="62773" x="5599113" y="4000500"/>
          <p14:tracePt t="62790" x="5608638" y="3983038"/>
          <p14:tracePt t="62806" x="5608638" y="3973513"/>
          <p14:tracePt t="62822" x="5608638" y="3946525"/>
          <p14:tracePt t="62839" x="5608638" y="3938588"/>
          <p14:tracePt t="62855" x="5608638" y="3929063"/>
          <p14:tracePt t="62889" x="5608638" y="3919538"/>
          <p14:tracePt t="62909" x="5616575" y="3919538"/>
          <p14:tracePt t="63005" x="5616575" y="3929063"/>
          <p14:tracePt t="63040" x="5616575" y="3938588"/>
          <p14:tracePt t="63069" x="5616575" y="3946525"/>
          <p14:tracePt t="63082" x="5616575" y="3956050"/>
          <p14:tracePt t="63096" x="5616575" y="3965575"/>
          <p14:tracePt t="63110" x="5616575" y="3973513"/>
          <p14:tracePt t="63124" x="5616575" y="3983038"/>
          <p14:tracePt t="63139" x="5616575" y="3990975"/>
          <p14:tracePt t="63156" x="5616575" y="4000500"/>
          <p14:tracePt t="63173" x="5616575" y="4017963"/>
          <p14:tracePt t="63190" x="5616575" y="4027488"/>
          <p14:tracePt t="63206" x="5626100" y="4044950"/>
          <p14:tracePt t="63223" x="5626100" y="4054475"/>
          <p14:tracePt t="63239" x="5626100" y="4062413"/>
          <p14:tracePt t="63256" x="5626100" y="4071938"/>
          <p14:tracePt t="63273" x="5626100" y="4089400"/>
          <p14:tracePt t="63290" x="5626100" y="4098925"/>
          <p14:tracePt t="63307" x="5626100" y="4108450"/>
          <p14:tracePt t="63323" x="5626100" y="4116388"/>
          <p14:tracePt t="63339" x="5626100" y="4125913"/>
          <p14:tracePt t="63356" x="5634038" y="4143375"/>
          <p14:tracePt t="63373" x="5643563" y="4152900"/>
          <p14:tracePt t="63389" x="5653088" y="4170363"/>
          <p14:tracePt t="63406" x="5661025" y="4179888"/>
          <p14:tracePt t="63423" x="5661025" y="4187825"/>
          <p14:tracePt t="63440" x="5680075" y="4205288"/>
          <p14:tracePt t="63458" x="5688013" y="4214813"/>
          <p14:tracePt t="63473" x="5697538" y="4214813"/>
          <p14:tracePt t="63490" x="5697538" y="4224338"/>
          <p14:tracePt t="63506" x="5705475" y="4224338"/>
          <p14:tracePt t="63523" x="5715000" y="4232275"/>
          <p14:tracePt t="63539" x="5715000" y="4241800"/>
          <p14:tracePt t="63630" x="5705475" y="4241800"/>
          <p14:tracePt t="63643" x="5697538" y="4241800"/>
          <p14:tracePt t="63657" x="5688013" y="4241800"/>
          <p14:tracePt t="63663" x="5680075" y="4241800"/>
          <p14:tracePt t="63673" x="5670550" y="4241800"/>
          <p14:tracePt t="63690" x="5653088" y="4241800"/>
          <p14:tracePt t="63706" x="5634038" y="4241800"/>
          <p14:tracePt t="63724" x="5626100" y="4241800"/>
          <p14:tracePt t="63739" x="5608638" y="4241800"/>
          <p14:tracePt t="63756" x="5599113" y="4241800"/>
          <p14:tracePt t="63773" x="5589588" y="4241800"/>
          <p14:tracePt t="63789" x="5581650" y="4241800"/>
          <p14:tracePt t="63806" x="5562600" y="4241800"/>
          <p14:tracePt t="63822" x="5554663" y="4241800"/>
          <p14:tracePt t="63839" x="5537200" y="4241800"/>
          <p14:tracePt t="63855" x="5473700" y="4241800"/>
          <p14:tracePt t="63872" x="5438775" y="4251325"/>
          <p14:tracePt t="63889" x="5367338" y="4259263"/>
          <p14:tracePt t="63906" x="5330825" y="4268788"/>
          <p14:tracePt t="63922" x="5286375" y="4276725"/>
          <p14:tracePt t="63939" x="5268913" y="4276725"/>
          <p14:tracePt t="63956" x="5241925" y="4276725"/>
          <p14:tracePt t="63972" x="5214938" y="4276725"/>
          <p14:tracePt t="63989" x="5180013" y="4286250"/>
          <p14:tracePt t="64006" x="5160963" y="4286250"/>
          <p14:tracePt t="64022" x="5126038" y="4286250"/>
          <p14:tracePt t="64039" x="5045075" y="4295775"/>
          <p14:tracePt t="64056" x="5000625" y="4303713"/>
          <p14:tracePt t="64072" x="4946650" y="4313238"/>
          <p14:tracePt t="64090" x="4929188" y="4313238"/>
          <p14:tracePt t="64106" x="4911725" y="4322763"/>
          <p14:tracePt t="64123" x="4902200" y="4322763"/>
          <p14:tracePt t="64140" x="4894263" y="4322763"/>
          <p14:tracePt t="64156" x="4884738" y="4322763"/>
          <p14:tracePt t="64173" x="4875213" y="4322763"/>
          <p14:tracePt t="64195" x="4867275" y="4322763"/>
          <p14:tracePt t="64250" x="4867275" y="4330700"/>
          <p14:tracePt t="64429" x="4875213" y="4330700"/>
          <p14:tracePt t="64443" x="4884738" y="4330700"/>
          <p14:tracePt t="64450" x="4884738" y="4322763"/>
          <p14:tracePt t="64465" x="4894263" y="4322763"/>
          <p14:tracePt t="64480" x="4902200" y="4322763"/>
          <p14:tracePt t="64492" x="4902200" y="4313238"/>
          <p14:tracePt t="64506" x="4919663" y="4313238"/>
          <p14:tracePt t="64524" x="4929188" y="4303713"/>
          <p14:tracePt t="64540" x="4938713" y="4303713"/>
          <p14:tracePt t="64556" x="4946650" y="4303713"/>
          <p14:tracePt t="64573" x="4965700" y="4303713"/>
          <p14:tracePt t="64590" x="4965700" y="4295775"/>
          <p14:tracePt t="64607" x="4991100" y="4295775"/>
          <p14:tracePt t="64623" x="5000625" y="4295775"/>
          <p14:tracePt t="64640" x="5010150" y="4295775"/>
          <p14:tracePt t="64656" x="5027613" y="4295775"/>
          <p14:tracePt t="64674" x="5045075" y="4295775"/>
          <p14:tracePt t="64691" x="5054600" y="4295775"/>
          <p14:tracePt t="64706" x="5062538" y="4295775"/>
          <p14:tracePt t="64723" x="5072063" y="4295775"/>
          <p14:tracePt t="64740" x="5081588" y="4295775"/>
          <p14:tracePt t="64756" x="5089525" y="4295775"/>
          <p14:tracePt t="64773" x="5108575" y="4295775"/>
          <p14:tracePt t="64806" x="5116513" y="4295775"/>
          <p14:tracePt t="64822" x="5126038" y="4295775"/>
          <p14:tracePt t="64899" x="5133975" y="4295775"/>
          <p14:tracePt t="65078" x="5143500" y="4295775"/>
          <p14:tracePt t="65379" x="5153025" y="4295775"/>
          <p14:tracePt t="65468" x="5160963" y="4295775"/>
          <p14:tracePt t="65509" x="5170488" y="4295775"/>
          <p14:tracePt t="65557" x="5180013" y="4295775"/>
          <p14:tracePt t="65571" x="5187950" y="4295775"/>
          <p14:tracePt t="65577" x="5197475" y="4295775"/>
          <p14:tracePt t="65590" x="5241925" y="4295775"/>
          <p14:tracePt t="65606" x="5330825" y="4286250"/>
          <p14:tracePt t="65623" x="5402263" y="4259263"/>
          <p14:tracePt t="65639" x="5465763" y="4251325"/>
          <p14:tracePt t="65656" x="5491163" y="4251325"/>
          <p14:tracePt t="65673" x="5545138" y="4241800"/>
          <p14:tracePt t="65690" x="5599113" y="4232275"/>
          <p14:tracePt t="65696" x="5643563" y="4224338"/>
          <p14:tracePt t="65706" x="5705475" y="4224338"/>
          <p14:tracePt t="65723" x="5848350" y="4205288"/>
          <p14:tracePt t="65741" x="5929313" y="4205288"/>
          <p14:tracePt t="65756" x="5946775" y="4205288"/>
          <p14:tracePt t="65773" x="5965825" y="4205288"/>
          <p14:tracePt t="65790" x="5991225" y="4205288"/>
          <p14:tracePt t="65806" x="6000750" y="4205288"/>
          <p14:tracePt t="65822" x="6027738" y="4205288"/>
          <p14:tracePt t="65839" x="6037263" y="4205288"/>
          <p14:tracePt t="65856" x="6054725" y="4205288"/>
          <p14:tracePt t="65872" x="6062663" y="4205288"/>
          <p14:tracePt t="65889" x="6072188" y="4205288"/>
          <p14:tracePt t="65906" x="6089650" y="4205288"/>
          <p14:tracePt t="65939" x="6108700" y="4205288"/>
          <p14:tracePt t="65955" x="6126163" y="4205288"/>
          <p14:tracePt t="65972" x="6134100" y="4205288"/>
          <p14:tracePt t="65989" x="6153150" y="4205288"/>
          <p14:tracePt t="66006" x="6170613" y="4205288"/>
          <p14:tracePt t="66039" x="6180138" y="4205288"/>
          <p14:tracePt t="66302" x="6170613" y="4205288"/>
          <p14:tracePt t="66316" x="6161088" y="4197350"/>
          <p14:tracePt t="66651" x="6170613" y="4197350"/>
          <p14:tracePt t="66658" x="6180138" y="4197350"/>
          <p14:tracePt t="66664" x="6197600" y="4197350"/>
          <p14:tracePt t="66673" x="6205538" y="4197350"/>
          <p14:tracePt t="66691" x="6224588" y="4197350"/>
          <p14:tracePt t="66698" x="6232525" y="4197350"/>
          <p14:tracePt t="66707" x="6242050" y="4187825"/>
          <p14:tracePt t="66723" x="6259513" y="4187825"/>
          <p14:tracePt t="66739" x="6276975" y="4179888"/>
          <p14:tracePt t="66756" x="6286500" y="4170363"/>
          <p14:tracePt t="66773" x="6296025" y="4170363"/>
          <p14:tracePt t="66789" x="6303963" y="4160838"/>
          <p14:tracePt t="66806" x="6323013" y="4160838"/>
          <p14:tracePt t="66822" x="6323013" y="4152900"/>
          <p14:tracePt t="66839" x="6323013" y="4143375"/>
          <p14:tracePt t="66856" x="6340475" y="4143375"/>
          <p14:tracePt t="66936" x="6348413" y="4133850"/>
          <p14:tracePt t="66970" x="6357938" y="4125913"/>
          <p14:tracePt t="66991" x="6367463" y="4125913"/>
          <p14:tracePt t="66998" x="6375400" y="4125913"/>
          <p14:tracePt t="67012" x="6384925" y="4125913"/>
          <p14:tracePt t="67022" x="6384925" y="4116388"/>
          <p14:tracePt t="67039" x="6411913" y="4116388"/>
          <p14:tracePt t="67056" x="6419850" y="4116388"/>
          <p14:tracePt t="67073" x="6438900" y="4116388"/>
          <p14:tracePt t="67089" x="6446838" y="4116388"/>
          <p14:tracePt t="67106" x="6456363" y="4116388"/>
          <p14:tracePt t="67123" x="6483350" y="4116388"/>
          <p14:tracePt t="67140" x="6491288" y="4116388"/>
          <p14:tracePt t="67156" x="6510338" y="4116388"/>
          <p14:tracePt t="67173" x="6527800" y="4116388"/>
          <p14:tracePt t="67191" x="6545263" y="4116388"/>
          <p14:tracePt t="67206" x="6554788" y="4116388"/>
          <p14:tracePt t="67224" x="6581775" y="4116388"/>
          <p14:tracePt t="67239" x="6589713" y="4116388"/>
          <p14:tracePt t="67256" x="6599238" y="4116388"/>
          <p14:tracePt t="67273" x="6608763" y="4116388"/>
          <p14:tracePt t="67290" x="6616700" y="4116388"/>
          <p14:tracePt t="67306" x="6634163" y="4116388"/>
          <p14:tracePt t="67323" x="6643688" y="4116388"/>
          <p14:tracePt t="67340" x="6653213" y="4116388"/>
          <p14:tracePt t="67373" x="6661150" y="4116388"/>
          <p14:tracePt t="67390" x="6670675" y="4116388"/>
          <p14:tracePt t="67406" x="6680200" y="4116388"/>
          <p14:tracePt t="67424" x="6688138" y="4116388"/>
          <p14:tracePt t="67444" x="6697663" y="4116388"/>
          <p14:tracePt t="67464" x="6705600" y="4116388"/>
          <p14:tracePt t="67473" x="6715125" y="4116388"/>
          <p14:tracePt t="67492" x="6724650" y="4116388"/>
          <p14:tracePt t="67506" x="6732588" y="4116388"/>
          <p14:tracePt t="67533" x="6742113" y="4116388"/>
          <p14:tracePt t="67546" x="6751638" y="4116388"/>
          <p14:tracePt t="67581" x="6759575" y="4116388"/>
          <p14:tracePt t="67693" x="6769100" y="4116388"/>
          <p14:tracePt t="67717" x="6769100" y="4108450"/>
          <p14:tracePt t="67738" x="6777038" y="4108450"/>
          <p14:tracePt t="67759" x="6786563" y="4108450"/>
          <p14:tracePt t="67779" x="6796088" y="4108450"/>
          <p14:tracePt t="67793" x="6804025" y="4098925"/>
          <p14:tracePt t="67805" x="6813550" y="4098925"/>
          <p14:tracePt t="67812" x="6823075" y="4098925"/>
          <p14:tracePt t="67822" x="6831013" y="4089400"/>
          <p14:tracePt t="67839" x="6840538" y="4089400"/>
          <p14:tracePt t="67856" x="6858000" y="4081463"/>
          <p14:tracePt t="67872" x="6867525" y="4071938"/>
          <p14:tracePt t="67889" x="6875463" y="4071938"/>
          <p14:tracePt t="67906" x="6884988" y="4062413"/>
          <p14:tracePt t="67922" x="6902450" y="4062413"/>
          <p14:tracePt t="67939" x="6919913" y="4054475"/>
          <p14:tracePt t="67955" x="6938963" y="4037013"/>
          <p14:tracePt t="67972" x="6956425" y="4027488"/>
          <p14:tracePt t="67989" x="6973888" y="4010025"/>
          <p14:tracePt t="68006" x="6991350" y="3990975"/>
          <p14:tracePt t="68022" x="7000875" y="3983038"/>
          <p14:tracePt t="68039" x="7010400" y="3956050"/>
          <p14:tracePt t="68073" x="7027863" y="3938588"/>
          <p14:tracePt t="68090" x="7027863" y="3929063"/>
          <p14:tracePt t="68106" x="7045325" y="3919538"/>
          <p14:tracePt t="68123" x="7054850" y="3911600"/>
          <p14:tracePt t="68140" x="7062788" y="3911600"/>
          <p14:tracePt t="68156" x="7062788" y="3902075"/>
          <p14:tracePt t="68172" x="7072313" y="3894138"/>
          <p14:tracePt t="68189" x="7081838" y="3894138"/>
          <p14:tracePt t="68206" x="7081838" y="3884613"/>
          <p14:tracePt t="68222" x="7089775" y="3875088"/>
          <p14:tracePt t="68239" x="7099300" y="3875088"/>
          <p14:tracePt t="68256" x="7099300" y="3867150"/>
          <p14:tracePt t="68272" x="7099300" y="3857625"/>
          <p14:tracePt t="68304" x="7099300" y="3848100"/>
          <p14:tracePt t="68565" x="7099300" y="3857625"/>
          <p14:tracePt t="68572" x="7108825" y="3867150"/>
          <p14:tracePt t="68579" x="7108825" y="3875088"/>
          <p14:tracePt t="68593" x="7108825" y="3894138"/>
          <p14:tracePt t="68607" x="7108825" y="3902075"/>
          <p14:tracePt t="68623" x="7108825" y="3919538"/>
          <p14:tracePt t="68639" x="7108825" y="3938588"/>
          <p14:tracePt t="68656" x="7108825" y="3946525"/>
          <p14:tracePt t="68673" x="7108825" y="3965575"/>
          <p14:tracePt t="68690" x="7108825" y="3973513"/>
          <p14:tracePt t="68723" x="7108825" y="3990975"/>
          <p14:tracePt t="68756" x="7108825" y="4000500"/>
          <p14:tracePt t="68773" x="7108825" y="4010025"/>
          <p14:tracePt t="68790" x="7108825" y="4017963"/>
          <p14:tracePt t="68806" x="7108825" y="4027488"/>
          <p14:tracePt t="68830" x="7108825" y="4037013"/>
          <p14:tracePt t="68864" x="7108825" y="4044950"/>
          <p14:tracePt t="68871" x="7116763" y="4044950"/>
          <p14:tracePt t="68878" x="7116763" y="4054475"/>
          <p14:tracePt t="68889" x="7116763" y="4062413"/>
          <p14:tracePt t="68906" x="7126288" y="4071938"/>
          <p14:tracePt t="68922" x="7134225" y="4089400"/>
          <p14:tracePt t="68939" x="7143750" y="4098925"/>
          <p14:tracePt t="68956" x="7153275" y="4116388"/>
          <p14:tracePt t="68972" x="7161213" y="4133850"/>
          <p14:tracePt t="68989" x="7170738" y="4152900"/>
          <p14:tracePt t="69022" x="7180263" y="4160838"/>
          <p14:tracePt t="69039" x="7180263" y="4170363"/>
          <p14:tracePt t="69056" x="7197725" y="4187825"/>
          <p14:tracePt t="69072" x="7197725" y="4197350"/>
          <p14:tracePt t="69090" x="7205663" y="4205288"/>
          <p14:tracePt t="69106" x="7205663" y="4214813"/>
          <p14:tracePt t="69123" x="7205663" y="4224338"/>
          <p14:tracePt t="69140" x="7215188" y="4241800"/>
          <p14:tracePt t="69156" x="7215188" y="4251325"/>
          <p14:tracePt t="69173" x="7232650" y="4268788"/>
          <p14:tracePt t="69189" x="7232650" y="4276725"/>
          <p14:tracePt t="69223" x="7232650" y="4286250"/>
          <p14:tracePt t="69239" x="7232650" y="4295775"/>
          <p14:tracePt t="69276" x="7224713" y="4295775"/>
          <p14:tracePt t="69297" x="7215188" y="4295775"/>
          <p14:tracePt t="69310" x="7205663" y="4295775"/>
          <p14:tracePt t="69317" x="7197725" y="4286250"/>
          <p14:tracePt t="69325" x="7188200" y="4286250"/>
          <p14:tracePt t="69339" x="7170738" y="4268788"/>
          <p14:tracePt t="69357" x="7134225" y="4251325"/>
          <p14:tracePt t="69373" x="7126288" y="4232275"/>
          <p14:tracePt t="69390" x="7099300" y="4224338"/>
          <p14:tracePt t="69406" x="7072313" y="4197350"/>
          <p14:tracePt t="69423" x="7062788" y="4187825"/>
          <p14:tracePt t="69440" x="7045325" y="4179888"/>
          <p14:tracePt t="69456" x="7010400" y="4160838"/>
          <p14:tracePt t="69473" x="6973888" y="4160838"/>
          <p14:tracePt t="69489" x="6946900" y="4160838"/>
          <p14:tracePt t="69507" x="6902450" y="4160838"/>
          <p14:tracePt t="69523" x="6858000" y="4160838"/>
          <p14:tracePt t="69540" x="6813550" y="4170363"/>
          <p14:tracePt t="69556" x="6751638" y="4179888"/>
          <p14:tracePt t="69573" x="6705600" y="4179888"/>
          <p14:tracePt t="69590" x="6661150" y="4187825"/>
          <p14:tracePt t="69606" x="6634163" y="4197350"/>
          <p14:tracePt t="69624" x="6599238" y="4205288"/>
          <p14:tracePt t="69640" x="6581775" y="4214813"/>
          <p14:tracePt t="69656" x="6562725" y="4214813"/>
          <p14:tracePt t="69673" x="6537325" y="4224338"/>
          <p14:tracePt t="69706" x="6527800" y="4232275"/>
          <p14:tracePt t="69723" x="6518275" y="4241800"/>
          <p14:tracePt t="69742" x="6510338" y="4241800"/>
          <p14:tracePt t="69756" x="6510338" y="4251325"/>
          <p14:tracePt t="69776" x="6500813" y="4259263"/>
          <p14:tracePt t="69789" x="6491288" y="4259263"/>
          <p14:tracePt t="69808" x="6491288" y="4268788"/>
          <p14:tracePt t="69822" x="6483350" y="4276725"/>
          <p14:tracePt t="69848" x="6473825" y="4276725"/>
          <p14:tracePt t="69855" x="6473825" y="4286250"/>
          <p14:tracePt t="70006" x="6483350" y="4286250"/>
          <p14:tracePt t="70040" x="6491288" y="4286250"/>
          <p14:tracePt t="70054" x="6500813" y="4286250"/>
          <p14:tracePt t="70075" x="6510338" y="4286250"/>
          <p14:tracePt t="70088" x="6518275" y="4286250"/>
          <p14:tracePt t="70102" x="6527800" y="4286250"/>
          <p14:tracePt t="70129" x="6537325" y="4286250"/>
          <p14:tracePt t="70143" x="6545263" y="4286250"/>
          <p14:tracePt t="70177" x="6554788" y="4286250"/>
          <p14:tracePt t="70211" x="6562725" y="4286250"/>
          <p14:tracePt t="70459" x="6562725" y="4295775"/>
          <p14:tracePt t="70589" x="6562725" y="4303713"/>
          <p14:tracePt t="70630" x="6562725" y="4313238"/>
          <p14:tracePt t="70664" x="6572250" y="4313238"/>
          <p14:tracePt t="70705" x="6572250" y="4322763"/>
          <p14:tracePt t="70732" x="6581775" y="4322763"/>
          <p14:tracePt t="71150" x="6581775" y="4330700"/>
          <p14:tracePt t="71512" x="6589713" y="4330700"/>
          <p14:tracePt t="72829" x="6537325" y="4330700"/>
          <p14:tracePt t="72836" x="6465888" y="4330700"/>
          <p14:tracePt t="72843" x="6402388" y="4313238"/>
          <p14:tracePt t="72855" x="6357938" y="4295775"/>
          <p14:tracePt t="72872" x="6170613" y="4251325"/>
          <p14:tracePt t="72889" x="6000750" y="4224338"/>
          <p14:tracePt t="72905" x="5822950" y="4179888"/>
          <p14:tracePt t="72922" x="5751513" y="4160838"/>
          <p14:tracePt t="72939" x="5653088" y="4152900"/>
          <p14:tracePt t="72956" x="5572125" y="4143375"/>
          <p14:tracePt t="72972" x="5491163" y="4133850"/>
          <p14:tracePt t="72989" x="5402263" y="4125913"/>
          <p14:tracePt t="73006" x="5375275" y="4125913"/>
          <p14:tracePt t="73022" x="5330825" y="4125913"/>
          <p14:tracePt t="73039" x="5313363" y="4125913"/>
          <p14:tracePt t="73056" x="5286375" y="4125913"/>
          <p14:tracePt t="73072" x="5268913" y="4125913"/>
          <p14:tracePt t="73089" x="5251450" y="4125913"/>
          <p14:tracePt t="73106" x="5241925" y="4125913"/>
          <p14:tracePt t="73124" x="5232400" y="4125913"/>
          <p14:tracePt t="73140" x="5224463" y="4125913"/>
          <p14:tracePt t="73156" x="5214938" y="4125913"/>
          <p14:tracePt t="73173" x="5205413" y="4125913"/>
          <p14:tracePt t="73190" x="5197475" y="4125913"/>
          <p14:tracePt t="73206" x="5197475" y="4133850"/>
          <p14:tracePt t="73242" x="5205413" y="4133850"/>
          <p14:tracePt t="73261" x="5214938" y="4133850"/>
          <p14:tracePt t="73275" x="5224463" y="4143375"/>
          <p14:tracePt t="73289" x="5232400" y="4143375"/>
          <p14:tracePt t="73296" x="5241925" y="4143375"/>
          <p14:tracePt t="73310" x="5251450" y="4152900"/>
          <p14:tracePt t="73323" x="5268913" y="4160838"/>
          <p14:tracePt t="73339" x="5286375" y="4160838"/>
          <p14:tracePt t="73356" x="5303838" y="4160838"/>
          <p14:tracePt t="73373" x="5322888" y="4160838"/>
          <p14:tracePt t="73390" x="5348288" y="4170363"/>
          <p14:tracePt t="73406" x="5402263" y="4179888"/>
          <p14:tracePt t="73423" x="5438775" y="4179888"/>
          <p14:tracePt t="73440" x="5491163" y="4197350"/>
          <p14:tracePt t="73456" x="5527675" y="4205288"/>
          <p14:tracePt t="73473" x="5562600" y="4205288"/>
          <p14:tracePt t="73490" x="5581650" y="4205288"/>
          <p14:tracePt t="73507" x="5616575" y="4214813"/>
          <p14:tracePt t="73523" x="5643563" y="4214813"/>
          <p14:tracePt t="73540" x="5670550" y="4224338"/>
          <p14:tracePt t="73556" x="5741988" y="4224338"/>
          <p14:tracePt t="73573" x="5803900" y="4224338"/>
          <p14:tracePt t="73589" x="5894388" y="4241800"/>
          <p14:tracePt t="73606" x="5956300" y="4241800"/>
          <p14:tracePt t="73623" x="6000750" y="4251325"/>
          <p14:tracePt t="73639" x="6045200" y="4259263"/>
          <p14:tracePt t="73657" x="6089650" y="4268788"/>
          <p14:tracePt t="73673" x="6116638" y="4276725"/>
          <p14:tracePt t="73691" x="6161088" y="4276725"/>
          <p14:tracePt t="73706" x="6232525" y="4295775"/>
          <p14:tracePt t="73723" x="6286500" y="4303713"/>
          <p14:tracePt t="73727" x="6313488" y="4303713"/>
          <p14:tracePt t="73739" x="6340475" y="4303713"/>
          <p14:tracePt t="73756" x="6375400" y="4303713"/>
          <p14:tracePt t="73773" x="6394450" y="4303713"/>
          <p14:tracePt t="73789" x="6438900" y="4303713"/>
          <p14:tracePt t="73806" x="6473825" y="4303713"/>
          <p14:tracePt t="73822" x="6491288" y="4303713"/>
          <p14:tracePt t="73839" x="6527800" y="4303713"/>
          <p14:tracePt t="73856" x="6562725" y="4286250"/>
          <p14:tracePt t="73872" x="6589713" y="4286250"/>
          <p14:tracePt t="73889" x="6616700" y="4286250"/>
          <p14:tracePt t="73906" x="6653213" y="4276725"/>
          <p14:tracePt t="73922" x="6670675" y="4276725"/>
          <p14:tracePt t="73939" x="6705600" y="4276725"/>
          <p14:tracePt t="73956" x="6742113" y="4276725"/>
          <p14:tracePt t="73972" x="6769100" y="4268788"/>
          <p14:tracePt t="73989" x="6796088" y="4259263"/>
          <p14:tracePt t="74006" x="6823075" y="4259263"/>
          <p14:tracePt t="74022" x="6840538" y="4251325"/>
          <p14:tracePt t="74039" x="6867525" y="4241800"/>
          <p14:tracePt t="74056" x="6894513" y="4241800"/>
          <p14:tracePt t="74073" x="6902450" y="4232275"/>
          <p14:tracePt t="74090" x="6929438" y="4224338"/>
          <p14:tracePt t="74107" x="6956425" y="4224338"/>
          <p14:tracePt t="74123" x="6983413" y="4214813"/>
          <p14:tracePt t="74140" x="7000875" y="4205288"/>
          <p14:tracePt t="74156" x="7018338" y="4197350"/>
          <p14:tracePt t="74172" x="7027863" y="4197350"/>
          <p14:tracePt t="74189" x="7037388" y="4187825"/>
          <p14:tracePt t="74206" x="7054850" y="4187825"/>
          <p14:tracePt t="74222" x="7054850" y="4179888"/>
          <p14:tracePt t="74251" x="7054850" y="4170363"/>
          <p14:tracePt t="74259" x="7054850" y="4160838"/>
          <p14:tracePt t="74279" x="7054850" y="4152900"/>
          <p14:tracePt t="74300" x="7045325" y="4143375"/>
          <p14:tracePt t="74314" x="7037388" y="4143375"/>
          <p14:tracePt t="74323" x="7037388" y="4133850"/>
          <p14:tracePt t="74341" x="7010400" y="4125913"/>
          <p14:tracePt t="74356" x="7000875" y="4125913"/>
          <p14:tracePt t="74373" x="6983413" y="4116388"/>
          <p14:tracePt t="74389" x="6965950" y="4108450"/>
          <p14:tracePt t="74406" x="6946900" y="4108450"/>
          <p14:tracePt t="74423" x="6929438" y="4098925"/>
          <p14:tracePt t="74439" x="6848475" y="4071938"/>
          <p14:tracePt t="74457" x="6724650" y="4044950"/>
          <p14:tracePt t="74474" x="6643688" y="4027488"/>
          <p14:tracePt t="74491" x="6608763" y="4017963"/>
          <p14:tracePt t="74506" x="6572250" y="4017963"/>
          <p14:tracePt t="74523" x="6554788" y="4010025"/>
          <p14:tracePt t="74540" x="6527800" y="4010025"/>
          <p14:tracePt t="74556" x="6518275" y="4010025"/>
          <p14:tracePt t="74573" x="6491288" y="4010025"/>
          <p14:tracePt t="74589" x="6473825" y="4010025"/>
          <p14:tracePt t="74607" x="6438900" y="4010025"/>
          <p14:tracePt t="74623" x="6402388" y="4010025"/>
          <p14:tracePt t="74639" x="6330950" y="4010025"/>
          <p14:tracePt t="74656" x="6205538" y="4010025"/>
          <p14:tracePt t="74673" x="6134100" y="4017963"/>
          <p14:tracePt t="74690" x="6081713" y="4027488"/>
          <p14:tracePt t="74706" x="6045200" y="4027488"/>
          <p14:tracePt t="74723" x="5965825" y="4037013"/>
          <p14:tracePt t="74739" x="5884863" y="4037013"/>
          <p14:tracePt t="74758" x="5795963" y="4044950"/>
          <p14:tracePt t="74773" x="5751513" y="4062413"/>
          <p14:tracePt t="74790" x="5715000" y="4062413"/>
          <p14:tracePt t="74806" x="5670550" y="4071938"/>
          <p14:tracePt t="74822" x="5643563" y="4081463"/>
          <p14:tracePt t="74839" x="5599113" y="4089400"/>
          <p14:tracePt t="74855" x="5581650" y="4098925"/>
          <p14:tracePt t="74872" x="5554663" y="4108450"/>
          <p14:tracePt t="74889" x="5537200" y="4116388"/>
          <p14:tracePt t="74906" x="5518150" y="4116388"/>
          <p14:tracePt t="74922" x="5491163" y="4125913"/>
          <p14:tracePt t="74939" x="5483225" y="4133850"/>
          <p14:tracePt t="74956" x="5473700" y="4133850"/>
          <p14:tracePt t="74972" x="5473700" y="4143375"/>
          <p14:tracePt t="74989" x="5473700" y="4152900"/>
          <p14:tracePt t="75024" x="5473700" y="4160838"/>
          <p14:tracePt t="75039" x="5473700" y="4170363"/>
          <p14:tracePt t="75056" x="5483225" y="4170363"/>
          <p14:tracePt t="75073" x="5500688" y="4170363"/>
          <p14:tracePt t="75089" x="5510213" y="4179888"/>
          <p14:tracePt t="75106" x="5518150" y="4179888"/>
          <p14:tracePt t="75123" x="5537200" y="4187825"/>
          <p14:tracePt t="75141" x="5545138" y="4187825"/>
          <p14:tracePt t="75156" x="5554663" y="4197350"/>
          <p14:tracePt t="75173" x="5581650" y="4205288"/>
          <p14:tracePt t="75189" x="5626100" y="4224338"/>
          <p14:tracePt t="75206" x="5653088" y="4232275"/>
          <p14:tracePt t="75223" x="5705475" y="4251325"/>
          <p14:tracePt t="75239" x="5724525" y="4259263"/>
          <p14:tracePt t="75257" x="5776913" y="4268788"/>
          <p14:tracePt t="75273" x="5803900" y="4268788"/>
          <p14:tracePt t="75291" x="5857875" y="4276725"/>
          <p14:tracePt t="75306" x="5884863" y="4295775"/>
          <p14:tracePt t="75323" x="5911850" y="4295775"/>
          <p14:tracePt t="75340" x="5946775" y="4313238"/>
          <p14:tracePt t="75356" x="5983288" y="4322763"/>
          <p14:tracePt t="75373" x="6000750" y="4330700"/>
          <p14:tracePt t="75389" x="6062663" y="4340225"/>
          <p14:tracePt t="75407" x="6143625" y="4348163"/>
          <p14:tracePt t="75423" x="6180138" y="4357688"/>
          <p14:tracePt t="75439" x="6205538" y="4357688"/>
          <p14:tracePt t="75456" x="6242050" y="4375150"/>
          <p14:tracePt t="75473" x="6259513" y="4375150"/>
          <p14:tracePt t="75489" x="6303963" y="4384675"/>
          <p14:tracePt t="75506" x="6330950" y="4394200"/>
          <p14:tracePt t="75523" x="6348413" y="4394200"/>
          <p14:tracePt t="75539" x="6384925" y="4402138"/>
          <p14:tracePt t="75557" x="6429375" y="4402138"/>
          <p14:tracePt t="75573" x="6483350" y="4402138"/>
          <p14:tracePt t="75590" x="6527800" y="4402138"/>
          <p14:tracePt t="75606" x="6599238" y="4402138"/>
          <p14:tracePt t="75623" x="6634163" y="4402138"/>
          <p14:tracePt t="75640" x="6670675" y="4402138"/>
          <p14:tracePt t="75656" x="6688138" y="4402138"/>
          <p14:tracePt t="75674" x="6715125" y="4402138"/>
          <p14:tracePt t="75690" x="6715125" y="4394200"/>
          <p14:tracePt t="75708" x="6732588" y="4384675"/>
          <p14:tracePt t="76978" x="6688138" y="4394200"/>
          <p14:tracePt t="76985" x="6653213" y="4402138"/>
          <p14:tracePt t="76992" x="6599238" y="4419600"/>
          <p14:tracePt t="77006" x="6562725" y="4438650"/>
          <p14:tracePt t="77022" x="6340475" y="4491038"/>
          <p14:tracePt t="77040" x="6161088" y="4537075"/>
          <p14:tracePt t="77056" x="6099175" y="4554538"/>
          <p14:tracePt t="77074" x="6054725" y="4572000"/>
          <p14:tracePt t="77090" x="5956300" y="4598988"/>
          <p14:tracePt t="77106" x="5884863" y="4625975"/>
          <p14:tracePt t="77123" x="5759450" y="4670425"/>
          <p14:tracePt t="77140" x="5697538" y="4687888"/>
          <p14:tracePt t="77157" x="5643563" y="4705350"/>
          <p14:tracePt t="77173" x="5608638" y="4732338"/>
          <p14:tracePt t="77190" x="5572125" y="4741863"/>
          <p14:tracePt t="77206" x="5510213" y="4768850"/>
          <p14:tracePt t="77223" x="5419725" y="4795838"/>
          <p14:tracePt t="77239" x="5224463" y="4848225"/>
          <p14:tracePt t="77256" x="5133975" y="4867275"/>
          <p14:tracePt t="77273" x="5072063" y="4884738"/>
          <p14:tracePt t="77290" x="5027613" y="4902200"/>
          <p14:tracePt t="77307" x="4991100" y="4911725"/>
          <p14:tracePt t="77323" x="4973638" y="4911725"/>
          <p14:tracePt t="77339" x="4956175" y="4919663"/>
          <p14:tracePt t="77356" x="4919663" y="4919663"/>
          <p14:tracePt t="77373" x="4875213" y="4929188"/>
          <p14:tracePt t="77389" x="4803775" y="4929188"/>
          <p14:tracePt t="77406" x="4776788" y="4929188"/>
          <p14:tracePt t="77423" x="4741863" y="4929188"/>
          <p14:tracePt t="77440" x="4724400" y="4929188"/>
          <p14:tracePt t="77458" x="4714875" y="4929188"/>
          <p14:tracePt t="77473" x="4697413" y="4919663"/>
          <p14:tracePt t="77506" x="4697413" y="4911725"/>
          <p14:tracePt t="77523" x="4697413" y="4902200"/>
          <p14:tracePt t="77540" x="4697413" y="4894263"/>
          <p14:tracePt t="77556" x="4697413" y="4875213"/>
          <p14:tracePt t="77574" x="4705350" y="4857750"/>
          <p14:tracePt t="77589" x="4714875" y="4848225"/>
          <p14:tracePt t="77607" x="4732338" y="4840288"/>
          <p14:tracePt t="77623" x="4751388" y="4822825"/>
          <p14:tracePt t="77639" x="4768850" y="4822825"/>
          <p14:tracePt t="77656" x="4795838" y="4803775"/>
          <p14:tracePt t="77673" x="4822825" y="4786313"/>
          <p14:tracePt t="77691" x="4867275" y="4759325"/>
          <p14:tracePt t="77706" x="4884738" y="4751388"/>
          <p14:tracePt t="77724" x="4919663" y="4714875"/>
          <p14:tracePt t="77739" x="4938713" y="4705350"/>
          <p14:tracePt t="77756" x="4956175" y="4687888"/>
          <p14:tracePt t="77773" x="4983163" y="4660900"/>
          <p14:tracePt t="77789" x="4991100" y="4660900"/>
          <p14:tracePt t="77806" x="5000625" y="4633913"/>
          <p14:tracePt t="77822" x="5010150" y="4616450"/>
          <p14:tracePt t="77839" x="5018088" y="4598988"/>
          <p14:tracePt t="77856" x="5027613" y="4589463"/>
          <p14:tracePt t="77872" x="5027613" y="4572000"/>
          <p14:tracePt t="77889" x="5027613" y="4554538"/>
          <p14:tracePt t="77906" x="5027613" y="4537075"/>
          <p14:tracePt t="77922" x="5027613" y="4483100"/>
          <p14:tracePt t="77939" x="5018088" y="4438650"/>
          <p14:tracePt t="77956" x="5000625" y="4375150"/>
          <p14:tracePt t="77972" x="4991100" y="4330700"/>
          <p14:tracePt t="77990" x="4983163" y="4286250"/>
          <p14:tracePt t="78006" x="4973638" y="4259263"/>
          <p14:tracePt t="78022" x="4965700" y="4232275"/>
          <p14:tracePt t="78039" x="4956175" y="4205288"/>
          <p14:tracePt t="78056" x="4946650" y="4179888"/>
          <p14:tracePt t="78072" x="4946650" y="4160838"/>
          <p14:tracePt t="78089" x="4938713" y="4143375"/>
          <p14:tracePt t="78106" x="4938713" y="4133850"/>
          <p14:tracePt t="78122" x="4938713" y="4125913"/>
          <p14:tracePt t="78155" x="4938713" y="4116388"/>
          <p14:tracePt t="78236" x="4938713" y="4125913"/>
          <p14:tracePt t="78259" x="4938713" y="4133850"/>
          <p14:tracePt t="78279" x="4938713" y="4143375"/>
          <p14:tracePt t="78293" x="4938713" y="4152900"/>
          <p14:tracePt t="78300" x="4946650" y="4152900"/>
          <p14:tracePt t="78327" x="4956175" y="4160838"/>
          <p14:tracePt t="78334" x="4965700" y="4160838"/>
          <p14:tracePt t="78347" x="4973638" y="4160838"/>
          <p14:tracePt t="78361" x="4983163" y="4170363"/>
          <p14:tracePt t="78375" x="4991100" y="4170363"/>
          <p14:tracePt t="78390" x="5000625" y="4179888"/>
          <p14:tracePt t="78406" x="5018088" y="4179888"/>
          <p14:tracePt t="78423" x="5037138" y="4187825"/>
          <p14:tracePt t="78440" x="5054600" y="4187825"/>
          <p14:tracePt t="78456" x="5062538" y="4187825"/>
          <p14:tracePt t="78473" x="5072063" y="4187825"/>
          <p14:tracePt t="78490" x="5081588" y="4187825"/>
          <p14:tracePt t="78506" x="5089525" y="4187825"/>
          <p14:tracePt t="78524" x="5089525" y="4197350"/>
          <p14:tracePt t="78546" x="5089525" y="4205288"/>
          <p14:tracePt t="78566" x="5089525" y="4214813"/>
          <p14:tracePt t="78574" x="5089525" y="4224338"/>
          <p14:tracePt t="78590" x="5089525" y="4232275"/>
          <p14:tracePt t="78607" x="5081588" y="4241800"/>
          <p14:tracePt t="78623" x="5081588" y="4251325"/>
          <p14:tracePt t="78640" x="5081588" y="4259263"/>
          <p14:tracePt t="78656" x="5072063" y="4276725"/>
          <p14:tracePt t="78673" x="5062538" y="4276725"/>
          <p14:tracePt t="78690" x="5045075" y="4295775"/>
          <p14:tracePt t="78706" x="5037138" y="4303713"/>
          <p14:tracePt t="78740" x="5027613" y="4313238"/>
          <p14:tracePt t="78765" x="5027613" y="4322763"/>
          <p14:tracePt t="78773" x="5018088" y="4322763"/>
          <p14:tracePt t="78789" x="5010150" y="4322763"/>
          <p14:tracePt t="78806" x="5010150" y="4330700"/>
          <p14:tracePt t="78822" x="5010150" y="4340225"/>
          <p14:tracePt t="78872" x="5010150" y="4330700"/>
          <p14:tracePt t="78892" x="5010150" y="4322763"/>
          <p14:tracePt t="78906" x="5010150" y="4313238"/>
          <p14:tracePt t="78913" x="5010150" y="4303713"/>
          <p14:tracePt t="78922" x="5010150" y="4295775"/>
          <p14:tracePt t="78939" x="5018088" y="4276725"/>
          <p14:tracePt t="78955" x="5018088" y="4251325"/>
          <p14:tracePt t="78972" x="5027613" y="4232275"/>
          <p14:tracePt t="78989" x="5027613" y="4214813"/>
          <p14:tracePt t="79005" x="5037138" y="4197350"/>
          <p14:tracePt t="79022" x="5045075" y="4179888"/>
          <p14:tracePt t="79039" x="5045075" y="4170363"/>
          <p14:tracePt t="79056" x="5054600" y="4170363"/>
          <p14:tracePt t="79073" x="5054600" y="4160838"/>
          <p14:tracePt t="79311" x="5062538" y="4160838"/>
          <p14:tracePt t="79318" x="5072063" y="4160838"/>
          <p14:tracePt t="79331" x="5081588" y="4160838"/>
          <p14:tracePt t="79339" x="5089525" y="4160838"/>
          <p14:tracePt t="79357" x="5099050" y="4160838"/>
          <p14:tracePt t="79373" x="5116513" y="4160838"/>
          <p14:tracePt t="79390" x="5133975" y="4160838"/>
          <p14:tracePt t="79406" x="5153025" y="4160838"/>
          <p14:tracePt t="79423" x="5170488" y="4160838"/>
          <p14:tracePt t="79440" x="5197475" y="4160838"/>
          <p14:tracePt t="79456" x="5205413" y="4160838"/>
          <p14:tracePt t="79474" x="5224463" y="4160838"/>
          <p14:tracePt t="79489" x="5232400" y="4160838"/>
          <p14:tracePt t="79506" x="5241925" y="4160838"/>
          <p14:tracePt t="79523" x="5251450" y="4160838"/>
          <p14:tracePt t="79540" x="5259388" y="4160838"/>
          <p14:tracePt t="79612" x="5268913" y="4160838"/>
          <p14:tracePt t="79639" x="5276850" y="4160838"/>
          <p14:tracePt t="79666" x="5286375" y="4160838"/>
          <p14:tracePt t="79673" x="5295900" y="4160838"/>
          <p14:tracePt t="79680" x="5295900" y="4152900"/>
          <p14:tracePt t="79690" x="5303838" y="4152900"/>
          <p14:tracePt t="79706" x="5313363" y="4152900"/>
          <p14:tracePt t="79723" x="5322888" y="4152900"/>
          <p14:tracePt t="79741" x="5340350" y="4143375"/>
          <p14:tracePt t="80330" x="5357813" y="4133850"/>
          <p14:tracePt t="80338" x="5375275" y="4133850"/>
          <p14:tracePt t="80344" x="5375275" y="4125913"/>
          <p14:tracePt t="80356" x="5394325" y="4116388"/>
          <p14:tracePt t="80373" x="5402263" y="4108450"/>
          <p14:tracePt t="80390" x="5411788" y="4098925"/>
          <p14:tracePt t="80406" x="5429250" y="4089400"/>
          <p14:tracePt t="80423" x="5438775" y="4081463"/>
          <p14:tracePt t="80439" x="5456238" y="4081463"/>
          <p14:tracePt t="80456" x="5465763" y="4081463"/>
          <p14:tracePt t="80475" x="5473700" y="4081463"/>
          <p14:tracePt t="80548" x="5473700" y="4071938"/>
          <p14:tracePt t="80637" x="5465763" y="4071938"/>
          <p14:tracePt t="80658" x="5446713" y="4071938"/>
          <p14:tracePt t="80672" x="5438775" y="4071938"/>
          <p14:tracePt t="80687" x="5419725" y="4071938"/>
          <p14:tracePt t="80694" x="5411788" y="4071938"/>
          <p14:tracePt t="80706" x="5402263" y="4071938"/>
          <p14:tracePt t="80723" x="5384800" y="4081463"/>
          <p14:tracePt t="80740" x="5375275" y="4089400"/>
          <p14:tracePt t="80756" x="5367338" y="4089400"/>
          <p14:tracePt t="80773" x="5357813" y="4089400"/>
          <p14:tracePt t="80820" x="5367338" y="4089400"/>
          <p14:tracePt t="80847" x="5375275" y="4089400"/>
          <p14:tracePt t="80881" x="5384800" y="4089400"/>
          <p14:tracePt t="80909" x="5394325" y="4089400"/>
          <p14:tracePt t="80916" x="5394325" y="4081463"/>
          <p14:tracePt t="80923" x="5402263" y="4081463"/>
          <p14:tracePt t="80939" x="5411788" y="4081463"/>
          <p14:tracePt t="80956" x="5419725" y="4071938"/>
          <p14:tracePt t="80972" x="5429250" y="4071938"/>
          <p14:tracePt t="80997" x="5438775" y="4071938"/>
          <p14:tracePt t="81019" x="5446713" y="4071938"/>
          <p14:tracePt t="81039" x="5456238" y="4062413"/>
          <p14:tracePt t="81053" x="5465763" y="4062413"/>
          <p14:tracePt t="81068" x="5473700" y="4062413"/>
          <p14:tracePt t="81075" x="5483225" y="4054475"/>
          <p14:tracePt t="81089" x="5491163" y="4044950"/>
          <p14:tracePt t="81106" x="5510213" y="4044950"/>
          <p14:tracePt t="81123" x="5527675" y="4037013"/>
          <p14:tracePt t="81140" x="5537200" y="4037013"/>
          <p14:tracePt t="81156" x="5554663" y="4027488"/>
          <p14:tracePt t="81173" x="5572125" y="4017963"/>
          <p14:tracePt t="81190" x="5581650" y="4000500"/>
          <p14:tracePt t="81206" x="5589588" y="4000500"/>
          <p14:tracePt t="81224" x="5599113" y="3983038"/>
          <p14:tracePt t="81240" x="5608638" y="3973513"/>
          <p14:tracePt t="81256" x="5616575" y="3965575"/>
          <p14:tracePt t="81273" x="5653088" y="3946525"/>
          <p14:tracePt t="81289" x="5670550" y="3929063"/>
          <p14:tracePt t="81307" x="5705475" y="3894138"/>
          <p14:tracePt t="81323" x="5715000" y="3875088"/>
          <p14:tracePt t="81340" x="5732463" y="3857625"/>
          <p14:tracePt t="81356" x="5741988" y="3840163"/>
          <p14:tracePt t="81374" x="5751513" y="3822700"/>
          <p14:tracePt t="81389" x="5759450" y="3822700"/>
          <p14:tracePt t="81406" x="5768975" y="3813175"/>
          <p14:tracePt t="81423" x="5768975" y="3803650"/>
          <p14:tracePt t="81457" x="5776913" y="3813175"/>
          <p14:tracePt t="81491" x="5776913" y="3830638"/>
          <p14:tracePt t="81523" x="5776913" y="3848100"/>
          <p14:tracePt t="81539" x="5776913" y="3867150"/>
          <p14:tracePt t="81556" x="5776913" y="3884613"/>
          <p14:tracePt t="81573" x="5776913" y="3894138"/>
          <p14:tracePt t="81589" x="5776913" y="3902075"/>
          <p14:tracePt t="81607" x="5776913" y="3919538"/>
          <p14:tracePt t="81623" x="5776913" y="3929063"/>
          <p14:tracePt t="81641" x="5776913" y="3938588"/>
          <p14:tracePt t="81656" x="5776913" y="3946525"/>
          <p14:tracePt t="81673" x="5776913" y="3956050"/>
          <p14:tracePt t="81690" x="5776913" y="3973513"/>
          <p14:tracePt t="81706" x="5776913" y="3983038"/>
          <p14:tracePt t="81723" x="5776913" y="3990975"/>
          <p14:tracePt t="81740" x="5776913" y="4017963"/>
          <p14:tracePt t="81744" x="5776913" y="4027488"/>
          <p14:tracePt t="81757" x="5786438" y="4044950"/>
          <p14:tracePt t="81773" x="5795963" y="4054475"/>
          <p14:tracePt t="81789" x="5795963" y="4071938"/>
          <p14:tracePt t="81806" x="5795963" y="4108450"/>
          <p14:tracePt t="81822" x="5795963" y="4116388"/>
          <p14:tracePt t="81839" x="5803900" y="4133850"/>
          <p14:tracePt t="81872" x="5803900" y="4152900"/>
          <p14:tracePt t="82016" x="5803900" y="4143375"/>
          <p14:tracePt t="82038" x="5803900" y="4133850"/>
          <p14:tracePt t="82058" x="5803900" y="4125913"/>
          <p14:tracePt t="82064" x="5803900" y="4116388"/>
          <p14:tracePt t="82072" x="5803900" y="4108450"/>
          <p14:tracePt t="82089" x="5803900" y="4081463"/>
          <p14:tracePt t="82106" x="5803900" y="4054475"/>
          <p14:tracePt t="82123" x="5803900" y="4027488"/>
          <p14:tracePt t="82140" x="5803900" y="4017963"/>
          <p14:tracePt t="82156" x="5803900" y="4000500"/>
          <p14:tracePt t="82174" x="5803900" y="3983038"/>
          <p14:tracePt t="82189" x="5803900" y="3965575"/>
          <p14:tracePt t="82206" x="5803900" y="3956050"/>
          <p14:tracePt t="82222" x="5803900" y="3946525"/>
          <p14:tracePt t="82239" x="5813425" y="3929063"/>
          <p14:tracePt t="82255" x="5813425" y="3919538"/>
          <p14:tracePt t="82272" x="5813425" y="3911600"/>
          <p14:tracePt t="82289" x="5813425" y="3894138"/>
          <p14:tracePt t="82306" x="5822950" y="3884613"/>
          <p14:tracePt t="82340" x="5822950" y="3875088"/>
          <p14:tracePt t="82356" x="5822950" y="3867150"/>
          <p14:tracePt t="82373" x="5822950" y="3848100"/>
          <p14:tracePt t="82406" x="5822950" y="3840163"/>
          <p14:tracePt t="84486" x="5822950" y="3848100"/>
          <p14:tracePt t="84507" x="5822950" y="3857625"/>
          <p14:tracePt t="84527" x="5822950" y="3867150"/>
          <p14:tracePt t="84541" x="5822950" y="3875088"/>
          <p14:tracePt t="84554" x="5822950" y="3884613"/>
          <p14:tracePt t="84561" x="5830888" y="3884613"/>
          <p14:tracePt t="84574" x="5840413" y="3902075"/>
          <p14:tracePt t="84589" x="5840413" y="3911600"/>
          <p14:tracePt t="84607" x="5840413" y="3929063"/>
          <p14:tracePt t="84623" x="5848350" y="3938588"/>
          <p14:tracePt t="84640" x="5848350" y="3946525"/>
          <p14:tracePt t="84656" x="5848350" y="3965575"/>
          <p14:tracePt t="84673" x="5848350" y="3973513"/>
          <p14:tracePt t="84690" x="5848350" y="3983038"/>
          <p14:tracePt t="84706" x="5848350" y="3990975"/>
          <p14:tracePt t="84723" x="5848350" y="4000500"/>
          <p14:tracePt t="84739" x="5848350" y="4010025"/>
          <p14:tracePt t="84759" x="5848350" y="4017963"/>
          <p14:tracePt t="84779" x="5848350" y="4027488"/>
          <p14:tracePt t="84792" x="5848350" y="4037013"/>
          <p14:tracePt t="84819" x="5848350" y="4044950"/>
          <p14:tracePt t="84840" x="5848350" y="4054475"/>
          <p14:tracePt t="84853" x="5848350" y="4062413"/>
          <p14:tracePt t="84867" x="5848350" y="4071938"/>
          <p14:tracePt t="84880" x="5848350" y="4081463"/>
          <p14:tracePt t="84901" x="5848350" y="4089400"/>
          <p14:tracePt t="84915" x="5848350" y="4098925"/>
          <p14:tracePt t="84922" x="5848350" y="4108450"/>
          <p14:tracePt t="84939" x="5848350" y="4116388"/>
          <p14:tracePt t="84956" x="5848350" y="4125913"/>
          <p14:tracePt t="84972" x="5848350" y="4133850"/>
          <p14:tracePt t="84989" x="5848350" y="4143375"/>
          <p14:tracePt t="85006" x="5848350" y="4152900"/>
          <p14:tracePt t="85025" x="5848350" y="4160838"/>
          <p14:tracePt t="85080" x="5848350" y="4170363"/>
          <p14:tracePt t="85375" x="5848350" y="4160838"/>
          <p14:tracePt t="85388" x="5848350" y="4143375"/>
          <p14:tracePt t="85402" x="5848350" y="4133850"/>
          <p14:tracePt t="85409" x="5848350" y="4125913"/>
          <p14:tracePt t="85423" x="5848350" y="4108450"/>
          <p14:tracePt t="85440" x="5848350" y="4089400"/>
          <p14:tracePt t="85456" x="5848350" y="4081463"/>
          <p14:tracePt t="85473" x="5848350" y="4062413"/>
          <p14:tracePt t="85490" x="5848350" y="4054475"/>
          <p14:tracePt t="85506" x="5848350" y="4044950"/>
          <p14:tracePt t="85524" x="5848350" y="4027488"/>
          <p14:tracePt t="85539" x="5848350" y="4017963"/>
          <p14:tracePt t="85556" x="5848350" y="4010025"/>
          <p14:tracePt t="85573" x="5848350" y="4000500"/>
          <p14:tracePt t="85608" x="5848350" y="3990975"/>
          <p14:tracePt t="85623" x="5848350" y="3983038"/>
          <p14:tracePt t="85655" x="5848350" y="3973513"/>
          <p14:tracePt t="85919" x="5848350" y="3983038"/>
          <p14:tracePt t="85926" x="5848350" y="3990975"/>
          <p14:tracePt t="85947" x="5848350" y="4000500"/>
          <p14:tracePt t="85960" x="5848350" y="4010025"/>
          <p14:tracePt t="85974" x="5848350" y="4017963"/>
          <p14:tracePt t="85995" x="5848350" y="4027488"/>
          <p14:tracePt t="86016" x="5848350" y="4037013"/>
          <p14:tracePt t="86050" x="5848350" y="4044950"/>
          <p14:tracePt t="86077" x="5848350" y="4054475"/>
          <p14:tracePt t="86098" x="5848350" y="4062413"/>
          <p14:tracePt t="86111" x="5848350" y="4071938"/>
          <p14:tracePt t="86131" x="5848350" y="4081463"/>
          <p14:tracePt t="86159" x="5848350" y="4089400"/>
          <p14:tracePt t="86172" x="5848350" y="4098925"/>
          <p14:tracePt t="86207" x="5848350" y="4108450"/>
          <p14:tracePt t="86332" x="5848350" y="4098925"/>
          <p14:tracePt t="86339" x="5848350" y="4089400"/>
          <p14:tracePt t="86352" x="5848350" y="4081463"/>
          <p14:tracePt t="86359" x="5848350" y="4071938"/>
          <p14:tracePt t="86373" x="5848350" y="4062413"/>
          <p14:tracePt t="86390" x="5848350" y="4054475"/>
          <p14:tracePt t="86406" x="5830888" y="4044950"/>
          <p14:tracePt t="86423" x="5822950" y="4037013"/>
          <p14:tracePt t="86440" x="5795963" y="4027488"/>
          <p14:tracePt t="86456" x="5741988" y="4027488"/>
          <p14:tracePt t="86474" x="5599113" y="4027488"/>
          <p14:tracePt t="86489" x="5518150" y="4027488"/>
          <p14:tracePt t="86510" x="5473700" y="4027488"/>
          <p14:tracePt t="86523" x="5446713" y="4027488"/>
          <p14:tracePt t="86540" x="5438775" y="4027488"/>
          <p14:tracePt t="86556" x="5419725" y="4027488"/>
          <p14:tracePt t="86573" x="5411788" y="4027488"/>
          <p14:tracePt t="86606" x="5402263" y="4027488"/>
          <p14:tracePt t="86714" x="5402263" y="4037013"/>
          <p14:tracePt t="86728" x="5411788" y="4037013"/>
          <p14:tracePt t="86755" x="5419725" y="4037013"/>
          <p14:tracePt t="86769" x="5429250" y="4037013"/>
          <p14:tracePt t="86802" x="5438775" y="4037013"/>
          <p14:tracePt t="86835" x="5446713" y="4037013"/>
          <p14:tracePt t="86863" x="5456238" y="4037013"/>
          <p14:tracePt t="86870" x="5465763" y="4037013"/>
          <p14:tracePt t="86883" x="5473700" y="4037013"/>
          <p14:tracePt t="86904" x="5483225" y="4037013"/>
          <p14:tracePt t="86918" x="5491163" y="4037013"/>
          <p14:tracePt t="86925" x="5500688" y="4037013"/>
          <p14:tracePt t="86939" x="5510213" y="4037013"/>
          <p14:tracePt t="86956" x="5510213" y="4027488"/>
          <p14:tracePt t="86972" x="5527675" y="4027488"/>
          <p14:tracePt t="86989" x="5537200" y="4027488"/>
          <p14:tracePt t="87006" x="5545138" y="4027488"/>
          <p14:tracePt t="87022" x="5562600" y="4017963"/>
          <p14:tracePt t="87039" x="5572125" y="4017963"/>
          <p14:tracePt t="87056" x="5599113" y="4017963"/>
          <p14:tracePt t="87073" x="5616575" y="4017963"/>
          <p14:tracePt t="87089" x="5643563" y="4017963"/>
          <p14:tracePt t="87106" x="5661025" y="4017963"/>
          <p14:tracePt t="87123" x="5680075" y="4017963"/>
          <p14:tracePt t="87139" x="5688013" y="4017963"/>
          <p14:tracePt t="87157" x="5697538" y="4017963"/>
          <p14:tracePt t="87173" x="5715000" y="4017963"/>
          <p14:tracePt t="87189" x="5724525" y="4017963"/>
          <p14:tracePt t="87206" x="5732463" y="4017963"/>
          <p14:tracePt t="87241" x="5741988" y="4017963"/>
          <p14:tracePt t="87256" x="5751513" y="4017963"/>
          <p14:tracePt t="87288" x="5759450" y="4017963"/>
          <p14:tracePt t="87315" x="5768975" y="4017963"/>
          <p14:tracePt t="87432" x="5768975" y="4010025"/>
          <p14:tracePt t="87446" x="5768975" y="4000500"/>
          <p14:tracePt t="87452" x="5768975" y="3990975"/>
          <p14:tracePt t="87460" x="5768975" y="3983038"/>
          <p14:tracePt t="87474" x="5768975" y="3973513"/>
          <p14:tracePt t="87490" x="5768975" y="3965575"/>
          <p14:tracePt t="87506" x="5768975" y="3946525"/>
          <p14:tracePt t="87523" x="5768975" y="3929063"/>
          <p14:tracePt t="87541" x="5768975" y="3919538"/>
          <p14:tracePt t="87556" x="5768975" y="3911600"/>
          <p14:tracePt t="87590" x="5768975" y="3902075"/>
          <p14:tracePt t="87747" x="5759450" y="3911600"/>
          <p14:tracePt t="87759" x="5759450" y="3919538"/>
          <p14:tracePt t="87800" x="5759450" y="3929063"/>
          <p14:tracePt t="87827" x="5751513" y="3938588"/>
          <p14:tracePt t="87861" x="5751513" y="3946525"/>
          <p14:tracePt t="87888" x="5751513" y="3956050"/>
          <p14:tracePt t="87895" x="5751513" y="3965575"/>
          <p14:tracePt t="87909" x="5751513" y="3973513"/>
          <p14:tracePt t="87929" x="5751513" y="3983038"/>
          <p14:tracePt t="87943" x="5751513" y="3990975"/>
          <p14:tracePt t="87956" x="5751513" y="4000500"/>
          <p14:tracePt t="87972" x="5751513" y="4010025"/>
          <p14:tracePt t="87989" x="5751513" y="4017963"/>
          <p14:tracePt t="88006" x="5751513" y="4037013"/>
          <p14:tracePt t="88040" x="5751513" y="4044950"/>
          <p14:tracePt t="88061" x="5751513" y="4054475"/>
          <p14:tracePt t="88089" x="5751513" y="4062413"/>
          <p14:tracePt t="88129" x="5759450" y="4062413"/>
          <p14:tracePt t="88163" x="5759450" y="4054475"/>
          <p14:tracePt t="88170" x="5768975" y="4054475"/>
          <p14:tracePt t="88183" x="5768975" y="4044950"/>
          <p14:tracePt t="88196" x="5768975" y="4027488"/>
          <p14:tracePt t="88210" x="5768975" y="4017963"/>
          <p14:tracePt t="88223" x="5768975" y="4000500"/>
          <p14:tracePt t="88239" x="5768975" y="3990975"/>
          <p14:tracePt t="88256" x="5768975" y="3973513"/>
          <p14:tracePt t="88272" x="5768975" y="3956050"/>
          <p14:tracePt t="88289" x="5768975" y="3946525"/>
          <p14:tracePt t="88306" x="5768975" y="3938588"/>
          <p14:tracePt t="88327" x="5768975" y="3929063"/>
          <p14:tracePt t="88368" x="5759450" y="3929063"/>
          <p14:tracePt t="88409" x="5751513" y="3938588"/>
          <p14:tracePt t="88423" x="5751513" y="3946525"/>
          <p14:tracePt t="88437" x="5741988" y="3946525"/>
          <p14:tracePt t="88444" x="5741988" y="3956050"/>
          <p14:tracePt t="88459" x="5741988" y="3965575"/>
          <p14:tracePt t="88478" x="5741988" y="3973513"/>
          <p14:tracePt t="88490" x="5741988" y="3983038"/>
          <p14:tracePt t="88512" x="5741988" y="3990975"/>
          <p14:tracePt t="88523" x="5741988" y="4000500"/>
          <p14:tracePt t="88540" x="5741988" y="4010025"/>
          <p14:tracePt t="88556" x="5741988" y="4017963"/>
          <p14:tracePt t="88573" x="5741988" y="4037013"/>
          <p14:tracePt t="88589" x="5741988" y="4044950"/>
          <p14:tracePt t="88607" x="5741988" y="4054475"/>
          <p14:tracePt t="88623" x="5741988" y="4062413"/>
          <p14:tracePt t="88640" x="5741988" y="4071938"/>
          <p14:tracePt t="88656" x="5741988" y="4081463"/>
          <p14:tracePt t="88673" x="5741988" y="4089400"/>
          <p14:tracePt t="88689" x="5751513" y="4098925"/>
          <p14:tracePt t="88706" x="5751513" y="4108450"/>
          <p14:tracePt t="88725" x="5759450" y="4108450"/>
          <p14:tracePt t="88751" x="5768975" y="4098925"/>
          <p14:tracePt t="88759" x="5768975" y="4089400"/>
          <p14:tracePt t="88773" x="5768975" y="4081463"/>
          <p14:tracePt t="88791" x="5776913" y="4062413"/>
          <p14:tracePt t="88806" x="5786438" y="4037013"/>
          <p14:tracePt t="88823" x="5786438" y="4010025"/>
          <p14:tracePt t="88839" x="5795963" y="3983038"/>
          <p14:tracePt t="88856" x="5803900" y="3965575"/>
          <p14:tracePt t="88872" x="5803900" y="3956050"/>
          <p14:tracePt t="88889" x="5803900" y="3938588"/>
          <p14:tracePt t="88906" x="5803900" y="3929063"/>
          <p14:tracePt t="88961" x="5795963" y="3929063"/>
          <p14:tracePt t="88975" x="5786438" y="3929063"/>
          <p14:tracePt t="88989" x="5776913" y="3929063"/>
          <p14:tracePt t="89009" x="5768975" y="3929063"/>
          <p14:tracePt t="89016" x="5759450" y="3929063"/>
          <p14:tracePt t="89030" x="5751513" y="3929063"/>
          <p14:tracePt t="89044" x="5741988" y="3929063"/>
          <p14:tracePt t="89056" x="5732463" y="3938588"/>
          <p14:tracePt t="89073" x="5715000" y="3946525"/>
          <p14:tracePt t="89090" x="5697538" y="3946525"/>
          <p14:tracePt t="89106" x="5661025" y="3956050"/>
          <p14:tracePt t="89123" x="5643563" y="3965575"/>
          <p14:tracePt t="89140" x="5608638" y="3965575"/>
          <p14:tracePt t="89156" x="5589588" y="3973513"/>
          <p14:tracePt t="89174" x="5554663" y="3973513"/>
          <p14:tracePt t="89190" x="5537200" y="3983038"/>
          <p14:tracePt t="89206" x="5518150" y="3990975"/>
          <p14:tracePt t="89223" x="5491163" y="3990975"/>
          <p14:tracePt t="89239" x="5483225" y="4000500"/>
          <p14:tracePt t="89257" x="5473700" y="4000500"/>
          <p14:tracePt t="89273" x="5473700" y="4017963"/>
          <p14:tracePt t="89290" x="5473700" y="4027488"/>
          <p14:tracePt t="89306" x="5473700" y="4037013"/>
          <p14:tracePt t="89340" x="5473700" y="4054475"/>
          <p14:tracePt t="89373" x="5483225" y="4062413"/>
          <p14:tracePt t="89389" x="5483225" y="4071938"/>
          <p14:tracePt t="89407" x="5500688" y="4071938"/>
          <p14:tracePt t="89423" x="5510213" y="4081463"/>
          <p14:tracePt t="89440" x="5518150" y="4089400"/>
          <p14:tracePt t="89456" x="5537200" y="4089400"/>
          <p14:tracePt t="89473" x="5545138" y="4098925"/>
          <p14:tracePt t="89489" x="5554663" y="4098925"/>
          <p14:tracePt t="89506" x="5562600" y="4098925"/>
          <p14:tracePt t="89523" x="5581650" y="4098925"/>
          <p14:tracePt t="89557" x="5599113" y="4098925"/>
          <p14:tracePt t="89573" x="5608638" y="4098925"/>
          <p14:tracePt t="89591" x="5634038" y="4098925"/>
          <p14:tracePt t="89606" x="5643563" y="4098925"/>
          <p14:tracePt t="89623" x="5653088" y="4089400"/>
          <p14:tracePt t="89640" x="5670550" y="4089400"/>
          <p14:tracePt t="89656" x="5688013" y="4089400"/>
          <p14:tracePt t="89673" x="5697538" y="4081463"/>
          <p14:tracePt t="89689" x="5705475" y="4081463"/>
          <p14:tracePt t="89706" x="5715000" y="4081463"/>
          <p14:tracePt t="89723" x="5724525" y="4071938"/>
          <p14:tracePt t="89727" x="5732463" y="4071938"/>
          <p14:tracePt t="89756" x="5741988" y="4062413"/>
          <p14:tracePt t="90014" x="5741988" y="4044950"/>
          <p14:tracePt t="90019" x="5741988" y="4017963"/>
          <p14:tracePt t="90024" x="5724525" y="4000500"/>
          <p14:tracePt t="90039" x="5697538" y="3983038"/>
          <p14:tracePt t="90056" x="5653088" y="3956050"/>
          <p14:tracePt t="90072" x="5626100" y="3946525"/>
          <p14:tracePt t="90089" x="5562600" y="3938588"/>
          <p14:tracePt t="90106" x="5527675" y="3929063"/>
          <p14:tracePt t="90124" x="5483225" y="3919538"/>
          <p14:tracePt t="90139" x="5465763" y="3919538"/>
          <p14:tracePt t="90156" x="5446713" y="3919538"/>
          <p14:tracePt t="90173" x="5419725" y="3919538"/>
          <p14:tracePt t="90190" x="5411788" y="3919538"/>
          <p14:tracePt t="90206" x="5402263" y="3919538"/>
          <p14:tracePt t="90223" x="5384800" y="3929063"/>
          <p14:tracePt t="90244" x="5384800" y="3938588"/>
          <p14:tracePt t="90256" x="5375275" y="3946525"/>
          <p14:tracePt t="90273" x="5375275" y="3956050"/>
          <p14:tracePt t="90289" x="5367338" y="3965575"/>
          <p14:tracePt t="90306" x="5367338" y="3983038"/>
          <p14:tracePt t="90323" x="5367338" y="3990975"/>
          <p14:tracePt t="90356" x="5367338" y="4000500"/>
          <p14:tracePt t="90373" x="5375275" y="4010025"/>
          <p14:tracePt t="90390" x="5375275" y="4017963"/>
          <p14:tracePt t="90406" x="5394325" y="4017963"/>
          <p14:tracePt t="90423" x="5394325" y="4027488"/>
          <p14:tracePt t="90439" x="5411788" y="4027488"/>
          <p14:tracePt t="90456" x="5419725" y="4027488"/>
          <p14:tracePt t="90473" x="5438775" y="4037013"/>
          <p14:tracePt t="90489" x="5446713" y="4037013"/>
          <p14:tracePt t="90508" x="5465763" y="4037013"/>
          <p14:tracePt t="90523" x="5473700" y="4037013"/>
          <p14:tracePt t="90541" x="5491163" y="4037013"/>
          <p14:tracePt t="90556" x="5500688" y="4037013"/>
          <p14:tracePt t="90573" x="5510213" y="4037013"/>
          <p14:tracePt t="90589" x="5527675" y="4037013"/>
          <p14:tracePt t="90606" x="5537200" y="4037013"/>
          <p14:tracePt t="90623" x="5554663" y="4037013"/>
          <p14:tracePt t="90639" x="5562600" y="4037013"/>
          <p14:tracePt t="90657" x="5572125" y="4027488"/>
          <p14:tracePt t="90673" x="5589588" y="4027488"/>
          <p14:tracePt t="90690" x="5608638" y="4027488"/>
          <p14:tracePt t="90706" x="5626100" y="4027488"/>
          <p14:tracePt t="90723" x="5634038" y="4017963"/>
          <p14:tracePt t="90740" x="5661025" y="4010025"/>
          <p14:tracePt t="90761" x="5670550" y="4010025"/>
          <p14:tracePt t="90775" x="5680075" y="4000500"/>
          <p14:tracePt t="90789" x="5688013" y="4000500"/>
          <p14:tracePt t="90808" x="5688013" y="3990975"/>
          <p14:tracePt t="90822" x="5697538" y="3990975"/>
          <p14:tracePt t="90839" x="5697538" y="3973513"/>
          <p14:tracePt t="90856" x="5705475" y="3965575"/>
          <p14:tracePt t="90872" x="5705475" y="3956050"/>
          <p14:tracePt t="90889" x="5705475" y="3938588"/>
          <p14:tracePt t="90923" x="5705475" y="3929063"/>
          <p14:tracePt t="90939" x="5705475" y="3919538"/>
          <p14:tracePt t="90956" x="5705475" y="3911600"/>
          <p14:tracePt t="90972" x="5705475" y="3902075"/>
          <p14:tracePt t="91046" x="5697538" y="3902075"/>
          <p14:tracePt t="91089" x="5697538" y="3911600"/>
          <p14:tracePt t="91095" x="5688013" y="3911600"/>
          <p14:tracePt t="91109" x="5680075" y="3911600"/>
          <p14:tracePt t="91124" x="5680075" y="3919538"/>
          <p14:tracePt t="91139" x="5670550" y="3919538"/>
          <p14:tracePt t="91156" x="5661025" y="3929063"/>
          <p14:tracePt t="91173" x="5653088" y="3938588"/>
          <p14:tracePt t="91190" x="5643563" y="3956050"/>
          <p14:tracePt t="91206" x="5634038" y="3965575"/>
          <p14:tracePt t="91240" x="5626100" y="3983038"/>
          <p14:tracePt t="91256" x="5616575" y="3990975"/>
          <p14:tracePt t="91273" x="5616575" y="4000500"/>
          <p14:tracePt t="91290" x="5608638" y="4010025"/>
          <p14:tracePt t="91306" x="5599113" y="4017963"/>
          <p14:tracePt t="91323" x="5589588" y="4027488"/>
          <p14:tracePt t="91341" x="5581650" y="4027488"/>
          <p14:tracePt t="91356" x="5562600" y="4027488"/>
          <p14:tracePt t="91373" x="5554663" y="4037013"/>
          <p14:tracePt t="91390" x="5537200" y="4054475"/>
          <p14:tracePt t="91406" x="5518150" y="4062413"/>
          <p14:tracePt t="91423" x="5491163" y="4081463"/>
          <p14:tracePt t="91440" x="5473700" y="4089400"/>
          <p14:tracePt t="91457" x="5456238" y="4098925"/>
          <p14:tracePt t="91473" x="5446713" y="4098925"/>
          <p14:tracePt t="91491" x="5438775" y="4108450"/>
          <p14:tracePt t="91506" x="5438775" y="4116388"/>
          <p14:tracePt t="91567" x="5446713" y="4125913"/>
          <p14:tracePt t="91581" x="5465763" y="4125913"/>
          <p14:tracePt t="91594" x="5473700" y="4125913"/>
          <p14:tracePt t="91609" x="5491163" y="4125913"/>
          <p14:tracePt t="91622" x="5500688" y="4125913"/>
          <p14:tracePt t="91629" x="5510213" y="4125913"/>
          <p14:tracePt t="91642" x="5527675" y="4125913"/>
          <p14:tracePt t="91657" x="5537200" y="4125913"/>
          <p14:tracePt t="91673" x="5554663" y="4125913"/>
          <p14:tracePt t="91689" x="5572125" y="4116388"/>
          <p14:tracePt t="91706" x="5581650" y="4108450"/>
          <p14:tracePt t="91723" x="5589588" y="4108450"/>
          <p14:tracePt t="91739" x="5599113" y="4098925"/>
          <p14:tracePt t="91757" x="5616575" y="4098925"/>
          <p14:tracePt t="91773" x="5626100" y="4098925"/>
          <p14:tracePt t="91806" x="5634038" y="4098925"/>
          <p14:tracePt t="91822" x="5653088" y="4098925"/>
          <p14:tracePt t="91839" x="5661025" y="4098925"/>
          <p14:tracePt t="91856" x="5670550" y="4098925"/>
          <p14:tracePt t="91872" x="5688013" y="4108450"/>
          <p14:tracePt t="91906" x="5697538" y="4108450"/>
          <p14:tracePt t="91922" x="5705475" y="4108450"/>
          <p14:tracePt t="91939" x="5715000" y="4108450"/>
          <p14:tracePt t="91955" x="5724525" y="4108450"/>
          <p14:tracePt t="91972" x="5732463" y="4098925"/>
          <p14:tracePt t="91997" x="5732463" y="4089400"/>
          <p14:tracePt t="92006" x="5741988" y="4089400"/>
          <p14:tracePt t="92022" x="5741988" y="4071938"/>
          <p14:tracePt t="92039" x="5741988" y="4044950"/>
          <p14:tracePt t="92056" x="5741988" y="4037013"/>
          <p14:tracePt t="92073" x="5741988" y="4000500"/>
          <p14:tracePt t="92089" x="5741988" y="3990975"/>
          <p14:tracePt t="92106" x="5741988" y="3973513"/>
          <p14:tracePt t="92123" x="5741988" y="3965575"/>
          <p14:tracePt t="92140" x="5741988" y="3956050"/>
          <p14:tracePt t="92156" x="5741988" y="3946525"/>
          <p14:tracePt t="92176" x="5741988" y="3938588"/>
          <p14:tracePt t="92190" x="5732463" y="3938588"/>
          <p14:tracePt t="92210" x="5724525" y="3938588"/>
          <p14:tracePt t="92223" x="5715000" y="3938588"/>
          <p14:tracePt t="92239" x="5705475" y="3938588"/>
          <p14:tracePt t="92256" x="5697538" y="3938588"/>
          <p14:tracePt t="92273" x="5688013" y="3929063"/>
          <p14:tracePt t="92290" x="5680075" y="3929063"/>
          <p14:tracePt t="92306" x="5653088" y="3929063"/>
          <p14:tracePt t="92323" x="5616575" y="3929063"/>
          <p14:tracePt t="92339" x="5562600" y="3929063"/>
          <p14:tracePt t="92356" x="5527675" y="3929063"/>
          <p14:tracePt t="92373" x="5491163" y="3929063"/>
          <p14:tracePt t="92389" x="5473700" y="3929063"/>
          <p14:tracePt t="92407" x="5456238" y="3929063"/>
          <p14:tracePt t="92423" x="5446713" y="3929063"/>
          <p14:tracePt t="92440" x="5429250" y="3929063"/>
          <p14:tracePt t="92456" x="5419725" y="3938588"/>
          <p14:tracePt t="92473" x="5419725" y="3946525"/>
          <p14:tracePt t="92489" x="5411788" y="3956050"/>
          <p14:tracePt t="92509" x="5411788" y="3973513"/>
          <p14:tracePt t="92523" x="5402263" y="3983038"/>
          <p14:tracePt t="92539" x="5394325" y="3990975"/>
          <p14:tracePt t="92558" x="5394325" y="4000500"/>
          <p14:tracePt t="92573" x="5394325" y="4010025"/>
          <p14:tracePt t="92589" x="5384800" y="4010025"/>
          <p14:tracePt t="92606" x="5384800" y="4017963"/>
          <p14:tracePt t="92641" x="5384800" y="4027488"/>
          <p14:tracePt t="92656" x="5384800" y="4037013"/>
          <p14:tracePt t="92673" x="5402263" y="4044950"/>
          <p14:tracePt t="92690" x="5411788" y="4044950"/>
          <p14:tracePt t="92708" x="5411788" y="4054475"/>
          <p14:tracePt t="92723" x="5438775" y="4054475"/>
          <p14:tracePt t="92740" x="5446713" y="4062413"/>
          <p14:tracePt t="92744" x="5456238" y="4062413"/>
          <p14:tracePt t="92756" x="5473700" y="4071938"/>
          <p14:tracePt t="92773" x="5483225" y="4071938"/>
          <p14:tracePt t="92790" x="5500688" y="4081463"/>
          <p14:tracePt t="92806" x="5510213" y="4081463"/>
          <p14:tracePt t="92822" x="5518150" y="4081463"/>
          <p14:tracePt t="92839" x="5537200" y="4081463"/>
          <p14:tracePt t="92856" x="5545138" y="4081463"/>
          <p14:tracePt t="92872" x="5562600" y="4089400"/>
          <p14:tracePt t="92889" x="5581650" y="4108450"/>
          <p14:tracePt t="92905" x="5599113" y="4116388"/>
          <p14:tracePt t="92922" x="5599113" y="4125913"/>
          <p14:tracePt t="92939" x="5608638" y="4133850"/>
          <p14:tracePt t="92956" x="5626100" y="4143375"/>
          <p14:tracePt t="92972" x="5634038" y="4152900"/>
          <p14:tracePt t="92989" x="5643563" y="4160838"/>
          <p14:tracePt t="93006" x="5661025" y="4160838"/>
          <p14:tracePt t="93022" x="5670550" y="4170363"/>
          <p14:tracePt t="93039" x="5680075" y="4170363"/>
          <p14:tracePt t="93056" x="5697538" y="4170363"/>
          <p14:tracePt t="93073" x="5715000" y="4170363"/>
          <p14:tracePt t="93090" x="5724525" y="4160838"/>
          <p14:tracePt t="93106" x="5732463" y="4160838"/>
          <p14:tracePt t="93123" x="5751513" y="4143375"/>
          <p14:tracePt t="93139" x="5759450" y="4133850"/>
          <p14:tracePt t="93156" x="5768975" y="4125913"/>
          <p14:tracePt t="93173" x="5776913" y="4098925"/>
          <p14:tracePt t="93189" x="5795963" y="4071938"/>
          <p14:tracePt t="93207" x="5813425" y="4044950"/>
          <p14:tracePt t="93223" x="5822950" y="4027488"/>
          <p14:tracePt t="93241" x="5840413" y="4010025"/>
          <p14:tracePt t="93256" x="5848350" y="3990975"/>
          <p14:tracePt t="93273" x="5857875" y="3973513"/>
          <p14:tracePt t="93289" x="5857875" y="3965575"/>
          <p14:tracePt t="93306" x="5867400" y="3956050"/>
          <p14:tracePt t="93323" x="5875338" y="3946525"/>
          <p14:tracePt t="93356" x="5875338" y="3938588"/>
          <p14:tracePt t="93378" x="5875338" y="3929063"/>
          <p14:tracePt t="93392" x="5875338" y="3919538"/>
          <p14:tracePt t="93406" x="5867400" y="3919538"/>
          <p14:tracePt t="93423" x="5857875" y="3919538"/>
          <p14:tracePt t="93439" x="5840413" y="3911600"/>
          <p14:tracePt t="93456" x="5830888" y="3911600"/>
          <p14:tracePt t="93473" x="5803900" y="3911600"/>
          <p14:tracePt t="93489" x="5795963" y="3911600"/>
          <p14:tracePt t="93507" x="5776913" y="3911600"/>
          <p14:tracePt t="93523" x="5759450" y="3911600"/>
          <p14:tracePt t="93539" x="5741988" y="3911600"/>
          <p14:tracePt t="93556" x="5724525" y="3911600"/>
          <p14:tracePt t="93573" x="5705475" y="3911600"/>
          <p14:tracePt t="93590" x="5697538" y="3911600"/>
          <p14:tracePt t="93606" x="5688013" y="3911600"/>
          <p14:tracePt t="93624" x="5670550" y="3911600"/>
          <p14:tracePt t="93640" x="5661025" y="3911600"/>
          <p14:tracePt t="93656" x="5653088" y="3911600"/>
          <p14:tracePt t="93673" x="5634038" y="3911600"/>
          <p14:tracePt t="93691" x="5626100" y="3911600"/>
          <p14:tracePt t="93706" x="5599113" y="3911600"/>
          <p14:tracePt t="93723" x="5581650" y="3911600"/>
          <p14:tracePt t="93740" x="5572125" y="3919538"/>
          <p14:tracePt t="93742" x="5562600" y="3919538"/>
          <p14:tracePt t="93756" x="5554663" y="3929063"/>
          <p14:tracePt t="93774" x="5545138" y="3929063"/>
          <p14:tracePt t="93789" x="5537200" y="3938588"/>
          <p14:tracePt t="93806" x="5527675" y="3946525"/>
          <p14:tracePt t="93822" x="5510213" y="3956050"/>
          <p14:tracePt t="93839" x="5510213" y="3965575"/>
          <p14:tracePt t="93855" x="5500688" y="3973513"/>
          <p14:tracePt t="93889" x="5491163" y="3983038"/>
          <p14:tracePt t="93906" x="5491163" y="4000500"/>
          <p14:tracePt t="93922" x="5491163" y="4010025"/>
          <p14:tracePt t="93939" x="5491163" y="4017963"/>
          <p14:tracePt t="93972" x="5500688" y="4037013"/>
          <p14:tracePt t="94005" x="5510213" y="4037013"/>
          <p14:tracePt t="94022" x="5527675" y="4037013"/>
          <p14:tracePt t="94039" x="5537200" y="4037013"/>
          <p14:tracePt t="94056" x="5545138" y="4037013"/>
          <p14:tracePt t="94089" x="5562600" y="4044950"/>
          <p14:tracePt t="94123" x="5572125" y="4054475"/>
          <p14:tracePt t="94139" x="5581650" y="4054475"/>
          <p14:tracePt t="94173" x="5589588" y="4062413"/>
          <p14:tracePt t="94189" x="5599113" y="4071938"/>
          <p14:tracePt t="94223" x="5608638" y="4081463"/>
          <p14:tracePt t="94256" x="5616575" y="4089400"/>
          <p14:tracePt t="94274" x="5626100" y="4089400"/>
          <p14:tracePt t="94289" x="5634038" y="4098925"/>
          <p14:tracePt t="94307" x="5643563" y="4108450"/>
          <p14:tracePt t="94323" x="5643563" y="4116388"/>
          <p14:tracePt t="94339" x="5653088" y="4116388"/>
          <p14:tracePt t="94356" x="5653088" y="4125913"/>
          <p14:tracePt t="94373" x="5661025" y="4125913"/>
          <p14:tracePt t="94389" x="5670550" y="4125913"/>
          <p14:tracePt t="94425" x="5680075" y="4125913"/>
          <p14:tracePt t="94445" x="5688013" y="4116388"/>
          <p14:tracePt t="94472" x="5697538" y="4116388"/>
          <p14:tracePt t="94478" x="5697538" y="4108450"/>
          <p14:tracePt t="94495" x="5697538" y="4098925"/>
          <p14:tracePt t="94507" x="5705475" y="4098925"/>
          <p14:tracePt t="94523" x="5715000" y="4098925"/>
          <p14:tracePt t="94539" x="5715000" y="4089400"/>
          <p14:tracePt t="94556" x="5715000" y="4081463"/>
          <p14:tracePt t="94574" x="5715000" y="4062413"/>
          <p14:tracePt t="94589" x="5724525" y="4062413"/>
          <p14:tracePt t="94606" x="5724525" y="4054475"/>
          <p14:tracePt t="94623" x="5724525" y="4037013"/>
          <p14:tracePt t="94639" x="5724525" y="4027488"/>
          <p14:tracePt t="94656" x="5732463" y="4017963"/>
          <p14:tracePt t="94673" x="5732463" y="4010025"/>
          <p14:tracePt t="94690" x="5751513" y="3990975"/>
          <p14:tracePt t="94706" x="5759450" y="3983038"/>
          <p14:tracePt t="94724" x="5768975" y="3973513"/>
          <p14:tracePt t="94740" x="5776913" y="3956050"/>
          <p14:tracePt t="94744" x="5786438" y="3956050"/>
          <p14:tracePt t="94773" x="5795963" y="3946525"/>
          <p14:tracePt t="94793" x="5795963" y="3938588"/>
          <p14:tracePt t="94827" x="5795963" y="3929063"/>
          <p14:tracePt t="94853" x="5786438" y="3929063"/>
          <p14:tracePt t="94860" x="5776913" y="3919538"/>
          <p14:tracePt t="94867" x="5768975" y="3919538"/>
          <p14:tracePt t="94880" x="5751513" y="3919538"/>
          <p14:tracePt t="94894" x="5741988" y="3919538"/>
          <p14:tracePt t="94905" x="5732463" y="3919538"/>
          <p14:tracePt t="94922" x="5715000" y="3919538"/>
          <p14:tracePt t="94939" x="5705475" y="3919538"/>
          <p14:tracePt t="94955" x="5680075" y="3919538"/>
          <p14:tracePt t="94972" x="5670550" y="3911600"/>
          <p14:tracePt t="94989" x="5634038" y="3911600"/>
          <p14:tracePt t="95005" x="5608638" y="3911600"/>
          <p14:tracePt t="95022" x="5572125" y="3911600"/>
          <p14:tracePt t="95039" x="5537200" y="3911600"/>
          <p14:tracePt t="95056" x="5518150" y="3911600"/>
          <p14:tracePt t="95073" x="5500688" y="3911600"/>
          <p14:tracePt t="95089" x="5483225" y="3919538"/>
          <p14:tracePt t="95106" x="5465763" y="3919538"/>
          <p14:tracePt t="95123" x="5465763" y="3929063"/>
          <p14:tracePt t="95139" x="5465763" y="3938588"/>
          <p14:tracePt t="95156" x="5465763" y="3946525"/>
          <p14:tracePt t="95173" x="5465763" y="3965575"/>
          <p14:tracePt t="95190" x="5465763" y="3973513"/>
          <p14:tracePt t="95206" x="5465763" y="3983038"/>
          <p14:tracePt t="95223" x="5465763" y="4000500"/>
          <p14:tracePt t="95239" x="5465763" y="4010025"/>
          <p14:tracePt t="95257" x="5473700" y="4017963"/>
          <p14:tracePt t="95273" x="5473700" y="4027488"/>
          <p14:tracePt t="95289" x="5473700" y="4037013"/>
          <p14:tracePt t="95306" x="5483225" y="4044950"/>
          <p14:tracePt t="95323" x="5491163" y="4054475"/>
          <p14:tracePt t="95339" x="5491163" y="4062413"/>
          <p14:tracePt t="95356" x="5500688" y="4062413"/>
          <p14:tracePt t="95373" x="5510213" y="4071938"/>
          <p14:tracePt t="95389" x="5518150" y="4081463"/>
          <p14:tracePt t="95407" x="5527675" y="4081463"/>
          <p14:tracePt t="95423" x="5545138" y="4089400"/>
          <p14:tracePt t="95456" x="5554663" y="4098925"/>
          <p14:tracePt t="95473" x="5562600" y="4116388"/>
          <p14:tracePt t="95490" x="5581650" y="4125913"/>
          <p14:tracePt t="95506" x="5581650" y="4133850"/>
          <p14:tracePt t="95524" x="5589588" y="4152900"/>
          <p14:tracePt t="95539" x="5589588" y="4160838"/>
          <p14:tracePt t="95556" x="5599113" y="4170363"/>
          <p14:tracePt t="95573" x="5599113" y="4179888"/>
          <p14:tracePt t="95589" x="5608638" y="4179888"/>
          <p14:tracePt t="95606" x="5616575" y="4187825"/>
          <p14:tracePt t="95639" x="5626100" y="4187825"/>
          <p14:tracePt t="95662" x="5634038" y="4187825"/>
          <p14:tracePt t="95675" x="5634038" y="4179888"/>
          <p14:tracePt t="95716" x="5634038" y="4170363"/>
          <p14:tracePt t="95723" x="5643563" y="4170363"/>
          <p14:tracePt t="95730" x="5643563" y="4160838"/>
          <p14:tracePt t="95743" x="5643563" y="4152900"/>
          <p14:tracePt t="95757" x="5653088" y="4143375"/>
          <p14:tracePt t="95773" x="5670550" y="4133850"/>
          <p14:tracePt t="95790" x="5705475" y="4116388"/>
          <p14:tracePt t="95806" x="5732463" y="4108450"/>
          <p14:tracePt t="95822" x="5786438" y="4089400"/>
          <p14:tracePt t="95839" x="5840413" y="4062413"/>
          <p14:tracePt t="95856" x="5867400" y="4044950"/>
          <p14:tracePt t="95872" x="5894388" y="4027488"/>
          <p14:tracePt t="95889" x="5911850" y="4017963"/>
          <p14:tracePt t="95905" x="5919788" y="4010025"/>
          <p14:tracePt t="95922" x="5938838" y="4000500"/>
          <p14:tracePt t="95939" x="5938838" y="3990975"/>
          <p14:tracePt t="95956" x="5938838" y="3973513"/>
          <p14:tracePt t="95972" x="5938838" y="3965575"/>
          <p14:tracePt t="95989" x="5938838" y="3956050"/>
          <p14:tracePt t="96006" x="5938838" y="3946525"/>
          <p14:tracePt t="96022" x="5938838" y="3938588"/>
          <p14:tracePt t="96039" x="5938838" y="3929063"/>
          <p14:tracePt t="96073" x="5938838" y="3919538"/>
          <p14:tracePt t="96092" x="5929313" y="3919538"/>
          <p14:tracePt t="96106" x="5919788" y="3919538"/>
          <p14:tracePt t="96127" x="5902325" y="3919538"/>
          <p14:tracePt t="96139" x="5894388" y="3911600"/>
          <p14:tracePt t="96156" x="5884863" y="3911600"/>
          <p14:tracePt t="96173" x="5867400" y="3911600"/>
          <p14:tracePt t="96189" x="5830888" y="3911600"/>
          <p14:tracePt t="96207" x="5803900" y="3902075"/>
          <p14:tracePt t="96222" x="5795963" y="3902075"/>
          <p14:tracePt t="96239" x="5768975" y="3902075"/>
          <p14:tracePt t="96256" x="5751513" y="3902075"/>
          <p14:tracePt t="96272" x="5732463" y="3894138"/>
          <p14:tracePt t="96289" x="5715000" y="3894138"/>
          <p14:tracePt t="96306" x="5705475" y="3894138"/>
          <p14:tracePt t="96323" x="5688013" y="3894138"/>
          <p14:tracePt t="96339" x="5680075" y="3884613"/>
          <p14:tracePt t="96356" x="5670550" y="3884613"/>
          <p14:tracePt t="96373" x="5653088" y="3884613"/>
          <p14:tracePt t="96390" x="5643563" y="3884613"/>
          <p14:tracePt t="96406" x="5626100" y="3884613"/>
          <p14:tracePt t="96423" x="5616575" y="3884613"/>
          <p14:tracePt t="96441" x="5599113" y="3894138"/>
          <p14:tracePt t="96456" x="5589588" y="3894138"/>
          <p14:tracePt t="96474" x="5581650" y="3902075"/>
          <p14:tracePt t="96489" x="5572125" y="3911600"/>
          <p14:tracePt t="96506" x="5562600" y="3911600"/>
          <p14:tracePt t="96523" x="5545138" y="3929063"/>
          <p14:tracePt t="96540" x="5537200" y="3938588"/>
          <p14:tracePt t="96556" x="5527675" y="3946525"/>
          <p14:tracePt t="96573" x="5527675" y="3956050"/>
          <p14:tracePt t="96590" x="5518150" y="3973513"/>
          <p14:tracePt t="96623" x="5518150" y="3990975"/>
          <p14:tracePt t="96639" x="5518150" y="4000500"/>
          <p14:tracePt t="96656" x="5527675" y="4010025"/>
          <p14:tracePt t="96673" x="5527675" y="4027488"/>
          <p14:tracePt t="96689" x="5537200" y="4037013"/>
          <p14:tracePt t="96707" x="5554663" y="4037013"/>
          <p14:tracePt t="96723" x="5562600" y="4044950"/>
          <p14:tracePt t="96756" x="5581650" y="4054475"/>
          <p14:tracePt t="96773" x="5589588" y="4054475"/>
          <p14:tracePt t="96789" x="5599113" y="4054475"/>
          <p14:tracePt t="96806" x="5608638" y="4054475"/>
          <p14:tracePt t="96822" x="5608638" y="4062413"/>
          <p14:tracePt t="96839" x="5616575" y="4062413"/>
          <p14:tracePt t="96855" x="5626100" y="4062413"/>
          <p14:tracePt t="96872" x="5626100" y="4071938"/>
          <p14:tracePt t="96889" x="5634038" y="4071938"/>
          <p14:tracePt t="96911" x="5643563" y="4071938"/>
          <p14:tracePt t="96945" x="5653088" y="4071938"/>
          <p14:tracePt t="96959" x="5661025" y="4071938"/>
          <p14:tracePt t="97000" x="5670550" y="4071938"/>
          <p14:tracePt t="97048" x="5680075" y="4071938"/>
          <p14:tracePt t="97076" x="5688013" y="4071938"/>
          <p14:tracePt t="97103" x="5697538" y="4071938"/>
          <p14:tracePt t="97152" x="5697538" y="4062413"/>
          <p14:tracePt t="97158" x="5697538" y="4054475"/>
          <p14:tracePt t="97165" x="5705475" y="4054475"/>
          <p14:tracePt t="97186" x="5705475" y="4044950"/>
          <p14:tracePt t="97213" x="5715000" y="4037013"/>
          <p14:tracePt t="97227" x="5715000" y="4027488"/>
          <p14:tracePt t="97234" x="5715000" y="4017963"/>
          <p14:tracePt t="97248" x="5715000" y="4010025"/>
          <p14:tracePt t="97269" x="5715000" y="4000500"/>
          <p14:tracePt t="97282" x="5715000" y="3990975"/>
          <p14:tracePt t="97295" x="5715000" y="3983038"/>
          <p14:tracePt t="97316" x="5715000" y="3973513"/>
          <p14:tracePt t="97330" x="5715000" y="3965575"/>
          <p14:tracePt t="97343" x="5715000" y="3956050"/>
          <p14:tracePt t="97357" x="5715000" y="3946525"/>
          <p14:tracePt t="97373" x="5715000" y="3938588"/>
          <p14:tracePt t="97390" x="5715000" y="3929063"/>
          <p14:tracePt t="97406" x="5715000" y="3919538"/>
          <p14:tracePt t="97424" x="5715000" y="3911600"/>
          <p14:tracePt t="97439" x="5715000" y="3902075"/>
          <p14:tracePt t="97456" x="5705475" y="3902075"/>
          <p14:tracePt t="97480" x="5697538" y="3902075"/>
          <p14:tracePt t="97494" x="5688013" y="3902075"/>
          <p14:tracePt t="97508" x="5680075" y="3902075"/>
          <p14:tracePt t="97523" x="5680075" y="3911600"/>
          <p14:tracePt t="97540" x="5670550" y="3919538"/>
          <p14:tracePt t="97556" x="5653088" y="3929063"/>
          <p14:tracePt t="97573" x="5653088" y="3946525"/>
          <p14:tracePt t="97589" x="5643563" y="3956050"/>
          <p14:tracePt t="97606" x="5643563" y="3965575"/>
          <p14:tracePt t="97622" x="5634038" y="3983038"/>
          <p14:tracePt t="97656" x="5626100" y="4000500"/>
          <p14:tracePt t="97672" x="5616575" y="4010025"/>
          <p14:tracePt t="97706" x="5616575" y="4027488"/>
          <p14:tracePt t="97723" x="5616575" y="4037013"/>
          <p14:tracePt t="97739" x="5616575" y="4044950"/>
          <p14:tracePt t="97756" x="5616575" y="4062413"/>
          <p14:tracePt t="97773" x="5616575" y="4071938"/>
          <p14:tracePt t="97789" x="5626100" y="4081463"/>
          <p14:tracePt t="97805" x="5626100" y="4089400"/>
          <p14:tracePt t="97822" x="5634038" y="4098925"/>
          <p14:tracePt t="97855" x="5643563" y="4108450"/>
          <p14:tracePt t="97889" x="5643563" y="4116388"/>
          <p14:tracePt t="97906" x="5653088" y="4116388"/>
          <p14:tracePt t="97922" x="5661025" y="4116388"/>
          <p14:tracePt t="97977" x="5670550" y="4116388"/>
          <p14:tracePt t="98055" x="5680075" y="4108450"/>
          <p14:tracePt t="98081" x="5688013" y="4098925"/>
          <p14:tracePt t="98090" x="5688013" y="4089400"/>
          <p14:tracePt t="98103" x="5697538" y="4081463"/>
          <p14:tracePt t="98116" x="5697538" y="4071938"/>
          <p14:tracePt t="98136" x="5705475" y="4071938"/>
          <p14:tracePt t="98151" x="5705475" y="4062413"/>
          <p14:tracePt t="98157" x="5705475" y="4054475"/>
          <p14:tracePt t="98177" x="5715000" y="4054475"/>
          <p14:tracePt t="98190" x="5715000" y="4044950"/>
          <p14:tracePt t="98206" x="5715000" y="4037013"/>
          <p14:tracePt t="98223" x="5732463" y="4037013"/>
          <p14:tracePt t="98239" x="5732463" y="4027488"/>
          <p14:tracePt t="98256" x="5732463" y="4017963"/>
          <p14:tracePt t="98259" x="5741988" y="4017963"/>
          <p14:tracePt t="98278" x="5741988" y="4010025"/>
          <p14:tracePt t="98314" x="5751513" y="4000500"/>
          <p14:tracePt t="98342" x="5751513" y="3990975"/>
          <p14:tracePt t="99044" x="5751513" y="4000500"/>
          <p14:tracePt t="99051" x="5741988" y="4000500"/>
          <p14:tracePt t="99071" x="5732463" y="4010025"/>
          <p14:tracePt t="99079" x="5724525" y="4010025"/>
          <p14:tracePt t="99089" x="5715000" y="4010025"/>
          <p14:tracePt t="99106" x="5697538" y="4010025"/>
          <p14:tracePt t="99123" x="5688013" y="4010025"/>
          <p14:tracePt t="99140" x="5670550" y="4010025"/>
          <p14:tracePt t="99156" x="5653088" y="4010025"/>
          <p14:tracePt t="99173" x="5634038" y="4010025"/>
          <p14:tracePt t="99190" x="5572125" y="4010025"/>
          <p14:tracePt t="99206" x="5500688" y="4027488"/>
          <p14:tracePt t="99223" x="5384800" y="4037013"/>
          <p14:tracePt t="99240" x="5251450" y="4062413"/>
          <p14:tracePt t="99245" x="5224463" y="4062413"/>
          <p14:tracePt t="99257" x="5180013" y="4071938"/>
          <p14:tracePt t="99273" x="5143500" y="4081463"/>
          <p14:tracePt t="99290" x="5126038" y="4089400"/>
          <p14:tracePt t="99306" x="5108575" y="4089400"/>
          <p14:tracePt t="99323" x="5099050" y="4089400"/>
          <p14:tracePt t="99339" x="5089525" y="4089400"/>
          <p14:tracePt t="99356" x="5081588" y="4089400"/>
          <p14:tracePt t="99380" x="5072063" y="4089400"/>
          <p14:tracePt t="99394" x="5062538" y="4089400"/>
          <p14:tracePt t="99428" x="5054600" y="4089400"/>
          <p14:tracePt t="99449" x="5054600" y="4098925"/>
          <p14:tracePt t="99455" x="5045075" y="4098925"/>
          <p14:tracePt t="99490" x="5037138" y="4098925"/>
          <p14:tracePt t="99503" x="5027613" y="4098925"/>
          <p14:tracePt t="99709" x="5037138" y="4098925"/>
          <p14:tracePt t="99724" x="5045075" y="4098925"/>
          <p14:tracePt t="99731" x="5054600" y="4098925"/>
          <p14:tracePt t="99743" x="5062538" y="4098925"/>
          <p14:tracePt t="99756" x="5072063" y="4098925"/>
          <p14:tracePt t="99773" x="5081588" y="4098925"/>
          <p14:tracePt t="99789" x="5089525" y="4098925"/>
          <p14:tracePt t="99806" x="5108575" y="4098925"/>
          <p14:tracePt t="99822" x="5116513" y="4098925"/>
          <p14:tracePt t="99856" x="5126038" y="4098925"/>
          <p14:tracePt t="99877" x="5133975" y="4098925"/>
          <p14:tracePt t="99889" x="5143500" y="4098925"/>
          <p14:tracePt t="99905" x="5153025" y="4098925"/>
          <p14:tracePt t="99922" x="5160963" y="4098925"/>
          <p14:tracePt t="99946" x="5170488" y="4098925"/>
          <p14:tracePt t="99955" x="5180013" y="4098925"/>
          <p14:tracePt t="99973" x="5187950" y="4098925"/>
          <p14:tracePt t="99989" x="5205413" y="4098925"/>
          <p14:tracePt t="100005" x="5224463" y="4098925"/>
          <p14:tracePt t="100022" x="5259388" y="4098925"/>
          <p14:tracePt t="100039" x="5276850" y="4089400"/>
          <p14:tracePt t="100056" x="5313363" y="4089400"/>
          <p14:tracePt t="100073" x="5348288" y="4081463"/>
          <p14:tracePt t="100090" x="5375275" y="4071938"/>
          <p14:tracePt t="100106" x="5394325" y="4062413"/>
          <p14:tracePt t="100124" x="5411788" y="4062413"/>
          <p14:tracePt t="100140" x="5429250" y="4062413"/>
          <p14:tracePt t="100156" x="5438775" y="4062413"/>
          <p14:tracePt t="100173" x="5446713" y="4062413"/>
          <p14:tracePt t="100189" x="5456238" y="4062413"/>
          <p14:tracePt t="100206" x="5473700" y="4054475"/>
          <p14:tracePt t="100223" x="5483225" y="4054475"/>
          <p14:tracePt t="100240" x="5491163" y="4054475"/>
          <p14:tracePt t="100256" x="5500688" y="4054475"/>
          <p14:tracePt t="100283" x="5510213" y="4054475"/>
          <p14:tracePt t="100297" x="5518150" y="4054475"/>
          <p14:tracePt t="100331" x="5527675" y="4054475"/>
          <p14:tracePt t="100358" x="5537200" y="4054475"/>
          <p14:tracePt t="100591" x="5545138" y="4054475"/>
          <p14:tracePt t="100624" x="5554663" y="4054475"/>
          <p14:tracePt t="100916" x="5554663" y="4062413"/>
          <p14:tracePt t="100992" x="5554663" y="4071938"/>
          <p14:tracePt t="101076" x="5554663" y="4081463"/>
          <p14:tracePt t="101171" x="5554663" y="4089400"/>
          <p14:tracePt t="101219" x="5545138" y="4089400"/>
          <p14:tracePt t="101240" x="5545138" y="4098925"/>
          <p14:tracePt t="101275" x="5537200" y="4108450"/>
          <p14:tracePt t="101301" x="5537200" y="4116388"/>
          <p14:tracePt t="101308" x="5527675" y="4116388"/>
          <p14:tracePt t="101323" x="5527675" y="4125913"/>
          <p14:tracePt t="101349" x="5527675" y="4133850"/>
          <p14:tracePt t="101363" x="5518150" y="4133850"/>
          <p14:tracePt t="101383" x="5518150" y="4143375"/>
          <p14:tracePt t="101390" x="5510213" y="4143375"/>
          <p14:tracePt t="101410" x="5510213" y="4152900"/>
          <p14:tracePt t="101431" x="5510213" y="4160838"/>
          <p14:tracePt t="101561" x="5510213" y="4170363"/>
          <p14:tracePt t="101589" x="5510213" y="4179888"/>
          <p14:tracePt t="101636" x="5500688" y="4179888"/>
          <p14:tracePt t="101712" x="5500688" y="4187825"/>
          <p14:tracePt t="101759" x="5491163" y="4187825"/>
          <p14:tracePt t="101779" x="5491163" y="4197350"/>
          <p14:tracePt t="101867" x="5483225" y="4197350"/>
          <p14:tracePt t="101996" x="5473700" y="4197350"/>
          <p14:tracePt t="102087" x="5465763" y="4197350"/>
          <p14:tracePt t="102135" x="5465763" y="4205288"/>
          <p14:tracePt t="102162" x="5456238" y="4205288"/>
          <p14:tracePt t="102183" x="5456238" y="4214813"/>
          <p14:tracePt t="102197" x="5446713" y="4214813"/>
          <p14:tracePt t="102217" x="5438775" y="4214813"/>
          <p14:tracePt t="102257" x="5438775" y="4224338"/>
          <p14:tracePt t="102264" x="5429250" y="4224338"/>
          <p14:tracePt t="102272" x="5429250" y="4232275"/>
          <p14:tracePt t="102292" x="5419725" y="4232275"/>
          <p14:tracePt t="102306" x="5411788" y="4241800"/>
          <p14:tracePt t="102323" x="5402263" y="4241800"/>
          <p14:tracePt t="102339" x="5384800" y="4259263"/>
          <p14:tracePt t="102356" x="5367338" y="4268788"/>
          <p14:tracePt t="102373" x="5340350" y="4276725"/>
          <p14:tracePt t="102389" x="5330825" y="4295775"/>
          <p14:tracePt t="102407" x="5313363" y="4303713"/>
          <p14:tracePt t="102440" x="5303838" y="4313238"/>
          <p14:tracePt t="102456" x="5295900" y="4322763"/>
          <p14:tracePt t="102473" x="5286375" y="4330700"/>
          <p14:tracePt t="102490" x="5268913" y="4340225"/>
          <p14:tracePt t="102508" x="5268913" y="4348163"/>
          <p14:tracePt t="102524" x="5251450" y="4367213"/>
          <p14:tracePt t="102540" x="5232400" y="4375150"/>
          <p14:tracePt t="102556" x="5224463" y="4384675"/>
          <p14:tracePt t="102573" x="5205413" y="4402138"/>
          <p14:tracePt t="102590" x="5205413" y="4411663"/>
          <p14:tracePt t="102606" x="5187950" y="4429125"/>
          <p14:tracePt t="102623" x="5170488" y="4446588"/>
          <p14:tracePt t="102641" x="5153025" y="4465638"/>
          <p14:tracePt t="102656" x="5133975" y="4483100"/>
          <p14:tracePt t="102674" x="5116513" y="4500563"/>
          <p14:tracePt t="102690" x="5089525" y="4510088"/>
          <p14:tracePt t="102707" x="5081588" y="4527550"/>
          <p14:tracePt t="102723" x="5062538" y="4527550"/>
          <p14:tracePt t="102740" x="5054600" y="4537075"/>
          <p14:tracePt t="102756" x="5045075" y="4537075"/>
          <p14:tracePt t="102773" x="5027613" y="4545013"/>
          <p14:tracePt t="102789" x="5018088" y="4554538"/>
          <p14:tracePt t="102806" x="5000625" y="4562475"/>
          <p14:tracePt t="102822" x="4991100" y="4562475"/>
          <p14:tracePt t="102839" x="4973638" y="4581525"/>
          <p14:tracePt t="102856" x="4965700" y="4589463"/>
          <p14:tracePt t="102872" x="4938713" y="4598988"/>
          <p14:tracePt t="102889" x="4929188" y="4608513"/>
          <p14:tracePt t="102906" x="4911725" y="4625975"/>
          <p14:tracePt t="102922" x="4902200" y="4633913"/>
          <p14:tracePt t="102939" x="4894263" y="4643438"/>
          <p14:tracePt t="102956" x="4884738" y="4652963"/>
          <p14:tracePt t="102972" x="4875213" y="4660900"/>
          <p14:tracePt t="103006" x="4867275" y="4670425"/>
          <p14:tracePt t="103113" x="4875213" y="4670425"/>
          <p14:tracePt t="103133" x="4884738" y="4670425"/>
          <p14:tracePt t="103161" x="4894263" y="4670425"/>
          <p14:tracePt t="103195" x="4902200" y="4660900"/>
          <p14:tracePt t="103230" x="4911725" y="4660900"/>
          <p14:tracePt t="103243" x="4919663" y="4660900"/>
          <p14:tracePt t="103263" x="4929188" y="4660900"/>
          <p14:tracePt t="103277" x="4938713" y="4660900"/>
          <p14:tracePt t="103292" x="4946650" y="4660900"/>
          <p14:tracePt t="103297" x="4956175" y="4660900"/>
          <p14:tracePt t="103318" x="4965700" y="4660900"/>
          <p14:tracePt t="103338" x="4973638" y="4660900"/>
          <p14:tracePt t="103345" x="4973638" y="4652963"/>
          <p14:tracePt t="103356" x="4983163" y="4652963"/>
          <p14:tracePt t="103373" x="4991100" y="4652963"/>
          <p14:tracePt t="103390" x="5000625" y="4652963"/>
          <p14:tracePt t="103406" x="5018088" y="4652963"/>
          <p14:tracePt t="103423" x="5027613" y="4652963"/>
          <p14:tracePt t="103440" x="5037138" y="4652963"/>
          <p14:tracePt t="103456" x="5045075" y="4652963"/>
          <p14:tracePt t="103474" x="5062538" y="4652963"/>
          <p14:tracePt t="103490" x="5072063" y="4660900"/>
          <p14:tracePt t="103506" x="5081588" y="4660900"/>
          <p14:tracePt t="103523" x="5099050" y="4670425"/>
          <p14:tracePt t="103540" x="5108575" y="4670425"/>
          <p14:tracePt t="103556" x="5116513" y="4679950"/>
          <p14:tracePt t="103573" x="5126038" y="4679950"/>
          <p14:tracePt t="103590" x="5143500" y="4679950"/>
          <p14:tracePt t="103624" x="5153025" y="4679950"/>
          <p14:tracePt t="103653" x="5160963" y="4679950"/>
          <p14:tracePt t="103660" x="5160963" y="4687888"/>
          <p14:tracePt t="103674" x="5170488" y="4687888"/>
          <p14:tracePt t="103701" x="5180013" y="4687888"/>
          <p14:tracePt t="103721" x="5180013" y="4697413"/>
          <p14:tracePt t="103829" x="5180013" y="4705350"/>
          <p14:tracePt t="103856" x="5170488" y="4705350"/>
          <p14:tracePt t="103870" x="5160963" y="4705350"/>
          <p14:tracePt t="103883" x="5153025" y="4705350"/>
          <p14:tracePt t="103897" x="5143500" y="4705350"/>
          <p14:tracePt t="103918" x="5133975" y="4705350"/>
          <p14:tracePt t="103925" x="5126038" y="4705350"/>
          <p14:tracePt t="103945" x="5116513" y="4705350"/>
          <p14:tracePt t="103965" x="5108575" y="4705350"/>
          <p14:tracePt t="103999" x="5099050" y="4705350"/>
          <p14:tracePt t="104097" x="5099050" y="4697413"/>
          <p14:tracePt t="104104" x="5099050" y="4687888"/>
          <p14:tracePt t="104118" x="5099050" y="4679950"/>
          <p14:tracePt t="104125" x="5099050" y="4670425"/>
          <p14:tracePt t="104139" x="5108575" y="4660900"/>
          <p14:tracePt t="104158" x="5108575" y="4633913"/>
          <p14:tracePt t="104173" x="5116513" y="4616450"/>
          <p14:tracePt t="104190" x="5116513" y="4608513"/>
          <p14:tracePt t="104206" x="5126038" y="4589463"/>
          <p14:tracePt t="104223" x="5133975" y="4581525"/>
          <p14:tracePt t="104240" x="5133975" y="4562475"/>
          <p14:tracePt t="104256" x="5133975" y="4554538"/>
          <p14:tracePt t="104273" x="5133975" y="4537075"/>
          <p14:tracePt t="104289" x="5133975" y="4527550"/>
          <p14:tracePt t="104306" x="5133975" y="4518025"/>
          <p14:tracePt t="104323" x="5133975" y="4510088"/>
          <p14:tracePt t="104339" x="5143500" y="4500563"/>
          <p14:tracePt t="104356" x="5143500" y="4491038"/>
          <p14:tracePt t="104373" x="5143500" y="4473575"/>
          <p14:tracePt t="104390" x="5143500" y="4465638"/>
          <p14:tracePt t="104406" x="5143500" y="4456113"/>
          <p14:tracePt t="104423" x="5143500" y="4446588"/>
          <p14:tracePt t="104535" x="5133975" y="4446588"/>
          <p14:tracePt t="104549" x="5133975" y="4456113"/>
          <p14:tracePt t="104576" x="5133975" y="4465638"/>
          <p14:tracePt t="104610" x="5133975" y="4473575"/>
          <p14:tracePt t="104637" x="5126038" y="4483100"/>
          <p14:tracePt t="104644" x="5126038" y="4491038"/>
          <p14:tracePt t="104658" x="5126038" y="4500563"/>
          <p14:tracePt t="104673" x="5126038" y="4510088"/>
          <p14:tracePt t="104693" x="5126038" y="4518025"/>
          <p14:tracePt t="104706" x="5133975" y="4527550"/>
          <p14:tracePt t="104724" x="5133975" y="4537075"/>
          <p14:tracePt t="104739" x="5133975" y="4554538"/>
          <p14:tracePt t="104756" x="5143500" y="4572000"/>
          <p14:tracePt t="104760" x="5143500" y="4581525"/>
          <p14:tracePt t="104773" x="5153025" y="4589463"/>
          <p14:tracePt t="104790" x="5160963" y="4598988"/>
          <p14:tracePt t="104806" x="5160963" y="4608513"/>
          <p14:tracePt t="104822" x="5160963" y="4616450"/>
          <p14:tracePt t="104839" x="5160963" y="4633913"/>
          <p14:tracePt t="104856" x="5160963" y="4643438"/>
          <p14:tracePt t="104889" x="5170488" y="4652963"/>
          <p14:tracePt t="104909" x="5170488" y="4660900"/>
          <p14:tracePt t="104923" x="5170488" y="4670425"/>
          <p14:tracePt t="104957" x="5170488" y="4679950"/>
          <p14:tracePt t="104985" x="5170488" y="4687888"/>
          <p14:tracePt t="105018" x="5170488" y="4697413"/>
          <p14:tracePt t="105033" x="5170488" y="4705350"/>
          <p14:tracePt t="105053" x="5180013" y="4705350"/>
          <p14:tracePt t="105068" x="5180013" y="4714875"/>
          <p14:tracePt t="105082" x="5180013" y="4724400"/>
          <p14:tracePt t="105095" x="5187950" y="4732338"/>
          <p14:tracePt t="105109" x="5197475" y="4741863"/>
          <p14:tracePt t="105116" x="5197475" y="4751388"/>
          <p14:tracePt t="105130" x="5197475" y="4759325"/>
          <p14:tracePt t="105143" x="5205413" y="4768850"/>
          <p14:tracePt t="105156" x="5205413" y="4776788"/>
          <p14:tracePt t="105173" x="5214938" y="4786313"/>
          <p14:tracePt t="105190" x="5214938" y="4795838"/>
          <p14:tracePt t="105206" x="5232400" y="4822825"/>
          <p14:tracePt t="105223" x="5232400" y="4830763"/>
          <p14:tracePt t="105239" x="5241925" y="4840288"/>
          <p14:tracePt t="105256" x="5241925" y="4848225"/>
          <p14:tracePt t="105273" x="5251450" y="4857750"/>
          <p14:tracePt t="105306" x="5259388" y="4867275"/>
          <p14:tracePt t="105323" x="5268913" y="4867275"/>
          <p14:tracePt t="106509" x="5259388" y="4857750"/>
          <p14:tracePt t="106519" x="5259388" y="4848225"/>
          <p14:tracePt t="106533" x="5251450" y="4848225"/>
          <p14:tracePt t="106539" x="5251450" y="4840288"/>
          <p14:tracePt t="106558" x="5232400" y="4822825"/>
          <p14:tracePt t="106573" x="5224463" y="4803775"/>
          <p14:tracePt t="106589" x="5205413" y="4795838"/>
          <p14:tracePt t="106606" x="5197475" y="4776788"/>
          <p14:tracePt t="106623" x="5187950" y="4776788"/>
          <p14:tracePt t="106639" x="5180013" y="4776788"/>
          <p14:tracePt t="106656" x="5160963" y="4768850"/>
          <p14:tracePt t="106673" x="5143500" y="4759325"/>
          <p14:tracePt t="106690" x="5116513" y="4759325"/>
          <p14:tracePt t="106708" x="5089525" y="4759325"/>
          <p14:tracePt t="106724" x="5072063" y="4759325"/>
          <p14:tracePt t="106739" x="5045075" y="4759325"/>
          <p14:tracePt t="106756" x="5018088" y="4759325"/>
          <p14:tracePt t="106773" x="5000625" y="4759325"/>
          <p14:tracePt t="106790" x="4973638" y="4759325"/>
          <p14:tracePt t="106806" x="4965700" y="4759325"/>
          <p14:tracePt t="106823" x="4956175" y="4759325"/>
          <p14:tracePt t="106839" x="4938713" y="4759325"/>
          <p14:tracePt t="106872" x="4929188" y="4759325"/>
          <p14:tracePt t="106994" x="4929188" y="4768850"/>
          <p14:tracePt t="107008" x="4929188" y="4776788"/>
          <p14:tracePt t="107042" x="4938713" y="4776788"/>
          <p14:tracePt t="107049" x="4946650" y="4776788"/>
          <p14:tracePt t="107063" x="4956175" y="4776788"/>
          <p14:tracePt t="107076" x="4965700" y="4776788"/>
          <p14:tracePt t="107090" x="4983163" y="4776788"/>
          <p14:tracePt t="107106" x="4991100" y="4776788"/>
          <p14:tracePt t="107122" x="5010150" y="4786313"/>
          <p14:tracePt t="107139" x="5037138" y="4786313"/>
          <p14:tracePt t="107156" x="5045075" y="4786313"/>
          <p14:tracePt t="107172" x="5062538" y="4795838"/>
          <p14:tracePt t="107189" x="5081588" y="4795838"/>
          <p14:tracePt t="107206" x="5099050" y="4795838"/>
          <p14:tracePt t="107223" x="5108575" y="4795838"/>
          <p14:tracePt t="107240" x="5116513" y="4795838"/>
          <p14:tracePt t="107256" x="5126038" y="4795838"/>
          <p14:tracePt t="107273" x="5133975" y="4795838"/>
          <p14:tracePt t="107303" x="5143500" y="4795838"/>
          <p14:tracePt t="107344" x="5153025" y="4795838"/>
          <p14:tracePt t="107392" x="5160963" y="4795838"/>
          <p14:tracePt t="107427" x="5170488" y="4795838"/>
          <p14:tracePt t="107475" x="5180013" y="4795838"/>
          <p14:tracePt t="107495" x="5180013" y="4786313"/>
          <p14:tracePt t="107535" x="5180013" y="4776788"/>
          <p14:tracePt t="107549" x="5180013" y="4768850"/>
          <p14:tracePt t="107563" x="5180013" y="4759325"/>
          <p14:tracePt t="107577" x="5180013" y="4751388"/>
          <p14:tracePt t="107589" x="5180013" y="4741863"/>
          <p14:tracePt t="107606" x="5170488" y="4724400"/>
          <p14:tracePt t="107624" x="5160963" y="4697413"/>
          <p14:tracePt t="107640" x="5160963" y="4687888"/>
          <p14:tracePt t="107657" x="5160963" y="4679950"/>
          <p14:tracePt t="107673" x="5160963" y="4670425"/>
          <p14:tracePt t="107706" x="5160963" y="4660900"/>
          <p14:tracePt t="107769" x="5153025" y="4660900"/>
          <p14:tracePt t="107855" x="5153025" y="4670425"/>
          <p14:tracePt t="107876" x="5153025" y="4679950"/>
          <p14:tracePt t="107903" x="5153025" y="4687888"/>
          <p14:tracePt t="107951" x="5153025" y="4697413"/>
          <p14:tracePt t="107999" x="5153025" y="4705350"/>
          <p14:tracePt t="108027" x="5153025" y="4714875"/>
          <p14:tracePt t="108061" x="5153025" y="4724400"/>
          <p14:tracePt t="108103" x="5153025" y="4732338"/>
          <p14:tracePt t="108192" x="5153025" y="4741863"/>
          <p14:tracePt t="108819" x="5153025" y="4732338"/>
          <p14:tracePt t="108840" x="5160963" y="4732338"/>
          <p14:tracePt t="108846" x="5160963" y="4724400"/>
          <p14:tracePt t="108867" x="5160963" y="4705350"/>
          <p14:tracePt t="108874" x="5170488" y="4705350"/>
          <p14:tracePt t="108889" x="5180013" y="4679950"/>
          <p14:tracePt t="108906" x="5241925" y="4616450"/>
          <p14:tracePt t="108922" x="5456238" y="4465638"/>
          <p14:tracePt t="108939" x="5527675" y="4384675"/>
          <p14:tracePt t="108956" x="5616575" y="4276725"/>
          <p14:tracePt t="108972" x="5670550" y="4205288"/>
          <p14:tracePt t="108989" x="5697538" y="4160838"/>
          <p14:tracePt t="109006" x="5724525" y="4116388"/>
          <p14:tracePt t="109022" x="5751513" y="4089400"/>
          <p14:tracePt t="109039" x="5803900" y="4054475"/>
          <p14:tracePt t="109056" x="5840413" y="4037013"/>
          <p14:tracePt t="109072" x="5884863" y="4017963"/>
          <p14:tracePt t="109089" x="5911850" y="4000500"/>
          <p14:tracePt t="109106" x="5938838" y="4000500"/>
          <p14:tracePt t="109122" x="5956300" y="3990975"/>
          <p14:tracePt t="109139" x="5965825" y="3990975"/>
          <p14:tracePt t="109155" x="5991225" y="3990975"/>
          <p14:tracePt t="109172" x="6000750" y="3990975"/>
          <p14:tracePt t="109189" x="6027738" y="3990975"/>
          <p14:tracePt t="109206" x="6037263" y="3990975"/>
          <p14:tracePt t="109222" x="6062663" y="3990975"/>
          <p14:tracePt t="109239" x="6081713" y="3990975"/>
          <p14:tracePt t="109256" x="6089650" y="3990975"/>
          <p14:tracePt t="109258" x="6099175" y="3990975"/>
          <p14:tracePt t="109272" x="6116638" y="3990975"/>
          <p14:tracePt t="109289" x="6126163" y="3990975"/>
          <p14:tracePt t="109305" x="6143625" y="3990975"/>
          <p14:tracePt t="109322" x="6153150" y="3990975"/>
          <p14:tracePt t="109355" x="6161088" y="3990975"/>
          <p14:tracePt t="109476" x="6161088" y="4000500"/>
          <p14:tracePt t="109523" x="6161088" y="4010025"/>
          <p14:tracePt t="109571" x="6161088" y="4017963"/>
          <p14:tracePt t="109639" x="6161088" y="4027488"/>
          <p14:tracePt t="109674" x="6161088" y="4037013"/>
          <p14:tracePt t="109701" x="6153150" y="4037013"/>
          <p14:tracePt t="109708" x="6153150" y="4044950"/>
          <p14:tracePt t="109722" x="6143625" y="4054475"/>
          <p14:tracePt t="109728" x="6134100" y="4054475"/>
          <p14:tracePt t="109742" x="6126163" y="4062413"/>
          <p14:tracePt t="109756" x="6116638" y="4062413"/>
          <p14:tracePt t="109772" x="6089650" y="4071938"/>
          <p14:tracePt t="109789" x="6037263" y="4081463"/>
          <p14:tracePt t="109806" x="6000750" y="4081463"/>
          <p14:tracePt t="109822" x="5919788" y="4108450"/>
          <p14:tracePt t="109839" x="5776913" y="4170363"/>
          <p14:tracePt t="109856" x="5732463" y="4197350"/>
          <p14:tracePt t="109872" x="5680075" y="4241800"/>
          <p14:tracePt t="109889" x="5653088" y="4276725"/>
          <p14:tracePt t="109906" x="5626100" y="4313238"/>
          <p14:tracePt t="109922" x="5599113" y="4357688"/>
          <p14:tracePt t="109939" x="5581650" y="4375150"/>
          <p14:tracePt t="109956" x="5572125" y="4402138"/>
          <p14:tracePt t="109972" x="5562600" y="4411663"/>
          <p14:tracePt t="109989" x="5554663" y="4429125"/>
          <p14:tracePt t="110005" x="5554663" y="4438650"/>
          <p14:tracePt t="110022" x="5554663" y="4465638"/>
          <p14:tracePt t="110039" x="5545138" y="4473575"/>
          <p14:tracePt t="110056" x="5545138" y="4491038"/>
          <p14:tracePt t="110072" x="5545138" y="4500563"/>
          <p14:tracePt t="110089" x="5545138" y="4518025"/>
          <p14:tracePt t="110106" x="5545138" y="4527550"/>
          <p14:tracePt t="110122" x="5545138" y="4537075"/>
          <p14:tracePt t="110139" x="5537200" y="4554538"/>
          <p14:tracePt t="110156" x="5527675" y="4562475"/>
          <p14:tracePt t="110172" x="5527675" y="4572000"/>
          <p14:tracePt t="110189" x="5527675" y="4589463"/>
          <p14:tracePt t="110206" x="5527675" y="4598988"/>
          <p14:tracePt t="110222" x="5527675" y="4608513"/>
          <p14:tracePt t="110256" x="5527675" y="4616450"/>
          <p14:tracePt t="110272" x="5527675" y="4625975"/>
          <p14:tracePt t="110292" x="5527675" y="4633913"/>
          <p14:tracePt t="110551" x="5527675" y="4625975"/>
          <p14:tracePt t="110558" x="5527675" y="4616450"/>
          <p14:tracePt t="110564" x="5527675" y="4608513"/>
          <p14:tracePt t="110573" x="5537200" y="4589463"/>
          <p14:tracePt t="110590" x="5545138" y="4554538"/>
          <p14:tracePt t="110606" x="5554663" y="4537075"/>
          <p14:tracePt t="110623" x="5562600" y="4518025"/>
          <p14:tracePt t="110640" x="5581650" y="4491038"/>
          <p14:tracePt t="110656" x="5599113" y="4465638"/>
          <p14:tracePt t="110673" x="5688013" y="4367213"/>
          <p14:tracePt t="110689" x="5786438" y="4303713"/>
          <p14:tracePt t="110706" x="5946775" y="4170363"/>
          <p14:tracePt t="110723" x="6027738" y="4116388"/>
          <p14:tracePt t="110741" x="6126163" y="4062413"/>
          <p14:tracePt t="110756" x="6153150" y="4037013"/>
          <p14:tracePt t="110773" x="6188075" y="4027488"/>
          <p14:tracePt t="110790" x="6251575" y="4017963"/>
          <p14:tracePt t="110806" x="6296025" y="4010025"/>
          <p14:tracePt t="110822" x="6340475" y="4010025"/>
          <p14:tracePt t="110839" x="6367463" y="4010025"/>
          <p14:tracePt t="110856" x="6394450" y="4010025"/>
          <p14:tracePt t="110872" x="6411913" y="4010025"/>
          <p14:tracePt t="110889" x="6419850" y="4010025"/>
          <p14:tracePt t="110906" x="6446838" y="4010025"/>
          <p14:tracePt t="110922" x="6456363" y="4010025"/>
          <p14:tracePt t="110939" x="6465888" y="4010025"/>
          <p14:tracePt t="110956" x="6473825" y="4010025"/>
          <p14:tracePt t="110972" x="6483350" y="4017963"/>
          <p14:tracePt t="110989" x="6483350" y="4027488"/>
          <p14:tracePt t="111006" x="6491288" y="4027488"/>
          <p14:tracePt t="111022" x="6491288" y="4037013"/>
          <p14:tracePt t="111039" x="6510338" y="4037013"/>
          <p14:tracePt t="111056" x="6518275" y="4037013"/>
          <p14:tracePt t="111072" x="6527800" y="4037013"/>
          <p14:tracePt t="111089" x="6537325" y="4037013"/>
          <p14:tracePt t="111106" x="6554788" y="4037013"/>
          <p14:tracePt t="111123" x="6562725" y="4037013"/>
          <p14:tracePt t="111140" x="6572250" y="4037013"/>
          <p14:tracePt t="111173" x="6581775" y="4037013"/>
          <p14:tracePt t="111190" x="6589713" y="4037013"/>
          <p14:tracePt t="111228" x="6599238" y="4037013"/>
          <p14:tracePt t="111549" x="6616700" y="4037013"/>
          <p14:tracePt t="111556" x="6634163" y="4037013"/>
          <p14:tracePt t="111562" x="6653213" y="4037013"/>
          <p14:tracePt t="111576" x="6670675" y="4037013"/>
          <p14:tracePt t="111590" x="6680200" y="4037013"/>
          <p14:tracePt t="111606" x="6688138" y="4037013"/>
          <p14:tracePt t="111623" x="6715125" y="4044950"/>
          <p14:tracePt t="111640" x="6724650" y="4044950"/>
          <p14:tracePt t="111657" x="6742113" y="4044950"/>
          <p14:tracePt t="111673" x="6751638" y="4054475"/>
          <p14:tracePt t="111706" x="6769100" y="4054475"/>
          <p14:tracePt t="111723" x="6777038" y="4054475"/>
          <p14:tracePt t="111756" x="6786563" y="4054475"/>
          <p14:tracePt t="111781" x="6796088" y="4054475"/>
          <p14:tracePt t="111794" x="6804025" y="4054475"/>
          <p14:tracePt t="111827" x="6813550" y="4054475"/>
          <p14:tracePt t="111854" x="6823075" y="4054475"/>
          <p14:tracePt t="111889" x="6831013" y="4054475"/>
          <p14:tracePt t="111909" x="6840538" y="4044950"/>
          <p14:tracePt t="111929" x="6840538" y="4037013"/>
          <p14:tracePt t="111936" x="6848475" y="4037013"/>
          <p14:tracePt t="111943" x="6848475" y="4027488"/>
          <p14:tracePt t="111956" x="6848475" y="4017963"/>
          <p14:tracePt t="111972" x="6884988" y="3983038"/>
          <p14:tracePt t="111989" x="6919913" y="3938588"/>
          <p14:tracePt t="112006" x="6956425" y="3894138"/>
          <p14:tracePt t="112022" x="6965950" y="3875088"/>
          <p14:tracePt t="112039" x="6983413" y="3848100"/>
          <p14:tracePt t="112056" x="6991350" y="3840163"/>
          <p14:tracePt t="112074" x="7010400" y="3822700"/>
          <p14:tracePt t="112106" x="7018338" y="3813175"/>
          <p14:tracePt t="112123" x="7018338" y="3803650"/>
          <p14:tracePt t="112140" x="7027863" y="3803650"/>
          <p14:tracePt t="112173" x="7037388" y="3795713"/>
          <p14:tracePt t="112212" x="7045325" y="3795713"/>
          <p14:tracePt t="112226" x="7054850" y="3795713"/>
          <p14:tracePt t="112246" x="7062788" y="3795713"/>
          <p14:tracePt t="112260" x="7081838" y="3795713"/>
          <p14:tracePt t="112273" x="7089775" y="3786188"/>
          <p14:tracePt t="112289" x="7116763" y="3776663"/>
          <p14:tracePt t="112307" x="7143750" y="3776663"/>
          <p14:tracePt t="112323" x="7161213" y="3776663"/>
          <p14:tracePt t="112340" x="7180263" y="3776663"/>
          <p14:tracePt t="112356" x="7188200" y="3776663"/>
          <p14:tracePt t="112390" x="7197725" y="3776663"/>
          <p14:tracePt t="112451" x="7197725" y="3786188"/>
          <p14:tracePt t="112465" x="7197725" y="3795713"/>
          <p14:tracePt t="112485" x="7197725" y="3803650"/>
          <p14:tracePt t="112501" x="7197725" y="3813175"/>
          <p14:tracePt t="112509" x="7197725" y="3822700"/>
          <p14:tracePt t="112523" x="7197725" y="3830638"/>
          <p14:tracePt t="112540" x="7197725" y="3857625"/>
          <p14:tracePt t="112556" x="7197725" y="3867150"/>
          <p14:tracePt t="112573" x="7197725" y="3884613"/>
          <p14:tracePt t="112589" x="7197725" y="3902075"/>
          <p14:tracePt t="112607" x="7197725" y="3919538"/>
          <p14:tracePt t="112623" x="7197725" y="3929063"/>
          <p14:tracePt t="112639" x="7197725" y="3938588"/>
          <p14:tracePt t="112656" x="7197725" y="3956050"/>
          <p14:tracePt t="112689" x="7205663" y="3983038"/>
          <p14:tracePt t="112706" x="7205663" y="3990975"/>
          <p14:tracePt t="112723" x="7224713" y="4010025"/>
          <p14:tracePt t="112739" x="7224713" y="4017963"/>
          <p14:tracePt t="112744" x="7224713" y="4027488"/>
          <p14:tracePt t="112757" x="7232650" y="4044950"/>
          <p14:tracePt t="112773" x="7232650" y="4054475"/>
          <p14:tracePt t="112789" x="7242175" y="4071938"/>
          <p14:tracePt t="112806" x="7251700" y="4089400"/>
          <p14:tracePt t="112822" x="7251700" y="4098925"/>
          <p14:tracePt t="112839" x="7259638" y="4125913"/>
          <p14:tracePt t="112856" x="7259638" y="4143375"/>
          <p14:tracePt t="112872" x="7269163" y="4160838"/>
          <p14:tracePt t="112889" x="7277100" y="4170363"/>
          <p14:tracePt t="112906" x="7277100" y="4187825"/>
          <p14:tracePt t="112922" x="7277100" y="4205288"/>
          <p14:tracePt t="112939" x="7277100" y="4214813"/>
          <p14:tracePt t="112955" x="7277100" y="4224338"/>
          <p14:tracePt t="112972" x="7277100" y="4232275"/>
          <p14:tracePt t="113006" x="7277100" y="4241800"/>
          <p14:tracePt t="113086" x="7277100" y="4232275"/>
          <p14:tracePt t="113121" x="7277100" y="4224338"/>
          <p14:tracePt t="113148" x="7277100" y="4214813"/>
          <p14:tracePt t="113224" x="7269163" y="4214813"/>
          <p14:tracePt t="113237" x="7259638" y="4214813"/>
          <p14:tracePt t="113258" x="7251700" y="4214813"/>
          <p14:tracePt t="113265" x="7242175" y="4224338"/>
          <p14:tracePt t="113273" x="7232650" y="4224338"/>
          <p14:tracePt t="113291" x="7205663" y="4224338"/>
          <p14:tracePt t="113306" x="7180263" y="4224338"/>
          <p14:tracePt t="113323" x="7161213" y="4224338"/>
          <p14:tracePt t="113339" x="7108825" y="4224338"/>
          <p14:tracePt t="113356" x="7072313" y="4224338"/>
          <p14:tracePt t="113373" x="7037388" y="4241800"/>
          <p14:tracePt t="113389" x="7000875" y="4241800"/>
          <p14:tracePt t="113407" x="6956425" y="4259263"/>
          <p14:tracePt t="113423" x="6929438" y="4268788"/>
          <p14:tracePt t="113440" x="6902450" y="4276725"/>
          <p14:tracePt t="113456" x="6840538" y="4295775"/>
          <p14:tracePt t="113473" x="6786563" y="4303713"/>
          <p14:tracePt t="113489" x="6724650" y="4313238"/>
          <p14:tracePt t="113506" x="6680200" y="4322763"/>
          <p14:tracePt t="113523" x="6643688" y="4322763"/>
          <p14:tracePt t="113539" x="6581775" y="4322763"/>
          <p14:tracePt t="113557" x="6527800" y="4322763"/>
          <p14:tracePt t="113573" x="6491288" y="4322763"/>
          <p14:tracePt t="113590" x="6473825" y="4322763"/>
          <p14:tracePt t="113606" x="6446838" y="4322763"/>
          <p14:tracePt t="113623" x="6438900" y="4322763"/>
          <p14:tracePt t="113639" x="6419850" y="4322763"/>
          <p14:tracePt t="113656" x="6411913" y="4322763"/>
          <p14:tracePt t="113690" x="6402388" y="4322763"/>
          <p14:tracePt t="113810" x="6402388" y="4313238"/>
          <p14:tracePt t="113843" x="6411913" y="4303713"/>
          <p14:tracePt t="113857" x="6419850" y="4303713"/>
          <p14:tracePt t="113864" x="6419850" y="4295775"/>
          <p14:tracePt t="113872" x="6429375" y="4295775"/>
          <p14:tracePt t="113889" x="6438900" y="4295775"/>
          <p14:tracePt t="113906" x="6465888" y="4276725"/>
          <p14:tracePt t="113922" x="6491288" y="4276725"/>
          <p14:tracePt t="113939" x="6572250" y="4268788"/>
          <p14:tracePt t="113956" x="6705600" y="4251325"/>
          <p14:tracePt t="113973" x="6848475" y="4232275"/>
          <p14:tracePt t="113989" x="6894513" y="4224338"/>
          <p14:tracePt t="114006" x="6929438" y="4214813"/>
          <p14:tracePt t="114022" x="6965950" y="4214813"/>
          <p14:tracePt t="114039" x="6991350" y="4205288"/>
          <p14:tracePt t="114056" x="7027863" y="4197350"/>
          <p14:tracePt t="114073" x="7062788" y="4187825"/>
          <p14:tracePt t="114090" x="7099300" y="4170363"/>
          <p14:tracePt t="114106" x="7126288" y="4170363"/>
          <p14:tracePt t="114123" x="7143750" y="4170363"/>
          <p14:tracePt t="114140" x="7161213" y="4160838"/>
          <p14:tracePt t="114156" x="7170738" y="4160838"/>
          <p14:tracePt t="114173" x="7180263" y="4160838"/>
          <p14:tracePt t="114263" x="7180263" y="4170363"/>
          <p14:tracePt t="114290" x="7170738" y="4170363"/>
          <p14:tracePt t="114296" x="7161213" y="4170363"/>
          <p14:tracePt t="114306" x="7153275" y="4170363"/>
          <p14:tracePt t="114323" x="7126288" y="4170363"/>
          <p14:tracePt t="114339" x="7108825" y="4170363"/>
          <p14:tracePt t="114358" x="7081838" y="4170363"/>
          <p14:tracePt t="114373" x="7072313" y="4170363"/>
          <p14:tracePt t="114389" x="7062788" y="4170363"/>
          <p14:tracePt t="114406" x="7037388" y="4170363"/>
          <p14:tracePt t="114423" x="7018338" y="4179888"/>
          <p14:tracePt t="114439" x="6991350" y="4187825"/>
          <p14:tracePt t="114456" x="6973888" y="4187825"/>
          <p14:tracePt t="114473" x="6938963" y="4197350"/>
          <p14:tracePt t="114490" x="6894513" y="4197350"/>
          <p14:tracePt t="114506" x="6848475" y="4205288"/>
          <p14:tracePt t="114523" x="6786563" y="4205288"/>
          <p14:tracePt t="114540" x="6742113" y="4205288"/>
          <p14:tracePt t="114556" x="6697663" y="4205288"/>
          <p14:tracePt t="114573" x="6680200" y="4205288"/>
          <p14:tracePt t="114590" x="6661150" y="4205288"/>
          <p14:tracePt t="114606" x="6643688" y="4205288"/>
          <p14:tracePt t="114623" x="6626225" y="4205288"/>
          <p14:tracePt t="114666" x="6616700" y="4205288"/>
          <p14:tracePt t="114700" x="6608763" y="4205288"/>
          <p14:tracePt t="114723" x="6599238" y="4205288"/>
          <p14:tracePt t="114755" x="6589713" y="4214813"/>
          <p14:tracePt t="114971" x="6589713" y="4224338"/>
          <p14:tracePt t="114985" x="6599238" y="4224338"/>
          <p14:tracePt t="115006" x="6608763" y="4224338"/>
          <p14:tracePt t="115013" x="6608763" y="4232275"/>
          <p14:tracePt t="115047" x="6608763" y="4241800"/>
          <p14:tracePt t="115054" x="6616700" y="4241800"/>
          <p14:tracePt t="115081" x="6626225" y="4241800"/>
          <p14:tracePt t="115117" x="6634163" y="4241800"/>
          <p14:tracePt t="115151" x="6634163" y="4251325"/>
          <p14:tracePt t="115507" x="6643688" y="4251325"/>
          <p14:tracePt t="115520" x="6653213" y="4251325"/>
          <p14:tracePt t="115527" x="6653213" y="4241800"/>
          <p14:tracePt t="115539" x="6661150" y="4241800"/>
          <p14:tracePt t="115556" x="6680200" y="4232275"/>
          <p14:tracePt t="115574" x="6705600" y="4224338"/>
          <p14:tracePt t="115590" x="6732588" y="4214813"/>
          <p14:tracePt t="115606" x="6759575" y="4205288"/>
          <p14:tracePt t="115623" x="6796088" y="4179888"/>
          <p14:tracePt t="115640" x="6813550" y="4170363"/>
          <p14:tracePt t="115656" x="6848475" y="4133850"/>
          <p14:tracePt t="115673" x="6875463" y="4116388"/>
          <p14:tracePt t="115690" x="6894513" y="4089400"/>
          <p14:tracePt t="115706" x="6911975" y="4071938"/>
          <p14:tracePt t="115725" x="6938963" y="4044950"/>
          <p14:tracePt t="115740" x="6946900" y="4037013"/>
          <p14:tracePt t="115756" x="6946900" y="4027488"/>
          <p14:tracePt t="115760" x="6956425" y="4017963"/>
          <p14:tracePt t="115773" x="6965950" y="4010025"/>
          <p14:tracePt t="115790" x="6965950" y="4000500"/>
          <p14:tracePt t="115806" x="6973888" y="3990975"/>
          <p14:tracePt t="115822" x="6973888" y="3983038"/>
          <p14:tracePt t="115839" x="6973888" y="3973513"/>
          <p14:tracePt t="115856" x="6973888" y="3965575"/>
          <p14:tracePt t="115872" x="6973888" y="3956050"/>
          <p14:tracePt t="115889" x="6973888" y="3946525"/>
          <p14:tracePt t="115906" x="6973888" y="3938588"/>
          <p14:tracePt t="115922" x="6973888" y="3919538"/>
          <p14:tracePt t="115939" x="6983413" y="3911600"/>
          <p14:tracePt t="115956" x="6991350" y="3894138"/>
          <p14:tracePt t="115972" x="6991350" y="3884613"/>
          <p14:tracePt t="115989" x="7000875" y="3867150"/>
          <p14:tracePt t="116006" x="7010400" y="3857625"/>
          <p14:tracePt t="116022" x="7010400" y="3840163"/>
          <p14:tracePt t="116039" x="7027863" y="3813175"/>
          <p14:tracePt t="116056" x="7037388" y="3803650"/>
          <p14:tracePt t="116073" x="7045325" y="3795713"/>
          <p14:tracePt t="116090" x="7054850" y="3795713"/>
          <p14:tracePt t="116106" x="7062788" y="3786188"/>
          <p14:tracePt t="116123" x="7062788" y="3776663"/>
          <p14:tracePt t="116140" x="7072313" y="3776663"/>
          <p14:tracePt t="116163" x="7081838" y="3776663"/>
          <p14:tracePt t="116204" x="7089775" y="3776663"/>
          <p14:tracePt t="116225" x="7099300" y="3786188"/>
          <p14:tracePt t="116245" x="7099300" y="3795713"/>
          <p14:tracePt t="116254" x="7108825" y="3795713"/>
          <p14:tracePt t="116259" x="7108825" y="3803650"/>
          <p14:tracePt t="116273" x="7108825" y="3822700"/>
          <p14:tracePt t="116290" x="7108825" y="3830638"/>
          <p14:tracePt t="116306" x="7116763" y="3857625"/>
          <p14:tracePt t="116323" x="7116763" y="3875088"/>
          <p14:tracePt t="116339" x="7116763" y="3884613"/>
          <p14:tracePt t="116356" x="7116763" y="3902075"/>
          <p14:tracePt t="116374" x="7116763" y="3919538"/>
          <p14:tracePt t="116389" x="7116763" y="3929063"/>
          <p14:tracePt t="116406" x="7116763" y="3938588"/>
          <p14:tracePt t="116423" x="7116763" y="3946525"/>
          <p14:tracePt t="116440" x="7116763" y="3956050"/>
          <p14:tracePt t="116473" x="7116763" y="3965575"/>
          <p14:tracePt t="116490" x="7116763" y="3983038"/>
          <p14:tracePt t="116524" x="7116763" y="3990975"/>
          <p14:tracePt t="116553" x="7116763" y="4000500"/>
          <p14:tracePt t="116573" x="7116763" y="4010025"/>
          <p14:tracePt t="116580" x="7116763" y="4017963"/>
          <p14:tracePt t="116593" x="7116763" y="4027488"/>
          <p14:tracePt t="116609" x="7116763" y="4037013"/>
          <p14:tracePt t="116623" x="7116763" y="4044950"/>
          <p14:tracePt t="116640" x="7116763" y="4062413"/>
          <p14:tracePt t="116656" x="7126288" y="4081463"/>
          <p14:tracePt t="116673" x="7126288" y="4089400"/>
          <p14:tracePt t="116690" x="7134225" y="4116388"/>
          <p14:tracePt t="116706" x="7134225" y="4125913"/>
          <p14:tracePt t="116723" x="7143750" y="4143375"/>
          <p14:tracePt t="116740" x="7143750" y="4152900"/>
          <p14:tracePt t="116744" x="7153275" y="4160838"/>
          <p14:tracePt t="116756" x="7153275" y="4170363"/>
          <p14:tracePt t="116773" x="7161213" y="4179888"/>
          <p14:tracePt t="116791" x="7170738" y="4187825"/>
          <p14:tracePt t="116806" x="7170738" y="4205288"/>
          <p14:tracePt t="116822" x="7170738" y="4214813"/>
          <p14:tracePt t="116839" x="7180263" y="4224338"/>
          <p14:tracePt t="116856" x="7188200" y="4232275"/>
          <p14:tracePt t="116872" x="7197725" y="4241800"/>
          <p14:tracePt t="116889" x="7197725" y="4251325"/>
          <p14:tracePt t="116906" x="7205663" y="4251325"/>
          <p14:tracePt t="116922" x="7205663" y="4259263"/>
          <p14:tracePt t="116939" x="7215188" y="4259263"/>
          <p14:tracePt t="116956" x="7215188" y="4276725"/>
          <p14:tracePt t="116972" x="7224713" y="4286250"/>
          <p14:tracePt t="116989" x="7232650" y="4286250"/>
          <p14:tracePt t="117006" x="7232650" y="4295775"/>
          <p14:tracePt t="117168" x="7242175" y="4295775"/>
          <p14:tracePt t="117195" x="7242175" y="4286250"/>
          <p14:tracePt t="117257" x="7242175" y="4276725"/>
          <p14:tracePt t="117277" x="7242175" y="4268788"/>
          <p14:tracePt t="117311" x="7242175" y="4259263"/>
          <p14:tracePt t="117345" x="7242175" y="4251325"/>
          <p14:tracePt t="117373" x="7242175" y="4241800"/>
          <p14:tracePt t="117387" x="7242175" y="4232275"/>
          <p14:tracePt t="117400" x="7242175" y="4224338"/>
          <p14:tracePt t="117421" x="7242175" y="4214813"/>
          <p14:tracePt t="117435" x="7242175" y="4205288"/>
          <p14:tracePt t="117442" x="7242175" y="4197350"/>
          <p14:tracePt t="117456" x="7242175" y="4187825"/>
          <p14:tracePt t="117474" x="7242175" y="4160838"/>
          <p14:tracePt t="117490" x="7242175" y="4143375"/>
          <p14:tracePt t="117506" x="7232650" y="4133850"/>
          <p14:tracePt t="117523" x="7224713" y="4108450"/>
          <p14:tracePt t="117539" x="7224713" y="4098925"/>
          <p14:tracePt t="117556" x="7215188" y="4089400"/>
          <p14:tracePt t="117573" x="7215188" y="4071938"/>
          <p14:tracePt t="117590" x="7215188" y="4062413"/>
          <p14:tracePt t="117623" x="7215188" y="4054475"/>
          <p14:tracePt t="117639" x="7215188" y="4044950"/>
          <p14:tracePt t="117660" x="7215188" y="4037013"/>
          <p14:tracePt t="117715" x="7205663" y="4037013"/>
          <p14:tracePt t="117737" x="7197725" y="4037013"/>
          <p14:tracePt t="117769" x="7188200" y="4037013"/>
          <p14:tracePt t="117863" x="7188200" y="4044950"/>
          <p14:tracePt t="117870" x="7188200" y="4054475"/>
          <p14:tracePt t="117884" x="7188200" y="4062413"/>
          <p14:tracePt t="117897" x="7188200" y="4071938"/>
          <p14:tracePt t="117905" x="7188200" y="4081463"/>
          <p14:tracePt t="117922" x="7188200" y="4098925"/>
          <p14:tracePt t="117939" x="7188200" y="4108450"/>
          <p14:tracePt t="117956" x="7188200" y="4116388"/>
          <p14:tracePt t="117972" x="7188200" y="4125913"/>
          <p14:tracePt t="118119" x="7188200" y="4116388"/>
          <p14:tracePt t="118152" x="7188200" y="4108450"/>
          <p14:tracePt t="118178" x="7188200" y="4098925"/>
          <p14:tracePt t="118192" x="7180263" y="4098925"/>
          <p14:tracePt t="118205" x="7180263" y="4089400"/>
          <p14:tracePt t="118225" x="7170738" y="4089400"/>
          <p14:tracePt t="118239" x="7161213" y="4081463"/>
          <p14:tracePt t="118267" x="7153275" y="4081463"/>
          <p14:tracePt t="118280" x="7143750" y="4081463"/>
          <p14:tracePt t="118296" x="7134225" y="4081463"/>
          <p14:tracePt t="118310" x="7126288" y="4081463"/>
          <p14:tracePt t="118317" x="7116763" y="4081463"/>
          <p14:tracePt t="118330" x="7108825" y="4081463"/>
          <p14:tracePt t="118340" x="7099300" y="4081463"/>
          <p14:tracePt t="118356" x="7081838" y="4089400"/>
          <p14:tracePt t="118373" x="7062788" y="4089400"/>
          <p14:tracePt t="118390" x="7037388" y="4108450"/>
          <p14:tracePt t="118406" x="7027863" y="4108450"/>
          <p14:tracePt t="118423" x="7010400" y="4108450"/>
          <p14:tracePt t="118439" x="6991350" y="4116388"/>
          <p14:tracePt t="118456" x="6983413" y="4116388"/>
          <p14:tracePt t="118473" x="6965950" y="4116388"/>
          <p14:tracePt t="118489" x="6946900" y="4116388"/>
          <p14:tracePt t="118509" x="6938963" y="4125913"/>
          <p14:tracePt t="118523" x="6919913" y="4125913"/>
          <p14:tracePt t="118556" x="6911975" y="4125913"/>
          <p14:tracePt t="118573" x="6911975" y="4133850"/>
          <p14:tracePt t="118651" x="6902450" y="4133850"/>
          <p14:tracePt t="118665" x="6902450" y="4143375"/>
          <p14:tracePt t="118692" x="6894513" y="4143375"/>
          <p14:tracePt t="118720" x="6884988" y="4152900"/>
          <p14:tracePt t="118743" x="6875463" y="4152900"/>
          <p14:tracePt t="118814" x="6884988" y="4152900"/>
          <p14:tracePt t="118828" x="6884988" y="4143375"/>
          <p14:tracePt t="118841" x="6894513" y="4143375"/>
          <p14:tracePt t="118848" x="6894513" y="4133850"/>
          <p14:tracePt t="118861" x="6894513" y="4125913"/>
          <p14:tracePt t="118875" x="6902450" y="4125913"/>
          <p14:tracePt t="118889" x="6911975" y="4125913"/>
          <p14:tracePt t="118906" x="6919913" y="4116388"/>
          <p14:tracePt t="118922" x="6929438" y="4116388"/>
          <p14:tracePt t="118939" x="6938963" y="4108450"/>
          <p14:tracePt t="118956" x="6946900" y="4108450"/>
          <p14:tracePt t="118972" x="6973888" y="4098925"/>
          <p14:tracePt t="118989" x="6991350" y="4089400"/>
          <p14:tracePt t="119006" x="7018338" y="4089400"/>
          <p14:tracePt t="119022" x="7037388" y="4089400"/>
          <p14:tracePt t="119039" x="7054850" y="4089400"/>
          <p14:tracePt t="119056" x="7072313" y="4089400"/>
          <p14:tracePt t="119073" x="7089775" y="4089400"/>
          <p14:tracePt t="119089" x="7099300" y="4089400"/>
          <p14:tracePt t="119106" x="7108825" y="4098925"/>
          <p14:tracePt t="119123" x="7116763" y="4108450"/>
          <p14:tracePt t="119140" x="7126288" y="4108450"/>
          <p14:tracePt t="119173" x="7134225" y="4116388"/>
          <p14:tracePt t="119191" x="7143750" y="4125913"/>
          <p14:tracePt t="119206" x="7143750" y="4133850"/>
          <p14:tracePt t="119223" x="7153275" y="4133850"/>
          <p14:tracePt t="119240" x="7161213" y="4143375"/>
          <p14:tracePt t="119273" x="7170738" y="4143375"/>
          <p14:tracePt t="119290" x="7170738" y="4152900"/>
          <p14:tracePt t="119306" x="7180263" y="4152900"/>
          <p14:tracePt t="119328" x="7188200" y="4152900"/>
          <p14:tracePt t="119893" x="7188200" y="4160838"/>
          <p14:tracePt t="119989" x="7180263" y="4152900"/>
          <p14:tracePt t="119996" x="7153275" y="4143375"/>
          <p14:tracePt t="120525" x="7134225" y="4152900"/>
          <p14:tracePt t="120531" x="7116763" y="4160838"/>
          <p14:tracePt t="120539" x="7108825" y="4170363"/>
          <p14:tracePt t="120558" x="7072313" y="4187825"/>
          <p14:tracePt t="120573" x="7037388" y="4197350"/>
          <p14:tracePt t="120590" x="7000875" y="4197350"/>
          <p14:tracePt t="120606" x="6938963" y="4205288"/>
          <p14:tracePt t="120623" x="6902450" y="4214813"/>
          <p14:tracePt t="120640" x="6858000" y="4224338"/>
          <p14:tracePt t="120656" x="6813550" y="4224338"/>
          <p14:tracePt t="120674" x="6777038" y="4224338"/>
          <p14:tracePt t="120689" x="6769100" y="4224338"/>
          <p14:tracePt t="120706" x="6751638" y="4224338"/>
          <p14:tracePt t="120723" x="6742113" y="4224338"/>
          <p14:tracePt t="120740" x="6732588" y="4224338"/>
          <p14:tracePt t="120747" x="6724650" y="4224338"/>
          <p14:tracePt t="120770" x="6715125" y="4224338"/>
          <p14:tracePt t="121008" x="6724650" y="4224338"/>
          <p14:tracePt t="121029" x="6732588" y="4224338"/>
          <p14:tracePt t="121056" x="6742113" y="4224338"/>
          <p14:tracePt t="121090" x="6751638" y="4214813"/>
          <p14:tracePt t="121124" x="6759575" y="4205288"/>
          <p14:tracePt t="121138" x="6769100" y="4205288"/>
          <p14:tracePt t="121167" x="6777038" y="4205288"/>
          <p14:tracePt t="121174" x="6777038" y="4197350"/>
          <p14:tracePt t="121201" x="6786563" y="4197350"/>
          <p14:tracePt t="121235" x="6796088" y="4197350"/>
          <p14:tracePt t="121262" x="6804025" y="4197350"/>
          <p14:tracePt t="121269" x="6804025" y="4187825"/>
          <p14:tracePt t="121310" x="6813550" y="4187825"/>
          <p14:tracePt t="121338" x="6823075" y="4187825"/>
          <p14:tracePt t="121372" x="6831013" y="4179888"/>
          <p14:tracePt t="121379" x="6840538" y="4179888"/>
          <p14:tracePt t="121393" x="6848475" y="4179888"/>
          <p14:tracePt t="121406" x="6858000" y="4179888"/>
          <p14:tracePt t="121423" x="6875463" y="4179888"/>
          <p14:tracePt t="121440" x="6894513" y="4179888"/>
          <p14:tracePt t="121456" x="6929438" y="4179888"/>
          <p14:tracePt t="121474" x="6956425" y="4179888"/>
          <p14:tracePt t="121490" x="6965950" y="4179888"/>
          <p14:tracePt t="121508" x="6983413" y="4179888"/>
          <p14:tracePt t="121523" x="7000875" y="4179888"/>
          <p14:tracePt t="121540" x="7010400" y="4179888"/>
          <p14:tracePt t="121556" x="7037388" y="4179888"/>
          <p14:tracePt t="121573" x="7045325" y="4179888"/>
          <p14:tracePt t="121590" x="7072313" y="4179888"/>
          <p14:tracePt t="121606" x="7081838" y="4179888"/>
          <p14:tracePt t="121623" x="7089775" y="4179888"/>
          <p14:tracePt t="121639" x="7099300" y="4179888"/>
          <p14:tracePt t="121656" x="7108825" y="4179888"/>
          <p14:tracePt t="121673" x="7134225" y="4179888"/>
          <p14:tracePt t="121690" x="7153275" y="4179888"/>
          <p14:tracePt t="121706" x="7170738" y="4179888"/>
          <p14:tracePt t="121723" x="7188200" y="4179888"/>
          <p14:tracePt t="121741" x="7205663" y="4179888"/>
          <p14:tracePt t="121757" x="7215188" y="4179888"/>
          <p14:tracePt t="121775" x="7224713" y="4179888"/>
          <p14:tracePt t="121801" x="7232650" y="4179888"/>
          <p14:tracePt t="122357" x="7224713" y="4179888"/>
          <p14:tracePt t="122370" x="7215188" y="4187825"/>
          <p14:tracePt t="122384" x="7197725" y="4187825"/>
          <p14:tracePt t="122391" x="7188200" y="4187825"/>
          <p14:tracePt t="122406" x="7170738" y="4197350"/>
          <p14:tracePt t="122424" x="7134225" y="4214813"/>
          <p14:tracePt t="122440" x="7108825" y="4224338"/>
          <p14:tracePt t="122456" x="7089775" y="4224338"/>
          <p14:tracePt t="122473" x="7062788" y="4241800"/>
          <p14:tracePt t="122489" x="7018338" y="4251325"/>
          <p14:tracePt t="122508" x="6894513" y="4276725"/>
          <p14:tracePt t="122523" x="6705600" y="4330700"/>
          <p14:tracePt t="122540" x="6510338" y="4411663"/>
          <p14:tracePt t="122556" x="6438900" y="4446588"/>
          <p14:tracePt t="122574" x="6357938" y="4483100"/>
          <p14:tracePt t="122589" x="6313488" y="4500563"/>
          <p14:tracePt t="122606" x="6242050" y="4537075"/>
          <p14:tracePt t="122623" x="6143625" y="4572000"/>
          <p14:tracePt t="122639" x="6089650" y="4581525"/>
          <p14:tracePt t="122657" x="6018213" y="4608513"/>
          <p14:tracePt t="122673" x="5973763" y="4608513"/>
          <p14:tracePt t="122690" x="5911850" y="4616450"/>
          <p14:tracePt t="122706" x="5875338" y="4616450"/>
          <p14:tracePt t="122723" x="5822950" y="4633913"/>
          <p14:tracePt t="122739" x="5732463" y="4633913"/>
          <p14:tracePt t="122756" x="5680075" y="4643438"/>
          <p14:tracePt t="122761" x="5661025" y="4652963"/>
          <p14:tracePt t="122773" x="5634038" y="4660900"/>
          <p14:tracePt t="122790" x="5616575" y="4660900"/>
          <p14:tracePt t="122806" x="5608638" y="4660900"/>
          <p14:tracePt t="122822" x="5589588" y="4670425"/>
          <p14:tracePt t="122839" x="5581650" y="4670425"/>
          <p14:tracePt t="122856" x="5572125" y="4679950"/>
          <p14:tracePt t="122889" x="5562600" y="4679950"/>
          <p14:tracePt t="122905" x="5554663" y="4679950"/>
          <p14:tracePt t="123129" x="5562600" y="4679950"/>
          <p14:tracePt t="123156" x="5572125" y="4679950"/>
          <p14:tracePt t="123191" x="5581650" y="4679950"/>
          <p14:tracePt t="124661" x="5589588" y="4679950"/>
          <p14:tracePt t="124675" x="5599113" y="4687888"/>
          <p14:tracePt t="124701" x="5608638" y="4687888"/>
          <p14:tracePt t="124715" x="5616575" y="4687888"/>
          <p14:tracePt t="124735" x="5616575" y="4697413"/>
          <p14:tracePt t="124753" x="5626100" y="4697413"/>
          <p14:tracePt t="124766" x="5634038" y="4697413"/>
          <p14:tracePt t="124783" x="5634038" y="4705350"/>
          <p14:tracePt t="124797" x="5643563" y="4705350"/>
          <p14:tracePt t="124816" x="5643563" y="4714875"/>
          <p14:tracePt t="124824" x="5653088" y="4714875"/>
          <p14:tracePt t="124839" x="5661025" y="4724400"/>
          <p14:tracePt t="124856" x="5670550" y="4732338"/>
          <p14:tracePt t="124872" x="5680075" y="4741863"/>
          <p14:tracePt t="124889" x="5697538" y="4751388"/>
          <p14:tracePt t="124906" x="5705475" y="4759325"/>
          <p14:tracePt t="124922" x="5715000" y="4768850"/>
          <p14:tracePt t="124956" x="5715000" y="4776788"/>
          <p14:tracePt t="124980" x="5715000" y="4786313"/>
          <p14:tracePt t="125014" x="5705475" y="4786313"/>
          <p14:tracePt t="125028" x="5697538" y="4786313"/>
          <p14:tracePt t="125035" x="5688013" y="4786313"/>
          <p14:tracePt t="125049" x="5680075" y="4786313"/>
          <p14:tracePt t="125062" x="5670550" y="4786313"/>
          <p14:tracePt t="125073" x="5661025" y="4786313"/>
          <p14:tracePt t="125090" x="5643563" y="4786313"/>
          <p14:tracePt t="125106" x="5616575" y="4786313"/>
          <p14:tracePt t="125124" x="5589588" y="4786313"/>
          <p14:tracePt t="125140" x="5572125" y="4786313"/>
          <p14:tracePt t="125156" x="5554663" y="4786313"/>
          <p14:tracePt t="125173" x="5537200" y="4803775"/>
          <p14:tracePt t="125190" x="5518150" y="4803775"/>
          <p14:tracePt t="125206" x="5510213" y="4803775"/>
          <p14:tracePt t="125223" x="5491163" y="4813300"/>
          <p14:tracePt t="125241" x="5473700" y="4822825"/>
          <p14:tracePt t="125256" x="5465763" y="4830763"/>
          <p14:tracePt t="125261" x="5456238" y="4830763"/>
          <p14:tracePt t="125276" x="5446713" y="4830763"/>
          <p14:tracePt t="125289" x="5429250" y="4840288"/>
          <p14:tracePt t="125306" x="5411788" y="4840288"/>
          <p14:tracePt t="125323" x="5384800" y="4848225"/>
          <p14:tracePt t="125340" x="5367338" y="4848225"/>
          <p14:tracePt t="125356" x="5357813" y="4857750"/>
          <p14:tracePt t="125373" x="5322888" y="4867275"/>
          <p14:tracePt t="125391" x="5295900" y="4867275"/>
          <p14:tracePt t="125406" x="5276850" y="4867275"/>
          <p14:tracePt t="125423" x="5251450" y="4867275"/>
          <p14:tracePt t="125439" x="5224463" y="4867275"/>
          <p14:tracePt t="125456" x="5205413" y="4867275"/>
          <p14:tracePt t="125473" x="5180013" y="4867275"/>
          <p14:tracePt t="125490" x="5170488" y="4867275"/>
          <p14:tracePt t="125507" x="5153025" y="4867275"/>
          <p14:tracePt t="125523" x="5143500" y="4857750"/>
          <p14:tracePt t="125540" x="5133975" y="4857750"/>
          <p14:tracePt t="125556" x="5116513" y="4848225"/>
          <p14:tracePt t="125573" x="5108575" y="4848225"/>
          <p14:tracePt t="125590" x="5099050" y="4830763"/>
          <p14:tracePt t="125606" x="5081588" y="4822825"/>
          <p14:tracePt t="125623" x="5062538" y="4803775"/>
          <p14:tracePt t="125640" x="5054600" y="4786313"/>
          <p14:tracePt t="125657" x="5037138" y="4768850"/>
          <p14:tracePt t="125673" x="5027613" y="4759325"/>
          <p14:tracePt t="125689" x="5018088" y="4751388"/>
          <p14:tracePt t="125706" x="5018088" y="4732338"/>
          <p14:tracePt t="125723" x="5010150" y="4724400"/>
          <p14:tracePt t="125740" x="5010150" y="4714875"/>
          <p14:tracePt t="125757" x="5000625" y="4705350"/>
          <p14:tracePt t="125762" x="4991100" y="4697413"/>
          <p14:tracePt t="125775" x="4991100" y="4687888"/>
          <p14:tracePt t="125801" x="4991100" y="4679950"/>
          <p14:tracePt t="125964" x="4991100" y="4687888"/>
          <p14:tracePt t="126040" x="4991100" y="4697413"/>
          <p14:tracePt t="126123" x="5000625" y="4697413"/>
          <p14:tracePt t="126197" x="5010150" y="4697413"/>
          <p14:tracePt t="126293" x="5018088" y="4697413"/>
          <p14:tracePt t="126356" x="5027613" y="4697413"/>
          <p14:tracePt t="126370" x="5037138" y="4697413"/>
          <p14:tracePt t="126403" x="5045075" y="4697413"/>
          <p14:tracePt t="126417" x="5045075" y="4705350"/>
          <p14:tracePt t="126431" x="5054600" y="4705350"/>
          <p14:tracePt t="126451" x="5062538" y="4705350"/>
          <p14:tracePt t="126459" x="5072063" y="4714875"/>
          <p14:tracePt t="126473" x="5081588" y="4714875"/>
          <p14:tracePt t="126490" x="5089525" y="4724400"/>
          <p14:tracePt t="126507" x="5089525" y="4732338"/>
          <p14:tracePt t="126524" x="5099050" y="4732338"/>
          <p14:tracePt t="126539" x="5108575" y="4732338"/>
          <p14:tracePt t="126561" x="5116513" y="4741863"/>
          <p14:tracePt t="126588" x="5116513" y="4751388"/>
          <p14:tracePt t="126595" x="5126038" y="4751388"/>
          <p14:tracePt t="126609" x="5133975" y="4751388"/>
          <p14:tracePt t="126623" x="5133975" y="4759325"/>
          <p14:tracePt t="126640" x="5153025" y="4768850"/>
          <p14:tracePt t="126656" x="5160963" y="4768850"/>
          <p14:tracePt t="126673" x="5170488" y="4768850"/>
          <p14:tracePt t="126690" x="5187950" y="4768850"/>
          <p14:tracePt t="126706" x="5197475" y="4768850"/>
          <p14:tracePt t="126724" x="5205413" y="4768850"/>
          <p14:tracePt t="126740" x="5214938" y="4776788"/>
          <p14:tracePt t="126759" x="5224463" y="4776788"/>
          <p14:tracePt t="126785" x="5232400" y="4776788"/>
          <p14:tracePt t="126818" x="5241925" y="4776788"/>
          <p14:tracePt t="126853" x="5251450" y="4776788"/>
          <p14:tracePt t="126866" x="5259388" y="4776788"/>
          <p14:tracePt t="126900" x="5268913" y="4776788"/>
          <p14:tracePt t="126928" x="5276850" y="4776788"/>
          <p14:tracePt t="126956" x="5276850" y="4786313"/>
          <p14:tracePt t="127024" x="5268913" y="4786313"/>
          <p14:tracePt t="127038" x="5251450" y="4786313"/>
          <p14:tracePt t="129027" x="5232400" y="4795838"/>
          <p14:tracePt t="129034" x="5214938" y="4813300"/>
          <p14:tracePt t="129041" x="5197475" y="4822825"/>
          <p14:tracePt t="129056" x="5180013" y="4840288"/>
          <p14:tracePt t="129073" x="5170488" y="4840288"/>
          <p14:tracePt t="129089" x="5143500" y="4857750"/>
          <p14:tracePt t="129106" x="5133975" y="4857750"/>
          <p14:tracePt t="129123" x="5126038" y="4867275"/>
          <p14:tracePt t="129139" x="5116513" y="4875213"/>
          <p14:tracePt t="129156" x="5108575" y="4875213"/>
          <p14:tracePt t="129173" x="5099050" y="4875213"/>
          <p14:tracePt t="129189" x="5089525" y="4875213"/>
          <p14:tracePt t="129206" x="5081588" y="4875213"/>
          <p14:tracePt t="129223" x="5072063" y="4875213"/>
          <p14:tracePt t="129261" x="5072063" y="4867275"/>
          <p14:tracePt t="129281" x="5072063" y="4857750"/>
          <p14:tracePt t="129295" x="5072063" y="4848225"/>
          <p14:tracePt t="129309" x="5072063" y="4840288"/>
          <p14:tracePt t="129315" x="5072063" y="4830763"/>
          <p14:tracePt t="129323" x="5072063" y="4822825"/>
          <p14:tracePt t="129340" x="5072063" y="4813300"/>
          <p14:tracePt t="129356" x="5072063" y="4795838"/>
          <p14:tracePt t="129373" x="5081588" y="4776788"/>
          <p14:tracePt t="129390" x="5089525" y="4759325"/>
          <p14:tracePt t="129406" x="5099050" y="4741863"/>
          <p14:tracePt t="129424" x="5116513" y="4732338"/>
          <p14:tracePt t="129439" x="5116513" y="4714875"/>
          <p14:tracePt t="129456" x="5126038" y="4705350"/>
          <p14:tracePt t="129473" x="5133975" y="4705350"/>
          <p14:tracePt t="129489" x="5153025" y="4697413"/>
          <p14:tracePt t="129506" x="5153025" y="4687888"/>
          <p14:tracePt t="129523" x="5160963" y="4687888"/>
          <p14:tracePt t="129540" x="5160963" y="4679950"/>
          <p14:tracePt t="129556" x="5170488" y="4670425"/>
          <p14:tracePt t="129589" x="5180013" y="4670425"/>
          <p14:tracePt t="129606" x="5187950" y="4660900"/>
          <p14:tracePt t="129623" x="5197475" y="4660900"/>
          <p14:tracePt t="130216" x="5197475" y="4652963"/>
          <p14:tracePt t="130237" x="5197475" y="4643438"/>
          <p14:tracePt t="130313" x="5197475" y="4633913"/>
          <p14:tracePt t="130361" x="5197475" y="4625975"/>
          <p14:tracePt t="130402" x="5197475" y="4616450"/>
          <p14:tracePt t="130423" x="5197475" y="4608513"/>
          <p14:tracePt t="130457" x="5197475" y="4598988"/>
          <p14:tracePt t="130760" x="5197475" y="4608513"/>
          <p14:tracePt t="130771" x="5205413" y="4608513"/>
          <p14:tracePt t="130778" x="5205413" y="4616450"/>
          <p14:tracePt t="130812" x="5205413" y="4625975"/>
          <p14:tracePt t="130927" x="5205413" y="4633913"/>
          <p14:tracePt t="131009" x="5205413" y="4643438"/>
          <p14:tracePt t="131037" x="5205413" y="4652963"/>
          <p14:tracePt t="131052" x="5214938" y="4652963"/>
          <p14:tracePt t="131093" x="5224463" y="4652963"/>
          <p14:tracePt t="131108" x="5224463" y="4660900"/>
          <p14:tracePt t="131216" x="5224463" y="4670425"/>
          <p14:tracePt t="131291" x="5232400" y="4670425"/>
          <p14:tracePt t="131366" x="5232400" y="4679950"/>
          <p14:tracePt t="131870" x="5232400" y="4670425"/>
          <p14:tracePt t="131884" x="5232400" y="4660900"/>
          <p14:tracePt t="131904" x="5232400" y="4652963"/>
          <p14:tracePt t="131925" x="5232400" y="4643438"/>
          <p14:tracePt t="131952" x="5232400" y="4633913"/>
          <p14:tracePt t="131966" x="5224463" y="4633913"/>
          <p14:tracePt t="132000" x="5214938" y="4633913"/>
          <p14:tracePt t="132091" x="5205413" y="4633913"/>
          <p14:tracePt t="132488" x="5214938" y="4633913"/>
          <p14:tracePt t="132509" x="5224463" y="4633913"/>
          <p14:tracePt t="132618" x="5224463" y="4643438"/>
          <p14:tracePt t="132631" x="5232400" y="4643438"/>
          <p14:tracePt t="132639" x="5232400" y="4652963"/>
          <p14:tracePt t="132673" x="5232400" y="4660900"/>
          <p14:tracePt t="132679" x="5241925" y="4660900"/>
          <p14:tracePt t="132700" x="5251450" y="4660900"/>
          <p14:tracePt t="132707" x="5259388" y="4660900"/>
          <p14:tracePt t="132723" x="5268913" y="4660900"/>
          <p14:tracePt t="132740" x="5295900" y="4660900"/>
          <p14:tracePt t="132756" x="5322888" y="4660900"/>
          <p14:tracePt t="132774" x="5340350" y="4660900"/>
          <p14:tracePt t="132789" x="5367338" y="4660900"/>
          <p14:tracePt t="132806" x="5384800" y="4660900"/>
          <p14:tracePt t="132822" x="5402263" y="4660900"/>
          <p14:tracePt t="132839" x="5411788" y="4660900"/>
          <p14:tracePt t="132856" x="5429250" y="4660900"/>
          <p14:tracePt t="132872" x="5446713" y="4660900"/>
          <p14:tracePt t="132889" x="5456238" y="4660900"/>
          <p14:tracePt t="132905" x="5465763" y="4660900"/>
          <p14:tracePt t="132939" x="5473700" y="4660900"/>
          <p14:tracePt t="132956" x="5483225" y="4660900"/>
          <p14:tracePt t="132985" x="5491163" y="4660900"/>
          <p14:tracePt t="133012" x="5500688" y="4660900"/>
          <p14:tracePt t="133020" x="5510213" y="4660900"/>
          <p14:tracePt t="133026" x="5518150" y="4660900"/>
          <p14:tracePt t="133040" x="5527675" y="4660900"/>
          <p14:tracePt t="133056" x="5545138" y="4660900"/>
          <p14:tracePt t="133072" x="5554663" y="4660900"/>
          <p14:tracePt t="133090" x="5562600" y="4660900"/>
          <p14:tracePt t="133106" x="5572125" y="4660900"/>
          <p14:tracePt t="133123" x="5589588" y="4660900"/>
          <p14:tracePt t="133139" x="5608638" y="4660900"/>
          <p14:tracePt t="133157" x="5616575" y="4660900"/>
          <p14:tracePt t="133173" x="5626100" y="4660900"/>
          <p14:tracePt t="133190" x="5634038" y="4660900"/>
          <p14:tracePt t="133206" x="5643563" y="4660900"/>
          <p14:tracePt t="133223" x="5653088" y="4660900"/>
          <p14:tracePt t="133241" x="5661025" y="4660900"/>
          <p14:tracePt t="133275" x="5670550" y="4660900"/>
          <p14:tracePt t="133308" x="5680075" y="4660900"/>
          <p14:tracePt t="133342" x="5688013" y="4660900"/>
          <p14:tracePt t="133969" x="5661025" y="4670425"/>
          <p14:tracePt t="133976" x="5626100" y="4687888"/>
          <p14:tracePt t="133983" x="5589588" y="4705350"/>
          <p14:tracePt t="133991" x="5545138" y="4732338"/>
          <p14:tracePt t="134006" x="5491163" y="4768850"/>
          <p14:tracePt t="134022" x="5438775" y="4795838"/>
          <p14:tracePt t="134039" x="5340350" y="4857750"/>
          <p14:tracePt t="134056" x="5259388" y="4894263"/>
          <p14:tracePt t="134073" x="5160963" y="4946650"/>
          <p14:tracePt t="134089" x="5099050" y="4983163"/>
          <p14:tracePt t="134107" x="5045075" y="5018088"/>
          <p14:tracePt t="134123" x="5010150" y="5037138"/>
          <p14:tracePt t="134141" x="4973638" y="5062538"/>
          <p14:tracePt t="134156" x="4956175" y="5072063"/>
          <p14:tracePt t="134173" x="4938713" y="5099050"/>
          <p14:tracePt t="134190" x="4902200" y="5108575"/>
          <p14:tracePt t="134206" x="4894263" y="5126038"/>
          <p14:tracePt t="134223" x="4884738" y="5126038"/>
          <p14:tracePt t="134240" x="4867275" y="5133975"/>
          <p14:tracePt t="134257" x="4867275" y="5143500"/>
          <p14:tracePt t="134273" x="4857750" y="5143500"/>
          <p14:tracePt t="134293" x="4848225" y="5143500"/>
          <p14:tracePt t="134368" x="4840288" y="5143500"/>
          <p14:tracePt t="134395" x="4830763" y="5133975"/>
          <p14:tracePt t="134415" x="4830763" y="5116513"/>
          <p14:tracePt t="134430" x="4830763" y="5108575"/>
          <p14:tracePt t="134450" x="4830763" y="5099050"/>
          <p14:tracePt t="134457" x="4830763" y="5089525"/>
          <p14:tracePt t="134470" x="4830763" y="5081588"/>
          <p14:tracePt t="134484" x="4830763" y="5072063"/>
          <p14:tracePt t="134507" x="4830763" y="5062538"/>
          <p14:tracePt t="134518" x="4830763" y="5054600"/>
          <p14:tracePt t="134528" x="4830763" y="5045075"/>
          <p14:tracePt t="134545" x="4840288" y="5037138"/>
          <p14:tracePt t="134559" x="4840288" y="5027613"/>
          <p14:tracePt t="134573" x="4840288" y="5018088"/>
          <p14:tracePt t="134593" x="4840288" y="5010150"/>
          <p14:tracePt t="134824" x="4840288" y="5018088"/>
          <p14:tracePt t="134837" x="4830763" y="5018088"/>
          <p14:tracePt t="134851" x="4822825" y="5018088"/>
          <p14:tracePt t="134865" x="4813300" y="5018088"/>
          <p14:tracePt t="134878" x="4803775" y="5018088"/>
          <p14:tracePt t="134889" x="4795838" y="5018088"/>
          <p14:tracePt t="134905" x="4751388" y="5018088"/>
          <p14:tracePt t="134922" x="4697413" y="5010150"/>
          <p14:tracePt t="134940" x="4598988" y="4983163"/>
          <p14:tracePt t="134956" x="4537075" y="4983163"/>
          <p14:tracePt t="134972" x="4483100" y="4973638"/>
          <p14:tracePt t="134989" x="4429125" y="4973638"/>
          <p14:tracePt t="135005" x="4411663" y="4973638"/>
          <p14:tracePt t="135022" x="4375150" y="4973638"/>
          <p14:tracePt t="135039" x="4367213" y="4973638"/>
          <p14:tracePt t="135056" x="4357688" y="4973638"/>
          <p14:tracePt t="135073" x="4348163" y="4973638"/>
          <p14:tracePt t="135089" x="4340225" y="4973638"/>
          <p14:tracePt t="135209" x="4348163" y="4973638"/>
          <p14:tracePt t="135222" x="4357688" y="4973638"/>
          <p14:tracePt t="135236" x="4367213" y="4973638"/>
          <p14:tracePt t="135249" x="4367213" y="4983163"/>
          <p14:tracePt t="135257" x="4375150" y="4983163"/>
          <p14:tracePt t="135273" x="4384675" y="4983163"/>
          <p14:tracePt t="135290" x="4402138" y="4983163"/>
          <p14:tracePt t="135306" x="4411663" y="4983163"/>
          <p14:tracePt t="135324" x="4429125" y="4983163"/>
          <p14:tracePt t="135340" x="4438650" y="4991100"/>
          <p14:tracePt t="135373" x="4456113" y="4991100"/>
          <p14:tracePt t="135390" x="4465638" y="4991100"/>
          <p14:tracePt t="135406" x="4465638" y="5000625"/>
          <p14:tracePt t="135423" x="4473575" y="5000625"/>
          <p14:tracePt t="135456" x="4483100" y="5000625"/>
          <p14:tracePt t="135509" x="4491038" y="5000625"/>
          <p14:tracePt t="135523" x="4500563" y="5000625"/>
          <p14:tracePt t="135571" x="4510088" y="5000625"/>
          <p14:tracePt t="135605" x="4518025" y="5000625"/>
          <p14:tracePt t="135618" x="4527550" y="5000625"/>
          <p14:tracePt t="135626" x="4537075" y="5000625"/>
          <p14:tracePt t="135640" x="4545013" y="5010150"/>
          <p14:tracePt t="135656" x="4554538" y="5010150"/>
          <p14:tracePt t="135673" x="4572000" y="5018088"/>
          <p14:tracePt t="135689" x="4589463" y="5027613"/>
          <p14:tracePt t="135707" x="4608513" y="5027613"/>
          <p14:tracePt t="135723" x="4625975" y="5037138"/>
          <p14:tracePt t="135741" x="4652963" y="5037138"/>
          <p14:tracePt t="135756" x="4679950" y="5037138"/>
          <p14:tracePt t="135775" x="4697413" y="5037138"/>
          <p14:tracePt t="135780" x="4705350" y="5045075"/>
          <p14:tracePt t="135789" x="4714875" y="5054600"/>
          <p14:tracePt t="135806" x="4741863" y="5054600"/>
          <p14:tracePt t="135822" x="4751388" y="5054600"/>
          <p14:tracePt t="135839" x="4768850" y="5054600"/>
          <p14:tracePt t="135856" x="4776788" y="5054600"/>
          <p14:tracePt t="135872" x="4786313" y="5054600"/>
          <p14:tracePt t="135889" x="4795838" y="5062538"/>
          <p14:tracePt t="135906" x="4803775" y="5062538"/>
          <p14:tracePt t="135939" x="4813300" y="5062538"/>
          <p14:tracePt t="135959" x="4822825" y="5062538"/>
          <p14:tracePt t="135972" x="4822825" y="5072063"/>
          <p14:tracePt t="135993" x="4830763" y="5072063"/>
          <p14:tracePt t="136007" x="4840288" y="5072063"/>
          <p14:tracePt t="136104" x="4840288" y="5062538"/>
          <p14:tracePt t="136111" x="4830763" y="5062538"/>
          <p14:tracePt t="136123" x="4830763" y="5054600"/>
          <p14:tracePt t="137136" x="4830763" y="5072063"/>
          <p14:tracePt t="137143" x="4830763" y="5099050"/>
          <p14:tracePt t="137156" x="4830763" y="5126038"/>
          <p14:tracePt t="137173" x="4830763" y="5160963"/>
          <p14:tracePt t="137190" x="4830763" y="5187950"/>
          <p14:tracePt t="137206" x="4830763" y="5205413"/>
          <p14:tracePt t="137224" x="4822825" y="5232400"/>
          <p14:tracePt t="137239" x="4813300" y="5251450"/>
          <p14:tracePt t="137256" x="4813300" y="5268913"/>
          <p14:tracePt t="137273" x="4813300" y="5286375"/>
          <p14:tracePt t="137290" x="4803775" y="5295900"/>
          <p14:tracePt t="137306" x="4795838" y="5313363"/>
          <p14:tracePt t="137340" x="4786313" y="5322888"/>
          <p14:tracePt t="137356" x="4776788" y="5330825"/>
          <p14:tracePt t="137374" x="4768850" y="5330825"/>
          <p14:tracePt t="137390" x="4759325" y="5340350"/>
          <p14:tracePt t="137406" x="4751388" y="5340350"/>
          <p14:tracePt t="137423" x="4732338" y="5340350"/>
          <p14:tracePt t="137457" x="4724400" y="5340350"/>
          <p14:tracePt t="137473" x="4714875" y="5340350"/>
          <p14:tracePt t="137506" x="4705350" y="5340350"/>
          <p14:tracePt t="137512" x="4705350" y="5330825"/>
          <p14:tracePt t="137594" x="4714875" y="5330825"/>
          <p14:tracePt t="137608" x="4724400" y="5330825"/>
          <p14:tracePt t="137622" x="4732338" y="5330825"/>
          <p14:tracePt t="137629" x="4741863" y="5340350"/>
          <p14:tracePt t="137642" x="4751388" y="5340350"/>
          <p14:tracePt t="137656" x="4768850" y="5340350"/>
          <p14:tracePt t="137673" x="4786313" y="5340350"/>
          <p14:tracePt t="137689" x="4822825" y="5340350"/>
          <p14:tracePt t="137706" x="4840288" y="5340350"/>
          <p14:tracePt t="137723" x="4875213" y="5340350"/>
          <p14:tracePt t="137740" x="4884738" y="5330825"/>
          <p14:tracePt t="137757" x="4911725" y="5322888"/>
          <p14:tracePt t="137773" x="4919663" y="5322888"/>
          <p14:tracePt t="137793" x="4929188" y="5322888"/>
          <p14:tracePt t="137806" x="4938713" y="5322888"/>
          <p14:tracePt t="137824" x="4946650" y="5322888"/>
          <p14:tracePt t="137859" x="4946650" y="5313363"/>
          <p14:tracePt t="137886" x="4946650" y="5303838"/>
          <p14:tracePt t="137893" x="4938713" y="5303838"/>
          <p14:tracePt t="137900" x="4929188" y="5303838"/>
          <p14:tracePt t="137913" x="4919663" y="5303838"/>
          <p14:tracePt t="137922" x="4911725" y="5295900"/>
          <p14:tracePt t="137939" x="4884738" y="5286375"/>
          <p14:tracePt t="137956" x="4857750" y="5286375"/>
          <p14:tracePt t="137972" x="4840288" y="5286375"/>
          <p14:tracePt t="137989" x="4813300" y="5286375"/>
          <p14:tracePt t="138005" x="4803775" y="5286375"/>
          <p14:tracePt t="138023" x="4768850" y="5286375"/>
          <p14:tracePt t="138039" x="4751388" y="5286375"/>
          <p14:tracePt t="138056" x="4724400" y="5295900"/>
          <p14:tracePt t="138072" x="4687888" y="5303838"/>
          <p14:tracePt t="138089" x="4660900" y="5313363"/>
          <p14:tracePt t="138106" x="4625975" y="5330825"/>
          <p14:tracePt t="138123" x="4598988" y="5340350"/>
          <p14:tracePt t="138140" x="4572000" y="5357813"/>
          <p14:tracePt t="138156" x="4554538" y="5367338"/>
          <p14:tracePt t="138174" x="4527550" y="5375275"/>
          <p14:tracePt t="138190" x="4518025" y="5375275"/>
          <p14:tracePt t="138223" x="4510088" y="5375275"/>
          <p14:tracePt t="138394" x="4518025" y="5375275"/>
          <p14:tracePt t="138421" x="4527550" y="5375275"/>
          <p14:tracePt t="138435" x="4537075" y="5375275"/>
          <p14:tracePt t="138469" x="4545013" y="5375275"/>
          <p14:tracePt t="138506" x="4554538" y="5375275"/>
          <p14:tracePt t="138531" x="4562475" y="5375275"/>
          <p14:tracePt t="138551" x="4572000" y="5367338"/>
          <p14:tracePt t="138579" x="4581525" y="5367338"/>
          <p14:tracePt t="138585" x="4581525" y="5357813"/>
          <p14:tracePt t="138606" x="4581525" y="5348288"/>
          <p14:tracePt t="138613" x="4589463" y="5348288"/>
          <p14:tracePt t="138646" x="4598988" y="5348288"/>
          <p14:tracePt t="138681" x="4598988" y="5340350"/>
          <p14:tracePt t="138722" x="4598988" y="5330825"/>
          <p14:tracePt t="138789" x="4589463" y="5330825"/>
          <p14:tracePt t="139159" x="4589463" y="5268913"/>
          <p14:tracePt t="139166" x="4598988" y="5197475"/>
          <p14:tracePt t="139173" x="4608513" y="5133975"/>
          <p14:tracePt t="139190" x="4625975" y="4983163"/>
          <p14:tracePt t="139206" x="4652963" y="4751388"/>
          <p14:tracePt t="139223" x="4687888" y="4456113"/>
          <p14:tracePt t="139240" x="4687888" y="4152900"/>
          <p14:tracePt t="139256" x="4687888" y="3938588"/>
          <p14:tracePt t="139273" x="4643438" y="3705225"/>
          <p14:tracePt t="139289" x="4581525" y="3411538"/>
          <p14:tracePt t="139306" x="4581525" y="3340100"/>
          <p14:tracePt t="139323" x="4562475" y="3286125"/>
          <p14:tracePt t="139340" x="4554538" y="3259138"/>
          <p14:tracePt t="139357" x="4545013" y="3251200"/>
          <p14:tracePt t="139373" x="4537075" y="3241675"/>
          <p14:tracePt t="139391" x="4518025" y="3224213"/>
          <p14:tracePt t="139406" x="4510088" y="3214688"/>
          <p14:tracePt t="139423" x="4500563" y="3214688"/>
          <p14:tracePt t="139439" x="4483100" y="3179763"/>
          <p14:tracePt t="139456" x="4465638" y="3160713"/>
          <p14:tracePt t="139473" x="4419600" y="3071813"/>
          <p14:tracePt t="139490" x="4394200" y="3009900"/>
          <p14:tracePt t="139507" x="4357688" y="2901950"/>
          <p14:tracePt t="139523" x="4330700" y="2840038"/>
          <p14:tracePt t="139541" x="4286250" y="2741613"/>
          <p14:tracePt t="139556" x="4179888" y="2589213"/>
          <p14:tracePt t="139573" x="4125913" y="2527300"/>
          <p14:tracePt t="139589" x="4089400" y="2490788"/>
          <p14:tracePt t="139606" x="4071938" y="2482850"/>
          <p14:tracePt t="139623" x="4062413" y="2473325"/>
          <p14:tracePt t="139639" x="4054475" y="2465388"/>
          <p14:tracePt t="139657" x="4044950" y="2455863"/>
          <p14:tracePt t="139679" x="4037013" y="2455863"/>
          <p14:tracePt t="139761" x="4027488" y="2455863"/>
          <p14:tracePt t="139807" x="4027488" y="2465388"/>
          <p14:tracePt t="139882" x="4027488" y="2473325"/>
          <p14:tracePt t="139889" x="4037013" y="2473325"/>
          <p14:tracePt t="139909" x="4037013" y="2482850"/>
          <p14:tracePt t="139923" x="4044950" y="2482850"/>
          <p14:tracePt t="139944" x="4054475" y="2490788"/>
          <p14:tracePt t="139957" x="4054475" y="2500313"/>
          <p14:tracePt t="139971" x="4062413" y="2500313"/>
          <p14:tracePt t="139992" x="4062413" y="2509838"/>
          <p14:tracePt t="140005" x="4071938" y="2509838"/>
          <p14:tracePt t="140026" x="4081463" y="2509838"/>
          <p14:tracePt t="140033" x="4081463" y="2517775"/>
          <p14:tracePt t="140060" x="4089400" y="2517775"/>
          <p14:tracePt t="140067" x="4089400" y="2527300"/>
          <p14:tracePt t="140075" x="4098925" y="2527300"/>
          <p14:tracePt t="140089" x="4098925" y="2536825"/>
          <p14:tracePt t="140110" x="4108450" y="2536825"/>
          <p14:tracePt t="140137" x="4108450" y="2544763"/>
          <p14:tracePt t="140145" x="4116388" y="2544763"/>
          <p14:tracePt t="140171" x="4125913" y="2544763"/>
          <p14:tracePt t="140192" x="4133850" y="2544763"/>
          <p14:tracePt t="140219" x="4143375" y="2554288"/>
          <p14:tracePt t="140246" x="4152900" y="2554288"/>
          <p14:tracePt t="140266" x="4160838" y="2554288"/>
          <p14:tracePt t="140273" x="4170363" y="2554288"/>
          <p14:tracePt t="140287" x="4179888" y="2554288"/>
          <p14:tracePt t="140314" x="4187825" y="2554288"/>
          <p14:tracePt t="140328" x="4197350" y="2554288"/>
          <p14:tracePt t="140335" x="4205288" y="2554288"/>
          <p14:tracePt t="140356" x="4214813" y="2554288"/>
          <p14:tracePt t="140363" x="4224338" y="2554288"/>
          <p14:tracePt t="140376" x="4241800" y="2554288"/>
          <p14:tracePt t="140390" x="4251325" y="2554288"/>
          <p14:tracePt t="140406" x="4268788" y="2544763"/>
          <p14:tracePt t="140423" x="4303713" y="2536825"/>
          <p14:tracePt t="140439" x="4340225" y="2517775"/>
          <p14:tracePt t="140457" x="4394200" y="2509838"/>
          <p14:tracePt t="140473" x="4419600" y="2500313"/>
          <p14:tracePt t="140489" x="4446588" y="2490788"/>
          <p14:tracePt t="140507" x="4483100" y="2473325"/>
          <p14:tracePt t="140523" x="4510088" y="2455863"/>
          <p14:tracePt t="140539" x="4545013" y="2446338"/>
          <p14:tracePt t="140556" x="4562475" y="2428875"/>
          <p14:tracePt t="140573" x="4589463" y="2419350"/>
          <p14:tracePt t="140589" x="4616450" y="2393950"/>
          <p14:tracePt t="140607" x="4652963" y="2366963"/>
          <p14:tracePt t="140623" x="4670425" y="2366963"/>
          <p14:tracePt t="140640" x="4679950" y="2357438"/>
          <p14:tracePt t="140656" x="4697413" y="2339975"/>
          <p14:tracePt t="140673" x="4714875" y="2330450"/>
          <p14:tracePt t="140689" x="4751388" y="2312988"/>
          <p14:tracePt t="140706" x="4768850" y="2303463"/>
          <p14:tracePt t="140724" x="4813300" y="2295525"/>
          <p14:tracePt t="140740" x="4830763" y="2276475"/>
          <p14:tracePt t="140758" x="4867275" y="2276475"/>
          <p14:tracePt t="140773" x="4884738" y="2268538"/>
          <p14:tracePt t="140791" x="4902200" y="2259013"/>
          <p14:tracePt t="140806" x="4919663" y="2259013"/>
          <p14:tracePt t="140822" x="4929188" y="2251075"/>
          <p14:tracePt t="140839" x="4938713" y="2251075"/>
          <p14:tracePt t="140856" x="4946650" y="2251075"/>
          <p14:tracePt t="140873" x="4956175" y="2251075"/>
          <p14:tracePt t="140889" x="4965700" y="2251075"/>
          <p14:tracePt t="140941" x="4956175" y="2251075"/>
          <p14:tracePt t="143773" x="4911725" y="2179638"/>
          <p14:tracePt t="143782" x="4857750" y="2116138"/>
          <p14:tracePt t="143791" x="4795838" y="2062163"/>
          <p14:tracePt t="143806" x="4608513" y="1919288"/>
          <p14:tracePt t="143822" x="4446588" y="1795463"/>
          <p14:tracePt t="143839" x="4276725" y="1643063"/>
          <p14:tracePt t="143856" x="3973513" y="1419225"/>
          <p14:tracePt t="143872" x="3625850" y="1231900"/>
          <p14:tracePt t="143889" x="3465513" y="1081088"/>
          <p14:tracePt t="143906" x="3394075" y="990600"/>
          <p14:tracePt t="143922" x="3295650" y="911225"/>
          <p14:tracePt t="143939" x="3214688" y="866775"/>
          <p14:tracePt t="143955" x="3071813" y="795338"/>
          <p14:tracePt t="143972" x="2990850" y="758825"/>
          <p14:tracePt t="143989" x="2901950" y="723900"/>
          <p14:tracePt t="144006" x="2847975" y="704850"/>
          <p14:tracePt t="144022" x="2822575" y="696913"/>
          <p14:tracePt t="144039" x="2776538" y="679450"/>
          <p14:tracePt t="144056" x="2751138" y="669925"/>
          <p14:tracePt t="144073" x="2705100" y="660400"/>
          <p14:tracePt t="144089" x="2679700" y="652463"/>
          <p14:tracePt t="144107" x="2633663" y="642938"/>
          <p14:tracePt t="144123" x="2608263" y="642938"/>
          <p14:tracePt t="144139" x="2589213" y="642938"/>
          <p14:tracePt t="144156" x="2562225" y="642938"/>
          <p14:tracePt t="144173" x="2554288" y="642938"/>
          <p14:tracePt t="144189" x="2527300" y="642938"/>
          <p14:tracePt t="144206" x="2509838" y="642938"/>
          <p14:tracePt t="144222" x="2490788" y="652463"/>
          <p14:tracePt t="144239" x="2473325" y="652463"/>
          <p14:tracePt t="144256" x="2455863" y="660400"/>
          <p14:tracePt t="144272" x="2446338" y="660400"/>
          <p14:tracePt t="144289" x="2446338" y="679450"/>
          <p14:tracePt t="144291" x="2438400" y="679450"/>
          <p14:tracePt t="144306" x="2428875" y="687388"/>
          <p14:tracePt t="144323" x="2419350" y="696913"/>
          <p14:tracePt t="144340" x="2411413" y="714375"/>
          <p14:tracePt t="144356" x="2411413" y="723900"/>
          <p14:tracePt t="144373" x="2401888" y="731838"/>
          <p14:tracePt t="144389" x="2384425" y="741363"/>
          <p14:tracePt t="144407" x="2374900" y="750888"/>
          <p14:tracePt t="144423" x="2339975" y="785813"/>
          <p14:tracePt t="144439" x="2303463" y="812800"/>
          <p14:tracePt t="144456" x="2241550" y="901700"/>
          <p14:tracePt t="144473" x="2205038" y="955675"/>
          <p14:tracePt t="144490" x="2143125" y="1044575"/>
          <p14:tracePt t="144506" x="2108200" y="1108075"/>
          <p14:tracePt t="144523" x="2081213" y="1152525"/>
          <p14:tracePt t="144539" x="2071688" y="1169988"/>
          <p14:tracePt t="144556" x="2062163" y="1179513"/>
          <p14:tracePt t="144573" x="2054225" y="1196975"/>
          <p14:tracePt t="144606" x="2044700" y="1214438"/>
          <p14:tracePt t="144640" x="2036763" y="1223963"/>
          <p14:tracePt t="144688" x="2036763" y="1214438"/>
          <p14:tracePt t="165608" x="2027238" y="1204913"/>
          <p14:tracePt t="165615" x="2009775" y="1187450"/>
          <p14:tracePt t="165623" x="2000250" y="1187450"/>
          <p14:tracePt t="165640" x="1982788" y="1169988"/>
          <p14:tracePt t="165656" x="1955800" y="1152525"/>
          <p14:tracePt t="165673" x="1946275" y="1133475"/>
          <p14:tracePt t="165690" x="1919288" y="1108075"/>
          <p14:tracePt t="165706" x="1901825" y="1089025"/>
          <p14:tracePt t="165724" x="1884363" y="1054100"/>
          <p14:tracePt t="165740" x="1874838" y="1044575"/>
          <p14:tracePt t="165758" x="1857375" y="1009650"/>
          <p14:tracePt t="165773" x="1847850" y="990600"/>
          <p14:tracePt t="165789" x="1839913" y="982663"/>
          <p14:tracePt t="165806" x="1822450" y="965200"/>
          <p14:tracePt t="165822" x="1822450" y="946150"/>
          <p14:tracePt t="165839" x="1803400" y="928688"/>
          <p14:tracePt t="165856" x="1795463" y="911225"/>
          <p14:tracePt t="165873" x="1768475" y="874713"/>
          <p14:tracePt t="165889" x="1751013" y="857250"/>
          <p14:tracePt t="165906" x="1731963" y="822325"/>
          <p14:tracePt t="165922" x="1697038" y="741363"/>
          <p14:tracePt t="165939" x="1660525" y="669925"/>
          <p14:tracePt t="165955" x="1616075" y="527050"/>
          <p14:tracePt t="165972" x="1581150" y="419100"/>
          <p14:tracePt t="165989" x="1544638" y="322263"/>
          <p14:tracePt t="166006" x="1517650" y="231775"/>
          <p14:tracePt t="168160" x="1438275" y="10795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7|16.3|6.9|8|14.1|34.3|13.6|13.3|42.4|42.2|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10.3|1.1|11.8|13.5|12.6|5.9|1.5|6.1|9.2|0.9|24.9|22.1|2.1|7.5|57.3|26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9.5|1.2|17.8|26.8|17.4|52|8"/>
</p:tagLst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2D276E62-80A3-44DD-9BCC-97ED2B99B5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DB58277-F8DF-46FF-84EC-EF41B835E6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37651BA-F45C-4845-9AB3-E0A65B39F5E1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16c05727-aa75-4e4a-9b5f-8a80a1165891"/>
    <ds:schemaRef ds:uri="http://purl.org/dc/dcmitype/"/>
    <ds:schemaRef ds:uri="http://schemas.openxmlformats.org/package/2006/metadata/core-properties"/>
    <ds:schemaRef ds:uri="71af3243-3dd4-4a8d-8c0d-dd76da1f02a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271</TotalTime>
  <Words>186</Words>
  <Application>Microsoft Office PowerPoint</Application>
  <PresentationFormat>Widescreen</PresentationFormat>
  <Paragraphs>49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Cambria Math</vt:lpstr>
      <vt:lpstr>Century Gothic</vt:lpstr>
      <vt:lpstr>Vapor Trail</vt:lpstr>
      <vt:lpstr>Limit fungsi trigonometri menuju tak hingga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Limit fungsi trigonometri menuju tak hingga</dc:title>
  <dc:creator>ACER</dc:creator>
  <cp:lastModifiedBy>ACER</cp:lastModifiedBy>
  <cp:revision>13</cp:revision>
  <dcterms:created xsi:type="dcterms:W3CDTF">2020-08-22T03:48:10Z</dcterms:created>
  <dcterms:modified xsi:type="dcterms:W3CDTF">2020-08-24T05:26:14Z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