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2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3A1B9-E09C-44C6-B04C-D1F0F60F0A63}" type="datetimeFigureOut">
              <a:rPr lang="en-ID" smtClean="0"/>
              <a:t>19/08/2020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F3337CAD-84AC-4799-B9FF-8A99DF13EEF8}" type="slidenum">
              <a:rPr lang="en-ID" smtClean="0"/>
              <a:t>‹#›</a:t>
            </a:fld>
            <a:endParaRPr lang="en-ID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080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3A1B9-E09C-44C6-B04C-D1F0F60F0A63}" type="datetimeFigureOut">
              <a:rPr lang="en-ID" smtClean="0"/>
              <a:t>19/08/2020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7CAD-84AC-4799-B9FF-8A99DF13EEF8}" type="slidenum">
              <a:rPr lang="en-ID" smtClean="0"/>
              <a:t>‹#›</a:t>
            </a:fld>
            <a:endParaRPr lang="en-ID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3712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3A1B9-E09C-44C6-B04C-D1F0F60F0A63}" type="datetimeFigureOut">
              <a:rPr lang="en-ID" smtClean="0"/>
              <a:t>19/08/2020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7CAD-84AC-4799-B9FF-8A99DF13EEF8}" type="slidenum">
              <a:rPr lang="en-ID" smtClean="0"/>
              <a:t>‹#›</a:t>
            </a:fld>
            <a:endParaRPr lang="en-ID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398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3A1B9-E09C-44C6-B04C-D1F0F60F0A63}" type="datetimeFigureOut">
              <a:rPr lang="en-ID" smtClean="0"/>
              <a:t>19/08/2020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7CAD-84AC-4799-B9FF-8A99DF13EEF8}" type="slidenum">
              <a:rPr lang="en-ID" smtClean="0"/>
              <a:t>‹#›</a:t>
            </a:fld>
            <a:endParaRPr lang="en-ID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040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3A1B9-E09C-44C6-B04C-D1F0F60F0A63}" type="datetimeFigureOut">
              <a:rPr lang="en-ID" smtClean="0"/>
              <a:t>19/08/2020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7CAD-84AC-4799-B9FF-8A99DF13EEF8}" type="slidenum">
              <a:rPr lang="en-ID" smtClean="0"/>
              <a:t>‹#›</a:t>
            </a:fld>
            <a:endParaRPr lang="en-ID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147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3A1B9-E09C-44C6-B04C-D1F0F60F0A63}" type="datetimeFigureOut">
              <a:rPr lang="en-ID" smtClean="0"/>
              <a:t>19/08/2020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7CAD-84AC-4799-B9FF-8A99DF13EEF8}" type="slidenum">
              <a:rPr lang="en-ID" smtClean="0"/>
              <a:t>‹#›</a:t>
            </a:fld>
            <a:endParaRPr lang="en-ID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7993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3A1B9-E09C-44C6-B04C-D1F0F60F0A63}" type="datetimeFigureOut">
              <a:rPr lang="en-ID" smtClean="0"/>
              <a:t>19/08/2020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7CAD-84AC-4799-B9FF-8A99DF13EEF8}" type="slidenum">
              <a:rPr lang="en-ID" smtClean="0"/>
              <a:t>‹#›</a:t>
            </a:fld>
            <a:endParaRPr lang="en-ID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1632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3A1B9-E09C-44C6-B04C-D1F0F60F0A63}" type="datetimeFigureOut">
              <a:rPr lang="en-ID" smtClean="0"/>
              <a:t>19/08/2020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7CAD-84AC-4799-B9FF-8A99DF13EEF8}" type="slidenum">
              <a:rPr lang="en-ID" smtClean="0"/>
              <a:t>‹#›</a:t>
            </a:fld>
            <a:endParaRPr lang="en-ID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772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3A1B9-E09C-44C6-B04C-D1F0F60F0A63}" type="datetimeFigureOut">
              <a:rPr lang="en-ID" smtClean="0"/>
              <a:t>19/08/2020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7CAD-84AC-4799-B9FF-8A99DF13EEF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68715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3A1B9-E09C-44C6-B04C-D1F0F60F0A63}" type="datetimeFigureOut">
              <a:rPr lang="en-ID" smtClean="0"/>
              <a:t>19/08/2020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7CAD-84AC-4799-B9FF-8A99DF13EEF8}" type="slidenum">
              <a:rPr lang="en-ID" smtClean="0"/>
              <a:t>‹#›</a:t>
            </a:fld>
            <a:endParaRPr lang="en-ID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0831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9CE3A1B9-E09C-44C6-B04C-D1F0F60F0A63}" type="datetimeFigureOut">
              <a:rPr lang="en-ID" smtClean="0"/>
              <a:t>19/08/2020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7CAD-84AC-4799-B9FF-8A99DF13EEF8}" type="slidenum">
              <a:rPr lang="en-ID" smtClean="0"/>
              <a:t>‹#›</a:t>
            </a:fld>
            <a:endParaRPr lang="en-ID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931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3A1B9-E09C-44C6-B04C-D1F0F60F0A63}" type="datetimeFigureOut">
              <a:rPr lang="en-ID" smtClean="0"/>
              <a:t>19/08/2020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F3337CAD-84AC-4799-B9FF-8A99DF13EEF8}" type="slidenum">
              <a:rPr lang="en-ID" smtClean="0"/>
              <a:t>‹#›</a:t>
            </a:fld>
            <a:endParaRPr lang="en-ID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567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.m4a"/><Relationship Id="rId7" Type="http://schemas.openxmlformats.org/officeDocument/2006/relationships/image" Target="../media/image4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5" Type="http://schemas.openxmlformats.org/officeDocument/2006/relationships/image" Target="../media/image3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3.m4a"/><Relationship Id="rId7" Type="http://schemas.openxmlformats.org/officeDocument/2006/relationships/image" Target="../media/image9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11" Type="http://schemas.openxmlformats.org/officeDocument/2006/relationships/image" Target="../media/image2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audio" Target="../media/media4.m4a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.png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audio" Target="../media/media5.m4a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7.png"/><Relationship Id="rId1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D21413-F7D5-4DB9-BF79-6FE3E625231D}"/>
              </a:ext>
            </a:extLst>
          </p:cNvPr>
          <p:cNvSpPr txBox="1"/>
          <p:nvPr/>
        </p:nvSpPr>
        <p:spPr>
          <a:xfrm>
            <a:off x="2812472" y="1122217"/>
            <a:ext cx="8160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Algerian" panose="04020705040A02060702" pitchFamily="82" charset="0"/>
              </a:rPr>
              <a:t>LIMIT </a:t>
            </a:r>
          </a:p>
          <a:p>
            <a:pPr algn="ctr"/>
            <a:r>
              <a:rPr lang="en-US" sz="5400" dirty="0">
                <a:latin typeface="Algerian" panose="04020705040A02060702" pitchFamily="82" charset="0"/>
              </a:rPr>
              <a:t>FUNGSI TRIGONOMETRI</a:t>
            </a:r>
            <a:endParaRPr lang="en-ID" sz="5400" dirty="0">
              <a:latin typeface="Algerian" panose="04020705040A02060702" pitchFamily="8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37B694-C670-4DA0-81E2-A457D8CEBCD1}"/>
              </a:ext>
            </a:extLst>
          </p:cNvPr>
          <p:cNvSpPr txBox="1"/>
          <p:nvPr/>
        </p:nvSpPr>
        <p:spPr>
          <a:xfrm>
            <a:off x="2369127" y="3754582"/>
            <a:ext cx="5957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By:</a:t>
            </a:r>
          </a:p>
          <a:p>
            <a:endParaRPr lang="en-US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SITI SYARAH MAULYDIA,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M.Pd</a:t>
            </a:r>
            <a:endParaRPr lang="en-ID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F3E0BC-489C-40C4-8D2A-676D8DBA7679}"/>
              </a:ext>
            </a:extLst>
          </p:cNvPr>
          <p:cNvSpPr/>
          <p:nvPr/>
        </p:nvSpPr>
        <p:spPr>
          <a:xfrm>
            <a:off x="3927763" y="2791691"/>
            <a:ext cx="5957455" cy="65116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LIMIT FUNGSI MENUJU TAK HINGGA</a:t>
            </a:r>
            <a:endParaRPr lang="en-ID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9116CE-9613-4F36-85CA-ABB6D76CAEDC}"/>
              </a:ext>
            </a:extLst>
          </p:cNvPr>
          <p:cNvSpPr txBox="1"/>
          <p:nvPr/>
        </p:nvSpPr>
        <p:spPr>
          <a:xfrm>
            <a:off x="9171708" y="3588326"/>
            <a:ext cx="1510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Lanjutan</a:t>
            </a:r>
            <a:r>
              <a:rPr lang="en-US" dirty="0"/>
              <a:t>…</a:t>
            </a:r>
            <a:endParaRPr lang="en-ID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82FC733-79EB-4A95-89A9-451895F420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71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26"/>
    </mc:Choice>
    <mc:Fallback xmlns="">
      <p:transition spd="slow" advTm="25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771" x="741363" y="5027613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1EC4A0CA-D0E0-4E8B-9AC9-E57BB481011A}"/>
              </a:ext>
            </a:extLst>
          </p:cNvPr>
          <p:cNvSpPr/>
          <p:nvPr/>
        </p:nvSpPr>
        <p:spPr>
          <a:xfrm>
            <a:off x="1385453" y="290096"/>
            <a:ext cx="9421094" cy="1418202"/>
          </a:xfrm>
          <a:prstGeom prst="horizontalScroll">
            <a:avLst>
              <a:gd name="adj" fmla="val 13550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/>
              <a:t>Limit </a:t>
            </a:r>
            <a:r>
              <a:rPr lang="en-US" sz="2800" b="1" dirty="0" err="1"/>
              <a:t>Fungsi</a:t>
            </a:r>
            <a:r>
              <a:rPr lang="en-US" sz="2800" b="1" dirty="0"/>
              <a:t> </a:t>
            </a:r>
            <a:r>
              <a:rPr lang="en-US" sz="2800" b="1" dirty="0" err="1"/>
              <a:t>Aljabar</a:t>
            </a:r>
            <a:r>
              <a:rPr lang="en-US" sz="2800" b="1" dirty="0"/>
              <a:t> Yang </a:t>
            </a:r>
            <a:r>
              <a:rPr lang="en-US" sz="2800" b="1" dirty="0" err="1"/>
              <a:t>Berbentuk</a:t>
            </a:r>
            <a:endParaRPr lang="en-US" sz="2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585C31-DC8A-4F18-9626-9F7C6C67F602}"/>
              </a:ext>
            </a:extLst>
          </p:cNvPr>
          <p:cNvSpPr txBox="1"/>
          <p:nvPr/>
        </p:nvSpPr>
        <p:spPr>
          <a:xfrm>
            <a:off x="595741" y="1955155"/>
            <a:ext cx="10848114" cy="8745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/>
              <a:t>Limit </a:t>
            </a:r>
            <a:r>
              <a:rPr lang="en-US" dirty="0" err="1"/>
              <a:t>fungsi</a:t>
            </a:r>
            <a:r>
              <a:rPr lang="en-US" dirty="0"/>
              <a:t> yang </a:t>
            </a:r>
            <a:r>
              <a:rPr lang="en-US" dirty="0" err="1"/>
              <a:t>berbentuk</a:t>
            </a:r>
            <a:r>
              <a:rPr lang="en-US" dirty="0"/>
              <a:t>                                 , </a:t>
            </a:r>
            <a:r>
              <a:rPr lang="en-US" dirty="0" err="1"/>
              <a:t>jika</a:t>
            </a:r>
            <a:r>
              <a:rPr lang="en-US" dirty="0"/>
              <a:t> </a:t>
            </a:r>
            <a:r>
              <a:rPr lang="en-US" dirty="0" err="1"/>
              <a:t>disubstitusikan</a:t>
            </a:r>
            <a:r>
              <a:rPr lang="en-US" dirty="0"/>
              <a:t> </a:t>
            </a:r>
            <a:r>
              <a:rPr lang="en-US" dirty="0" err="1"/>
              <a:t>langsung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menghasilkan</a:t>
            </a:r>
            <a:r>
              <a:rPr lang="en-US" dirty="0"/>
              <a:t> </a:t>
            </a:r>
            <a:r>
              <a:rPr lang="en-US" dirty="0" err="1"/>
              <a:t>bentuk</a:t>
            </a:r>
            <a:r>
              <a:rPr lang="en-US" dirty="0"/>
              <a:t> </a:t>
            </a:r>
            <a:r>
              <a:rPr lang="en-US" dirty="0" err="1"/>
              <a:t>tak</a:t>
            </a:r>
            <a:r>
              <a:rPr lang="en-US" dirty="0"/>
              <a:t> </a:t>
            </a:r>
            <a:r>
              <a:rPr lang="en-US" dirty="0" err="1"/>
              <a:t>tentu</a:t>
            </a:r>
            <a:r>
              <a:rPr lang="en-US" dirty="0"/>
              <a:t> (∞ - ∞). </a:t>
            </a:r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perhitungannya</a:t>
            </a:r>
            <a:r>
              <a:rPr lang="en-US" dirty="0"/>
              <a:t> </a:t>
            </a:r>
            <a:r>
              <a:rPr lang="en-US" dirty="0" err="1"/>
              <a:t>dilakukan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cara</a:t>
            </a:r>
            <a:r>
              <a:rPr lang="en-US" dirty="0"/>
              <a:t> </a:t>
            </a:r>
            <a:r>
              <a:rPr lang="en-US" dirty="0" err="1"/>
              <a:t>mengalikan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faktor</a:t>
            </a:r>
            <a:r>
              <a:rPr lang="en-US" dirty="0"/>
              <a:t> </a:t>
            </a:r>
            <a:r>
              <a:rPr lang="en-US" dirty="0" err="1"/>
              <a:t>lawan</a:t>
            </a:r>
            <a:r>
              <a:rPr lang="en-US" dirty="0"/>
              <a:t>, </a:t>
            </a:r>
            <a:r>
              <a:rPr lang="en-US" dirty="0" err="1"/>
              <a:t>yaitu</a:t>
            </a:r>
            <a:r>
              <a:rPr lang="en-US" dirty="0"/>
              <a:t>                        .</a:t>
            </a:r>
            <a:endParaRPr lang="en-ID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15B13E-7655-4A21-BF1E-7B361AD327CE}"/>
                  </a:ext>
                </a:extLst>
              </p:cNvPr>
              <p:cNvSpPr txBox="1"/>
              <p:nvPr/>
            </p:nvSpPr>
            <p:spPr>
              <a:xfrm>
                <a:off x="3269666" y="2039161"/>
                <a:ext cx="2161309" cy="36150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ID" sz="1600" b="1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ID" sz="1600" b="1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D" sz="160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ctrlP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𝒇</m:t>
                                  </m:r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rad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𝒈</m:t>
                                  </m:r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rad>
                            </m:e>
                          </m:d>
                        </m:e>
                      </m:func>
                    </m:oMath>
                  </m:oMathPara>
                </a14:m>
                <a:endParaRPr lang="en-ID" sz="1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15B13E-7655-4A21-BF1E-7B361AD327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9666" y="2039161"/>
                <a:ext cx="2161309" cy="361509"/>
              </a:xfrm>
              <a:prstGeom prst="rect">
                <a:avLst/>
              </a:prstGeom>
              <a:blipFill>
                <a:blip r:embed="rId5"/>
                <a:stretch>
                  <a:fillRect b="-8475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B0D4A21-028A-4BF9-8CF1-A8AF808F93A5}"/>
                  </a:ext>
                </a:extLst>
              </p:cNvPr>
              <p:cNvSpPr txBox="1"/>
              <p:nvPr/>
            </p:nvSpPr>
            <p:spPr>
              <a:xfrm>
                <a:off x="7793179" y="739395"/>
                <a:ext cx="3013368" cy="5446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ID" sz="2400" b="1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ID" sz="2400" b="1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ID" sz="2400" b="1" i="1">
                                  <a:latin typeface="Cambria Math" panose="02040503050406030204" pitchFamily="18" charset="0"/>
                                </a:rPr>
                                <m:t>𝒍𝒊𝒎</m:t>
                              </m:r>
                            </m:e>
                            <m:lim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𝒇</m:t>
                                  </m:r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rad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𝒈</m:t>
                                  </m:r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rad>
                            </m:e>
                          </m:d>
                        </m:e>
                      </m:func>
                    </m:oMath>
                  </m:oMathPara>
                </a14:m>
                <a:endParaRPr lang="en-ID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B0D4A21-028A-4BF9-8CF1-A8AF808F93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3179" y="739395"/>
                <a:ext cx="3013368" cy="5446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A07E36A-A41F-40F6-94B1-6F3916FBD389}"/>
              </a:ext>
            </a:extLst>
          </p:cNvPr>
          <p:cNvSpPr txBox="1"/>
          <p:nvPr/>
        </p:nvSpPr>
        <p:spPr>
          <a:xfrm>
            <a:off x="1842654" y="3316148"/>
            <a:ext cx="1440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Cara </a:t>
            </a:r>
            <a:r>
              <a:rPr lang="en-US" dirty="0" err="1"/>
              <a:t>cepat</a:t>
            </a:r>
            <a:r>
              <a:rPr lang="en-US" dirty="0"/>
              <a:t> :</a:t>
            </a:r>
            <a:endParaRPr lang="en-ID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95D2B1E-5C1E-4415-B66A-E816A72448D0}"/>
                  </a:ext>
                </a:extLst>
              </p:cNvPr>
              <p:cNvSpPr txBox="1"/>
              <p:nvPr/>
            </p:nvSpPr>
            <p:spPr>
              <a:xfrm>
                <a:off x="8977734" y="2344866"/>
                <a:ext cx="2161309" cy="6332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ID" sz="1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ID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rad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ID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rad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ID" sz="1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95D2B1E-5C1E-4415-B66A-E816A72448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7734" y="2344866"/>
                <a:ext cx="2161309" cy="63325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29FA58D5-D31C-44A6-B3CC-EECD8773E7D7}"/>
                  </a:ext>
                </a:extLst>
              </p:cNvPr>
              <p:cNvSpPr/>
              <p:nvPr/>
            </p:nvSpPr>
            <p:spPr>
              <a:xfrm>
                <a:off x="3103417" y="3338954"/>
                <a:ext cx="5597233" cy="2355264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dirty="0"/>
                  <a:t>Misalkan </a:t>
                </a:r>
              </a:p>
              <a:p>
                <a:endParaRPr lang="en-US" dirty="0"/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Jika a &lt; p, </a:t>
                </a:r>
                <a:r>
                  <a:rPr lang="en-US" dirty="0" err="1"/>
                  <a:t>maka</a:t>
                </a:r>
                <a:r>
                  <a:rPr lang="en-US" dirty="0"/>
                  <a:t> L = -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endParaRPr lang="en-US" dirty="0"/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Jika a = p, </a:t>
                </a:r>
                <a:r>
                  <a:rPr lang="en-US" dirty="0" err="1"/>
                  <a:t>maka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rad>
                      </m:den>
                    </m:f>
                  </m:oMath>
                </a14:m>
                <a:endParaRPr lang="en-ID" dirty="0"/>
              </a:p>
              <a:p>
                <a:pPr>
                  <a:lnSpc>
                    <a:spcPct val="150000"/>
                  </a:lnSpc>
                </a:pPr>
                <a:r>
                  <a:rPr lang="en-ID" dirty="0"/>
                  <a:t>Jika a &gt; p, </a:t>
                </a:r>
                <a:r>
                  <a:rPr lang="en-ID" dirty="0" err="1"/>
                  <a:t>maka</a:t>
                </a:r>
                <a:r>
                  <a:rPr lang="en-ID" dirty="0"/>
                  <a:t> 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endParaRPr lang="en-ID" dirty="0"/>
              </a:p>
            </p:txBody>
          </p:sp>
        </mc:Choice>
        <mc:Fallback xmlns="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29FA58D5-D31C-44A6-B3CC-EECD8773E7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3417" y="3338954"/>
                <a:ext cx="5597233" cy="2355264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24E96C2-2BE5-4663-8174-5D26FA9013D5}"/>
                  </a:ext>
                </a:extLst>
              </p:cNvPr>
              <p:cNvSpPr txBox="1"/>
              <p:nvPr/>
            </p:nvSpPr>
            <p:spPr>
              <a:xfrm>
                <a:off x="4142502" y="3408226"/>
                <a:ext cx="4516583" cy="525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ID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ID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D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𝑎𝑥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rad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𝑝𝑥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rad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24E96C2-2BE5-4663-8174-5D26FA9013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2502" y="3408226"/>
                <a:ext cx="4516583" cy="5254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02BD64C-09B9-41C6-8CB7-379BBE86B5C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9790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980"/>
    </mc:Choice>
    <mc:Fallback>
      <p:transition spd="slow" advTm="184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6" grpId="0"/>
      <p:bldP spid="10" grpId="0" animBg="1"/>
      <p:bldP spid="12" grpId="0"/>
    </p:bldLst>
  </p:timing>
  <p:extLst>
    <p:ext uri="{3A86A75C-4F4B-4683-9AE1-C65F6400EC91}">
      <p14:laserTraceLst xmlns:p14="http://schemas.microsoft.com/office/powerpoint/2010/main">
        <p14:tracePtLst>
          <p14:tracePt t="8066" x="625475" y="5037138"/>
          <p14:tracePt t="10168" x="625475" y="5027613"/>
          <p14:tracePt t="10174" x="625475" y="5018088"/>
          <p14:tracePt t="10183" x="625475" y="5010150"/>
          <p14:tracePt t="10199" x="615950" y="4956175"/>
          <p14:tracePt t="10216" x="608013" y="4875213"/>
          <p14:tracePt t="10233" x="608013" y="4830763"/>
          <p14:tracePt t="10249" x="598488" y="4803775"/>
          <p14:tracePt t="10266" x="598488" y="4751388"/>
          <p14:tracePt t="10283" x="598488" y="4724400"/>
          <p14:tracePt t="10299" x="598488" y="4670425"/>
          <p14:tracePt t="10316" x="598488" y="4616450"/>
          <p14:tracePt t="10333" x="615950" y="4500563"/>
          <p14:tracePt t="10349" x="633413" y="4419600"/>
          <p14:tracePt t="10366" x="660400" y="4330700"/>
          <p14:tracePt t="10383" x="704850" y="4160838"/>
          <p14:tracePt t="10399" x="741363" y="4017963"/>
          <p14:tracePt t="10416" x="785813" y="3813175"/>
          <p14:tracePt t="10433" x="822325" y="3687763"/>
          <p14:tracePt t="10449" x="857250" y="3509963"/>
          <p14:tracePt t="10466" x="884238" y="3402013"/>
          <p14:tracePt t="10483" x="901700" y="3286125"/>
          <p14:tracePt t="10499" x="901700" y="3251200"/>
          <p14:tracePt t="10516" x="911225" y="3205163"/>
          <p14:tracePt t="10533" x="919163" y="3170238"/>
          <p14:tracePt t="10549" x="928688" y="3116263"/>
          <p14:tracePt t="10566" x="973138" y="2973388"/>
          <p14:tracePt t="10583" x="1000125" y="2884488"/>
          <p14:tracePt t="10599" x="1017588" y="2803525"/>
          <p14:tracePt t="10616" x="1071563" y="2714625"/>
          <p14:tracePt t="10633" x="1098550" y="2660650"/>
          <p14:tracePt t="10649" x="1116013" y="2625725"/>
          <p14:tracePt t="10666" x="1133475" y="2589213"/>
          <p14:tracePt t="10683" x="1160463" y="2527300"/>
          <p14:tracePt t="10699" x="1169988" y="2490788"/>
          <p14:tracePt t="10716" x="1179513" y="2465388"/>
          <p14:tracePt t="10733" x="1187450" y="2446338"/>
          <p14:tracePt t="10750" x="1204913" y="2411413"/>
          <p14:tracePt t="10766" x="1223963" y="2366963"/>
          <p14:tracePt t="10783" x="1241425" y="2330450"/>
          <p14:tracePt t="10799" x="1258888" y="2295525"/>
          <p14:tracePt t="10816" x="1276350" y="2276475"/>
          <p14:tracePt t="10833" x="1285875" y="2259013"/>
          <p14:tracePt t="10849" x="1285875" y="2251075"/>
          <p14:tracePt t="10866" x="1295400" y="2241550"/>
          <p14:tracePt t="10883" x="1303338" y="2232025"/>
          <p14:tracePt t="10899" x="1312863" y="2232025"/>
          <p14:tracePt t="10916" x="1339850" y="2232025"/>
          <p14:tracePt t="10933" x="1347788" y="2232025"/>
          <p14:tracePt t="10949" x="1393825" y="2232025"/>
          <p14:tracePt t="10966" x="1428750" y="2232025"/>
          <p14:tracePt t="10983" x="1527175" y="2251075"/>
          <p14:tracePt t="10999" x="1589088" y="2259013"/>
          <p14:tracePt t="11016" x="1625600" y="2268538"/>
          <p14:tracePt t="11033" x="1670050" y="2268538"/>
          <p14:tracePt t="11049" x="1697038" y="2268538"/>
          <p14:tracePt t="11066" x="1731963" y="2268538"/>
          <p14:tracePt t="11083" x="1758950" y="2276475"/>
          <p14:tracePt t="11099" x="1822450" y="2276475"/>
          <p14:tracePt t="11116" x="1965325" y="2276475"/>
          <p14:tracePt t="11133" x="2054225" y="2276475"/>
          <p14:tracePt t="11149" x="2133600" y="2268538"/>
          <p14:tracePt t="11166" x="2179638" y="2259013"/>
          <p14:tracePt t="11183" x="2268538" y="2251075"/>
          <p14:tracePt t="11199" x="2401888" y="2232025"/>
          <p14:tracePt t="11216" x="2544763" y="2224088"/>
          <p14:tracePt t="11233" x="2625725" y="2224088"/>
          <p14:tracePt t="11249" x="2643188" y="2224088"/>
          <p14:tracePt t="11266" x="2679700" y="2224088"/>
          <p14:tracePt t="11283" x="2697163" y="2224088"/>
          <p14:tracePt t="11299" x="2751138" y="2224088"/>
          <p14:tracePt t="11316" x="2813050" y="2224088"/>
          <p14:tracePt t="11333" x="2965450" y="2224088"/>
          <p14:tracePt t="11349" x="3036888" y="2224088"/>
          <p14:tracePt t="11366" x="3071813" y="2232025"/>
          <p14:tracePt t="11383" x="3108325" y="2232025"/>
          <p14:tracePt t="11399" x="3143250" y="2232025"/>
          <p14:tracePt t="11416" x="3179763" y="2232025"/>
          <p14:tracePt t="11433" x="3214688" y="2232025"/>
          <p14:tracePt t="11449" x="3251200" y="2232025"/>
          <p14:tracePt t="11466" x="3268663" y="2232025"/>
          <p14:tracePt t="11483" x="3276600" y="2232025"/>
          <p14:tracePt t="11792" x="3286125" y="2232025"/>
          <p14:tracePt t="11799" x="3295650" y="2232025"/>
          <p14:tracePt t="11806" x="3313113" y="2241550"/>
          <p14:tracePt t="11816" x="3322638" y="2241550"/>
          <p14:tracePt t="11833" x="3348038" y="2241550"/>
          <p14:tracePt t="11849" x="3384550" y="2251075"/>
          <p14:tracePt t="11866" x="3402013" y="2259013"/>
          <p14:tracePt t="11883" x="3482975" y="2276475"/>
          <p14:tracePt t="11899" x="3544888" y="2295525"/>
          <p14:tracePt t="11916" x="3598863" y="2303463"/>
          <p14:tracePt t="11933" x="3625850" y="2322513"/>
          <p14:tracePt t="11949" x="3643313" y="2322513"/>
          <p14:tracePt t="11966" x="3660775" y="2330450"/>
          <p14:tracePt t="11983" x="3679825" y="2330450"/>
          <p14:tracePt t="11999" x="3697288" y="2339975"/>
          <p14:tracePt t="12016" x="3705225" y="2339975"/>
          <p14:tracePt t="12033" x="3714750" y="2347913"/>
          <p14:tracePt t="12049" x="3724275" y="2357438"/>
          <p14:tracePt t="12066" x="3751263" y="2357438"/>
          <p14:tracePt t="12083" x="3768725" y="2366963"/>
          <p14:tracePt t="12099" x="3795713" y="2366963"/>
          <p14:tracePt t="12116" x="3840163" y="2374900"/>
          <p14:tracePt t="12133" x="3867150" y="2384425"/>
          <p14:tracePt t="12149" x="3911600" y="2393950"/>
          <p14:tracePt t="12166" x="3938588" y="2393950"/>
          <p14:tracePt t="12183" x="3973513" y="2401888"/>
          <p14:tracePt t="12199" x="3990975" y="2411413"/>
          <p14:tracePt t="12216" x="4017963" y="2411413"/>
          <p14:tracePt t="12233" x="4037013" y="2411413"/>
          <p14:tracePt t="12249" x="4044950" y="2411413"/>
          <p14:tracePt t="12266" x="4054475" y="2411413"/>
          <p14:tracePt t="12283" x="4062413" y="2411413"/>
          <p14:tracePt t="12299" x="4081463" y="2411413"/>
          <p14:tracePt t="12316" x="4089400" y="2411413"/>
          <p14:tracePt t="12333" x="4098925" y="2411413"/>
          <p14:tracePt t="12350" x="4108450" y="2411413"/>
          <p14:tracePt t="12366" x="4116388" y="2411413"/>
          <p14:tracePt t="12383" x="4125913" y="2411413"/>
          <p14:tracePt t="12399" x="4133850" y="2411413"/>
          <p14:tracePt t="12416" x="4143375" y="2411413"/>
          <p14:tracePt t="12433" x="4152900" y="2411413"/>
          <p14:tracePt t="12466" x="4160838" y="2411413"/>
          <p14:tracePt t="12491" x="4170363" y="2411413"/>
          <p14:tracePt t="12512" x="4179888" y="2411413"/>
          <p14:tracePt t="12519" x="4187825" y="2411413"/>
          <p14:tracePt t="12539" x="4197350" y="2411413"/>
          <p14:tracePt t="12554" x="4205288" y="2411413"/>
          <p14:tracePt t="12567" x="4214813" y="2411413"/>
          <p14:tracePt t="12583" x="4224338" y="2411413"/>
          <p14:tracePt t="12599" x="4232275" y="2411413"/>
          <p14:tracePt t="12616" x="4241800" y="2411413"/>
          <p14:tracePt t="12633" x="4251325" y="2411413"/>
          <p14:tracePt t="12649" x="4268788" y="2411413"/>
          <p14:tracePt t="12666" x="4276725" y="2411413"/>
          <p14:tracePt t="12683" x="4303713" y="2411413"/>
          <p14:tracePt t="12699" x="4313238" y="2411413"/>
          <p14:tracePt t="12716" x="4322763" y="2411413"/>
          <p14:tracePt t="12733" x="4330700" y="2411413"/>
          <p14:tracePt t="12749" x="4340225" y="2411413"/>
          <p14:tracePt t="12766" x="4357688" y="2401888"/>
          <p14:tracePt t="12783" x="4367213" y="2401888"/>
          <p14:tracePt t="12816" x="4375150" y="2401888"/>
          <p14:tracePt t="12833" x="4384675" y="2401888"/>
          <p14:tracePt t="12862" x="4394200" y="2401888"/>
          <p14:tracePt t="12875" x="4402138" y="2401888"/>
          <p14:tracePt t="12889" x="4411663" y="2401888"/>
          <p14:tracePt t="12903" x="4419600" y="2401888"/>
          <p14:tracePt t="12930" x="4429125" y="2401888"/>
          <p14:tracePt t="12951" x="4438650" y="2401888"/>
          <p14:tracePt t="12978" x="4446588" y="2401888"/>
          <p14:tracePt t="13006" x="4456113" y="2401888"/>
          <p14:tracePt t="13026" x="4465638" y="2401888"/>
          <p14:tracePt t="13040" x="4473575" y="2401888"/>
          <p14:tracePt t="13108" x="4473575" y="2393950"/>
          <p14:tracePt t="13403" x="4491038" y="2393950"/>
          <p14:tracePt t="13410" x="4510088" y="2393950"/>
          <p14:tracePt t="13417" x="4518025" y="2393950"/>
          <p14:tracePt t="13433" x="4537075" y="2393950"/>
          <p14:tracePt t="13449" x="4554538" y="2393950"/>
          <p14:tracePt t="13466" x="4589463" y="2393950"/>
          <p14:tracePt t="13483" x="4608513" y="2393950"/>
          <p14:tracePt t="13499" x="4652963" y="2393950"/>
          <p14:tracePt t="13516" x="4670425" y="2393950"/>
          <p14:tracePt t="13533" x="4687888" y="2393950"/>
          <p14:tracePt t="13549" x="4697413" y="2393950"/>
          <p14:tracePt t="13566" x="4705350" y="2393950"/>
          <p14:tracePt t="13583" x="4714875" y="2393950"/>
          <p14:tracePt t="13600" x="4724400" y="2393950"/>
          <p14:tracePt t="13602" x="4732338" y="2393950"/>
          <p14:tracePt t="13616" x="4741863" y="2393950"/>
          <p14:tracePt t="13633" x="4751388" y="2393950"/>
          <p14:tracePt t="13649" x="4768850" y="2393950"/>
          <p14:tracePt t="13683" x="4776788" y="2393950"/>
          <p14:tracePt t="13699" x="4786313" y="2393950"/>
          <p14:tracePt t="13716" x="4795838" y="2393950"/>
          <p14:tracePt t="13732" x="4813300" y="2393950"/>
          <p14:tracePt t="13749" x="4822825" y="2393950"/>
          <p14:tracePt t="13766" x="4830763" y="2393950"/>
          <p14:tracePt t="13783" x="4848225" y="2393950"/>
          <p14:tracePt t="13799" x="4857750" y="2393950"/>
          <p14:tracePt t="13816" x="4875213" y="2393950"/>
          <p14:tracePt t="13833" x="4884738" y="2393950"/>
          <p14:tracePt t="13849" x="4902200" y="2393950"/>
          <p14:tracePt t="13866" x="4911725" y="2393950"/>
          <p14:tracePt t="13883" x="4919663" y="2393950"/>
          <p14:tracePt t="13899" x="4929188" y="2393950"/>
          <p14:tracePt t="13916" x="4938713" y="2393950"/>
          <p14:tracePt t="13933" x="4946650" y="2393950"/>
          <p14:tracePt t="13965" x="4956175" y="2393950"/>
          <p14:tracePt t="13979" x="4965700" y="2393950"/>
          <p14:tracePt t="14013" x="4973638" y="2393950"/>
          <p14:tracePt t="14047" x="4983163" y="2393950"/>
          <p14:tracePt t="14102" x="4991100" y="2393950"/>
          <p14:tracePt t="14116" x="5000625" y="2393950"/>
          <p14:tracePt t="14123" x="5000625" y="2401888"/>
          <p14:tracePt t="14150" x="5010150" y="2401888"/>
          <p14:tracePt t="14171" x="5010150" y="2411413"/>
          <p14:tracePt t="14185" x="5018088" y="2411413"/>
          <p14:tracePt t="14198" x="5018088" y="2419350"/>
          <p14:tracePt t="14212" x="5027613" y="2419350"/>
          <p14:tracePt t="14232" x="5037138" y="2419350"/>
          <p14:tracePt t="14246" x="5037138" y="2428875"/>
          <p14:tracePt t="14268" x="5037138" y="2438400"/>
          <p14:tracePt t="14274" x="5037138" y="2446338"/>
          <p14:tracePt t="14294" x="5037138" y="2455863"/>
          <p14:tracePt t="14301" x="5027613" y="2455863"/>
          <p14:tracePt t="14316" x="5018088" y="2465388"/>
          <p14:tracePt t="14333" x="5010150" y="2473325"/>
          <p14:tracePt t="14349" x="4991100" y="2482850"/>
          <p14:tracePt t="14366" x="4973638" y="2482850"/>
          <p14:tracePt t="14383" x="4929188" y="2482850"/>
          <p14:tracePt t="14399" x="4840288" y="2482850"/>
          <p14:tracePt t="14416" x="4705350" y="2482850"/>
          <p14:tracePt t="14433" x="4581525" y="2482850"/>
          <p14:tracePt t="14449" x="4527550" y="2482850"/>
          <p14:tracePt t="14466" x="4491038" y="2490788"/>
          <p14:tracePt t="14483" x="4465638" y="2490788"/>
          <p14:tracePt t="14499" x="4438650" y="2490788"/>
          <p14:tracePt t="14516" x="4394200" y="2490788"/>
          <p14:tracePt t="14533" x="4357688" y="2490788"/>
          <p14:tracePt t="14549" x="4295775" y="2500313"/>
          <p14:tracePt t="14566" x="4251325" y="2500313"/>
          <p14:tracePt t="14583" x="4205288" y="2500313"/>
          <p14:tracePt t="14599" x="4179888" y="2500313"/>
          <p14:tracePt t="14616" x="4143375" y="2500313"/>
          <p14:tracePt t="14633" x="4116388" y="2500313"/>
          <p14:tracePt t="14649" x="4089400" y="2500313"/>
          <p14:tracePt t="14666" x="4037013" y="2500313"/>
          <p14:tracePt t="14683" x="3983038" y="2509838"/>
          <p14:tracePt t="14699" x="3894138" y="2517775"/>
          <p14:tracePt t="14716" x="3840163" y="2517775"/>
          <p14:tracePt t="14733" x="3768725" y="2527300"/>
          <p14:tracePt t="14749" x="3732213" y="2527300"/>
          <p14:tracePt t="14766" x="3714750" y="2527300"/>
          <p14:tracePt t="14783" x="3687763" y="2527300"/>
          <p14:tracePt t="14799" x="3670300" y="2527300"/>
          <p14:tracePt t="14816" x="3643313" y="2527300"/>
          <p14:tracePt t="14849" x="3625850" y="2527300"/>
          <p14:tracePt t="14866" x="3616325" y="2527300"/>
          <p14:tracePt t="14883" x="3598863" y="2527300"/>
          <p14:tracePt t="14899" x="3581400" y="2527300"/>
          <p14:tracePt t="14916" x="3562350" y="2527300"/>
          <p14:tracePt t="14933" x="3536950" y="2527300"/>
          <p14:tracePt t="14949" x="3517900" y="2527300"/>
          <p14:tracePt t="14966" x="3500438" y="2527300"/>
          <p14:tracePt t="14983" x="3490913" y="2527300"/>
          <p14:tracePt t="14999" x="3482975" y="2527300"/>
          <p14:tracePt t="15016" x="3473450" y="2517775"/>
          <p14:tracePt t="15049" x="3473450" y="2509838"/>
          <p14:tracePt t="15066" x="3473450" y="2500313"/>
          <p14:tracePt t="15096" x="3473450" y="2490788"/>
          <p14:tracePt t="15131" x="3473450" y="2482850"/>
          <p14:tracePt t="15137" x="3482975" y="2482850"/>
          <p14:tracePt t="15165" x="3482975" y="2473325"/>
          <p14:tracePt t="15172" x="3490913" y="2473325"/>
          <p14:tracePt t="15185" x="3490913" y="2465388"/>
          <p14:tracePt t="15206" x="3500438" y="2465388"/>
          <p14:tracePt t="15220" x="3509963" y="2465388"/>
          <p14:tracePt t="15234" x="3517900" y="2465388"/>
          <p14:tracePt t="15249" x="3527425" y="2465388"/>
          <p14:tracePt t="15268" x="3536950" y="2465388"/>
          <p14:tracePt t="15296" x="3544888" y="2465388"/>
          <p14:tracePt t="15316" x="3554413" y="2465388"/>
          <p14:tracePt t="15344" x="3562350" y="2465388"/>
          <p14:tracePt t="15377" x="3571875" y="2465388"/>
          <p14:tracePt t="15480" x="3581400" y="2465388"/>
          <p14:tracePt t="15528" x="3581400" y="2473325"/>
          <p14:tracePt t="15549" x="3589338" y="2473325"/>
          <p14:tracePt t="15617" x="3598863" y="2473325"/>
          <p14:tracePt t="15658" x="3598863" y="2482850"/>
          <p14:tracePt t="15700" x="3608388" y="2482850"/>
          <p14:tracePt t="15741" x="3608388" y="2490788"/>
          <p14:tracePt t="15747" x="3616325" y="2490788"/>
          <p14:tracePt t="15761" x="3625850" y="2490788"/>
          <p14:tracePt t="15795" x="3633788" y="2490788"/>
          <p14:tracePt t="15823" x="3643313" y="2490788"/>
          <p14:tracePt t="15898" x="3652838" y="2490788"/>
          <p14:tracePt t="15946" x="3660775" y="2490788"/>
          <p14:tracePt t="16008" x="3670300" y="2490788"/>
          <p14:tracePt t="16035" x="3679825" y="2490788"/>
          <p14:tracePt t="16056" x="3687763" y="2490788"/>
          <p14:tracePt t="16070" x="3697288" y="2490788"/>
          <p14:tracePt t="16084" x="3705225" y="2490788"/>
          <p14:tracePt t="16091" x="3714750" y="2490788"/>
          <p14:tracePt t="16099" x="3714750" y="2500313"/>
          <p14:tracePt t="16116" x="3732213" y="2500313"/>
          <p14:tracePt t="16133" x="3741738" y="2509838"/>
          <p14:tracePt t="16150" x="3751263" y="2509838"/>
          <p14:tracePt t="16166" x="3768725" y="2509838"/>
          <p14:tracePt t="16183" x="3776663" y="2509838"/>
          <p14:tracePt t="16199" x="3786188" y="2509838"/>
          <p14:tracePt t="16233" x="3795713" y="2509838"/>
          <p14:tracePt t="16249" x="3803650" y="2509838"/>
          <p14:tracePt t="16266" x="3813175" y="2509838"/>
          <p14:tracePt t="16282" x="3822700" y="2509838"/>
          <p14:tracePt t="16317" x="3830638" y="2509838"/>
          <p14:tracePt t="16330" x="3840163" y="2509838"/>
          <p14:tracePt t="16365" x="3848100" y="2509838"/>
          <p14:tracePt t="16495" x="3848100" y="2500313"/>
          <p14:tracePt t="16529" x="3848100" y="2490788"/>
          <p14:tracePt t="16550" x="3857625" y="2482850"/>
          <p14:tracePt t="16584" x="3857625" y="2473325"/>
          <p14:tracePt t="16591" x="3867150" y="2473325"/>
          <p14:tracePt t="16599" x="3867150" y="2465388"/>
          <p14:tracePt t="16639" x="3875088" y="2465388"/>
          <p14:tracePt t="16645" x="3884613" y="2465388"/>
          <p14:tracePt t="16659" x="3894138" y="2465388"/>
          <p14:tracePt t="16667" x="3911600" y="2465388"/>
          <p14:tracePt t="16683" x="3965575" y="2446338"/>
          <p14:tracePt t="16700" x="4089400" y="2428875"/>
          <p14:tracePt t="16716" x="4214813" y="2419350"/>
          <p14:tracePt t="16733" x="4348163" y="2393950"/>
          <p14:tracePt t="16749" x="4419600" y="2384425"/>
          <p14:tracePt t="16766" x="4465638" y="2374900"/>
          <p14:tracePt t="16783" x="4562475" y="2374900"/>
          <p14:tracePt t="16799" x="4687888" y="2366963"/>
          <p14:tracePt t="16816" x="4795838" y="2366963"/>
          <p14:tracePt t="16833" x="4919663" y="2366963"/>
          <p14:tracePt t="16849" x="4973638" y="2366963"/>
          <p14:tracePt t="16866" x="5072063" y="2366963"/>
          <p14:tracePt t="16883" x="5180013" y="2366963"/>
          <p14:tracePt t="16899" x="5322888" y="2366963"/>
          <p14:tracePt t="16916" x="5367338" y="2374900"/>
          <p14:tracePt t="16933" x="5411788" y="2384425"/>
          <p14:tracePt t="16949" x="5438775" y="2384425"/>
          <p14:tracePt t="16966" x="5446713" y="2384425"/>
          <p14:tracePt t="16983" x="5483225" y="2384425"/>
          <p14:tracePt t="16999" x="5491163" y="2384425"/>
          <p14:tracePt t="17016" x="5518150" y="2384425"/>
          <p14:tracePt t="17033" x="5527675" y="2393950"/>
          <p14:tracePt t="17050" x="5545138" y="2393950"/>
          <p14:tracePt t="17066" x="5554663" y="2401888"/>
          <p14:tracePt t="17083" x="5562600" y="2401888"/>
          <p14:tracePt t="17100" x="5581650" y="2411413"/>
          <p14:tracePt t="17116" x="5589588" y="2419350"/>
          <p14:tracePt t="17133" x="5608638" y="2419350"/>
          <p14:tracePt t="17149" x="5626100" y="2428875"/>
          <p14:tracePt t="17166" x="5643563" y="2428875"/>
          <p14:tracePt t="17183" x="5688013" y="2438400"/>
          <p14:tracePt t="17199" x="5715000" y="2446338"/>
          <p14:tracePt t="17216" x="5751513" y="2455863"/>
          <p14:tracePt t="17233" x="5768975" y="2455863"/>
          <p14:tracePt t="17249" x="5795963" y="2465388"/>
          <p14:tracePt t="17266" x="5803900" y="2465388"/>
          <p14:tracePt t="17283" x="5822950" y="2482850"/>
          <p14:tracePt t="17299" x="5830888" y="2482850"/>
          <p14:tracePt t="17333" x="5840413" y="2490788"/>
          <p14:tracePt t="17366" x="5840413" y="2500313"/>
          <p14:tracePt t="17708" x="5867400" y="2500313"/>
          <p14:tracePt t="17715" x="5911850" y="2500313"/>
          <p14:tracePt t="17722" x="5946775" y="2500313"/>
          <p14:tracePt t="17733" x="5983288" y="2500313"/>
          <p14:tracePt t="17749" x="6143625" y="2500313"/>
          <p14:tracePt t="17766" x="6232525" y="2500313"/>
          <p14:tracePt t="17783" x="6340475" y="2500313"/>
          <p14:tracePt t="17799" x="6375400" y="2500313"/>
          <p14:tracePt t="17816" x="6402388" y="2500313"/>
          <p14:tracePt t="17833" x="6465888" y="2500313"/>
          <p14:tracePt t="17849" x="6537325" y="2500313"/>
          <p14:tracePt t="17866" x="6697663" y="2500313"/>
          <p14:tracePt t="17883" x="6777038" y="2490788"/>
          <p14:tracePt t="17900" x="6867525" y="2490788"/>
          <p14:tracePt t="17916" x="6919913" y="2490788"/>
          <p14:tracePt t="17933" x="6965950" y="2490788"/>
          <p14:tracePt t="17949" x="7089775" y="2473325"/>
          <p14:tracePt t="17966" x="7188200" y="2455863"/>
          <p14:tracePt t="17983" x="7304088" y="2438400"/>
          <p14:tracePt t="17999" x="7348538" y="2428875"/>
          <p14:tracePt t="18016" x="7394575" y="2419350"/>
          <p14:tracePt t="18033" x="7412038" y="2419350"/>
          <p14:tracePt t="18049" x="7429500" y="2419350"/>
          <p14:tracePt t="18066" x="7456488" y="2419350"/>
          <p14:tracePt t="18083" x="7466013" y="2419350"/>
          <p14:tracePt t="18099" x="7491413" y="2419350"/>
          <p14:tracePt t="18116" x="7500938" y="2419350"/>
          <p14:tracePt t="18133" x="7518400" y="2419350"/>
          <p14:tracePt t="18149" x="7527925" y="2419350"/>
          <p14:tracePt t="18166" x="7537450" y="2419350"/>
          <p14:tracePt t="18183" x="7545388" y="2419350"/>
          <p14:tracePt t="18199" x="7554913" y="2419350"/>
          <p14:tracePt t="18216" x="7562850" y="2419350"/>
          <p14:tracePt t="18233" x="7608888" y="2419350"/>
          <p14:tracePt t="18784" x="7653338" y="2419350"/>
          <p14:tracePt t="18791" x="7715250" y="2419350"/>
          <p14:tracePt t="18799" x="7751763" y="2419350"/>
          <p14:tracePt t="18816" x="7813675" y="2419350"/>
          <p14:tracePt t="18833" x="7939088" y="2419350"/>
          <p14:tracePt t="18849" x="8062913" y="2419350"/>
          <p14:tracePt t="18866" x="8134350" y="2411413"/>
          <p14:tracePt t="18883" x="8205788" y="2411413"/>
          <p14:tracePt t="18899" x="8242300" y="2411413"/>
          <p14:tracePt t="18916" x="8296275" y="2411413"/>
          <p14:tracePt t="18933" x="8358188" y="2411413"/>
          <p14:tracePt t="18949" x="8501063" y="2411413"/>
          <p14:tracePt t="18966" x="8599488" y="2411413"/>
          <p14:tracePt t="18983" x="8688388" y="2411413"/>
          <p14:tracePt t="18999" x="8804275" y="2411413"/>
          <p14:tracePt t="19016" x="8894763" y="2411413"/>
          <p14:tracePt t="19033" x="9037638" y="2401888"/>
          <p14:tracePt t="19049" x="9126538" y="2401888"/>
          <p14:tracePt t="19066" x="9188450" y="2401888"/>
          <p14:tracePt t="19083" x="9215438" y="2393950"/>
          <p14:tracePt t="19099" x="9242425" y="2393950"/>
          <p14:tracePt t="19116" x="9269413" y="2393950"/>
          <p14:tracePt t="19133" x="9277350" y="2393950"/>
          <p14:tracePt t="19149" x="9296400" y="2384425"/>
          <p14:tracePt t="19166" x="9304338" y="2384425"/>
          <p14:tracePt t="19183" x="9323388" y="2384425"/>
          <p14:tracePt t="19199" x="9331325" y="2384425"/>
          <p14:tracePt t="19216" x="9340850" y="2384425"/>
          <p14:tracePt t="19233" x="9348788" y="2384425"/>
          <p14:tracePt t="19250" x="9348788" y="2374900"/>
          <p14:tracePt t="19580" x="9402763" y="2374900"/>
          <p14:tracePt t="19586" x="9447213" y="2366963"/>
          <p14:tracePt t="19593" x="9474200" y="2366963"/>
          <p14:tracePt t="19600" x="9518650" y="2366963"/>
          <p14:tracePt t="19616" x="9555163" y="2357438"/>
          <p14:tracePt t="19633" x="9590088" y="2347913"/>
          <p14:tracePt t="19649" x="9680575" y="2339975"/>
          <p14:tracePt t="19666" x="9752013" y="2312988"/>
          <p14:tracePt t="19683" x="9894888" y="2286000"/>
          <p14:tracePt t="19699" x="9939338" y="2276475"/>
          <p14:tracePt t="19716" x="9966325" y="2276475"/>
          <p14:tracePt t="19733" x="9991725" y="2268538"/>
          <p14:tracePt t="19749" x="10010775" y="2268538"/>
          <p14:tracePt t="19766" x="10018713" y="2268538"/>
          <p14:tracePt t="19783" x="10037763" y="2268538"/>
          <p14:tracePt t="19799" x="10055225" y="2268538"/>
          <p14:tracePt t="19816" x="10082213" y="2268538"/>
          <p14:tracePt t="19833" x="10099675" y="2268538"/>
          <p14:tracePt t="19849" x="10126663" y="2268538"/>
          <p14:tracePt t="19866" x="10144125" y="2268538"/>
          <p14:tracePt t="19883" x="10180638" y="2268538"/>
          <p14:tracePt t="19899" x="10215563" y="2268538"/>
          <p14:tracePt t="19916" x="10260013" y="2268538"/>
          <p14:tracePt t="19933" x="10287000" y="2268538"/>
          <p14:tracePt t="19949" x="10313988" y="2268538"/>
          <p14:tracePt t="19966" x="10348913" y="2276475"/>
          <p14:tracePt t="19983" x="10375900" y="2276475"/>
          <p14:tracePt t="19999" x="10420350" y="2276475"/>
          <p14:tracePt t="20016" x="10439400" y="2276475"/>
          <p14:tracePt t="20033" x="10483850" y="2295525"/>
          <p14:tracePt t="20049" x="10518775" y="2295525"/>
          <p14:tracePt t="20066" x="10572750" y="2295525"/>
          <p14:tracePt t="20083" x="10609263" y="2295525"/>
          <p14:tracePt t="20100" x="10653713" y="2295525"/>
          <p14:tracePt t="20116" x="10698163" y="2303463"/>
          <p14:tracePt t="20133" x="10725150" y="2303463"/>
          <p14:tracePt t="20149" x="10760075" y="2303463"/>
          <p14:tracePt t="20166" x="10777538" y="2312988"/>
          <p14:tracePt t="20182" x="10804525" y="2312988"/>
          <p14:tracePt t="20199" x="10814050" y="2312988"/>
          <p14:tracePt t="20216" x="10831513" y="2322513"/>
          <p14:tracePt t="20233" x="10841038" y="2322513"/>
          <p14:tracePt t="20249" x="10858500" y="2322513"/>
          <p14:tracePt t="20266" x="10868025" y="2330450"/>
          <p14:tracePt t="20283" x="10875963" y="2330450"/>
          <p14:tracePt t="20299" x="10885488" y="2330450"/>
          <p14:tracePt t="20316" x="10895013" y="2330450"/>
          <p14:tracePt t="20333" x="10912475" y="2330450"/>
          <p14:tracePt t="20366" x="10920413" y="2330450"/>
          <p14:tracePt t="20383" x="10939463" y="2330450"/>
          <p14:tracePt t="20399" x="10947400" y="2330450"/>
          <p14:tracePt t="20416" x="10956925" y="2330450"/>
          <p14:tracePt t="20433" x="10966450" y="2339975"/>
          <p14:tracePt t="20449" x="10974388" y="2339975"/>
          <p14:tracePt t="20466" x="10991850" y="2339975"/>
          <p14:tracePt t="20483" x="11010900" y="2339975"/>
          <p14:tracePt t="20499" x="11028363" y="2339975"/>
          <p14:tracePt t="20516" x="11037888" y="2339975"/>
          <p14:tracePt t="20533" x="11045825" y="2339975"/>
          <p14:tracePt t="20549" x="11055350" y="2347913"/>
          <p14:tracePt t="20566" x="11063288" y="2347913"/>
          <p14:tracePt t="20583" x="11082338" y="2347913"/>
          <p14:tracePt t="20616" x="11090275" y="2347913"/>
          <p14:tracePt t="20633" x="11090275" y="2357438"/>
          <p14:tracePt t="20649" x="11099800" y="2357438"/>
          <p14:tracePt t="20676" x="11109325" y="2357438"/>
          <p14:tracePt t="20717" x="11117263" y="2357438"/>
          <p14:tracePt t="20738" x="11117263" y="2366963"/>
          <p14:tracePt t="20758" x="11126788" y="2366963"/>
          <p14:tracePt t="20786" x="11134725" y="2366963"/>
          <p14:tracePt t="20801" x="11144250" y="2366963"/>
          <p14:tracePt t="20834" x="11153775" y="2366963"/>
          <p14:tracePt t="20868" x="11161713" y="2366963"/>
          <p14:tracePt t="21389" x="11010900" y="2393950"/>
          <p14:tracePt t="21396" x="10706100" y="2419350"/>
          <p14:tracePt t="21403" x="10242550" y="2438400"/>
          <p14:tracePt t="21417" x="9796463" y="2446338"/>
          <p14:tracePt t="21433" x="8688388" y="2446338"/>
          <p14:tracePt t="21449" x="7661275" y="2393950"/>
          <p14:tracePt t="21466" x="6153150" y="2438400"/>
          <p14:tracePt t="21483" x="5045075" y="2438400"/>
          <p14:tracePt t="21499" x="3679825" y="2509838"/>
          <p14:tracePt t="21516" x="3017838" y="2598738"/>
          <p14:tracePt t="21533" x="2822575" y="2598738"/>
          <p14:tracePt t="21549" x="2571750" y="2554288"/>
          <p14:tracePt t="21566" x="2473325" y="2517775"/>
          <p14:tracePt t="21583" x="2374900" y="2465388"/>
          <p14:tracePt t="21599" x="2347913" y="2446338"/>
          <p14:tracePt t="21616" x="2312988" y="2428875"/>
          <p14:tracePt t="21633" x="2286000" y="2419350"/>
          <p14:tracePt t="21649" x="2268538" y="2401888"/>
          <p14:tracePt t="21666" x="2241550" y="2393950"/>
          <p14:tracePt t="21683" x="2214563" y="2384425"/>
          <p14:tracePt t="21699" x="2179638" y="2366963"/>
          <p14:tracePt t="21716" x="2152650" y="2357438"/>
          <p14:tracePt t="21733" x="2116138" y="2339975"/>
          <p14:tracePt t="21749" x="2089150" y="2339975"/>
          <p14:tracePt t="21766" x="2044700" y="2330450"/>
          <p14:tracePt t="21783" x="2017713" y="2330450"/>
          <p14:tracePt t="21800" x="1938338" y="2347913"/>
          <p14:tracePt t="21816" x="1857375" y="2401888"/>
          <p14:tracePt t="21833" x="1758950" y="2482850"/>
          <p14:tracePt t="21849" x="1608138" y="2670175"/>
          <p14:tracePt t="21866" x="1500188" y="2822575"/>
          <p14:tracePt t="21883" x="1357313" y="3009900"/>
          <p14:tracePt t="21899" x="1276350" y="3098800"/>
          <p14:tracePt t="21916" x="1214438" y="3152775"/>
          <p14:tracePt t="21933" x="1196975" y="3160713"/>
          <p14:tracePt t="21949" x="1187450" y="3179763"/>
          <p14:tracePt t="21966" x="1169988" y="3179763"/>
          <p14:tracePt t="21983" x="1160463" y="3179763"/>
          <p14:tracePt t="21999" x="1143000" y="3179763"/>
          <p14:tracePt t="22016" x="1133475" y="3179763"/>
          <p14:tracePt t="22033" x="1125538" y="3179763"/>
          <p14:tracePt t="22050" x="1116013" y="3170238"/>
          <p14:tracePt t="22066" x="1108075" y="3160713"/>
          <p14:tracePt t="22083" x="1089025" y="3152775"/>
          <p14:tracePt t="22099" x="1089025" y="3133725"/>
          <p14:tracePt t="22116" x="1081088" y="3125788"/>
          <p14:tracePt t="22133" x="1081088" y="3116263"/>
          <p14:tracePt t="22149" x="1062038" y="3108325"/>
          <p14:tracePt t="22166" x="1054100" y="3089275"/>
          <p14:tracePt t="22183" x="1044575" y="3089275"/>
          <p14:tracePt t="22199" x="1036638" y="3071813"/>
          <p14:tracePt t="22216" x="1027113" y="3062288"/>
          <p14:tracePt t="22233" x="1017588" y="3054350"/>
          <p14:tracePt t="22249" x="1009650" y="3036888"/>
          <p14:tracePt t="22266" x="990600" y="3027363"/>
          <p14:tracePt t="22283" x="982663" y="3000375"/>
          <p14:tracePt t="22299" x="973138" y="2990850"/>
          <p14:tracePt t="22316" x="965200" y="2982913"/>
          <p14:tracePt t="22333" x="955675" y="2965450"/>
          <p14:tracePt t="22349" x="955675" y="2955925"/>
          <p14:tracePt t="22366" x="946150" y="2946400"/>
          <p14:tracePt t="22383" x="938213" y="2928938"/>
          <p14:tracePt t="22399" x="919163" y="2919413"/>
          <p14:tracePt t="22416" x="919163" y="2901950"/>
          <p14:tracePt t="22433" x="911225" y="2894013"/>
          <p14:tracePt t="22449" x="911225" y="2884488"/>
          <p14:tracePt t="22466" x="901700" y="2874963"/>
          <p14:tracePt t="22483" x="893763" y="2874963"/>
          <p14:tracePt t="22499" x="893763" y="2867025"/>
          <p14:tracePt t="22516" x="884238" y="2857500"/>
          <p14:tracePt t="22549" x="874713" y="2847975"/>
          <p14:tracePt t="22671" x="866775" y="2847975"/>
          <p14:tracePt t="22733" x="874713" y="2847975"/>
          <p14:tracePt t="22740" x="874713" y="2840038"/>
          <p14:tracePt t="22749" x="884238" y="2840038"/>
          <p14:tracePt t="22767" x="919163" y="2830513"/>
          <p14:tracePt t="22783" x="938213" y="2822575"/>
          <p14:tracePt t="22799" x="955675" y="2813050"/>
          <p14:tracePt t="22816" x="982663" y="2813050"/>
          <p14:tracePt t="22833" x="1009650" y="2813050"/>
          <p14:tracePt t="22849" x="1054100" y="2813050"/>
          <p14:tracePt t="22866" x="1071563" y="2813050"/>
          <p14:tracePt t="22883" x="1089025" y="2822575"/>
          <p14:tracePt t="22899" x="1125538" y="2822575"/>
          <p14:tracePt t="22916" x="1133475" y="2822575"/>
          <p14:tracePt t="22933" x="1152525" y="2822575"/>
          <p14:tracePt t="22949" x="1160463" y="2822575"/>
          <p14:tracePt t="22966" x="1169988" y="2822575"/>
          <p14:tracePt t="22983" x="1179513" y="2822575"/>
          <p14:tracePt t="23016" x="1187450" y="2822575"/>
          <p14:tracePt t="23055" x="1196975" y="2822575"/>
          <p14:tracePt t="23096" x="1204913" y="2822575"/>
          <p14:tracePt t="23192" x="1214438" y="2822575"/>
          <p14:tracePt t="23220" x="1214438" y="2830513"/>
          <p14:tracePt t="23227" x="1223963" y="2830513"/>
          <p14:tracePt t="23234" x="1223963" y="2840038"/>
          <p14:tracePt t="23249" x="1241425" y="2840038"/>
          <p14:tracePt t="23283" x="1268413" y="2847975"/>
          <p14:tracePt t="23299" x="1276350" y="2857500"/>
          <p14:tracePt t="23316" x="1285875" y="2857500"/>
          <p14:tracePt t="23333" x="1295400" y="2857500"/>
          <p14:tracePt t="23349" x="1303338" y="2857500"/>
          <p14:tracePt t="23366" x="1312863" y="2857500"/>
          <p14:tracePt t="23383" x="1322388" y="2857500"/>
          <p14:tracePt t="23411" x="1330325" y="2857500"/>
          <p14:tracePt t="23446" x="1330325" y="2867025"/>
          <p14:tracePt t="23556" x="1330325" y="2874963"/>
          <p14:tracePt t="24296" x="1366838" y="2874963"/>
          <p14:tracePt t="24303" x="1393825" y="2874963"/>
          <p14:tracePt t="24310" x="1401763" y="2874963"/>
          <p14:tracePt t="24317" x="1411288" y="2874963"/>
          <p14:tracePt t="24333" x="1428750" y="2874963"/>
          <p14:tracePt t="24349" x="1438275" y="2874963"/>
          <p14:tracePt t="24366" x="1473200" y="2874963"/>
          <p14:tracePt t="24383" x="1490663" y="2874963"/>
          <p14:tracePt t="24399" x="1517650" y="2874963"/>
          <p14:tracePt t="24416" x="1544638" y="2867025"/>
          <p14:tracePt t="24433" x="1554163" y="2867025"/>
          <p14:tracePt t="24449" x="1589088" y="2857500"/>
          <p14:tracePt t="24466" x="1616075" y="2857500"/>
          <p14:tracePt t="24483" x="1633538" y="2857500"/>
          <p14:tracePt t="24499" x="1652588" y="2857500"/>
          <p14:tracePt t="24516" x="1670050" y="2857500"/>
          <p14:tracePt t="24533" x="1679575" y="2857500"/>
          <p14:tracePt t="24549" x="1687513" y="2857500"/>
          <p14:tracePt t="24566" x="1697038" y="2857500"/>
          <p14:tracePt t="24583" x="1704975" y="2857500"/>
          <p14:tracePt t="24599" x="1714500" y="2857500"/>
          <p14:tracePt t="24633" x="1741488" y="2857500"/>
          <p14:tracePt t="24649" x="1758950" y="2857500"/>
          <p14:tracePt t="24666" x="1795463" y="2857500"/>
          <p14:tracePt t="24683" x="1822450" y="2847975"/>
          <p14:tracePt t="24699" x="1847850" y="2840038"/>
          <p14:tracePt t="24716" x="1919288" y="2822575"/>
          <p14:tracePt t="24733" x="1973263" y="2813050"/>
          <p14:tracePt t="24749" x="2054225" y="2786063"/>
          <p14:tracePt t="24766" x="2098675" y="2786063"/>
          <p14:tracePt t="24783" x="2179638" y="2759075"/>
          <p14:tracePt t="24799" x="2224088" y="2759075"/>
          <p14:tracePt t="24816" x="2286000" y="2741613"/>
          <p14:tracePt t="24833" x="2357438" y="2724150"/>
          <p14:tracePt t="24849" x="2428875" y="2724150"/>
          <p14:tracePt t="24866" x="2544763" y="2705100"/>
          <p14:tracePt t="24883" x="2589213" y="2697163"/>
          <p14:tracePt t="24899" x="2616200" y="2697163"/>
          <p14:tracePt t="24916" x="2633663" y="2697163"/>
          <p14:tracePt t="24933" x="2660650" y="2697163"/>
          <p14:tracePt t="24949" x="2679700" y="2697163"/>
          <p14:tracePt t="24966" x="2697163" y="2697163"/>
          <p14:tracePt t="24983" x="2714625" y="2697163"/>
          <p14:tracePt t="24999" x="2732088" y="2697163"/>
          <p14:tracePt t="25016" x="2759075" y="2697163"/>
          <p14:tracePt t="25033" x="2786063" y="2697163"/>
          <p14:tracePt t="25050" x="2822575" y="2705100"/>
          <p14:tracePt t="25066" x="2867025" y="2714625"/>
          <p14:tracePt t="25083" x="2911475" y="2714625"/>
          <p14:tracePt t="25100" x="2982913" y="2724150"/>
          <p14:tracePt t="25116" x="3017838" y="2732088"/>
          <p14:tracePt t="25133" x="3054350" y="2741613"/>
          <p14:tracePt t="25149" x="3081338" y="2751138"/>
          <p14:tracePt t="25166" x="3125788" y="2759075"/>
          <p14:tracePt t="25183" x="3152775" y="2759075"/>
          <p14:tracePt t="25199" x="3187700" y="2768600"/>
          <p14:tracePt t="25216" x="3241675" y="2786063"/>
          <p14:tracePt t="25233" x="3268663" y="2786063"/>
          <p14:tracePt t="25249" x="3322638" y="2795588"/>
          <p14:tracePt t="25266" x="3348038" y="2803525"/>
          <p14:tracePt t="25283" x="3394075" y="2822575"/>
          <p14:tracePt t="25299" x="3429000" y="2830513"/>
          <p14:tracePt t="25316" x="3446463" y="2840038"/>
          <p14:tracePt t="25333" x="3482975" y="2847975"/>
          <p14:tracePt t="25349" x="3490913" y="2857500"/>
          <p14:tracePt t="25366" x="3527425" y="2867025"/>
          <p14:tracePt t="25383" x="3544888" y="2874963"/>
          <p14:tracePt t="25399" x="3562350" y="2884488"/>
          <p14:tracePt t="25416" x="3608388" y="2894013"/>
          <p14:tracePt t="25433" x="3625850" y="2901950"/>
          <p14:tracePt t="25449" x="3679825" y="2919413"/>
          <p14:tracePt t="25466" x="3714750" y="2919413"/>
          <p14:tracePt t="25483" x="3759200" y="2928938"/>
          <p14:tracePt t="25499" x="3795713" y="2938463"/>
          <p14:tracePt t="25516" x="3840163" y="2946400"/>
          <p14:tracePt t="25533" x="3857625" y="2955925"/>
          <p14:tracePt t="25550" x="3875088" y="2955925"/>
          <p14:tracePt t="25566" x="3894138" y="2955925"/>
          <p14:tracePt t="25583" x="3902075" y="2955925"/>
          <p14:tracePt t="25599" x="3911600" y="2955925"/>
          <p14:tracePt t="25907" x="3956050" y="2955925"/>
          <p14:tracePt t="25914" x="4000500" y="2955925"/>
          <p14:tracePt t="25921" x="4017963" y="2955925"/>
          <p14:tracePt t="25933" x="4037013" y="2946400"/>
          <p14:tracePt t="25949" x="4071938" y="2946400"/>
          <p14:tracePt t="25966" x="4081463" y="2946400"/>
          <p14:tracePt t="25983" x="4116388" y="2938463"/>
          <p14:tracePt t="25999" x="4143375" y="2938463"/>
          <p14:tracePt t="26016" x="4170363" y="2928938"/>
          <p14:tracePt t="26033" x="4259263" y="2919413"/>
          <p14:tracePt t="26049" x="4322763" y="2911475"/>
          <p14:tracePt t="26066" x="4394200" y="2901950"/>
          <p14:tracePt t="26083" x="4429125" y="2894013"/>
          <p14:tracePt t="26099" x="4465638" y="2894013"/>
          <p14:tracePt t="26116" x="4491038" y="2894013"/>
          <p14:tracePt t="26133" x="4518025" y="2894013"/>
          <p14:tracePt t="26149" x="4545013" y="2894013"/>
          <p14:tracePt t="26166" x="4581525" y="2894013"/>
          <p14:tracePt t="26183" x="4616450" y="2894013"/>
          <p14:tracePt t="26199" x="4633913" y="2894013"/>
          <p14:tracePt t="26216" x="4705350" y="2884488"/>
          <p14:tracePt t="26233" x="4751388" y="2884488"/>
          <p14:tracePt t="26249" x="4786313" y="2884488"/>
          <p14:tracePt t="26266" x="4830763" y="2884488"/>
          <p14:tracePt t="26283" x="4848225" y="2884488"/>
          <p14:tracePt t="26299" x="4884738" y="2884488"/>
          <p14:tracePt t="26316" x="4911725" y="2884488"/>
          <p14:tracePt t="26333" x="4938713" y="2884488"/>
          <p14:tracePt t="26350" x="4956175" y="2884488"/>
          <p14:tracePt t="26366" x="4983163" y="2884488"/>
          <p14:tracePt t="26383" x="5010150" y="2884488"/>
          <p14:tracePt t="26400" x="5027613" y="2894013"/>
          <p14:tracePt t="26416" x="5045075" y="2894013"/>
          <p14:tracePt t="26433" x="5054600" y="2894013"/>
          <p14:tracePt t="26449" x="5072063" y="2894013"/>
          <p14:tracePt t="26466" x="5081588" y="2894013"/>
          <p14:tracePt t="26805" x="5126038" y="2894013"/>
          <p14:tracePt t="26812" x="5160963" y="2894013"/>
          <p14:tracePt t="26819" x="5197475" y="2894013"/>
          <p14:tracePt t="26833" x="5268913" y="2894013"/>
          <p14:tracePt t="26849" x="5340350" y="2894013"/>
          <p14:tracePt t="26866" x="5473700" y="2884488"/>
          <p14:tracePt t="26883" x="5527675" y="2874963"/>
          <p14:tracePt t="26899" x="5554663" y="2874963"/>
          <p14:tracePt t="26916" x="5599113" y="2867025"/>
          <p14:tracePt t="26933" x="5616575" y="2867025"/>
          <p14:tracePt t="26949" x="5705475" y="2867025"/>
          <p14:tracePt t="26966" x="5768975" y="2867025"/>
          <p14:tracePt t="26983" x="5840413" y="2857500"/>
          <p14:tracePt t="26999" x="5911850" y="2847975"/>
          <p14:tracePt t="27016" x="5956300" y="2847975"/>
          <p14:tracePt t="27033" x="5991225" y="2847975"/>
          <p14:tracePt t="27049" x="6010275" y="2847975"/>
          <p14:tracePt t="27066" x="6054725" y="2847975"/>
          <p14:tracePt t="27083" x="6081713" y="2847975"/>
          <p14:tracePt t="27099" x="6099175" y="2847975"/>
          <p14:tracePt t="27116" x="6126163" y="2847975"/>
          <p14:tracePt t="27133" x="6143625" y="2847975"/>
          <p14:tracePt t="27134" x="6153150" y="2847975"/>
          <p14:tracePt t="27149" x="6188075" y="2847975"/>
          <p14:tracePt t="27166" x="6205538" y="2847975"/>
          <p14:tracePt t="27183" x="6259513" y="2847975"/>
          <p14:tracePt t="27199" x="6276975" y="2847975"/>
          <p14:tracePt t="27216" x="6313488" y="2847975"/>
          <p14:tracePt t="27233" x="6323013" y="2847975"/>
          <p14:tracePt t="27250" x="6330950" y="2847975"/>
          <p14:tracePt t="27266" x="6330950" y="2840038"/>
          <p14:tracePt t="27283" x="6330950" y="2830513"/>
          <p14:tracePt t="27580" x="6348413" y="2830513"/>
          <p14:tracePt t="27587" x="6367463" y="2830513"/>
          <p14:tracePt t="27593" x="6384925" y="2830513"/>
          <p14:tracePt t="27600" x="6402388" y="2830513"/>
          <p14:tracePt t="27616" x="6438900" y="2830513"/>
          <p14:tracePt t="27633" x="6473825" y="2830513"/>
          <p14:tracePt t="27635" x="6510338" y="2830513"/>
          <p14:tracePt t="27649" x="6589713" y="2830513"/>
          <p14:tracePt t="27666" x="6724650" y="2822575"/>
          <p14:tracePt t="27683" x="6823075" y="2822575"/>
          <p14:tracePt t="27699" x="6867525" y="2822575"/>
          <p14:tracePt t="27716" x="6884988" y="2822575"/>
          <p14:tracePt t="27733" x="6929438" y="2822575"/>
          <p14:tracePt t="27749" x="6965950" y="2822575"/>
          <p14:tracePt t="27766" x="7099300" y="2813050"/>
          <p14:tracePt t="27783" x="7242175" y="2803525"/>
          <p14:tracePt t="27799" x="7385050" y="2786063"/>
          <p14:tracePt t="27816" x="7419975" y="2786063"/>
          <p14:tracePt t="27833" x="7446963" y="2786063"/>
          <p14:tracePt t="27849" x="7466013" y="2786063"/>
          <p14:tracePt t="27866" x="7491413" y="2786063"/>
          <p14:tracePt t="27883" x="7518400" y="2795588"/>
          <p14:tracePt t="27899" x="7537450" y="2795588"/>
          <p14:tracePt t="27916" x="7589838" y="2803525"/>
          <p14:tracePt t="27933" x="7616825" y="2803525"/>
          <p14:tracePt t="27949" x="7670800" y="2803525"/>
          <p14:tracePt t="27966" x="7697788" y="2803525"/>
          <p14:tracePt t="27983" x="7715250" y="2803525"/>
          <p14:tracePt t="27999" x="7742238" y="2803525"/>
          <p14:tracePt t="28016" x="7769225" y="2803525"/>
          <p14:tracePt t="28033" x="7796213" y="2803525"/>
          <p14:tracePt t="28049" x="7813675" y="2803525"/>
          <p14:tracePt t="28066" x="7831138" y="2813050"/>
          <p14:tracePt t="28083" x="7848600" y="2813050"/>
          <p14:tracePt t="28100" x="7858125" y="2813050"/>
          <p14:tracePt t="28116" x="7875588" y="2822575"/>
          <p14:tracePt t="28133" x="7885113" y="2822575"/>
          <p14:tracePt t="28149" x="7894638" y="2822575"/>
          <p14:tracePt t="28166" x="7902575" y="2830513"/>
          <p14:tracePt t="28183" x="7920038" y="2830513"/>
          <p14:tracePt t="28199" x="7929563" y="2830513"/>
          <p14:tracePt t="28216" x="7947025" y="2830513"/>
          <p14:tracePt t="28233" x="7966075" y="2830513"/>
          <p14:tracePt t="28249" x="7983538" y="2830513"/>
          <p14:tracePt t="28266" x="8018463" y="2830513"/>
          <p14:tracePt t="28283" x="8027988" y="2830513"/>
          <p14:tracePt t="28299" x="8062913" y="2840038"/>
          <p14:tracePt t="28316" x="8072438" y="2840038"/>
          <p14:tracePt t="28333" x="8099425" y="2840038"/>
          <p14:tracePt t="28350" x="8108950" y="2840038"/>
          <p14:tracePt t="28366" x="8126413" y="2840038"/>
          <p14:tracePt t="28383" x="8143875" y="2840038"/>
          <p14:tracePt t="28399" x="8153400" y="2840038"/>
          <p14:tracePt t="28416" x="8161338" y="2840038"/>
          <p14:tracePt t="28433" x="8170863" y="2840038"/>
          <p14:tracePt t="28449" x="8188325" y="2840038"/>
          <p14:tracePt t="28466" x="8197850" y="2840038"/>
          <p14:tracePt t="28483" x="8205788" y="2840038"/>
          <p14:tracePt t="28499" x="8215313" y="2840038"/>
          <p14:tracePt t="28516" x="8224838" y="2840038"/>
          <p14:tracePt t="28533" x="8232775" y="2840038"/>
          <p14:tracePt t="28566" x="8242300" y="2840038"/>
          <p14:tracePt t="28587" x="8251825" y="2840038"/>
          <p14:tracePt t="28621" x="8259763" y="2840038"/>
          <p14:tracePt t="28635" x="8269288" y="2840038"/>
          <p14:tracePt t="28663" x="8277225" y="2840038"/>
          <p14:tracePt t="28690" x="8286750" y="2840038"/>
          <p14:tracePt t="28717" x="8296275" y="2840038"/>
          <p14:tracePt t="28724" x="8304213" y="2840038"/>
          <p14:tracePt t="28745" x="8313738" y="2840038"/>
          <p14:tracePt t="28759" x="8323263" y="2840038"/>
          <p14:tracePt t="28766" x="8331200" y="2840038"/>
          <p14:tracePt t="28783" x="8348663" y="2840038"/>
          <p14:tracePt t="28799" x="8367713" y="2840038"/>
          <p14:tracePt t="28816" x="8412163" y="2840038"/>
          <p14:tracePt t="28833" x="8439150" y="2840038"/>
          <p14:tracePt t="28849" x="8466138" y="2840038"/>
          <p14:tracePt t="28866" x="8483600" y="2840038"/>
          <p14:tracePt t="28883" x="8501063" y="2840038"/>
          <p14:tracePt t="28899" x="8518525" y="2840038"/>
          <p14:tracePt t="28916" x="8545513" y="2840038"/>
          <p14:tracePt t="28933" x="8555038" y="2840038"/>
          <p14:tracePt t="28950" x="8582025" y="2840038"/>
          <p14:tracePt t="28966" x="8589963" y="2840038"/>
          <p14:tracePt t="28983" x="8599488" y="2840038"/>
          <p14:tracePt t="28999" x="8609013" y="2840038"/>
          <p14:tracePt t="29016" x="8616950" y="2840038"/>
          <p14:tracePt t="29033" x="8634413" y="2847975"/>
          <p14:tracePt t="29066" x="8643938" y="2847975"/>
          <p14:tracePt t="29083" x="8643938" y="2857500"/>
          <p14:tracePt t="29099" x="8653463" y="2857500"/>
          <p14:tracePt t="29122" x="8661400" y="2857500"/>
          <p14:tracePt t="29133" x="8670925" y="2857500"/>
          <p14:tracePt t="29149" x="8680450" y="2867025"/>
          <p14:tracePt t="29166" x="8688388" y="2867025"/>
          <p14:tracePt t="29183" x="8697913" y="2867025"/>
          <p14:tracePt t="29199" x="8705850" y="2867025"/>
          <p14:tracePt t="29216" x="8715375" y="2867025"/>
          <p14:tracePt t="29238" x="8724900" y="2867025"/>
          <p14:tracePt t="29958" x="8715375" y="2847975"/>
          <p14:tracePt t="29965" x="8697913" y="2822575"/>
          <p14:tracePt t="29972" x="8680450" y="2795588"/>
          <p14:tracePt t="29983" x="8661400" y="2751138"/>
          <p14:tracePt t="29999" x="8609013" y="2598738"/>
          <p14:tracePt t="30016" x="8562975" y="2473325"/>
          <p14:tracePt t="30033" x="8537575" y="2374900"/>
          <p14:tracePt t="30049" x="8474075" y="2214563"/>
          <p14:tracePt t="30066" x="8429625" y="2089150"/>
          <p14:tracePt t="30083" x="8375650" y="1928813"/>
          <p14:tracePt t="30099" x="8340725" y="1839913"/>
          <p14:tracePt t="30116" x="8296275" y="1704975"/>
          <p14:tracePt t="30133" x="8259763" y="1625600"/>
          <p14:tracePt t="30149" x="8215313" y="1490663"/>
          <p14:tracePt t="30166" x="8180388" y="1419225"/>
          <p14:tracePt t="30183" x="8161338" y="1366838"/>
          <p14:tracePt t="30199" x="8134350" y="1322388"/>
          <p14:tracePt t="30216" x="8126413" y="1303338"/>
          <p14:tracePt t="30233" x="8108950" y="1268413"/>
          <p14:tracePt t="30249" x="8099425" y="1250950"/>
          <p14:tracePt t="30266" x="8089900" y="1241425"/>
          <p14:tracePt t="30283" x="8081963" y="1223963"/>
          <p14:tracePt t="30299" x="8072438" y="1214438"/>
          <p14:tracePt t="30316" x="8072438" y="1204913"/>
          <p14:tracePt t="30333" x="8062913" y="1204913"/>
          <p14:tracePt t="30366" x="8054975" y="1204913"/>
          <p14:tracePt t="30383" x="8045450" y="1204913"/>
          <p14:tracePt t="30404" x="8037513" y="1204913"/>
          <p14:tracePt t="30438" x="8027988" y="1204913"/>
          <p14:tracePt t="30465" x="8018463" y="1204913"/>
          <p14:tracePt t="30493" x="8010525" y="1204913"/>
          <p14:tracePt t="30520" x="8001000" y="1204913"/>
          <p14:tracePt t="30534" x="8001000" y="1214438"/>
          <p14:tracePt t="30561" x="8001000" y="1223963"/>
          <p14:tracePt t="30569" x="7991475" y="1223963"/>
          <p14:tracePt t="30582" x="7991475" y="1231900"/>
          <p14:tracePt t="30596" x="7983538" y="1231900"/>
          <p14:tracePt t="30609" x="7974013" y="1241425"/>
          <p14:tracePt t="30637" x="7966075" y="1241425"/>
          <p14:tracePt t="30657" x="7956550" y="1241425"/>
          <p14:tracePt t="30685" x="7947025" y="1241425"/>
          <p14:tracePt t="30691" x="7939088" y="1241425"/>
          <p14:tracePt t="30712" x="7929563" y="1241425"/>
          <p14:tracePt t="30726" x="7920038" y="1241425"/>
          <p14:tracePt t="30740" x="7912100" y="1241425"/>
          <p14:tracePt t="30749" x="7902575" y="1241425"/>
          <p14:tracePt t="30766" x="7894638" y="1241425"/>
          <p14:tracePt t="30783" x="7867650" y="1241425"/>
          <p14:tracePt t="30799" x="7848600" y="1241425"/>
          <p14:tracePt t="30816" x="7823200" y="1231900"/>
          <p14:tracePt t="30833" x="7804150" y="1231900"/>
          <p14:tracePt t="30849" x="7786688" y="1223963"/>
          <p14:tracePt t="30883" x="7777163" y="1223963"/>
          <p14:tracePt t="30931" x="7786688" y="1223963"/>
          <p14:tracePt t="30945" x="7796213" y="1223963"/>
          <p14:tracePt t="30967" x="7804150" y="1223963"/>
          <p14:tracePt t="30979" x="7813675" y="1223963"/>
          <p14:tracePt t="30986" x="7823200" y="1231900"/>
          <p14:tracePt t="31000" x="7831138" y="1231900"/>
          <p14:tracePt t="31016" x="7840663" y="1241425"/>
          <p14:tracePt t="31033" x="7858125" y="1241425"/>
          <p14:tracePt t="31049" x="7875588" y="1250950"/>
          <p14:tracePt t="31066" x="7894638" y="1250950"/>
          <p14:tracePt t="31083" x="7912100" y="1258888"/>
          <p14:tracePt t="31099" x="7920038" y="1268413"/>
          <p14:tracePt t="31116" x="7939088" y="1276350"/>
          <p14:tracePt t="31133" x="7956550" y="1276350"/>
          <p14:tracePt t="31149" x="7974013" y="1285875"/>
          <p14:tracePt t="31166" x="8010525" y="1303338"/>
          <p14:tracePt t="31183" x="8037513" y="1312863"/>
          <p14:tracePt t="31199" x="8072438" y="1322388"/>
          <p14:tracePt t="31216" x="8099425" y="1330325"/>
          <p14:tracePt t="31233" x="8134350" y="1339850"/>
          <p14:tracePt t="31249" x="8188325" y="1347788"/>
          <p14:tracePt t="31266" x="8232775" y="1366838"/>
          <p14:tracePt t="31283" x="8286750" y="1366838"/>
          <p14:tracePt t="31299" x="8323263" y="1374775"/>
          <p14:tracePt t="31316" x="8348663" y="1384300"/>
          <p14:tracePt t="31333" x="8367713" y="1384300"/>
          <p14:tracePt t="31349" x="8385175" y="1393825"/>
          <p14:tracePt t="31366" x="8394700" y="1401763"/>
          <p14:tracePt t="31383" x="8420100" y="1401763"/>
          <p14:tracePt t="31399" x="8447088" y="1411288"/>
          <p14:tracePt t="31416" x="8474075" y="1419225"/>
          <p14:tracePt t="31433" x="8510588" y="1428750"/>
          <p14:tracePt t="31449" x="8537575" y="1428750"/>
          <p14:tracePt t="31466" x="8589963" y="1438275"/>
          <p14:tracePt t="31483" x="8634413" y="1438275"/>
          <p14:tracePt t="31500" x="8688388" y="1438275"/>
          <p14:tracePt t="31516" x="8777288" y="1446213"/>
          <p14:tracePt t="31533" x="8840788" y="1455738"/>
          <p14:tracePt t="31549" x="8920163" y="1455738"/>
          <p14:tracePt t="31566" x="8991600" y="1455738"/>
          <p14:tracePt t="31583" x="9126538" y="1455738"/>
          <p14:tracePt t="31599" x="9188450" y="1455738"/>
          <p14:tracePt t="31616" x="9242425" y="1455738"/>
          <p14:tracePt t="31633" x="9259888" y="1455738"/>
          <p14:tracePt t="31649" x="9286875" y="1455738"/>
          <p14:tracePt t="31666" x="9313863" y="1455738"/>
          <p14:tracePt t="31683" x="9331325" y="1455738"/>
          <p14:tracePt t="31699" x="9358313" y="1455738"/>
          <p14:tracePt t="31716" x="9375775" y="1455738"/>
          <p14:tracePt t="31733" x="9412288" y="1455738"/>
          <p14:tracePt t="31749" x="9429750" y="1455738"/>
          <p14:tracePt t="31766" x="9447213" y="1455738"/>
          <p14:tracePt t="31783" x="9483725" y="1455738"/>
          <p14:tracePt t="31799" x="9518650" y="1455738"/>
          <p14:tracePt t="31816" x="9555163" y="1455738"/>
          <p14:tracePt t="31833" x="9582150" y="1455738"/>
          <p14:tracePt t="31849" x="9609138" y="1455738"/>
          <p14:tracePt t="31866" x="9634538" y="1455738"/>
          <p14:tracePt t="31883" x="9653588" y="1455738"/>
          <p14:tracePt t="31899" x="9698038" y="1455738"/>
          <p14:tracePt t="31916" x="9732963" y="1455738"/>
          <p14:tracePt t="31933" x="9804400" y="1446213"/>
          <p14:tracePt t="31949" x="9858375" y="1438275"/>
          <p14:tracePt t="31966" x="9939338" y="1419225"/>
          <p14:tracePt t="31983" x="9966325" y="1411288"/>
          <p14:tracePt t="31999" x="10001250" y="1401763"/>
          <p14:tracePt t="32016" x="10045700" y="1393825"/>
          <p14:tracePt t="32033" x="10072688" y="1384300"/>
          <p14:tracePt t="32049" x="10117138" y="1374775"/>
          <p14:tracePt t="32066" x="10153650" y="1366838"/>
          <p14:tracePt t="32083" x="10180638" y="1366838"/>
          <p14:tracePt t="32099" x="10233025" y="1357313"/>
          <p14:tracePt t="32116" x="10269538" y="1347788"/>
          <p14:tracePt t="32133" x="10313988" y="1339850"/>
          <p14:tracePt t="32149" x="10331450" y="1339850"/>
          <p14:tracePt t="32166" x="10375900" y="1322388"/>
          <p14:tracePt t="32183" x="10394950" y="1322388"/>
          <p14:tracePt t="32199" x="10412413" y="1322388"/>
          <p14:tracePt t="32216" x="10429875" y="1312863"/>
          <p14:tracePt t="32233" x="10439400" y="1312863"/>
          <p14:tracePt t="32249" x="10447338" y="1312863"/>
          <p14:tracePt t="32266" x="10456863" y="1312863"/>
          <p14:tracePt t="32364" x="10456863" y="1303338"/>
          <p14:tracePt t="32419" x="10447338" y="1303338"/>
          <p14:tracePt t="32439" x="10439400" y="1303338"/>
          <p14:tracePt t="32453" x="10429875" y="1303338"/>
          <p14:tracePt t="32467" x="10420350" y="1303338"/>
          <p14:tracePt t="32474" x="10412413" y="1303338"/>
          <p14:tracePt t="32483" x="10402888" y="1303338"/>
          <p14:tracePt t="32499" x="10385425" y="1303338"/>
          <p14:tracePt t="32516" x="10358438" y="1295400"/>
          <p14:tracePt t="32533" x="10304463" y="1295400"/>
          <p14:tracePt t="32549" x="10242550" y="1295400"/>
          <p14:tracePt t="32566" x="10198100" y="1295400"/>
          <p14:tracePt t="32583" x="10134600" y="1295400"/>
          <p14:tracePt t="32599" x="9939338" y="1295400"/>
          <p14:tracePt t="32616" x="9823450" y="1303338"/>
          <p14:tracePt t="32633" x="9698038" y="1303338"/>
          <p14:tracePt t="32649" x="9644063" y="1303338"/>
          <p14:tracePt t="32666" x="9563100" y="1312863"/>
          <p14:tracePt t="32683" x="9510713" y="1322388"/>
          <p14:tracePt t="32699" x="9375775" y="1330325"/>
          <p14:tracePt t="32716" x="9313863" y="1330325"/>
          <p14:tracePt t="32733" x="9259888" y="1339850"/>
          <p14:tracePt t="32749" x="9205913" y="1347788"/>
          <p14:tracePt t="32766" x="9170988" y="1347788"/>
          <p14:tracePt t="32783" x="9126538" y="1357313"/>
          <p14:tracePt t="32799" x="9063038" y="1357313"/>
          <p14:tracePt t="32816" x="8920163" y="1374775"/>
          <p14:tracePt t="32833" x="8831263" y="1374775"/>
          <p14:tracePt t="32849" x="8742363" y="1384300"/>
          <p14:tracePt t="32866" x="8653463" y="1393825"/>
          <p14:tracePt t="32883" x="8599488" y="1393825"/>
          <p14:tracePt t="32899" x="8510588" y="1393825"/>
          <p14:tracePt t="32916" x="8447088" y="1401763"/>
          <p14:tracePt t="32933" x="8385175" y="1401763"/>
          <p14:tracePt t="32950" x="8331200" y="1401763"/>
          <p14:tracePt t="32966" x="8296275" y="1401763"/>
          <p14:tracePt t="32983" x="8259763" y="1401763"/>
          <p14:tracePt t="32999" x="8242300" y="1393825"/>
          <p14:tracePt t="33016" x="8215313" y="1393825"/>
          <p14:tracePt t="33033" x="8188325" y="1374775"/>
          <p14:tracePt t="33049" x="8143875" y="1366838"/>
          <p14:tracePt t="33066" x="8116888" y="1357313"/>
          <p14:tracePt t="33083" x="8099425" y="1347788"/>
          <p14:tracePt t="33099" x="8072438" y="1347788"/>
          <p14:tracePt t="33116" x="8072438" y="1339850"/>
          <p14:tracePt t="33133" x="8062913" y="1330325"/>
          <p14:tracePt t="33167" x="8062913" y="1322388"/>
          <p14:tracePt t="33201" x="8062913" y="1312863"/>
          <p14:tracePt t="33207" x="8072438" y="1312863"/>
          <p14:tracePt t="33221" x="8081963" y="1312863"/>
          <p14:tracePt t="33235" x="8089900" y="1303338"/>
          <p14:tracePt t="33249" x="8099425" y="1303338"/>
          <p14:tracePt t="33266" x="8108950" y="1303338"/>
          <p14:tracePt t="33283" x="8116888" y="1303338"/>
          <p14:tracePt t="33299" x="8126413" y="1303338"/>
          <p14:tracePt t="33316" x="8134350" y="1303338"/>
          <p14:tracePt t="33333" x="8153400" y="1312863"/>
          <p14:tracePt t="33349" x="8161338" y="1312863"/>
          <p14:tracePt t="33366" x="8188325" y="1322388"/>
          <p14:tracePt t="33383" x="8205788" y="1322388"/>
          <p14:tracePt t="33399" x="8232775" y="1339850"/>
          <p14:tracePt t="33416" x="8269288" y="1339850"/>
          <p14:tracePt t="33433" x="8313738" y="1339850"/>
          <p14:tracePt t="33449" x="8375650" y="1357313"/>
          <p14:tracePt t="33466" x="8420100" y="1357313"/>
          <p14:tracePt t="33483" x="8483600" y="1366838"/>
          <p14:tracePt t="33499" x="8510588" y="1374775"/>
          <p14:tracePt t="33516" x="8572500" y="1384300"/>
          <p14:tracePt t="33533" x="8634413" y="1384300"/>
          <p14:tracePt t="33549" x="8688388" y="1384300"/>
          <p14:tracePt t="33566" x="8796338" y="1384300"/>
          <p14:tracePt t="33583" x="8858250" y="1384300"/>
          <p14:tracePt t="33599" x="8920163" y="1384300"/>
          <p14:tracePt t="33616" x="8939213" y="1384300"/>
          <p14:tracePt t="33633" x="8983663" y="1384300"/>
          <p14:tracePt t="33649" x="9010650" y="1384300"/>
          <p14:tracePt t="33666" x="9045575" y="1384300"/>
          <p14:tracePt t="33683" x="9082088" y="1384300"/>
          <p14:tracePt t="33699" x="9117013" y="1384300"/>
          <p14:tracePt t="33716" x="9205913" y="1384300"/>
          <p14:tracePt t="33733" x="9259888" y="1384300"/>
          <p14:tracePt t="33749" x="9331325" y="1384300"/>
          <p14:tracePt t="33766" x="9375775" y="1384300"/>
          <p14:tracePt t="33783" x="9429750" y="1384300"/>
          <p14:tracePt t="33799" x="9501188" y="1384300"/>
          <p14:tracePt t="33816" x="9563100" y="1384300"/>
          <p14:tracePt t="33833" x="9671050" y="1366838"/>
          <p14:tracePt t="33849" x="9732963" y="1366838"/>
          <p14:tracePt t="33866" x="9786938" y="1366838"/>
          <p14:tracePt t="33883" x="9813925" y="1366838"/>
          <p14:tracePt t="33899" x="9848850" y="1366838"/>
          <p14:tracePt t="33916" x="9867900" y="1366838"/>
          <p14:tracePt t="33933" x="9894888" y="1366838"/>
          <p14:tracePt t="33949" x="9920288" y="1366838"/>
          <p14:tracePt t="33966" x="9947275" y="1366838"/>
          <p14:tracePt t="33983" x="9991725" y="1366838"/>
          <p14:tracePt t="33999" x="10018713" y="1366838"/>
          <p14:tracePt t="34016" x="10045700" y="1366838"/>
          <p14:tracePt t="34033" x="10055225" y="1366838"/>
          <p14:tracePt t="34049" x="10063163" y="1366838"/>
          <p14:tracePt t="34066" x="10072688" y="1366838"/>
          <p14:tracePt t="34083" x="10072688" y="1357313"/>
          <p14:tracePt t="34468" x="10126663" y="1357313"/>
          <p14:tracePt t="34475" x="10198100" y="1347788"/>
          <p14:tracePt t="34482" x="10260013" y="1339850"/>
          <p14:tracePt t="34499" x="10331450" y="1330325"/>
          <p14:tracePt t="34516" x="10385425" y="1330325"/>
          <p14:tracePt t="34533" x="10420350" y="1312863"/>
          <p14:tracePt t="34549" x="10456863" y="1312863"/>
          <p14:tracePt t="34566" x="10491788" y="1312863"/>
          <p14:tracePt t="34583" x="10518775" y="1312863"/>
          <p14:tracePt t="34599" x="10537825" y="1312863"/>
          <p14:tracePt t="34616" x="10555288" y="1312863"/>
          <p14:tracePt t="34633" x="10563225" y="1312863"/>
          <p14:tracePt t="34649" x="10582275" y="1312863"/>
          <p14:tracePt t="34666" x="10590213" y="1312863"/>
          <p14:tracePt t="34688" x="10599738" y="1312863"/>
          <p14:tracePt t="34722" x="10609263" y="1312863"/>
          <p14:tracePt t="34749" x="10617200" y="1312863"/>
          <p14:tracePt t="34955" x="10617200" y="1303338"/>
          <p14:tracePt t="34962" x="10626725" y="1303338"/>
          <p14:tracePt t="35010" x="10634663" y="1303338"/>
          <p14:tracePt t="35024" x="10634663" y="1295400"/>
          <p14:tracePt t="35044" x="10644188" y="1295400"/>
          <p14:tracePt t="35120" x="10634663" y="1303338"/>
          <p14:tracePt t="35134" x="10626725" y="1303338"/>
          <p14:tracePt t="35141" x="10617200" y="1303338"/>
          <p14:tracePt t="35149" x="10609263" y="1312863"/>
          <p14:tracePt t="35166" x="10590213" y="1312863"/>
          <p14:tracePt t="35183" x="10563225" y="1312863"/>
          <p14:tracePt t="35199" x="10555288" y="1312863"/>
          <p14:tracePt t="35216" x="10518775" y="1312863"/>
          <p14:tracePt t="35233" x="10510838" y="1312863"/>
          <p14:tracePt t="35249" x="10491788" y="1312863"/>
          <p14:tracePt t="35266" x="10456863" y="1322388"/>
          <p14:tracePt t="35283" x="10402888" y="1330325"/>
          <p14:tracePt t="35299" x="10269538" y="1330325"/>
          <p14:tracePt t="35316" x="10171113" y="1339850"/>
          <p14:tracePt t="35333" x="10090150" y="1347788"/>
          <p14:tracePt t="35349" x="10055225" y="1347788"/>
          <p14:tracePt t="35366" x="10028238" y="1347788"/>
          <p14:tracePt t="35383" x="9966325" y="1347788"/>
          <p14:tracePt t="35399" x="9840913" y="1339850"/>
          <p14:tracePt t="35416" x="9590088" y="1339850"/>
          <p14:tracePt t="35433" x="9501188" y="1339850"/>
          <p14:tracePt t="35449" x="9439275" y="1339850"/>
          <p14:tracePt t="35466" x="9412288" y="1339850"/>
          <p14:tracePt t="35483" x="9394825" y="1339850"/>
          <p14:tracePt t="35499" x="9375775" y="1339850"/>
          <p14:tracePt t="35516" x="9367838" y="1339850"/>
          <p14:tracePt t="35533" x="9323388" y="1339850"/>
          <p14:tracePt t="35549" x="9296400" y="1339850"/>
          <p14:tracePt t="35566" x="9259888" y="1347788"/>
          <p14:tracePt t="35583" x="9224963" y="1347788"/>
          <p14:tracePt t="35599" x="9188450" y="1357313"/>
          <p14:tracePt t="35616" x="9161463" y="1357313"/>
          <p14:tracePt t="35633" x="9144000" y="1357313"/>
          <p14:tracePt t="35649" x="9126538" y="1357313"/>
          <p14:tracePt t="35666" x="9117013" y="1357313"/>
          <p14:tracePt t="35669" x="9109075" y="1357313"/>
          <p14:tracePt t="35689" x="9099550" y="1357313"/>
          <p14:tracePt t="35765" x="9109075" y="1357313"/>
          <p14:tracePt t="35771" x="9117013" y="1357313"/>
          <p14:tracePt t="35783" x="9126538" y="1357313"/>
          <p14:tracePt t="35799" x="9153525" y="1357313"/>
          <p14:tracePt t="35816" x="9170988" y="1357313"/>
          <p14:tracePt t="35833" x="9205913" y="1357313"/>
          <p14:tracePt t="35849" x="9251950" y="1357313"/>
          <p14:tracePt t="35866" x="9385300" y="1357313"/>
          <p14:tracePt t="35883" x="9483725" y="1357313"/>
          <p14:tracePt t="35899" x="9582150" y="1357313"/>
          <p14:tracePt t="35916" x="9705975" y="1357313"/>
          <p14:tracePt t="35933" x="9759950" y="1357313"/>
          <p14:tracePt t="35949" x="9804400" y="1357313"/>
          <p14:tracePt t="35966" x="9823450" y="1357313"/>
          <p14:tracePt t="35983" x="9858375" y="1357313"/>
          <p14:tracePt t="35999" x="9875838" y="1357313"/>
          <p14:tracePt t="36016" x="9894888" y="1366838"/>
          <p14:tracePt t="36033" x="9920288" y="1366838"/>
          <p14:tracePt t="36049" x="9929813" y="1366838"/>
          <p14:tracePt t="36066" x="9956800" y="1366838"/>
          <p14:tracePt t="36083" x="9983788" y="1366838"/>
          <p14:tracePt t="36099" x="10018713" y="1374775"/>
          <p14:tracePt t="36116" x="10090150" y="1374775"/>
          <p14:tracePt t="36133" x="10134600" y="1374775"/>
          <p14:tracePt t="36149" x="10171113" y="1374775"/>
          <p14:tracePt t="36166" x="10180638" y="1374775"/>
          <p14:tracePt t="36183" x="10206038" y="1374775"/>
          <p14:tracePt t="36216" x="10225088" y="1374775"/>
          <p14:tracePt t="36233" x="10242550" y="1374775"/>
          <p14:tracePt t="36249" x="10260013" y="1374775"/>
          <p14:tracePt t="36266" x="10269538" y="1374775"/>
          <p14:tracePt t="36283" x="10277475" y="1374775"/>
          <p14:tracePt t="36299" x="10296525" y="1374775"/>
          <p14:tracePt t="36316" x="10304463" y="1374775"/>
          <p14:tracePt t="36333" x="10313988" y="1374775"/>
          <p14:tracePt t="36350" x="10331450" y="1374775"/>
          <p14:tracePt t="36366" x="10348913" y="1374775"/>
          <p14:tracePt t="36383" x="10358438" y="1374775"/>
          <p14:tracePt t="36399" x="10367963" y="1374775"/>
          <p14:tracePt t="36416" x="10375900" y="1374775"/>
          <p14:tracePt t="36433" x="10385425" y="1374775"/>
          <p14:tracePt t="36449" x="10402888" y="1374775"/>
          <p14:tracePt t="36466" x="10412413" y="1374775"/>
          <p14:tracePt t="36483" x="10420350" y="1374775"/>
          <p14:tracePt t="36499" x="10439400" y="1374775"/>
          <p14:tracePt t="36516" x="10447338" y="1374775"/>
          <p14:tracePt t="36533" x="10456863" y="1366838"/>
          <p14:tracePt t="36566" x="10474325" y="1366838"/>
          <p14:tracePt t="36600" x="10483850" y="1366838"/>
          <p14:tracePt t="36616" x="10501313" y="1366838"/>
          <p14:tracePt t="36633" x="10510838" y="1357313"/>
          <p14:tracePt t="36649" x="10528300" y="1347788"/>
          <p14:tracePt t="36666" x="10545763" y="1347788"/>
          <p14:tracePt t="36683" x="10563225" y="1339850"/>
          <p14:tracePt t="36699" x="10572750" y="1330325"/>
          <p14:tracePt t="36716" x="10582275" y="1322388"/>
          <p14:tracePt t="36733" x="10599738" y="1322388"/>
          <p14:tracePt t="36749" x="10599738" y="1312863"/>
          <p14:tracePt t="36766" x="10609263" y="1312863"/>
          <p14:tracePt t="36799" x="10609263" y="1303338"/>
          <p14:tracePt t="36820" x="10609263" y="1295400"/>
          <p14:tracePt t="36834" x="10609263" y="1285875"/>
          <p14:tracePt t="36854" x="10609263" y="1276350"/>
          <p14:tracePt t="36866" x="10599738" y="1276350"/>
          <p14:tracePt t="36883" x="10582275" y="1268413"/>
          <p14:tracePt t="36899" x="10563225" y="1258888"/>
          <p14:tracePt t="36916" x="10545763" y="1250950"/>
          <p14:tracePt t="36933" x="10528300" y="1250950"/>
          <p14:tracePt t="36949" x="10439400" y="1250950"/>
          <p14:tracePt t="36966" x="10340975" y="1250950"/>
          <p14:tracePt t="36983" x="10233025" y="1250950"/>
          <p14:tracePt t="36999" x="10099675" y="1250950"/>
          <p14:tracePt t="37016" x="10018713" y="1250950"/>
          <p14:tracePt t="37033" x="9947275" y="1250950"/>
          <p14:tracePt t="37049" x="9920288" y="1250950"/>
          <p14:tracePt t="37066" x="9875838" y="1250950"/>
          <p14:tracePt t="37083" x="9840913" y="1241425"/>
          <p14:tracePt t="37100" x="9823450" y="1241425"/>
          <p14:tracePt t="37116" x="9777413" y="1241425"/>
          <p14:tracePt t="37133" x="9759950" y="1241425"/>
          <p14:tracePt t="37149" x="9634538" y="1241425"/>
          <p14:tracePt t="37166" x="9491663" y="1241425"/>
          <p14:tracePt t="37183" x="9313863" y="1258888"/>
          <p14:tracePt t="37199" x="9232900" y="1268413"/>
          <p14:tracePt t="37216" x="9153525" y="1276350"/>
          <p14:tracePt t="37233" x="9099550" y="1276350"/>
          <p14:tracePt t="37249" x="9045575" y="1285875"/>
          <p14:tracePt t="37266" x="8966200" y="1285875"/>
          <p14:tracePt t="37283" x="8929688" y="1285875"/>
          <p14:tracePt t="37299" x="8885238" y="1285875"/>
          <p14:tracePt t="37316" x="8858250" y="1285875"/>
          <p14:tracePt t="37333" x="8840788" y="1285875"/>
          <p14:tracePt t="37349" x="8804275" y="1295400"/>
          <p14:tracePt t="37366" x="8786813" y="1295400"/>
          <p14:tracePt t="37383" x="8670925" y="1312863"/>
          <p14:tracePt t="37399" x="8572500" y="1322388"/>
          <p14:tracePt t="37416" x="8466138" y="1339850"/>
          <p14:tracePt t="37433" x="8420100" y="1339850"/>
          <p14:tracePt t="37450" x="8358188" y="1339850"/>
          <p14:tracePt t="37466" x="8323263" y="1339850"/>
          <p14:tracePt t="37483" x="8286750" y="1339850"/>
          <p14:tracePt t="37499" x="8251825" y="1339850"/>
          <p14:tracePt t="37516" x="8232775" y="1339850"/>
          <p14:tracePt t="37533" x="8215313" y="1339850"/>
          <p14:tracePt t="37549" x="8205788" y="1339850"/>
          <p14:tracePt t="37566" x="8197850" y="1339850"/>
          <p14:tracePt t="37622" x="8197850" y="1330325"/>
          <p14:tracePt t="37635" x="8197850" y="1322388"/>
          <p14:tracePt t="37649" x="8205788" y="1322388"/>
          <p14:tracePt t="37663" x="8205788" y="1312863"/>
          <p14:tracePt t="37670" x="8215313" y="1312863"/>
          <p14:tracePt t="37683" x="8224838" y="1312863"/>
          <p14:tracePt t="37699" x="8232775" y="1312863"/>
          <p14:tracePt t="37716" x="8251825" y="1303338"/>
          <p14:tracePt t="37733" x="8323263" y="1295400"/>
          <p14:tracePt t="37749" x="8466138" y="1276350"/>
          <p14:tracePt t="37766" x="8751888" y="1250950"/>
          <p14:tracePt t="37783" x="8848725" y="1231900"/>
          <p14:tracePt t="37799" x="8991600" y="1223963"/>
          <p14:tracePt t="37816" x="9232900" y="1223963"/>
          <p14:tracePt t="37833" x="9296400" y="1223963"/>
          <p14:tracePt t="37849" x="9367838" y="1223963"/>
          <p14:tracePt t="37866" x="9394825" y="1231900"/>
          <p14:tracePt t="37883" x="9456738" y="1241425"/>
          <p14:tracePt t="37899" x="9483725" y="1250950"/>
          <p14:tracePt t="37916" x="9518650" y="1250950"/>
          <p14:tracePt t="37933" x="9537700" y="1258888"/>
          <p14:tracePt t="37949" x="9545638" y="1258888"/>
          <p14:tracePt t="37966" x="9563100" y="1268413"/>
          <p14:tracePt t="37983" x="9563100" y="1276350"/>
          <p14:tracePt t="38047" x="9572625" y="1276350"/>
          <p14:tracePt t="38081" x="9582150" y="1276350"/>
          <p14:tracePt t="38116" x="9590088" y="1276350"/>
          <p14:tracePt t="38122" x="9599613" y="1276350"/>
          <p14:tracePt t="38133" x="9609138" y="1276350"/>
          <p14:tracePt t="38149" x="9644063" y="1276350"/>
          <p14:tracePt t="38166" x="9680575" y="1276350"/>
          <p14:tracePt t="38183" x="9705975" y="1276350"/>
          <p14:tracePt t="38184" x="9725025" y="1276350"/>
          <p14:tracePt t="38199" x="9742488" y="1268413"/>
          <p14:tracePt t="38216" x="9769475" y="1268413"/>
          <p14:tracePt t="38233" x="9813925" y="1258888"/>
          <p14:tracePt t="38249" x="9831388" y="1258888"/>
          <p14:tracePt t="38266" x="9858375" y="1258888"/>
          <p14:tracePt t="38283" x="9875838" y="1258888"/>
          <p14:tracePt t="38300" x="9902825" y="1258888"/>
          <p14:tracePt t="38316" x="9912350" y="1258888"/>
          <p14:tracePt t="38333" x="9939338" y="1258888"/>
          <p14:tracePt t="38349" x="9966325" y="1258888"/>
          <p14:tracePt t="38366" x="9983788" y="1258888"/>
          <p14:tracePt t="38383" x="10001250" y="1258888"/>
          <p14:tracePt t="38399" x="10018713" y="1258888"/>
          <p14:tracePt t="38416" x="10037763" y="1258888"/>
          <p14:tracePt t="38433" x="10045700" y="1258888"/>
          <p14:tracePt t="38449" x="10055225" y="1258888"/>
          <p14:tracePt t="38466" x="10063163" y="1258888"/>
          <p14:tracePt t="38483" x="10072688" y="1258888"/>
          <p14:tracePt t="38513" x="10082213" y="1258888"/>
          <p14:tracePt t="38561" x="10090150" y="1258888"/>
          <p14:tracePt t="38670" x="10099675" y="1258888"/>
          <p14:tracePt t="39287" x="10090150" y="1250950"/>
          <p14:tracePt t="39317" x="10099675" y="1258888"/>
          <p14:tracePt t="39973" x="10063163" y="1268413"/>
          <p14:tracePt t="39980" x="10028238" y="1285875"/>
          <p14:tracePt t="39987" x="10001250" y="1285875"/>
          <p14:tracePt t="40000" x="9956800" y="1295400"/>
          <p14:tracePt t="40016" x="9912350" y="1303338"/>
          <p14:tracePt t="40033" x="9858375" y="1303338"/>
          <p14:tracePt t="40049" x="9786938" y="1303338"/>
          <p14:tracePt t="40066" x="9752013" y="1303338"/>
          <p14:tracePt t="40083" x="9688513" y="1303338"/>
          <p14:tracePt t="40099" x="9661525" y="1312863"/>
          <p14:tracePt t="40116" x="9634538" y="1312863"/>
          <p14:tracePt t="40133" x="9617075" y="1322388"/>
          <p14:tracePt t="40149" x="9599613" y="1322388"/>
          <p14:tracePt t="40166" x="9582150" y="1330325"/>
          <p14:tracePt t="40199" x="9572625" y="1339850"/>
          <p14:tracePt t="40233" x="9572625" y="1347788"/>
          <p14:tracePt t="40249" x="9563100" y="1366838"/>
          <p14:tracePt t="40266" x="9555163" y="1393825"/>
          <p14:tracePt t="40283" x="9528175" y="1465263"/>
          <p14:tracePt t="40299" x="9501188" y="1509713"/>
          <p14:tracePt t="40316" x="9474200" y="1589088"/>
          <p14:tracePt t="40333" x="9466263" y="1616075"/>
          <p14:tracePt t="40349" x="9456738" y="1652588"/>
          <p14:tracePt t="40366" x="9447213" y="1679575"/>
          <p14:tracePt t="40383" x="9447213" y="1697038"/>
          <p14:tracePt t="40399" x="9439275" y="1731963"/>
          <p14:tracePt t="40416" x="9439275" y="1741488"/>
          <p14:tracePt t="40433" x="9439275" y="1758950"/>
          <p14:tracePt t="40449" x="9429750" y="1776413"/>
          <p14:tracePt t="40466" x="9429750" y="1795463"/>
          <p14:tracePt t="40483" x="9420225" y="1803400"/>
          <p14:tracePt t="40499" x="9420225" y="1812925"/>
          <p14:tracePt t="40516" x="9412288" y="1830388"/>
          <p14:tracePt t="40533" x="9412288" y="1839913"/>
          <p14:tracePt t="40603" x="9402763" y="1839913"/>
          <p14:tracePt t="40617" x="9394825" y="1839913"/>
          <p14:tracePt t="40624" x="9394825" y="1830388"/>
          <p14:tracePt t="40633" x="9394825" y="1822450"/>
          <p14:tracePt t="40649" x="9394825" y="1812925"/>
          <p14:tracePt t="40666" x="9394825" y="1795463"/>
          <p14:tracePt t="40683" x="9394825" y="1785938"/>
          <p14:tracePt t="40699" x="9385300" y="1758950"/>
          <p14:tracePt t="40716" x="9385300" y="1751013"/>
          <p14:tracePt t="40733" x="9385300" y="1731963"/>
          <p14:tracePt t="40749" x="9385300" y="1714500"/>
          <p14:tracePt t="40766" x="9375775" y="1697038"/>
          <p14:tracePt t="40783" x="9367838" y="1679575"/>
          <p14:tracePt t="40799" x="9367838" y="1652588"/>
          <p14:tracePt t="40816" x="9348788" y="1616075"/>
          <p14:tracePt t="40833" x="9340850" y="1589088"/>
          <p14:tracePt t="40850" x="9331325" y="1554163"/>
          <p14:tracePt t="40866" x="9323388" y="1527175"/>
          <p14:tracePt t="40883" x="9323388" y="1509713"/>
          <p14:tracePt t="40899" x="9313863" y="1482725"/>
          <p14:tracePt t="40916" x="9313863" y="1465263"/>
          <p14:tracePt t="40933" x="9313863" y="1455738"/>
          <p14:tracePt t="40966" x="9331325" y="1455738"/>
          <p14:tracePt t="40983" x="9340850" y="1455738"/>
          <p14:tracePt t="40999" x="9348788" y="1455738"/>
          <p14:tracePt t="41016" x="9358313" y="1455738"/>
          <p14:tracePt t="41033" x="9367838" y="1455738"/>
          <p14:tracePt t="41049" x="9394825" y="1473200"/>
          <p14:tracePt t="41066" x="9420225" y="1482725"/>
          <p14:tracePt t="41083" x="9466263" y="1517650"/>
          <p14:tracePt t="41099" x="9501188" y="1536700"/>
          <p14:tracePt t="41116" x="9518650" y="1581150"/>
          <p14:tracePt t="41133" x="9545638" y="1643063"/>
          <p14:tracePt t="41149" x="9555163" y="1679575"/>
          <p14:tracePt t="41166" x="9563100" y="1751013"/>
          <p14:tracePt t="41183" x="9572625" y="1812925"/>
          <p14:tracePt t="41200" x="9582150" y="1946275"/>
          <p14:tracePt t="41216" x="9590088" y="2081213"/>
          <p14:tracePt t="41233" x="9590088" y="2160588"/>
          <p14:tracePt t="41249" x="9590088" y="2224088"/>
          <p14:tracePt t="41266" x="9590088" y="2259013"/>
          <p14:tracePt t="41283" x="9590088" y="2303463"/>
          <p14:tracePt t="41299" x="9590088" y="2322513"/>
          <p14:tracePt t="41316" x="9590088" y="2339975"/>
          <p14:tracePt t="41333" x="9590088" y="2366963"/>
          <p14:tracePt t="41349" x="9590088" y="2374900"/>
          <p14:tracePt t="41366" x="9590088" y="2401888"/>
          <p14:tracePt t="41383" x="9590088" y="2411413"/>
          <p14:tracePt t="41399" x="9590088" y="2438400"/>
          <p14:tracePt t="41416" x="9590088" y="2455863"/>
          <p14:tracePt t="41432" x="9590088" y="2482850"/>
          <p14:tracePt t="41449" x="9590088" y="2490788"/>
          <p14:tracePt t="41466" x="9590088" y="2509838"/>
          <p14:tracePt t="41483" x="9590088" y="2517775"/>
          <p14:tracePt t="41516" x="9590088" y="2527300"/>
          <p14:tracePt t="41556" x="9599613" y="2527300"/>
          <p14:tracePt t="41570" x="9599613" y="2517775"/>
          <p14:tracePt t="41584" x="9599613" y="2509838"/>
          <p14:tracePt t="41597" x="9599613" y="2500313"/>
          <p14:tracePt t="41604" x="9590088" y="2490788"/>
          <p14:tracePt t="41618" x="9590088" y="2473325"/>
          <p14:tracePt t="41633" x="9572625" y="2465388"/>
          <p14:tracePt t="41649" x="9572625" y="2455863"/>
          <p14:tracePt t="41666" x="9563100" y="2446338"/>
          <p14:tracePt t="41683" x="9555163" y="2446338"/>
          <p14:tracePt t="41707" x="9545638" y="2446338"/>
          <p14:tracePt t="41721" x="9545638" y="2455863"/>
          <p14:tracePt t="41733" x="9537700" y="2455863"/>
          <p14:tracePt t="41749" x="9537700" y="2482850"/>
          <p14:tracePt t="41766" x="9537700" y="2490788"/>
          <p14:tracePt t="41783" x="9537700" y="2509838"/>
          <p14:tracePt t="41799" x="9537700" y="2527300"/>
          <p14:tracePt t="41816" x="9537700" y="2544763"/>
          <p14:tracePt t="41833" x="9545638" y="2562225"/>
          <p14:tracePt t="41849" x="9545638" y="2589213"/>
          <p14:tracePt t="41866" x="9555163" y="2625725"/>
          <p14:tracePt t="41883" x="9563100" y="2652713"/>
          <p14:tracePt t="41899" x="9563100" y="2705100"/>
          <p14:tracePt t="41916" x="9582150" y="2724150"/>
          <p14:tracePt t="41933" x="9590088" y="2759075"/>
          <p14:tracePt t="41949" x="9599613" y="2786063"/>
          <p14:tracePt t="41966" x="9617075" y="2803525"/>
          <p14:tracePt t="41983" x="9634538" y="2822575"/>
          <p14:tracePt t="41999" x="9644063" y="2830513"/>
          <p14:tracePt t="42016" x="9671050" y="2840038"/>
          <p14:tracePt t="42033" x="9688513" y="2847975"/>
          <p14:tracePt t="42049" x="9705975" y="2847975"/>
          <p14:tracePt t="42066" x="9742488" y="2867025"/>
          <p14:tracePt t="42083" x="9777413" y="2867025"/>
          <p14:tracePt t="42099" x="9813925" y="2884488"/>
          <p14:tracePt t="42116" x="9831388" y="2894013"/>
          <p14:tracePt t="42133" x="9858375" y="2901950"/>
          <p14:tracePt t="42149" x="9875838" y="2901950"/>
          <p14:tracePt t="42166" x="9902825" y="2919413"/>
          <p14:tracePt t="42183" x="9929813" y="2919413"/>
          <p14:tracePt t="42199" x="9956800" y="2928938"/>
          <p14:tracePt t="42216" x="9991725" y="2938463"/>
          <p14:tracePt t="42233" x="10028238" y="2938463"/>
          <p14:tracePt t="42249" x="10063163" y="2946400"/>
          <p14:tracePt t="42266" x="10117138" y="2946400"/>
          <p14:tracePt t="42283" x="10180638" y="2946400"/>
          <p14:tracePt t="42299" x="10215563" y="2946400"/>
          <p14:tracePt t="42316" x="10252075" y="2946400"/>
          <p14:tracePt t="42333" x="10269538" y="2946400"/>
          <p14:tracePt t="42349" x="10287000" y="2946400"/>
          <p14:tracePt t="42366" x="10331450" y="2938463"/>
          <p14:tracePt t="42383" x="10358438" y="2928938"/>
          <p14:tracePt t="42399" x="10394950" y="2911475"/>
          <p14:tracePt t="42416" x="10412413" y="2911475"/>
          <p14:tracePt t="42433" x="10439400" y="2894013"/>
          <p14:tracePt t="42449" x="10466388" y="2884488"/>
          <p14:tracePt t="42466" x="10483850" y="2874963"/>
          <p14:tracePt t="42483" x="10518775" y="2847975"/>
          <p14:tracePt t="42499" x="10537825" y="2840038"/>
          <p14:tracePt t="42516" x="10563225" y="2822575"/>
          <p14:tracePt t="42533" x="10572750" y="2822575"/>
          <p14:tracePt t="42550" x="10582275" y="2803525"/>
          <p14:tracePt t="42566" x="10582275" y="2795588"/>
          <p14:tracePt t="42583" x="10582275" y="2786063"/>
          <p14:tracePt t="42599" x="10582275" y="2768600"/>
          <p14:tracePt t="42616" x="10582275" y="2751138"/>
          <p14:tracePt t="42633" x="10582275" y="2732088"/>
          <p14:tracePt t="42649" x="10582275" y="2724150"/>
          <p14:tracePt t="42666" x="10572750" y="2705100"/>
          <p14:tracePt t="42683" x="10563225" y="2697163"/>
          <p14:tracePt t="42699" x="10545763" y="2679700"/>
          <p14:tracePt t="42702" x="10537825" y="2670175"/>
          <p14:tracePt t="42716" x="10510838" y="2633663"/>
          <p14:tracePt t="42733" x="10466388" y="2571750"/>
          <p14:tracePt t="42749" x="10394950" y="2490788"/>
          <p14:tracePt t="42766" x="10358438" y="2446338"/>
          <p14:tracePt t="42783" x="10313988" y="2411413"/>
          <p14:tracePt t="42799" x="10260013" y="2393950"/>
          <p14:tracePt t="42816" x="10242550" y="2393950"/>
          <p14:tracePt t="42833" x="10225088" y="2374900"/>
          <p14:tracePt t="42849" x="10206038" y="2374900"/>
          <p14:tracePt t="42866" x="10180638" y="2374900"/>
          <p14:tracePt t="42883" x="10171113" y="2374900"/>
          <p14:tracePt t="42899" x="10144125" y="2374900"/>
          <p14:tracePt t="42916" x="10109200" y="2374900"/>
          <p14:tracePt t="42933" x="10090150" y="2374900"/>
          <p14:tracePt t="42949" x="10045700" y="2374900"/>
          <p14:tracePt t="42966" x="10028238" y="2384425"/>
          <p14:tracePt t="42983" x="9991725" y="2384425"/>
          <p14:tracePt t="42999" x="9974263" y="2393950"/>
          <p14:tracePt t="43016" x="9947275" y="2401888"/>
          <p14:tracePt t="43033" x="9929813" y="2401888"/>
          <p14:tracePt t="43050" x="9920288" y="2411413"/>
          <p14:tracePt t="43066" x="9912350" y="2419350"/>
          <p14:tracePt t="43083" x="9902825" y="2419350"/>
          <p14:tracePt t="43099" x="9894888" y="2438400"/>
          <p14:tracePt t="43116" x="9894888" y="2446338"/>
          <p14:tracePt t="43133" x="9885363" y="2446338"/>
          <p14:tracePt t="43149" x="9885363" y="2455863"/>
          <p14:tracePt t="43166" x="9885363" y="2465388"/>
          <p14:tracePt t="43222" x="9885363" y="2455863"/>
          <p14:tracePt t="43242" x="9885363" y="2446338"/>
          <p14:tracePt t="43894" x="9875838" y="2401888"/>
          <p14:tracePt t="43901" x="9858375" y="2330450"/>
          <p14:tracePt t="43907" x="9840913" y="2276475"/>
          <p14:tracePt t="43916" x="9831388" y="2232025"/>
          <p14:tracePt t="43933" x="9796463" y="2152650"/>
          <p14:tracePt t="43949" x="9759950" y="2036763"/>
          <p14:tracePt t="43966" x="9732963" y="1901825"/>
          <p14:tracePt t="43983" x="9680575" y="1714500"/>
          <p14:tracePt t="43999" x="9644063" y="1598613"/>
          <p14:tracePt t="44016" x="9555163" y="1393825"/>
          <p14:tracePt t="44033" x="9491663" y="1223963"/>
          <p14:tracePt t="44049" x="9447213" y="1125538"/>
          <p14:tracePt t="44066" x="9412288" y="1062038"/>
          <p14:tracePt t="44083" x="9402763" y="1044575"/>
          <p14:tracePt t="44099" x="9394825" y="1017588"/>
          <p14:tracePt t="44116" x="9385300" y="1009650"/>
          <p14:tracePt t="44133" x="9375775" y="1009650"/>
          <p14:tracePt t="44149" x="9375775" y="1000125"/>
          <p14:tracePt t="44166" x="9375775" y="990600"/>
          <p14:tracePt t="44381" x="9375775" y="1000125"/>
          <p14:tracePt t="44387" x="9375775" y="1009650"/>
          <p14:tracePt t="44401" x="9375775" y="1017588"/>
          <p14:tracePt t="44416" x="9385300" y="1027113"/>
          <p14:tracePt t="44433" x="9385300" y="1036638"/>
          <p14:tracePt t="44449" x="9394825" y="1054100"/>
          <p14:tracePt t="44483" x="9402763" y="1071563"/>
          <p14:tracePt t="44499" x="9402763" y="1081088"/>
          <p14:tracePt t="44516" x="9412288" y="1089025"/>
          <p14:tracePt t="44533" x="9420225" y="1098550"/>
          <p14:tracePt t="44549" x="9420225" y="1108075"/>
          <p14:tracePt t="44566" x="9429750" y="1108075"/>
          <p14:tracePt t="44599" x="9439275" y="1116013"/>
          <p14:tracePt t="44616" x="9447213" y="1116013"/>
          <p14:tracePt t="44633" x="9456738" y="1116013"/>
          <p14:tracePt t="44649" x="9466263" y="1116013"/>
          <p14:tracePt t="44676" x="9474200" y="1116013"/>
          <p14:tracePt t="44689" x="9483725" y="1125538"/>
          <p14:tracePt t="44699" x="9491663" y="1125538"/>
          <p14:tracePt t="44716" x="9501188" y="1125538"/>
          <p14:tracePt t="44733" x="9501188" y="1133475"/>
          <p14:tracePt t="44749" x="9510713" y="1133475"/>
          <p14:tracePt t="44766" x="9528175" y="1133475"/>
          <p14:tracePt t="44783" x="9537700" y="1133475"/>
          <p14:tracePt t="44799" x="9555163" y="1133475"/>
          <p14:tracePt t="44816" x="9563100" y="1133475"/>
          <p14:tracePt t="44833" x="9572625" y="1133475"/>
          <p14:tracePt t="44849" x="9582150" y="1133475"/>
          <p14:tracePt t="44866" x="9590088" y="1125538"/>
          <p14:tracePt t="44883" x="9599613" y="1116013"/>
          <p14:tracePt t="44899" x="9599613" y="1108075"/>
          <p14:tracePt t="44916" x="9609138" y="1089025"/>
          <p14:tracePt t="44949" x="9609138" y="1062038"/>
          <p14:tracePt t="44966" x="9609138" y="1054100"/>
          <p14:tracePt t="44983" x="9609138" y="1036638"/>
          <p14:tracePt t="44999" x="9609138" y="1027113"/>
          <p14:tracePt t="45033" x="9609138" y="1017588"/>
          <p14:tracePt t="45049" x="9609138" y="1009650"/>
          <p14:tracePt t="45073" x="9609138" y="1000125"/>
          <p14:tracePt t="45093" x="9609138" y="990600"/>
          <p14:tracePt t="45100" x="9599613" y="990600"/>
          <p14:tracePt t="45116" x="9590088" y="990600"/>
          <p14:tracePt t="45133" x="9590088" y="982663"/>
          <p14:tracePt t="45149" x="9582150" y="982663"/>
          <p14:tracePt t="45166" x="9582150" y="973138"/>
          <p14:tracePt t="45183" x="9563100" y="973138"/>
          <p14:tracePt t="45199" x="9545638" y="973138"/>
          <p14:tracePt t="45216" x="9537700" y="973138"/>
          <p14:tracePt t="45218" x="9528175" y="973138"/>
          <p14:tracePt t="45233" x="9510713" y="973138"/>
          <p14:tracePt t="45249" x="9501188" y="973138"/>
          <p14:tracePt t="45266" x="9483725" y="973138"/>
          <p14:tracePt t="45283" x="9466263" y="973138"/>
          <p14:tracePt t="45299" x="9447213" y="982663"/>
          <p14:tracePt t="45316" x="9439275" y="982663"/>
          <p14:tracePt t="45333" x="9429750" y="990600"/>
          <p14:tracePt t="45366" x="9429750" y="1000125"/>
          <p14:tracePt t="45383" x="9429750" y="1009650"/>
          <p14:tracePt t="45399" x="9429750" y="1017588"/>
          <p14:tracePt t="45416" x="9429750" y="1036638"/>
          <p14:tracePt t="45449" x="9429750" y="1044575"/>
          <p14:tracePt t="45466" x="9429750" y="1062038"/>
          <p14:tracePt t="45483" x="9439275" y="1071563"/>
          <p14:tracePt t="45499" x="9439275" y="1081088"/>
          <p14:tracePt t="45516" x="9447213" y="1089025"/>
          <p14:tracePt t="45533" x="9447213" y="1108075"/>
          <p14:tracePt t="45549" x="9456738" y="1108075"/>
          <p14:tracePt t="45566" x="9474200" y="1116013"/>
          <p14:tracePt t="45583" x="9483725" y="1116013"/>
          <p14:tracePt t="45616" x="9501188" y="1116013"/>
          <p14:tracePt t="45633" x="9510713" y="1116013"/>
          <p14:tracePt t="45666" x="9518650" y="1116013"/>
          <p14:tracePt t="45690" x="9528175" y="1116013"/>
          <p14:tracePt t="45710" x="9537700" y="1116013"/>
          <p14:tracePt t="45718" x="9545638" y="1116013"/>
          <p14:tracePt t="45733" x="9555163" y="1116013"/>
          <p14:tracePt t="45749" x="9563100" y="1116013"/>
          <p14:tracePt t="45766" x="9572625" y="1116013"/>
          <p14:tracePt t="45783" x="9590088" y="1116013"/>
          <p14:tracePt t="45800" x="9617075" y="1108075"/>
          <p14:tracePt t="45816" x="9626600" y="1108075"/>
          <p14:tracePt t="45833" x="9634538" y="1098550"/>
          <p14:tracePt t="45849" x="9653588" y="1098550"/>
          <p14:tracePt t="45866" x="9653588" y="1089025"/>
          <p14:tracePt t="45883" x="9661525" y="1081088"/>
          <p14:tracePt t="45899" x="9680575" y="1071563"/>
          <p14:tracePt t="45916" x="9705975" y="1054100"/>
          <p14:tracePt t="45933" x="9715500" y="1044575"/>
          <p14:tracePt t="45949" x="9725025" y="1036638"/>
          <p14:tracePt t="45966" x="9732963" y="1017588"/>
          <p14:tracePt t="45983" x="9742488" y="1009650"/>
          <p14:tracePt t="45999" x="9742488" y="1000125"/>
          <p14:tracePt t="46016" x="9742488" y="982663"/>
          <p14:tracePt t="46033" x="9742488" y="973138"/>
          <p14:tracePt t="46049" x="9742488" y="965200"/>
          <p14:tracePt t="46066" x="9742488" y="946150"/>
          <p14:tracePt t="46102" x="9732963" y="938213"/>
          <p14:tracePt t="46116" x="9725025" y="938213"/>
          <p14:tracePt t="46143" x="9715500" y="938213"/>
          <p14:tracePt t="46156" x="9705975" y="938213"/>
          <p14:tracePt t="46170" x="9698038" y="938213"/>
          <p14:tracePt t="46183" x="9680575" y="938213"/>
          <p14:tracePt t="46199" x="9671050" y="938213"/>
          <p14:tracePt t="46216" x="9653588" y="938213"/>
          <p14:tracePt t="46218" x="9644063" y="928688"/>
          <p14:tracePt t="46233" x="9626600" y="919163"/>
          <p14:tracePt t="46249" x="9609138" y="919163"/>
          <p14:tracePt t="46266" x="9582150" y="911225"/>
          <p14:tracePt t="46283" x="9563100" y="911225"/>
          <p14:tracePt t="46299" x="9537700" y="901700"/>
          <p14:tracePt t="46316" x="9518650" y="901700"/>
          <p14:tracePt t="46333" x="9510713" y="901700"/>
          <p14:tracePt t="46349" x="9491663" y="901700"/>
          <p14:tracePt t="46366" x="9483725" y="901700"/>
          <p14:tracePt t="46383" x="9474200" y="901700"/>
          <p14:tracePt t="46416" x="9466263" y="901700"/>
          <p14:tracePt t="46433" x="9456738" y="901700"/>
          <p14:tracePt t="46458" x="9447213" y="901700"/>
          <p14:tracePt t="46485" x="9439275" y="911225"/>
          <p14:tracePt t="46512" x="9439275" y="919163"/>
          <p14:tracePt t="46533" x="9439275" y="928688"/>
          <p14:tracePt t="46547" x="9439275" y="938213"/>
          <p14:tracePt t="46554" x="9439275" y="946150"/>
          <p14:tracePt t="46568" x="9439275" y="955675"/>
          <p14:tracePt t="46588" x="9439275" y="965200"/>
          <p14:tracePt t="46602" x="9439275" y="973138"/>
          <p14:tracePt t="46616" x="9439275" y="982663"/>
          <p14:tracePt t="46633" x="9439275" y="990600"/>
          <p14:tracePt t="46649" x="9439275" y="1000125"/>
          <p14:tracePt t="46666" x="9439275" y="1017588"/>
          <p14:tracePt t="46683" x="9447213" y="1017588"/>
          <p14:tracePt t="46699" x="9447213" y="1027113"/>
          <p14:tracePt t="46716" x="9456738" y="1027113"/>
          <p14:tracePt t="46733" x="9466263" y="1036638"/>
          <p14:tracePt t="46749" x="9466263" y="1044575"/>
          <p14:tracePt t="46766" x="9474200" y="1054100"/>
          <p14:tracePt t="46783" x="9474200" y="1071563"/>
          <p14:tracePt t="46800" x="9483725" y="1098550"/>
          <p14:tracePt t="46816" x="9491663" y="1125538"/>
          <p14:tracePt t="46833" x="9491663" y="1152525"/>
          <p14:tracePt t="46849" x="9510713" y="1169988"/>
          <p14:tracePt t="46866" x="9518650" y="1187450"/>
          <p14:tracePt t="46882" x="9528175" y="1204913"/>
          <p14:tracePt t="46899" x="9537700" y="1214438"/>
          <p14:tracePt t="46916" x="9545638" y="1214438"/>
          <p14:tracePt t="46933" x="9555163" y="1214438"/>
          <p14:tracePt t="46949" x="9563100" y="1214438"/>
          <p14:tracePt t="46966" x="9582150" y="1214438"/>
          <p14:tracePt t="46983" x="9590088" y="1214438"/>
          <p14:tracePt t="46999" x="9599613" y="1214438"/>
          <p14:tracePt t="47016" x="9609138" y="1214438"/>
          <p14:tracePt t="47033" x="9626600" y="1214438"/>
          <p14:tracePt t="47049" x="9626600" y="1204913"/>
          <p14:tracePt t="47066" x="9634538" y="1204913"/>
          <p14:tracePt t="47083" x="9644063" y="1196975"/>
          <p14:tracePt t="47099" x="9653588" y="1196975"/>
          <p14:tracePt t="47116" x="9653588" y="1187450"/>
          <p14:tracePt t="47133" x="9661525" y="1187450"/>
          <p14:tracePt t="47149" x="9671050" y="1169988"/>
          <p14:tracePt t="47166" x="9680575" y="1160463"/>
          <p14:tracePt t="47183" x="9698038" y="1152525"/>
          <p14:tracePt t="47199" x="9705975" y="1133475"/>
          <p14:tracePt t="47216" x="9715500" y="1133475"/>
          <p14:tracePt t="47233" x="9732963" y="1116013"/>
          <p14:tracePt t="47249" x="9732963" y="1108075"/>
          <p14:tracePt t="47266" x="9732963" y="1098550"/>
          <p14:tracePt t="47283" x="9742488" y="1089025"/>
          <p14:tracePt t="47299" x="9742488" y="1071563"/>
          <p14:tracePt t="47316" x="9742488" y="1062038"/>
          <p14:tracePt t="47333" x="9742488" y="1054100"/>
          <p14:tracePt t="47349" x="9742488" y="1044575"/>
          <p14:tracePt t="47366" x="9742488" y="1027113"/>
          <p14:tracePt t="47383" x="9742488" y="1017588"/>
          <p14:tracePt t="47399" x="9742488" y="1000125"/>
          <p14:tracePt t="47416" x="9742488" y="990600"/>
          <p14:tracePt t="47433" x="9742488" y="982663"/>
          <p14:tracePt t="47449" x="9742488" y="973138"/>
          <p14:tracePt t="47466" x="9725025" y="955675"/>
          <p14:tracePt t="47483" x="9715500" y="938213"/>
          <p14:tracePt t="47499" x="9688513" y="901700"/>
          <p14:tracePt t="47516" x="9671050" y="884238"/>
          <p14:tracePt t="47533" x="9653588" y="866775"/>
          <p14:tracePt t="47549" x="9644063" y="857250"/>
          <p14:tracePt t="47566" x="9626600" y="857250"/>
          <p14:tracePt t="47583" x="9609138" y="847725"/>
          <p14:tracePt t="47599" x="9599613" y="847725"/>
          <p14:tracePt t="47616" x="9590088" y="847725"/>
          <p14:tracePt t="47633" x="9563100" y="847725"/>
          <p14:tracePt t="47649" x="9555163" y="847725"/>
          <p14:tracePt t="47666" x="9545638" y="847725"/>
          <p14:tracePt t="47683" x="9537700" y="847725"/>
          <p14:tracePt t="47699" x="9518650" y="847725"/>
          <p14:tracePt t="47716" x="9501188" y="857250"/>
          <p14:tracePt t="47733" x="9483725" y="857250"/>
          <p14:tracePt t="47749" x="9474200" y="866775"/>
          <p14:tracePt t="47766" x="9466263" y="874713"/>
          <p14:tracePt t="47783" x="9456738" y="874713"/>
          <p14:tracePt t="47799" x="9447213" y="874713"/>
          <p14:tracePt t="47816" x="9439275" y="884238"/>
          <p14:tracePt t="47833" x="9429750" y="884238"/>
          <p14:tracePt t="47849" x="9412288" y="893763"/>
          <p14:tracePt t="47866" x="9402763" y="893763"/>
          <p14:tracePt t="47883" x="9394825" y="901700"/>
          <p14:tracePt t="47899" x="9385300" y="911225"/>
          <p14:tracePt t="47916" x="9375775" y="911225"/>
          <p14:tracePt t="47933" x="9375775" y="919163"/>
          <p14:tracePt t="47949" x="9375775" y="928688"/>
          <p14:tracePt t="47966" x="9375775" y="946150"/>
          <p14:tracePt t="47983" x="9385300" y="955675"/>
          <p14:tracePt t="47999" x="9385300" y="965200"/>
          <p14:tracePt t="48016" x="9394825" y="973138"/>
          <p14:tracePt t="48033" x="9394825" y="982663"/>
          <p14:tracePt t="48049" x="9402763" y="990600"/>
          <p14:tracePt t="48066" x="9402763" y="1000125"/>
          <p14:tracePt t="48083" x="9412288" y="1017588"/>
          <p14:tracePt t="48099" x="9420225" y="1027113"/>
          <p14:tracePt t="48116" x="9420225" y="1054100"/>
          <p14:tracePt t="48133" x="9439275" y="1108075"/>
          <p14:tracePt t="48149" x="9447213" y="1133475"/>
          <p14:tracePt t="48166" x="9456738" y="1169988"/>
          <p14:tracePt t="48183" x="9456738" y="1187450"/>
          <p14:tracePt t="48199" x="9466263" y="1204913"/>
          <p14:tracePt t="48216" x="9466263" y="1214438"/>
          <p14:tracePt t="48233" x="9474200" y="1214438"/>
          <p14:tracePt t="48234" x="9474200" y="1223963"/>
          <p14:tracePt t="48253" x="9483725" y="1223963"/>
          <p14:tracePt t="48274" x="9491663" y="1223963"/>
          <p14:tracePt t="48302" x="9501188" y="1223963"/>
          <p14:tracePt t="48336" x="9510713" y="1223963"/>
          <p14:tracePt t="48418" x="9518650" y="1223963"/>
          <p14:tracePt t="48439" x="9518650" y="1214438"/>
          <p14:tracePt t="48459" x="9528175" y="1214438"/>
          <p14:tracePt t="48473" x="9528175" y="1204913"/>
          <p14:tracePt t="48871" x="9528175" y="1231900"/>
          <p14:tracePt t="48877" x="9537700" y="1276350"/>
          <p14:tracePt t="48885" x="9545638" y="1339850"/>
          <p14:tracePt t="48899" x="9563100" y="1446213"/>
          <p14:tracePt t="48916" x="9590088" y="1536700"/>
          <p14:tracePt t="48933" x="9617075" y="1625600"/>
          <p14:tracePt t="48949" x="9653588" y="1697038"/>
          <p14:tracePt t="48966" x="9688513" y="1768475"/>
          <p14:tracePt t="48983" x="9752013" y="1884363"/>
          <p14:tracePt t="48999" x="9777413" y="1965325"/>
          <p14:tracePt t="49016" x="9831388" y="2071688"/>
          <p14:tracePt t="49033" x="9867900" y="2133600"/>
          <p14:tracePt t="49049" x="9885363" y="2197100"/>
          <p14:tracePt t="49066" x="9894888" y="2232025"/>
          <p14:tracePt t="49083" x="9929813" y="2312988"/>
          <p14:tracePt t="49099" x="9947275" y="2357438"/>
          <p14:tracePt t="49116" x="9956800" y="2393950"/>
          <p14:tracePt t="49133" x="9974263" y="2438400"/>
          <p14:tracePt t="49150" x="9991725" y="2446338"/>
          <p14:tracePt t="49166" x="10001250" y="2473325"/>
          <p14:tracePt t="49183" x="10010775" y="2482850"/>
          <p14:tracePt t="49199" x="10028238" y="2500313"/>
          <p14:tracePt t="49216" x="10028238" y="2509838"/>
          <p14:tracePt t="49233" x="10045700" y="2517775"/>
          <p14:tracePt t="49249" x="10055225" y="2527300"/>
          <p14:tracePt t="49266" x="10063163" y="2527300"/>
          <p14:tracePt t="49283" x="10082213" y="2536825"/>
          <p14:tracePt t="49316" x="10090150" y="2536825"/>
          <p14:tracePt t="49343" x="10099675" y="2536825"/>
          <p14:tracePt t="49419" x="10090150" y="2527300"/>
          <p14:tracePt t="49433" x="10082213" y="2517775"/>
          <p14:tracePt t="49439" x="10082213" y="2509838"/>
          <p14:tracePt t="49449" x="10072688" y="2509838"/>
          <p14:tracePt t="49466" x="10063163" y="2500313"/>
          <p14:tracePt t="49483" x="10055225" y="2490788"/>
          <p14:tracePt t="49499" x="10037763" y="2482850"/>
          <p14:tracePt t="49516" x="10037763" y="2473325"/>
          <p14:tracePt t="49533" x="10028238" y="2473325"/>
          <p14:tracePt t="49566" x="10018713" y="2473325"/>
          <p14:tracePt t="49590" x="10010775" y="2473325"/>
          <p14:tracePt t="49604" x="10001250" y="2473325"/>
          <p14:tracePt t="49638" x="9991725" y="2482850"/>
          <p14:tracePt t="49666" x="9991725" y="2490788"/>
          <p14:tracePt t="49679" x="9991725" y="2500313"/>
          <p14:tracePt t="49714" x="9991725" y="2509838"/>
          <p14:tracePt t="49727" x="9991725" y="2517775"/>
          <p14:tracePt t="49755" x="9991725" y="2527300"/>
          <p14:tracePt t="49769" x="9991725" y="2536825"/>
          <p14:tracePt t="49803" x="9991725" y="2544763"/>
          <p14:tracePt t="49810" x="9991725" y="2554288"/>
          <p14:tracePt t="49830" x="9991725" y="2562225"/>
          <p14:tracePt t="49844" x="9991725" y="2571750"/>
          <p14:tracePt t="49865" x="9991725" y="2581275"/>
          <p14:tracePt t="49878" x="9991725" y="2589213"/>
          <p14:tracePt t="49905" x="10001250" y="2589213"/>
          <p14:tracePt t="49913" x="10001250" y="2598738"/>
          <p14:tracePt t="49926" x="10010775" y="2598738"/>
          <p14:tracePt t="49981" x="10018713" y="2598738"/>
          <p14:tracePt t="50008" x="10028238" y="2598738"/>
          <p14:tracePt t="50029" x="10037763" y="2598738"/>
          <p14:tracePt t="50036" x="10045700" y="2598738"/>
          <p14:tracePt t="50056" x="10055225" y="2598738"/>
          <p14:tracePt t="50077" x="10063163" y="2598738"/>
          <p14:tracePt t="50097" x="10072688" y="2598738"/>
          <p14:tracePt t="50112" x="10082213" y="2598738"/>
          <p14:tracePt t="50125" x="10090150" y="2598738"/>
          <p14:tracePt t="50138" x="10099675" y="2598738"/>
          <p14:tracePt t="50160" x="10109200" y="2598738"/>
          <p14:tracePt t="50180" x="10117138" y="2598738"/>
          <p14:tracePt t="50187" x="10126663" y="2598738"/>
          <p14:tracePt t="50214" x="10134600" y="2598738"/>
          <p14:tracePt t="50228" x="10144125" y="2598738"/>
          <p14:tracePt t="50248" x="10153650" y="2598738"/>
          <p14:tracePt t="50262" x="10161588" y="2598738"/>
          <p14:tracePt t="50283" x="10161588" y="2589213"/>
          <p14:tracePt t="50289" x="10171113" y="2589213"/>
          <p14:tracePt t="50299" x="10171113" y="2581275"/>
          <p14:tracePt t="50324" x="10171113" y="2571750"/>
          <p14:tracePt t="50333" x="10180638" y="2571750"/>
          <p14:tracePt t="50358" x="10180638" y="2562225"/>
          <p14:tracePt t="50392" x="10180638" y="2554288"/>
          <p14:tracePt t="50399" x="10180638" y="2544763"/>
          <p14:tracePt t="50420" x="10180638" y="2536825"/>
          <p14:tracePt t="50427" x="10180638" y="2527300"/>
          <p14:tracePt t="50434" x="10180638" y="2517775"/>
          <p14:tracePt t="50449" x="10180638" y="2509838"/>
          <p14:tracePt t="50466" x="10161588" y="2490788"/>
          <p14:tracePt t="50483" x="10153650" y="2465388"/>
          <p14:tracePt t="50499" x="10153650" y="2455863"/>
          <p14:tracePt t="50516" x="10134600" y="2438400"/>
          <p14:tracePt t="50533" x="10134600" y="2428875"/>
          <p14:tracePt t="50550" x="10126663" y="2419350"/>
          <p14:tracePt t="50566" x="10117138" y="2419350"/>
          <p14:tracePt t="50599" x="10099675" y="2419350"/>
          <p14:tracePt t="50616" x="10082213" y="2419350"/>
          <p14:tracePt t="50633" x="10063163" y="2428875"/>
          <p14:tracePt t="50649" x="10055225" y="2428875"/>
          <p14:tracePt t="50666" x="10045700" y="2428875"/>
          <p14:tracePt t="50683" x="10037763" y="2438400"/>
          <p14:tracePt t="50699" x="10028238" y="2446338"/>
          <p14:tracePt t="50716" x="10018713" y="2455863"/>
          <p14:tracePt t="50733" x="10018713" y="2465388"/>
          <p14:tracePt t="50749" x="10010775" y="2473325"/>
          <p14:tracePt t="50769" x="10010775" y="2482850"/>
          <p14:tracePt t="50783" x="10010775" y="2490788"/>
          <p14:tracePt t="50799" x="10010775" y="2500313"/>
          <p14:tracePt t="50816" x="10010775" y="2509838"/>
          <p14:tracePt t="50833" x="10010775" y="2527300"/>
          <p14:tracePt t="50866" x="10018713" y="2536825"/>
          <p14:tracePt t="50883" x="10018713" y="2544763"/>
          <p14:tracePt t="50899" x="10037763" y="2562225"/>
          <p14:tracePt t="50916" x="10037763" y="2571750"/>
          <p14:tracePt t="50933" x="10045700" y="2581275"/>
          <p14:tracePt t="50949" x="10045700" y="2589213"/>
          <p14:tracePt t="50966" x="10055225" y="2598738"/>
          <p14:tracePt t="50983" x="10055225" y="2608263"/>
          <p14:tracePt t="50999" x="10072688" y="2616200"/>
          <p14:tracePt t="51016" x="10082213" y="2652713"/>
          <p14:tracePt t="51033" x="10082213" y="2670175"/>
          <p14:tracePt t="51050" x="10090150" y="2687638"/>
          <p14:tracePt t="51066" x="10099675" y="2705100"/>
          <p14:tracePt t="51099" x="10109200" y="2714625"/>
          <p14:tracePt t="51119" x="10117138" y="2714625"/>
          <p14:tracePt t="51153" x="10126663" y="2714625"/>
          <p14:tracePt t="51167" x="10134600" y="2714625"/>
          <p14:tracePt t="51188" x="10144125" y="2714625"/>
          <p14:tracePt t="51194" x="10144125" y="2705100"/>
          <p14:tracePt t="51208" x="10144125" y="2697163"/>
          <p14:tracePt t="51222" x="10153650" y="2697163"/>
          <p14:tracePt t="51243" x="10153650" y="2687638"/>
          <p14:tracePt t="51550" x="10144125" y="2687638"/>
          <p14:tracePt t="51571" x="10144125" y="2697163"/>
          <p14:tracePt t="51578" x="10134600" y="2697163"/>
          <p14:tracePt t="51585" x="10134600" y="2705100"/>
          <p14:tracePt t="51599" x="10126663" y="2705100"/>
          <p14:tracePt t="51619" x="10117138" y="2705100"/>
          <p14:tracePt t="51640" x="10109200" y="2705100"/>
          <p14:tracePt t="51653" x="10099675" y="2705100"/>
          <p14:tracePt t="51675" x="10090150" y="2705100"/>
          <p14:tracePt t="51708" x="10082213" y="2705100"/>
          <p14:tracePt t="51722" x="10082213" y="2714625"/>
          <p14:tracePt t="51763" x="10082213" y="2724150"/>
          <p14:tracePt t="51811" x="10082213" y="2732088"/>
          <p14:tracePt t="51825" x="10082213" y="2741613"/>
          <p14:tracePt t="51859" x="10082213" y="2751138"/>
          <p14:tracePt t="51893" x="10082213" y="2759075"/>
          <p14:tracePt t="51928" x="10082213" y="2768600"/>
          <p14:tracePt t="51962" x="10082213" y="2776538"/>
          <p14:tracePt t="52003" x="10082213" y="2786063"/>
          <p14:tracePt t="52113" x="10072688" y="2786063"/>
          <p14:tracePt t="52147" x="10063163" y="2786063"/>
          <p14:tracePt t="52161" x="10055225" y="2786063"/>
          <p14:tracePt t="52188" x="10055225" y="2776538"/>
          <p14:tracePt t="52195" x="10045700" y="2776538"/>
          <p14:tracePt t="52222" x="10037763" y="2776538"/>
          <p14:tracePt t="52291" x="10028238" y="2776538"/>
          <p14:tracePt t="52325" x="10018713" y="2776538"/>
          <p14:tracePt t="52435" x="10018713" y="2786063"/>
          <p14:tracePt t="52490" x="10018713" y="2795588"/>
          <p14:tracePt t="52517" x="10018713" y="2803525"/>
          <p14:tracePt t="52531" x="10028238" y="2803525"/>
          <p14:tracePt t="52552" x="10028238" y="2813050"/>
          <p14:tracePt t="52565" x="10028238" y="2822575"/>
          <p14:tracePt t="52579" x="10028238" y="2830513"/>
          <p14:tracePt t="52592" x="10028238" y="2840038"/>
          <p14:tracePt t="52607" x="10028238" y="2847975"/>
          <p14:tracePt t="52616" x="10028238" y="2857500"/>
          <p14:tracePt t="52633" x="10028238" y="2884488"/>
          <p14:tracePt t="52649" x="10028238" y="2894013"/>
          <p14:tracePt t="52666" x="10028238" y="2911475"/>
          <p14:tracePt t="52683" x="10028238" y="2919413"/>
          <p14:tracePt t="52699" x="10028238" y="2928938"/>
          <p14:tracePt t="52733" x="10028238" y="2938463"/>
          <p14:tracePt t="52749" x="10028238" y="2946400"/>
          <p14:tracePt t="52846" x="10037763" y="2946400"/>
          <p14:tracePt t="52874" x="10045700" y="2946400"/>
          <p14:tracePt t="52908" x="10055225" y="2955925"/>
          <p14:tracePt t="52922" x="10063163" y="2955925"/>
          <p14:tracePt t="53011" x="10072688" y="2955925"/>
          <p14:tracePt t="53059" x="10082213" y="2955925"/>
          <p14:tracePt t="53093" x="10090150" y="2955925"/>
          <p14:tracePt t="53127" x="10099675" y="2955925"/>
          <p14:tracePt t="53141" x="10109200" y="2955925"/>
          <p14:tracePt t="53175" x="10117138" y="2946400"/>
          <p14:tracePt t="53189" x="10117138" y="2938463"/>
          <p14:tracePt t="53203" x="10126663" y="2938463"/>
          <p14:tracePt t="53217" x="10134600" y="2938463"/>
          <p14:tracePt t="53223" x="10144125" y="2938463"/>
          <p14:tracePt t="53251" x="10153650" y="2938463"/>
          <p14:tracePt t="53278" x="10161588" y="2938463"/>
          <p14:tracePt t="53360" x="10171113" y="2938463"/>
          <p14:tracePt t="53491" x="10171113" y="2946400"/>
          <p14:tracePt t="53504" x="10161588" y="2946400"/>
          <p14:tracePt t="53518" x="10153650" y="2946400"/>
          <p14:tracePt t="54238" x="10126663" y="2911475"/>
          <p14:tracePt t="54245" x="10099675" y="2857500"/>
          <p14:tracePt t="54252" x="10072688" y="2830513"/>
          <p14:tracePt t="54266" x="10028238" y="2759075"/>
          <p14:tracePt t="54283" x="9983788" y="2705100"/>
          <p14:tracePt t="54299" x="9902825" y="2616200"/>
          <p14:tracePt t="54316" x="9858375" y="2571750"/>
          <p14:tracePt t="54333" x="9804400" y="2517775"/>
          <p14:tracePt t="54349" x="9786938" y="2500313"/>
          <p14:tracePt t="54366" x="9777413" y="2490788"/>
          <p14:tracePt t="54383" x="9752013" y="2473325"/>
          <p14:tracePt t="54399" x="9732963" y="2455863"/>
          <p14:tracePt t="54416" x="9715500" y="2428875"/>
          <p14:tracePt t="54433" x="9705975" y="2411413"/>
          <p14:tracePt t="54450" x="9698038" y="2384425"/>
          <p14:tracePt t="54466" x="9688513" y="2374900"/>
          <p14:tracePt t="54483" x="9680575" y="2366963"/>
          <p14:tracePt t="54499" x="9680575" y="2347913"/>
          <p14:tracePt t="54533" x="9680575" y="2339975"/>
          <p14:tracePt t="54574" x="9688513" y="2339975"/>
          <p14:tracePt t="54601" x="9698038" y="2339975"/>
          <p14:tracePt t="54628" x="9705975" y="2339975"/>
          <p14:tracePt t="54656" x="9715500" y="2339975"/>
          <p14:tracePt t="54669" x="9725025" y="2339975"/>
          <p14:tracePt t="54684" x="9725025" y="2347913"/>
          <p14:tracePt t="54690" x="9732963" y="2347913"/>
          <p14:tracePt t="54711" x="9732963" y="2357438"/>
          <p14:tracePt t="54718" x="9742488" y="2357438"/>
          <p14:tracePt t="54738" x="9752013" y="2357438"/>
          <p14:tracePt t="54749" x="9759950" y="2366963"/>
          <p14:tracePt t="54766" x="9769475" y="2374900"/>
          <p14:tracePt t="54783" x="9777413" y="2384425"/>
          <p14:tracePt t="54799" x="9796463" y="2393950"/>
          <p14:tracePt t="54816" x="9804400" y="2393950"/>
          <p14:tracePt t="54833" x="9823450" y="2401888"/>
          <p14:tracePt t="54849" x="9840913" y="2419350"/>
          <p14:tracePt t="54866" x="9848850" y="2419350"/>
          <p14:tracePt t="54883" x="9875838" y="2438400"/>
          <p14:tracePt t="54899" x="9885363" y="2455863"/>
          <p14:tracePt t="54916" x="9902825" y="2473325"/>
          <p14:tracePt t="54933" x="9929813" y="2490788"/>
          <p14:tracePt t="54949" x="9929813" y="2509838"/>
          <p14:tracePt t="54966" x="9947275" y="2527300"/>
          <p14:tracePt t="54983" x="9947275" y="2536825"/>
          <p14:tracePt t="54999" x="9956800" y="2554288"/>
          <p14:tracePt t="55016" x="9966325" y="2562225"/>
          <p14:tracePt t="55032" x="9966325" y="2581275"/>
          <p14:tracePt t="55049" x="9974263" y="2589213"/>
          <p14:tracePt t="55066" x="9983788" y="2608263"/>
          <p14:tracePt t="55083" x="9983788" y="2625725"/>
          <p14:tracePt t="55099" x="9991725" y="2633663"/>
          <p14:tracePt t="55116" x="10001250" y="2660650"/>
          <p14:tracePt t="55133" x="10010775" y="2687638"/>
          <p14:tracePt t="55149" x="10010775" y="2705100"/>
          <p14:tracePt t="55166" x="10018713" y="2724150"/>
          <p14:tracePt t="55183" x="10018713" y="2741613"/>
          <p14:tracePt t="55199" x="10018713" y="2751138"/>
          <p14:tracePt t="55216" x="10018713" y="2759075"/>
          <p14:tracePt t="55233" x="10018713" y="2768600"/>
          <p14:tracePt t="55266" x="10028238" y="2786063"/>
          <p14:tracePt t="55299" x="10028238" y="2795588"/>
          <p14:tracePt t="55328" x="10028238" y="2803525"/>
          <p14:tracePt t="55397" x="10037763" y="2803525"/>
          <p14:tracePt t="55410" x="10037763" y="2813050"/>
          <p14:tracePt t="55644" x="10045700" y="2813050"/>
          <p14:tracePt t="55671" x="10045700" y="2822575"/>
          <p14:tracePt t="55753" x="10045700" y="2830513"/>
          <p14:tracePt t="55780" x="10055225" y="2830513"/>
          <p14:tracePt t="55821" x="10055225" y="2840038"/>
          <p14:tracePt t="55931" x="10055225" y="2847975"/>
          <p14:tracePt t="55945" x="10055225" y="2857500"/>
          <p14:tracePt t="55979" x="10055225" y="2867025"/>
          <p14:tracePt t="56020" x="10055225" y="2874963"/>
          <p14:tracePt t="56054" x="10055225" y="2884488"/>
          <p14:tracePt t="56075" x="10055225" y="2894013"/>
          <p14:tracePt t="56088" x="10063163" y="2894013"/>
          <p14:tracePt t="56102" x="10063163" y="2901950"/>
          <p14:tracePt t="56130" x="10072688" y="2901950"/>
          <p14:tracePt t="56137" x="10072688" y="2911475"/>
          <p14:tracePt t="56150" x="10072688" y="2919413"/>
          <p14:tracePt t="56166" x="10072688" y="2928938"/>
          <p14:tracePt t="56183" x="10072688" y="2938463"/>
          <p14:tracePt t="56199" x="10082213" y="2946400"/>
          <p14:tracePt t="56216" x="10082213" y="2955925"/>
          <p14:tracePt t="56239" x="10082213" y="2965450"/>
          <p14:tracePt t="62595" x="10099675" y="3000375"/>
          <p14:tracePt t="62601" x="10109200" y="3027363"/>
          <p14:tracePt t="62608" x="10109200" y="3036888"/>
          <p14:tracePt t="62616" x="10117138" y="3044825"/>
          <p14:tracePt t="62633" x="10126663" y="3062288"/>
          <p14:tracePt t="62649" x="10126663" y="3071813"/>
          <p14:tracePt t="62666" x="10134600" y="3081338"/>
          <p14:tracePt t="62683" x="10134600" y="3089275"/>
          <p14:tracePt t="62699" x="10144125" y="3098800"/>
          <p14:tracePt t="62733" x="10144125" y="3108325"/>
          <p14:tracePt t="62758" x="10144125" y="3116263"/>
          <p14:tracePt t="62847" x="10144125" y="3125788"/>
          <p14:tracePt t="63560" x="10144125" y="3133725"/>
          <p14:tracePt t="63615" x="10144125" y="3143250"/>
          <p14:tracePt t="63718" x="10144125" y="3152775"/>
          <p14:tracePt t="63883" x="10144125" y="3160713"/>
          <p14:tracePt t="63931" x="10144125" y="3170238"/>
          <p14:tracePt t="64081" x="10144125" y="3179763"/>
          <p14:tracePt t="64657" x="10144125" y="3187700"/>
          <p14:tracePt t="76132" x="10082213" y="3160713"/>
          <p14:tracePt t="76139" x="10028238" y="3116263"/>
          <p14:tracePt t="76149" x="9966325" y="3062288"/>
          <p14:tracePt t="76166" x="9831388" y="3000375"/>
          <p14:tracePt t="76183" x="9671050" y="2911475"/>
          <p14:tracePt t="76199" x="9626600" y="2867025"/>
          <p14:tracePt t="76216" x="9572625" y="2813050"/>
          <p14:tracePt t="76233" x="9555163" y="2776538"/>
          <p14:tracePt t="76249" x="9537700" y="2751138"/>
          <p14:tracePt t="76266" x="9528175" y="2732088"/>
          <p14:tracePt t="76283" x="9518650" y="2724150"/>
          <p14:tracePt t="76299" x="9518650" y="2714625"/>
          <p14:tracePt t="76316" x="9510713" y="2697163"/>
          <p14:tracePt t="76333" x="9501188" y="2687638"/>
          <p14:tracePt t="76349" x="9501188" y="2670175"/>
          <p14:tracePt t="76366" x="9483725" y="2652713"/>
          <p14:tracePt t="76383" x="9474200" y="2652713"/>
          <p14:tracePt t="76399" x="9466263" y="2633663"/>
          <p14:tracePt t="76416" x="9447213" y="2625725"/>
          <p14:tracePt t="76433" x="9429750" y="2616200"/>
          <p14:tracePt t="76449" x="9375775" y="2581275"/>
          <p14:tracePt t="76466" x="9331325" y="2562225"/>
          <p14:tracePt t="76483" x="9277350" y="2536825"/>
          <p14:tracePt t="76499" x="9232900" y="2509838"/>
          <p14:tracePt t="76516" x="9180513" y="2473325"/>
          <p14:tracePt t="76533" x="9161463" y="2455863"/>
          <p14:tracePt t="76549" x="9153525" y="2438400"/>
          <p14:tracePt t="76566" x="9126538" y="2419350"/>
          <p14:tracePt t="76599" x="9109075" y="2411413"/>
          <p14:tracePt t="76633" x="9099550" y="2411413"/>
          <p14:tracePt t="76674" x="9099550" y="2419350"/>
          <p14:tracePt t="76688" x="9099550" y="2428875"/>
          <p14:tracePt t="76701" x="9099550" y="2438400"/>
          <p14:tracePt t="76715" x="9099550" y="2446338"/>
          <p14:tracePt t="76722" x="9109075" y="2446338"/>
          <p14:tracePt t="76735" x="9117013" y="2455863"/>
          <p14:tracePt t="76749" x="9117013" y="2465388"/>
          <p14:tracePt t="76766" x="9126538" y="2482850"/>
          <p14:tracePt t="76783" x="9144000" y="2500313"/>
          <p14:tracePt t="76799" x="9161463" y="2517775"/>
          <p14:tracePt t="76816" x="9170988" y="2527300"/>
          <p14:tracePt t="76833" x="9188450" y="2544763"/>
          <p14:tracePt t="76849" x="9197975" y="2544763"/>
          <p14:tracePt t="76866" x="9197975" y="2554288"/>
          <p14:tracePt t="76883" x="9205913" y="2554288"/>
          <p14:tracePt t="76914" x="9215438" y="2554288"/>
          <p14:tracePt t="76927" x="9224963" y="2554288"/>
          <p14:tracePt t="76955" x="9232900" y="2554288"/>
          <p14:tracePt t="76982" x="9242425" y="2554288"/>
          <p14:tracePt t="77003" x="9251950" y="2554288"/>
          <p14:tracePt t="77010" x="9259888" y="2554288"/>
          <p14:tracePt t="77023" x="9269413" y="2554288"/>
          <p14:tracePt t="77033" x="9277350" y="2544763"/>
          <p14:tracePt t="77049" x="9296400" y="2544763"/>
          <p14:tracePt t="77066" x="9340850" y="2527300"/>
          <p14:tracePt t="77083" x="9358313" y="2517775"/>
          <p14:tracePt t="77099" x="9385300" y="2500313"/>
          <p14:tracePt t="77116" x="9394825" y="2490788"/>
          <p14:tracePt t="77133" x="9402763" y="2490788"/>
          <p14:tracePt t="77149" x="9420225" y="2473325"/>
          <p14:tracePt t="77166" x="9420225" y="2465388"/>
          <p14:tracePt t="77183" x="9439275" y="2455863"/>
          <p14:tracePt t="77199" x="9439275" y="2446338"/>
          <p14:tracePt t="77216" x="9456738" y="2428875"/>
          <p14:tracePt t="77249" x="9466263" y="2419350"/>
          <p14:tracePt t="77270" x="9466263" y="2411413"/>
          <p14:tracePt t="77283" x="9474200" y="2411413"/>
          <p14:tracePt t="78018" x="9429750" y="2411413"/>
          <p14:tracePt t="78024" x="9323388" y="2428875"/>
          <p14:tracePt t="78033" x="9205913" y="2455863"/>
          <p14:tracePt t="78049" x="8947150" y="2473325"/>
          <p14:tracePt t="78066" x="8777288" y="2517775"/>
          <p14:tracePt t="78083" x="8582025" y="2562225"/>
          <p14:tracePt t="78099" x="8108950" y="2697163"/>
          <p14:tracePt t="78116" x="7796213" y="2813050"/>
          <p14:tracePt t="78133" x="7466013" y="2938463"/>
          <p14:tracePt t="78149" x="7385050" y="2973388"/>
          <p14:tracePt t="78166" x="7331075" y="3000375"/>
          <p14:tracePt t="78183" x="7269163" y="3027363"/>
          <p14:tracePt t="78199" x="7205663" y="3036888"/>
          <p14:tracePt t="78216" x="7161213" y="3054350"/>
          <p14:tracePt t="78233" x="7134225" y="3062288"/>
          <p14:tracePt t="78250" x="7116763" y="3062288"/>
          <p14:tracePt t="78266" x="7081838" y="3081338"/>
          <p14:tracePt t="78283" x="7062788" y="3081338"/>
          <p14:tracePt t="78299" x="7027863" y="3098800"/>
          <p14:tracePt t="78316" x="7018338" y="3108325"/>
          <p14:tracePt t="78333" x="6973888" y="3143250"/>
          <p14:tracePt t="78349" x="6929438" y="3179763"/>
          <p14:tracePt t="78366" x="6858000" y="3259138"/>
          <p14:tracePt t="78383" x="6777038" y="3340100"/>
          <p14:tracePt t="78399" x="6715125" y="3402013"/>
          <p14:tracePt t="78416" x="6589713" y="3509963"/>
          <p14:tracePt t="78433" x="6537325" y="3571875"/>
          <p14:tracePt t="78449" x="6465888" y="3670300"/>
          <p14:tracePt t="78466" x="6429375" y="3714750"/>
          <p14:tracePt t="78483" x="6402388" y="3759200"/>
          <p14:tracePt t="78499" x="6384925" y="3786188"/>
          <p14:tracePt t="78516" x="6367463" y="3803650"/>
          <p14:tracePt t="78533" x="6348413" y="3822700"/>
          <p14:tracePt t="78549" x="6340475" y="3830638"/>
          <p14:tracePt t="78566" x="6330950" y="3830638"/>
          <p14:tracePt t="78583" x="6323013" y="3830638"/>
          <p14:tracePt t="78599" x="6313488" y="3830638"/>
          <p14:tracePt t="78616" x="6313488" y="3822700"/>
          <p14:tracePt t="78649" x="6313488" y="3813175"/>
          <p14:tracePt t="78668" x="6303963" y="3813175"/>
          <p14:tracePt t="78785" x="6303963" y="3822700"/>
          <p14:tracePt t="78792" x="6313488" y="3830638"/>
          <p14:tracePt t="78799" x="6313488" y="3840163"/>
          <p14:tracePt t="78816" x="6323013" y="3875088"/>
          <p14:tracePt t="78833" x="6357938" y="3965575"/>
          <p14:tracePt t="78849" x="6411913" y="4125913"/>
          <p14:tracePt t="78866" x="6456363" y="4214813"/>
          <p14:tracePt t="78883" x="6500813" y="4295775"/>
          <p14:tracePt t="78899" x="6527800" y="4340225"/>
          <p14:tracePt t="78916" x="6554788" y="4375150"/>
          <p14:tracePt t="78933" x="6562725" y="4384675"/>
          <p14:tracePt t="78950" x="6589713" y="4411663"/>
          <p14:tracePt t="78966" x="6608763" y="4419600"/>
          <p14:tracePt t="78983" x="6616700" y="4429125"/>
          <p14:tracePt t="78999" x="6634163" y="4446588"/>
          <p14:tracePt t="79016" x="6653213" y="4465638"/>
          <p14:tracePt t="79033" x="6670675" y="4473575"/>
          <p14:tracePt t="79049" x="6688138" y="4483100"/>
          <p14:tracePt t="79066" x="6697663" y="4491038"/>
          <p14:tracePt t="79083" x="6715125" y="4491038"/>
          <p14:tracePt t="79100" x="6724650" y="4500563"/>
          <p14:tracePt t="79116" x="6732588" y="4500563"/>
          <p14:tracePt t="79133" x="6751638" y="4500563"/>
          <p14:tracePt t="79149" x="6777038" y="4500563"/>
          <p14:tracePt t="79166" x="6823075" y="4491038"/>
          <p14:tracePt t="79182" x="6919913" y="4456113"/>
          <p14:tracePt t="79199" x="7000875" y="4438650"/>
          <p14:tracePt t="79216" x="7099300" y="4419600"/>
          <p14:tracePt t="79233" x="7126288" y="4411663"/>
          <p14:tracePt t="79249" x="7161213" y="4402138"/>
          <p14:tracePt t="79266" x="7197725" y="4394200"/>
          <p14:tracePt t="79283" x="7224713" y="4367213"/>
          <p14:tracePt t="79299" x="7358063" y="4330700"/>
          <p14:tracePt t="79316" x="7466013" y="4286250"/>
          <p14:tracePt t="79333" x="7589838" y="4224338"/>
          <p14:tracePt t="79349" x="7680325" y="4197350"/>
          <p14:tracePt t="79366" x="7742238" y="4170363"/>
          <p14:tracePt t="79383" x="7823200" y="4143375"/>
          <p14:tracePt t="79399" x="7885113" y="4125913"/>
          <p14:tracePt t="79416" x="7956550" y="4108450"/>
          <p14:tracePt t="79433" x="7974013" y="4098925"/>
          <p14:tracePt t="79449" x="8001000" y="4098925"/>
          <p14:tracePt t="79466" x="8010525" y="4089400"/>
          <p14:tracePt t="79499" x="8010525" y="4081463"/>
          <p14:tracePt t="79516" x="8010525" y="4071938"/>
          <p14:tracePt t="84177" x="6938963" y="4089400"/>
          <p14:tracePt t="84183" x="6089650" y="4089400"/>
          <p14:tracePt t="84190" x="6027738" y="4081463"/>
          <p14:tracePt t="84199" x="5991225" y="4081463"/>
          <p14:tracePt t="84216" x="5867400" y="4054475"/>
          <p14:tracePt t="84233" x="5616575" y="4017963"/>
          <p14:tracePt t="84249" x="5241925" y="3983038"/>
          <p14:tracePt t="84266" x="5081588" y="3973513"/>
          <p14:tracePt t="84283" x="4902200" y="3965575"/>
          <p14:tracePt t="84299" x="4848225" y="3965575"/>
          <p14:tracePt t="84316" x="4795838" y="3946525"/>
          <p14:tracePt t="84333" x="4741863" y="3946525"/>
          <p14:tracePt t="84349" x="4616450" y="3946525"/>
          <p14:tracePt t="84366" x="4367213" y="3946525"/>
          <p14:tracePt t="84383" x="4303713" y="3946525"/>
          <p14:tracePt t="84399" x="4251325" y="3946525"/>
          <p14:tracePt t="84416" x="4241800" y="3946525"/>
          <p14:tracePt t="84433" x="4232275" y="3946525"/>
          <p14:tracePt t="84449" x="4232275" y="3929063"/>
          <p14:tracePt t="84466" x="4224338" y="3929063"/>
          <p14:tracePt t="84483" x="4214813" y="3919538"/>
          <p14:tracePt t="84516" x="4214813" y="3911600"/>
          <p14:tracePt t="84543" x="4214813" y="3902075"/>
          <p14:tracePt t="84557" x="4214813" y="3894138"/>
          <p14:tracePt t="84571" x="4224338" y="3894138"/>
          <p14:tracePt t="84591" x="4232275" y="3884613"/>
          <p14:tracePt t="84599" x="4241800" y="3884613"/>
          <p14:tracePt t="84616" x="4251325" y="3884613"/>
          <p14:tracePt t="84632" x="4313238" y="3867150"/>
          <p14:tracePt t="84649" x="4384675" y="3867150"/>
          <p14:tracePt t="84666" x="4446588" y="3857625"/>
          <p14:tracePt t="84683" x="4510088" y="3848100"/>
          <p14:tracePt t="84699" x="4537075" y="3840163"/>
          <p14:tracePt t="84716" x="4572000" y="3840163"/>
          <p14:tracePt t="84733" x="4598988" y="3840163"/>
          <p14:tracePt t="84749" x="4625975" y="3840163"/>
          <p14:tracePt t="84766" x="4652963" y="3840163"/>
          <p14:tracePt t="84783" x="4697413" y="3840163"/>
          <p14:tracePt t="84799" x="4724400" y="3840163"/>
          <p14:tracePt t="84816" x="4751388" y="3840163"/>
          <p14:tracePt t="84818" x="4759325" y="3840163"/>
          <p14:tracePt t="84833" x="4776788" y="3840163"/>
          <p14:tracePt t="84849" x="4813300" y="3848100"/>
          <p14:tracePt t="84866" x="4867275" y="3848100"/>
          <p14:tracePt t="84883" x="4894263" y="3867150"/>
          <p14:tracePt t="84899" x="4929188" y="3875088"/>
          <p14:tracePt t="84916" x="4946650" y="3875088"/>
          <p14:tracePt t="84933" x="4965700" y="3884613"/>
          <p14:tracePt t="84949" x="4973638" y="3884613"/>
          <p14:tracePt t="84966" x="4983163" y="3884613"/>
          <p14:tracePt t="84983" x="5000625" y="3884613"/>
          <p14:tracePt t="85016" x="5010150" y="3884613"/>
          <p14:tracePt t="85043" x="5018088" y="3884613"/>
          <p14:tracePt t="85078" x="5027613" y="3884613"/>
          <p14:tracePt t="85092" x="5037138" y="3884613"/>
          <p14:tracePt t="85098" x="5037138" y="3875088"/>
          <p14:tracePt t="85120" x="5037138" y="3867150"/>
          <p14:tracePt t="85126" x="5045075" y="3867150"/>
          <p14:tracePt t="85153" x="5054600" y="3857625"/>
          <p14:tracePt t="85168" x="5062538" y="3857625"/>
          <p14:tracePt t="85174" x="5072063" y="3857625"/>
          <p14:tracePt t="85183" x="5072063" y="3848100"/>
          <p14:tracePt t="85199" x="5081588" y="3848100"/>
          <p14:tracePt t="85229" x="5089525" y="3848100"/>
          <p14:tracePt t="85256" x="5099050" y="3848100"/>
          <p14:tracePt t="85290" x="5108575" y="3848100"/>
          <p14:tracePt t="85304" x="5116513" y="3848100"/>
          <p14:tracePt t="85331" x="5126038" y="3848100"/>
          <p14:tracePt t="85359" x="5133975" y="3848100"/>
          <p14:tracePt t="85379" x="5143500" y="3848100"/>
          <p14:tracePt t="85400" x="5153025" y="3848100"/>
          <p14:tracePt t="85441" x="5160963" y="3848100"/>
          <p14:tracePt t="85777" x="5170488" y="3848100"/>
          <p14:tracePt t="85784" x="5180013" y="3848100"/>
          <p14:tracePt t="85791" x="5187950" y="3848100"/>
          <p14:tracePt t="85805" x="5197475" y="3848100"/>
          <p14:tracePt t="85818" x="5205413" y="3848100"/>
          <p14:tracePt t="85832" x="5214938" y="3848100"/>
          <p14:tracePt t="85849" x="5214938" y="3840163"/>
          <p14:tracePt t="85866" x="5224463" y="3840163"/>
          <p14:tracePt t="85887" x="5232400" y="3840163"/>
          <p14:tracePt t="85914" x="5241925" y="3830638"/>
          <p14:tracePt t="85949" x="5251450" y="3822700"/>
          <p14:tracePt t="85969" x="5259388" y="3822700"/>
          <p14:tracePt t="85976" x="5259388" y="3813175"/>
          <p14:tracePt t="85996" x="5268913" y="3813175"/>
          <p14:tracePt t="86010" x="5268913" y="3803650"/>
          <p14:tracePt t="86024" x="5268913" y="3795713"/>
          <p14:tracePt t="86033" x="5276850" y="3795713"/>
          <p14:tracePt t="86058" x="5286375" y="3786188"/>
          <p14:tracePt t="86092" x="5286375" y="3776663"/>
          <p14:tracePt t="86120" x="5286375" y="3768725"/>
          <p14:tracePt t="86134" x="5295900" y="3768725"/>
          <p14:tracePt t="86147" x="5295900" y="3759200"/>
          <p14:tracePt t="86202" x="5303838" y="3759200"/>
          <p14:tracePt t="86257" x="5313363" y="3759200"/>
          <p14:tracePt t="86291" x="5322888" y="3759200"/>
          <p14:tracePt t="86305" x="5330825" y="3759200"/>
          <p14:tracePt t="86339" x="5340350" y="3759200"/>
          <p14:tracePt t="86360" x="5340350" y="3768725"/>
          <p14:tracePt t="86367" x="5348288" y="3768725"/>
          <p14:tracePt t="86395" x="5348288" y="3776663"/>
          <p14:tracePt t="86401" x="5357813" y="3776663"/>
          <p14:tracePt t="86414" x="5367338" y="3776663"/>
          <p14:tracePt t="86428" x="5367338" y="3786188"/>
          <p14:tracePt t="86443" x="5375275" y="3786188"/>
          <p14:tracePt t="86462" x="5375275" y="3795713"/>
          <p14:tracePt t="86469" x="5384800" y="3795713"/>
          <p14:tracePt t="86483" x="5384800" y="3803650"/>
          <p14:tracePt t="86504" x="5394325" y="3803650"/>
          <p14:tracePt t="86516" x="5394325" y="3813175"/>
          <p14:tracePt t="86533" x="5402263" y="3813175"/>
          <p14:tracePt t="86552" x="5411788" y="3813175"/>
          <p14:tracePt t="86586" x="5419725" y="3822700"/>
          <p14:tracePt t="86606" x="5429250" y="3822700"/>
          <p14:tracePt t="86613" x="5438775" y="3822700"/>
          <p14:tracePt t="86635" x="5446713" y="3822700"/>
          <p14:tracePt t="86647" x="5456238" y="3822700"/>
          <p14:tracePt t="86661" x="5465763" y="3822700"/>
          <p14:tracePt t="86675" x="5473700" y="3822700"/>
          <p14:tracePt t="86689" x="5483225" y="3822700"/>
          <p14:tracePt t="86702" x="5491163" y="3822700"/>
          <p14:tracePt t="86723" x="5500688" y="3822700"/>
          <p14:tracePt t="86733" x="5510213" y="3822700"/>
          <p14:tracePt t="86750" x="5518150" y="3822700"/>
          <p14:tracePt t="86766" x="5527675" y="3822700"/>
          <p14:tracePt t="86783" x="5537200" y="3822700"/>
          <p14:tracePt t="86799" x="5545138" y="3822700"/>
          <p14:tracePt t="86816" x="5554663" y="3822700"/>
          <p14:tracePt t="86833" x="5562600" y="3822700"/>
          <p14:tracePt t="86849" x="5572125" y="3822700"/>
          <p14:tracePt t="86866" x="5589588" y="3822700"/>
          <p14:tracePt t="86883" x="5599113" y="3822700"/>
          <p14:tracePt t="86899" x="5608638" y="3822700"/>
          <p14:tracePt t="86916" x="5626100" y="3830638"/>
          <p14:tracePt t="86933" x="5634038" y="3840163"/>
          <p14:tracePt t="86949" x="5653088" y="3840163"/>
          <p14:tracePt t="86966" x="5661025" y="3840163"/>
          <p14:tracePt t="86983" x="5670550" y="3848100"/>
          <p14:tracePt t="86999" x="5688013" y="3848100"/>
          <p14:tracePt t="87016" x="5697538" y="3848100"/>
          <p14:tracePt t="87033" x="5724525" y="3848100"/>
          <p14:tracePt t="87049" x="5741988" y="3857625"/>
          <p14:tracePt t="87066" x="5759450" y="3857625"/>
          <p14:tracePt t="87083" x="5768975" y="3857625"/>
          <p14:tracePt t="87099" x="5776913" y="3857625"/>
          <p14:tracePt t="87116" x="5803900" y="3857625"/>
          <p14:tracePt t="87133" x="5822950" y="3857625"/>
          <p14:tracePt t="87149" x="5840413" y="3857625"/>
          <p14:tracePt t="87166" x="5848350" y="3857625"/>
          <p14:tracePt t="87183" x="5867400" y="3857625"/>
          <p14:tracePt t="87199" x="5875338" y="3857625"/>
          <p14:tracePt t="87216" x="5894388" y="3857625"/>
          <p14:tracePt t="87233" x="5911850" y="3857625"/>
          <p14:tracePt t="87249" x="5919788" y="3857625"/>
          <p14:tracePt t="87266" x="5929313" y="3857625"/>
          <p14:tracePt t="87283" x="5938838" y="3857625"/>
          <p14:tracePt t="87299" x="5946775" y="3857625"/>
          <p14:tracePt t="87316" x="5956300" y="3857625"/>
          <p14:tracePt t="87333" x="5965825" y="3857625"/>
          <p14:tracePt t="87349" x="5973763" y="3857625"/>
          <p14:tracePt t="87366" x="5983288" y="3857625"/>
          <p14:tracePt t="87383" x="5991225" y="3857625"/>
          <p14:tracePt t="87402" x="6000750" y="3857625"/>
          <p14:tracePt t="87436" x="6010275" y="3857625"/>
          <p14:tracePt t="87463" x="6018213" y="3857625"/>
          <p14:tracePt t="87511" x="6027738" y="3857625"/>
          <p14:tracePt t="87532" x="6037263" y="3857625"/>
          <p14:tracePt t="87580" x="6045200" y="3857625"/>
          <p14:tracePt t="87615" x="6054725" y="3857625"/>
          <p14:tracePt t="87676" x="6062663" y="3857625"/>
          <p14:tracePt t="87696" x="6072188" y="3857625"/>
          <p14:tracePt t="87724" x="6081713" y="3857625"/>
          <p14:tracePt t="87758" x="6089650" y="3857625"/>
          <p14:tracePt t="87785" x="6099175" y="3857625"/>
          <p14:tracePt t="87799" x="6108700" y="3857625"/>
          <p14:tracePt t="87813" x="6116638" y="3857625"/>
          <p14:tracePt t="87826" x="6126163" y="3848100"/>
          <p14:tracePt t="87840" x="6134100" y="3848100"/>
          <p14:tracePt t="87861" x="6143625" y="3848100"/>
          <p14:tracePt t="87868" x="6153150" y="3848100"/>
          <p14:tracePt t="87883" x="6161088" y="3848100"/>
          <p14:tracePt t="87916" x="6170613" y="3848100"/>
          <p14:tracePt t="87936" x="6180138" y="3848100"/>
          <p14:tracePt t="87943" x="6188075" y="3848100"/>
          <p14:tracePt t="87971" x="6197600" y="3848100"/>
          <p14:tracePt t="88005" x="6205538" y="3848100"/>
          <p14:tracePt t="88039" x="6215063" y="3848100"/>
          <p14:tracePt t="88046" x="6224588" y="3840163"/>
          <p14:tracePt t="88060" x="6232525" y="3840163"/>
          <p14:tracePt t="88073" x="6242050" y="3840163"/>
          <p14:tracePt t="88094" x="6251575" y="3840163"/>
          <p14:tracePt t="88101" x="6259513" y="3840163"/>
          <p14:tracePt t="88116" x="6269038" y="3840163"/>
          <p14:tracePt t="88133" x="6276975" y="3840163"/>
          <p14:tracePt t="88149" x="6286500" y="3840163"/>
          <p14:tracePt t="88166" x="6296025" y="3840163"/>
          <p14:tracePt t="88197" x="6303963" y="3840163"/>
          <p14:tracePt t="88875" x="6323013" y="3840163"/>
          <p14:tracePt t="88882" x="6340475" y="3840163"/>
          <p14:tracePt t="88889" x="6357938" y="3840163"/>
          <p14:tracePt t="88899" x="6367463" y="3840163"/>
          <p14:tracePt t="88916" x="6384925" y="3840163"/>
          <p14:tracePt t="88933" x="6402388" y="3840163"/>
          <p14:tracePt t="88949" x="6411913" y="3840163"/>
          <p14:tracePt t="88966" x="6429375" y="3840163"/>
          <p14:tracePt t="88983" x="6438900" y="3840163"/>
          <p14:tracePt t="88999" x="6473825" y="3840163"/>
          <p14:tracePt t="89016" x="6500813" y="3840163"/>
          <p14:tracePt t="89033" x="6527800" y="3840163"/>
          <p14:tracePt t="89049" x="6537325" y="3840163"/>
          <p14:tracePt t="89066" x="6554788" y="3840163"/>
          <p14:tracePt t="89083" x="6562725" y="3848100"/>
          <p14:tracePt t="89099" x="6572250" y="3848100"/>
          <p14:tracePt t="89116" x="6589713" y="3857625"/>
          <p14:tracePt t="89133" x="6599238" y="3857625"/>
          <p14:tracePt t="89149" x="6608763" y="3857625"/>
          <p14:tracePt t="89183" x="6616700" y="3857625"/>
          <p14:tracePt t="89199" x="6626225" y="3857625"/>
          <p14:tracePt t="89219" x="6634163" y="3867150"/>
          <p14:tracePt t="89245" x="6643688" y="3867150"/>
          <p14:tracePt t="89280" x="6653213" y="3867150"/>
          <p14:tracePt t="89293" x="6661150" y="3867150"/>
          <p14:tracePt t="89369" x="6670675" y="3867150"/>
          <p14:tracePt t="89465" x="6680200" y="3867150"/>
          <p14:tracePt t="89492" x="6688138" y="3867150"/>
          <p14:tracePt t="89506" x="6697663" y="3867150"/>
          <p14:tracePt t="89520" x="6705600" y="3867150"/>
          <p14:tracePt t="89547" x="6715125" y="3875088"/>
          <p14:tracePt t="89575" x="6724650" y="3875088"/>
          <p14:tracePt t="89588" x="6732588" y="3875088"/>
          <p14:tracePt t="89609" x="6742113" y="3875088"/>
          <p14:tracePt t="89629" x="6751638" y="3875088"/>
          <p14:tracePt t="89643" x="6751638" y="3884613"/>
          <p14:tracePt t="89657" x="6759575" y="3884613"/>
          <p14:tracePt t="89677" x="6769100" y="3884613"/>
          <p14:tracePt t="89712" x="6777038" y="3884613"/>
          <p14:tracePt t="89746" x="6786563" y="3884613"/>
          <p14:tracePt t="89808" x="6796088" y="3884613"/>
          <p14:tracePt t="89822" x="6804025" y="3884613"/>
          <p14:tracePt t="90041" x="6804025" y="3875088"/>
          <p14:tracePt t="90068" x="6813550" y="3875088"/>
          <p14:tracePt t="90109" x="6823075" y="3875088"/>
          <p14:tracePt t="90165" x="6831013" y="3875088"/>
          <p14:tracePt t="90192" x="6840538" y="3875088"/>
          <p14:tracePt t="90198" x="6840538" y="3867150"/>
          <p14:tracePt t="90205" x="6848475" y="3867150"/>
          <p14:tracePt t="90219" x="6858000" y="3867150"/>
          <p14:tracePt t="90233" x="6875463" y="3867150"/>
          <p14:tracePt t="90249" x="6884988" y="3867150"/>
          <p14:tracePt t="90266" x="6902450" y="3867150"/>
          <p14:tracePt t="90283" x="6919913" y="3867150"/>
          <p14:tracePt t="90299" x="6929438" y="3867150"/>
          <p14:tracePt t="90316" x="6946900" y="3867150"/>
          <p14:tracePt t="90336" x="6956425" y="3867150"/>
          <p14:tracePt t="90370" x="6965950" y="3867150"/>
          <p14:tracePt t="90405" x="6973888" y="3857625"/>
          <p14:tracePt t="90418" x="6983413" y="3857625"/>
          <p14:tracePt t="90438" x="6983413" y="3848100"/>
          <p14:tracePt t="90452" x="6991350" y="3848100"/>
          <p14:tracePt t="90493" x="7000875" y="3848100"/>
          <p14:tracePt t="90507" x="7000875" y="3840163"/>
          <p14:tracePt t="90534" x="7010400" y="3840163"/>
          <p14:tracePt t="90548" x="7018338" y="3840163"/>
          <p14:tracePt t="90603" x="7027863" y="3840163"/>
          <p14:tracePt t="90610" x="7027863" y="3830638"/>
          <p14:tracePt t="90637" x="7037388" y="3830638"/>
          <p14:tracePt t="90671" x="7045325" y="3830638"/>
          <p14:tracePt t="90692" x="7054850" y="3830638"/>
          <p14:tracePt t="90719" x="7062788" y="3830638"/>
          <p14:tracePt t="90747" x="7072313" y="3830638"/>
          <p14:tracePt t="90761" x="7081838" y="3830638"/>
          <p14:tracePt t="90768" x="7089775" y="3830638"/>
          <p14:tracePt t="90781" x="7099300" y="3830638"/>
          <p14:tracePt t="90795" x="7108825" y="3830638"/>
          <p14:tracePt t="90815" x="7116763" y="3830638"/>
          <p14:tracePt t="90829" x="7126288" y="3830638"/>
          <p14:tracePt t="91042" x="7134225" y="3830638"/>
          <p14:tracePt t="91055" x="7143750" y="3830638"/>
          <p14:tracePt t="91069" x="7153275" y="3830638"/>
          <p14:tracePt t="91076" x="7161213" y="3830638"/>
          <p14:tracePt t="91096" x="7170738" y="3830638"/>
          <p14:tracePt t="91117" x="7180263" y="3830638"/>
          <p14:tracePt t="91131" x="7188200" y="3830638"/>
          <p14:tracePt t="91137" x="7197725" y="3830638"/>
          <p14:tracePt t="91158" x="7205663" y="3830638"/>
          <p14:tracePt t="91172" x="7215188" y="3830638"/>
          <p14:tracePt t="91186" x="7224713" y="3830638"/>
          <p14:tracePt t="91199" x="7232650" y="3830638"/>
          <p14:tracePt t="91216" x="7242175" y="3830638"/>
          <p14:tracePt t="91233" x="7251700" y="3830638"/>
          <p14:tracePt t="91249" x="7259638" y="3830638"/>
          <p14:tracePt t="91266" x="7269163" y="3830638"/>
          <p14:tracePt t="91283" x="7286625" y="3830638"/>
          <p14:tracePt t="91316" x="7296150" y="3830638"/>
          <p14:tracePt t="91337" x="7304088" y="3830638"/>
          <p14:tracePt t="91350" x="7313613" y="3830638"/>
          <p14:tracePt t="91658" x="7323138" y="3830638"/>
          <p14:tracePt t="91686" x="7331075" y="3830638"/>
          <p14:tracePt t="91721" x="7340600" y="3830638"/>
          <p14:tracePt t="91734" x="7348538" y="3830638"/>
          <p14:tracePt t="91741" x="7348538" y="3840163"/>
          <p14:tracePt t="91761" x="7358063" y="3840163"/>
          <p14:tracePt t="91776" x="7367588" y="3840163"/>
          <p14:tracePt t="91796" x="7375525" y="3840163"/>
          <p14:tracePt t="91803" x="7385050" y="3848100"/>
          <p14:tracePt t="91817" x="7394575" y="3848100"/>
          <p14:tracePt t="91833" x="7402513" y="3848100"/>
          <p14:tracePt t="91849" x="7419975" y="3857625"/>
          <p14:tracePt t="91866" x="7439025" y="3857625"/>
          <p14:tracePt t="91883" x="7456488" y="3857625"/>
          <p14:tracePt t="91899" x="7473950" y="3867150"/>
          <p14:tracePt t="91916" x="7491413" y="3867150"/>
          <p14:tracePt t="91932" x="7510463" y="3867150"/>
          <p14:tracePt t="91949" x="7518400" y="3867150"/>
          <p14:tracePt t="91966" x="7537450" y="3867150"/>
          <p14:tracePt t="91999" x="7545388" y="3875088"/>
          <p14:tracePt t="92016" x="7554913" y="3875088"/>
          <p14:tracePt t="92033" x="7572375" y="3875088"/>
          <p14:tracePt t="92049" x="7581900" y="3875088"/>
          <p14:tracePt t="92066" x="7589838" y="3875088"/>
          <p14:tracePt t="92083" x="7608888" y="3875088"/>
          <p14:tracePt t="92099" x="7616825" y="3875088"/>
          <p14:tracePt t="92116" x="7626350" y="3884613"/>
          <p14:tracePt t="92133" x="7634288" y="3884613"/>
          <p14:tracePt t="92149" x="7643813" y="3884613"/>
          <p14:tracePt t="92166" x="7661275" y="3884613"/>
          <p14:tracePt t="92183" x="7670800" y="3884613"/>
          <p14:tracePt t="92200" x="7680325" y="3884613"/>
          <p14:tracePt t="92216" x="7688263" y="3884613"/>
          <p14:tracePt t="92233" x="7697788" y="3884613"/>
          <p14:tracePt t="92249" x="7705725" y="3884613"/>
          <p14:tracePt t="92283" x="7715250" y="3884613"/>
          <p14:tracePt t="92299" x="7724775" y="3884613"/>
          <p14:tracePt t="92330" x="7732713" y="3884613"/>
          <p14:tracePt t="92365" x="7742238" y="3884613"/>
          <p14:tracePt t="92378" x="7751763" y="3884613"/>
          <p14:tracePt t="92387" x="7759700" y="3884613"/>
          <p14:tracePt t="92399" x="7769225" y="3884613"/>
          <p14:tracePt t="92416" x="7777163" y="3894138"/>
          <p14:tracePt t="92433" x="7796213" y="3894138"/>
          <p14:tracePt t="92449" x="7823200" y="3894138"/>
          <p14:tracePt t="92466" x="7840663" y="3894138"/>
          <p14:tracePt t="92483" x="7867650" y="3894138"/>
          <p14:tracePt t="92499" x="7875588" y="3894138"/>
          <p14:tracePt t="92516" x="7894638" y="3894138"/>
          <p14:tracePt t="92533" x="7902575" y="3894138"/>
          <p14:tracePt t="92549" x="7912100" y="3894138"/>
          <p14:tracePt t="92583" x="7920038" y="3894138"/>
          <p14:tracePt t="92599" x="7929563" y="3894138"/>
          <p14:tracePt t="92619" x="7939088" y="3894138"/>
          <p14:tracePt t="92961" x="7929563" y="3894138"/>
          <p14:tracePt t="92975" x="7920038" y="3894138"/>
          <p14:tracePt t="93003" x="7912100" y="3894138"/>
          <p14:tracePt t="93023" x="7902575" y="3894138"/>
          <p14:tracePt t="93037" x="7894638" y="3894138"/>
          <p14:tracePt t="93043" x="7885113" y="3894138"/>
          <p14:tracePt t="93057" x="7875588" y="3894138"/>
          <p14:tracePt t="93071" x="7875588" y="3884613"/>
          <p14:tracePt t="93083" x="7867650" y="3884613"/>
          <p14:tracePt t="93099" x="7848600" y="3884613"/>
          <p14:tracePt t="93116" x="7823200" y="3875088"/>
          <p14:tracePt t="93133" x="7769225" y="3875088"/>
          <p14:tracePt t="93149" x="7732713" y="3867150"/>
          <p14:tracePt t="93166" x="7680325" y="3867150"/>
          <p14:tracePt t="93183" x="7589838" y="3867150"/>
          <p14:tracePt t="93199" x="7491413" y="3867150"/>
          <p14:tracePt t="93216" x="7331075" y="3867150"/>
          <p14:tracePt t="93233" x="7269163" y="3867150"/>
          <p14:tracePt t="93249" x="7161213" y="3867150"/>
          <p14:tracePt t="93266" x="7045325" y="3875088"/>
          <p14:tracePt t="93283" x="6769100" y="3938588"/>
          <p14:tracePt t="93299" x="6608763" y="3973513"/>
          <p14:tracePt t="93316" x="6402388" y="4010025"/>
          <p14:tracePt t="93318" x="6296025" y="4044950"/>
          <p14:tracePt t="93333" x="6099175" y="4081463"/>
          <p14:tracePt t="93349" x="6000750" y="4108450"/>
          <p14:tracePt t="93366" x="5840413" y="4116388"/>
          <p14:tracePt t="93383" x="5697538" y="4133850"/>
          <p14:tracePt t="93399" x="5527675" y="4133850"/>
          <p14:tracePt t="93416" x="5348288" y="4116388"/>
          <p14:tracePt t="93433" x="5232400" y="4108450"/>
          <p14:tracePt t="93449" x="5099050" y="4089400"/>
          <p14:tracePt t="93466" x="5027613" y="4089400"/>
          <p14:tracePt t="93483" x="4946650" y="4081463"/>
          <p14:tracePt t="93499" x="4929188" y="4071938"/>
          <p14:tracePt t="93516" x="4894263" y="4062413"/>
          <p14:tracePt t="93533" x="4875213" y="4062413"/>
          <p14:tracePt t="93550" x="4857750" y="4062413"/>
          <p14:tracePt t="93566" x="4822825" y="4054475"/>
          <p14:tracePt t="93583" x="4803775" y="4044950"/>
          <p14:tracePt t="93599" x="4759325" y="4044950"/>
          <p14:tracePt t="93616" x="4732338" y="4037013"/>
          <p14:tracePt t="93632" x="4697413" y="4027488"/>
          <p14:tracePt t="93649" x="4679950" y="4027488"/>
          <p14:tracePt t="93666" x="4670425" y="4010025"/>
          <p14:tracePt t="93683" x="4660900" y="4010025"/>
          <p14:tracePt t="93699" x="4652963" y="4010025"/>
          <p14:tracePt t="93716" x="4643438" y="4000500"/>
          <p14:tracePt t="93749" x="4643438" y="3990975"/>
          <p14:tracePt t="93791" x="4643438" y="3983038"/>
          <p14:tracePt t="93852" x="4643438" y="3973513"/>
          <p14:tracePt t="93900" x="4652963" y="3973513"/>
          <p14:tracePt t="93921" x="4660900" y="3973513"/>
          <p14:tracePt t="93941" x="4670425" y="3973513"/>
          <p14:tracePt t="93955" x="4679950" y="3973513"/>
          <p14:tracePt t="93969" x="4687888" y="3973513"/>
          <p14:tracePt t="93976" x="4697413" y="3973513"/>
          <p14:tracePt t="93996" x="4705350" y="3973513"/>
          <p14:tracePt t="94010" x="4714875" y="3973513"/>
          <p14:tracePt t="94024" x="4724400" y="3973513"/>
          <p14:tracePt t="94033" x="4732338" y="3973513"/>
          <p14:tracePt t="94051" x="4741863" y="3973513"/>
          <p14:tracePt t="94085" x="4751388" y="3973513"/>
          <p14:tracePt t="94113" x="4759325" y="3973513"/>
          <p14:tracePt t="94627" x="4768850" y="3973513"/>
          <p14:tracePt t="94654" x="4776788" y="3973513"/>
          <p14:tracePt t="94681" x="4786313" y="3973513"/>
          <p14:tracePt t="94688" x="4786313" y="3965575"/>
          <p14:tracePt t="94699" x="4803775" y="3965575"/>
          <p14:tracePt t="94716" x="4822825" y="3965575"/>
          <p14:tracePt t="94733" x="4919663" y="3956050"/>
          <p14:tracePt t="94750" x="5116513" y="3938588"/>
          <p14:tracePt t="94766" x="5232400" y="3929063"/>
          <p14:tracePt t="94783" x="5367338" y="3919538"/>
          <p14:tracePt t="94799" x="5705475" y="3919538"/>
          <p14:tracePt t="94816" x="5867400" y="3911600"/>
          <p14:tracePt t="94818" x="5929313" y="3911600"/>
          <p14:tracePt t="94833" x="6072188" y="3902075"/>
          <p14:tracePt t="94849" x="6303963" y="3902075"/>
          <p14:tracePt t="94866" x="6537325" y="3902075"/>
          <p14:tracePt t="94883" x="6634163" y="3902075"/>
          <p14:tracePt t="94899" x="6751638" y="3902075"/>
          <p14:tracePt t="94916" x="6938963" y="3894138"/>
          <p14:tracePt t="94933" x="7000875" y="3894138"/>
          <p14:tracePt t="94949" x="7081838" y="3894138"/>
          <p14:tracePt t="94966" x="7108825" y="3894138"/>
          <p14:tracePt t="94983" x="7153275" y="3894138"/>
          <p14:tracePt t="94999" x="7251700" y="3894138"/>
          <p14:tracePt t="95016" x="7340600" y="3894138"/>
          <p14:tracePt t="95033" x="7412038" y="3894138"/>
          <p14:tracePt t="95049" x="7446963" y="3894138"/>
          <p14:tracePt t="95066" x="7473950" y="3894138"/>
          <p14:tracePt t="95083" x="7491413" y="3894138"/>
          <p14:tracePt t="95099" x="7510463" y="3894138"/>
          <p14:tracePt t="95116" x="7537450" y="3894138"/>
          <p14:tracePt t="95133" x="7545388" y="3894138"/>
          <p14:tracePt t="95149" x="7581900" y="3902075"/>
          <p14:tracePt t="95166" x="7616825" y="3902075"/>
          <p14:tracePt t="95183" x="7661275" y="3902075"/>
          <p14:tracePt t="95199" x="7715250" y="3911600"/>
          <p14:tracePt t="95216" x="7777163" y="3911600"/>
          <p14:tracePt t="95233" x="7813675" y="3911600"/>
          <p14:tracePt t="95250" x="7848600" y="3911600"/>
          <p14:tracePt t="95266" x="7894638" y="3911600"/>
          <p14:tracePt t="95283" x="7920038" y="3919538"/>
          <p14:tracePt t="95299" x="7974013" y="3919538"/>
          <p14:tracePt t="95316" x="8037513" y="3919538"/>
          <p14:tracePt t="95333" x="8153400" y="3919538"/>
          <p14:tracePt t="95349" x="8205788" y="3929063"/>
          <p14:tracePt t="95366" x="8242300" y="3938588"/>
          <p14:tracePt t="95383" x="8286750" y="3938588"/>
          <p14:tracePt t="95399" x="8304213" y="3938588"/>
          <p14:tracePt t="95416" x="8340725" y="3946525"/>
          <p14:tracePt t="95433" x="8358188" y="3946525"/>
          <p14:tracePt t="95449" x="8394700" y="3946525"/>
          <p14:tracePt t="95466" x="8412163" y="3946525"/>
          <p14:tracePt t="95483" x="8429625" y="3946525"/>
          <p14:tracePt t="95516" x="8439150" y="3946525"/>
          <p14:tracePt t="95533" x="8447088" y="3946525"/>
          <p14:tracePt t="95614" x="8439150" y="3946525"/>
          <p14:tracePt t="95621" x="8429625" y="3946525"/>
          <p14:tracePt t="95633" x="8420100" y="3946525"/>
          <p14:tracePt t="96005" x="8447088" y="3938588"/>
          <p14:tracePt t="96012" x="8474075" y="3929063"/>
          <p14:tracePt t="96019" x="8501063" y="3919538"/>
          <p14:tracePt t="96033" x="8518525" y="3919538"/>
          <p14:tracePt t="96049" x="8528050" y="3911600"/>
          <p14:tracePt t="96066" x="8545513" y="3911600"/>
          <p14:tracePt t="96083" x="8555038" y="3894138"/>
          <p14:tracePt t="96099" x="8572500" y="3894138"/>
          <p14:tracePt t="96116" x="8572500" y="3884613"/>
          <p14:tracePt t="96133" x="8582025" y="3884613"/>
          <p14:tracePt t="96149" x="8582025" y="3875088"/>
          <p14:tracePt t="96183" x="8582025" y="3867150"/>
          <p14:tracePt t="96199" x="8582025" y="3857625"/>
          <p14:tracePt t="96224" x="8582025" y="3848100"/>
          <p14:tracePt t="96334" x="8582025" y="3857625"/>
          <p14:tracePt t="96347" x="8582025" y="3867150"/>
          <p14:tracePt t="96354" x="8572500" y="3867150"/>
          <p14:tracePt t="96366" x="8562975" y="3867150"/>
          <p14:tracePt t="96389" x="8555038" y="3867150"/>
          <p14:tracePt t="96416" x="8545513" y="3867150"/>
          <p14:tracePt t="96491" x="8545513" y="3857625"/>
          <p14:tracePt t="96526" x="8545513" y="3848100"/>
          <p14:tracePt t="96553" x="8555038" y="3848100"/>
          <p14:tracePt t="96560" x="8555038" y="3840163"/>
          <p14:tracePt t="96594" x="8562975" y="3840163"/>
          <p14:tracePt t="96615" x="8572500" y="3840163"/>
          <p14:tracePt t="96697" x="8582025" y="3840163"/>
          <p14:tracePt t="96731" x="8582025" y="3830638"/>
          <p14:tracePt t="96745" x="8582025" y="3822700"/>
          <p14:tracePt t="96759" x="8589963" y="3822700"/>
          <p14:tracePt t="96779" x="8589963" y="3813175"/>
          <p14:tracePt t="96814" x="8589963" y="3803650"/>
          <p14:tracePt t="96827" x="8589963" y="3795713"/>
          <p14:tracePt t="96841" x="8599488" y="3776663"/>
          <p14:tracePt t="96849" x="8599488" y="3768725"/>
          <p14:tracePt t="96866" x="8609013" y="3732213"/>
          <p14:tracePt t="96883" x="8609013" y="3660775"/>
          <p14:tracePt t="96899" x="8609013" y="3633788"/>
          <p14:tracePt t="96916" x="8609013" y="3589338"/>
          <p14:tracePt t="96933" x="8609013" y="3571875"/>
          <p14:tracePt t="96949" x="8609013" y="3562350"/>
          <p14:tracePt t="96966" x="8609013" y="3544888"/>
          <p14:tracePt t="96983" x="8609013" y="3536950"/>
          <p14:tracePt t="97016" x="8609013" y="3527425"/>
          <p14:tracePt t="97060" x="8599488" y="3527425"/>
          <p14:tracePt t="97088" x="8589963" y="3527425"/>
          <p14:tracePt t="97122" x="8582025" y="3527425"/>
          <p14:tracePt t="97157" x="8572500" y="3527425"/>
          <p14:tracePt t="97177" x="8562975" y="3527425"/>
          <p14:tracePt t="97191" x="8555038" y="3527425"/>
          <p14:tracePt t="97198" x="8545513" y="3527425"/>
          <p14:tracePt t="97212" x="8528050" y="3527425"/>
          <p14:tracePt t="97218" x="8518525" y="3527425"/>
          <p14:tracePt t="97233" x="8501063" y="3536950"/>
          <p14:tracePt t="97249" x="8483600" y="3544888"/>
          <p14:tracePt t="97266" x="8447088" y="3544888"/>
          <p14:tracePt t="97283" x="8439150" y="3544888"/>
          <p14:tracePt t="97300" x="8412163" y="3554413"/>
          <p14:tracePt t="97316" x="8402638" y="3562350"/>
          <p14:tracePt t="97333" x="8394700" y="3562350"/>
          <p14:tracePt t="97349" x="8385175" y="3571875"/>
          <p14:tracePt t="97366" x="8385175" y="3581400"/>
          <p14:tracePt t="97383" x="8375650" y="3589338"/>
          <p14:tracePt t="97399" x="8375650" y="3598863"/>
          <p14:tracePt t="97416" x="8375650" y="3608388"/>
          <p14:tracePt t="97433" x="8375650" y="3616325"/>
          <p14:tracePt t="97449" x="8375650" y="3633788"/>
          <p14:tracePt t="97466" x="8375650" y="3643313"/>
          <p14:tracePt t="97499" x="8385175" y="3652838"/>
          <p14:tracePt t="97516" x="8385175" y="3660775"/>
          <p14:tracePt t="97533" x="8394700" y="3670300"/>
          <p14:tracePt t="97549" x="8402638" y="3670300"/>
          <p14:tracePt t="97566" x="8412163" y="3670300"/>
          <p14:tracePt t="97583" x="8420100" y="3670300"/>
          <p14:tracePt t="97599" x="8429625" y="3670300"/>
          <p14:tracePt t="97616" x="8447088" y="3652838"/>
          <p14:tracePt t="97633" x="8456613" y="3633788"/>
          <p14:tracePt t="97649" x="8456613" y="3616325"/>
          <p14:tracePt t="98007" x="8429625" y="3616325"/>
          <p14:tracePt t="98013" x="8394700" y="3616325"/>
          <p14:tracePt t="98020" x="8375650" y="3616325"/>
          <p14:tracePt t="98033" x="8348663" y="3625850"/>
          <p14:tracePt t="98049" x="8296275" y="3633788"/>
          <p14:tracePt t="98066" x="8277225" y="3633788"/>
          <p14:tracePt t="98083" x="8242300" y="3643313"/>
          <p14:tracePt t="98099" x="8232775" y="3652838"/>
          <p14:tracePt t="98116" x="8215313" y="3652838"/>
          <p14:tracePt t="98133" x="8205788" y="3652838"/>
          <p14:tracePt t="98166" x="8197850" y="3652838"/>
          <p14:tracePt t="98183" x="8197850" y="3660775"/>
          <p14:tracePt t="98219" x="8197850" y="3670300"/>
          <p14:tracePt t="98260" x="8197850" y="3679825"/>
          <p14:tracePt t="98267" x="8188325" y="3679825"/>
          <p14:tracePt t="98281" x="8180388" y="3687763"/>
          <p14:tracePt t="98294" x="8180388" y="3697288"/>
          <p14:tracePt t="98308" x="8170863" y="3714750"/>
          <p14:tracePt t="98322" x="8161338" y="3724275"/>
          <p14:tracePt t="98333" x="8161338" y="3732213"/>
          <p14:tracePt t="98349" x="8143875" y="3751263"/>
          <p14:tracePt t="98366" x="8134350" y="3768725"/>
          <p14:tracePt t="98383" x="8126413" y="3786188"/>
          <p14:tracePt t="98399" x="8116888" y="3795713"/>
          <p14:tracePt t="98416" x="8116888" y="3803650"/>
          <p14:tracePt t="98433" x="8108950" y="3813175"/>
          <p14:tracePt t="98466" x="8099425" y="3813175"/>
          <p14:tracePt t="98483" x="8089900" y="3813175"/>
          <p14:tracePt t="98500" x="8081963" y="3813175"/>
          <p14:tracePt t="98541" x="8072438" y="3813175"/>
          <p14:tracePt t="98569" x="8054975" y="3813175"/>
          <p14:tracePt t="98584" x="8037513" y="3813175"/>
          <p14:tracePt t="98589" x="8010525" y="3813175"/>
          <p14:tracePt t="98599" x="7983538" y="3813175"/>
          <p14:tracePt t="98616" x="7902575" y="3803650"/>
          <p14:tracePt t="98633" x="7831138" y="3803650"/>
          <p14:tracePt t="98649" x="7715250" y="3803650"/>
          <p14:tracePt t="98666" x="7581900" y="3813175"/>
          <p14:tracePt t="98683" x="7510463" y="3822700"/>
          <p14:tracePt t="98699" x="7419975" y="3830638"/>
          <p14:tracePt t="98716" x="7385050" y="3840163"/>
          <p14:tracePt t="98733" x="7304088" y="3857625"/>
          <p14:tracePt t="98749" x="7099300" y="3884613"/>
          <p14:tracePt t="98766" x="6991350" y="3894138"/>
          <p14:tracePt t="98783" x="6884988" y="3911600"/>
          <p14:tracePt t="98799" x="6796088" y="3919538"/>
          <p14:tracePt t="98816" x="6661150" y="3938588"/>
          <p14:tracePt t="98833" x="6545263" y="3938588"/>
          <p14:tracePt t="98849" x="6446838" y="3946525"/>
          <p14:tracePt t="98866" x="6375400" y="3946525"/>
          <p14:tracePt t="98883" x="6357938" y="3946525"/>
          <p14:tracePt t="98899" x="6323013" y="3946525"/>
          <p14:tracePt t="98916" x="6303963" y="3938588"/>
          <p14:tracePt t="98933" x="6276975" y="3929063"/>
          <p14:tracePt t="98949" x="6232525" y="3929063"/>
          <p14:tracePt t="98966" x="6188075" y="3919538"/>
          <p14:tracePt t="98983" x="6099175" y="3919538"/>
          <p14:tracePt t="98999" x="6045200" y="3919538"/>
          <p14:tracePt t="99016" x="5983288" y="3919538"/>
          <p14:tracePt t="99033" x="5956300" y="3919538"/>
          <p14:tracePt t="99049" x="5919788" y="3919538"/>
          <p14:tracePt t="99066" x="5894388" y="3911600"/>
          <p14:tracePt t="99083" x="5848350" y="3911600"/>
          <p14:tracePt t="99099" x="5822950" y="3911600"/>
          <p14:tracePt t="99116" x="5795963" y="3911600"/>
          <p14:tracePt t="99133" x="5724525" y="3911600"/>
          <p14:tracePt t="99149" x="5670550" y="3911600"/>
          <p14:tracePt t="99166" x="5608638" y="3911600"/>
          <p14:tracePt t="99183" x="5572125" y="3911600"/>
          <p14:tracePt t="99199" x="5537200" y="3911600"/>
          <p14:tracePt t="99216" x="5500688" y="3911600"/>
          <p14:tracePt t="99233" x="5483225" y="3911600"/>
          <p14:tracePt t="99249" x="5394325" y="3911600"/>
          <p14:tracePt t="99266" x="5276850" y="3911600"/>
          <p14:tracePt t="99283" x="5143500" y="3911600"/>
          <p14:tracePt t="99299" x="5089525" y="3911600"/>
          <p14:tracePt t="99316" x="5045075" y="3911600"/>
          <p14:tracePt t="99333" x="5018088" y="3911600"/>
          <p14:tracePt t="99350" x="5000625" y="3911600"/>
          <p14:tracePt t="99366" x="4983163" y="3911600"/>
          <p14:tracePt t="99383" x="4973638" y="3911600"/>
          <p14:tracePt t="99416" x="4965700" y="3911600"/>
          <p14:tracePt t="99480" x="4973638" y="3911600"/>
          <p14:tracePt t="99502" x="4983163" y="3911600"/>
          <p14:tracePt t="99516" x="4991100" y="3911600"/>
          <p14:tracePt t="99536" x="5010150" y="3911600"/>
          <p14:tracePt t="99549" x="5018088" y="3911600"/>
          <p14:tracePt t="99556" x="5027613" y="3911600"/>
          <p14:tracePt t="99566" x="5037138" y="3911600"/>
          <p14:tracePt t="99583" x="5054600" y="3911600"/>
          <p14:tracePt t="99599" x="5081588" y="3911600"/>
          <p14:tracePt t="99616" x="5126038" y="3911600"/>
          <p14:tracePt t="99633" x="5224463" y="3911600"/>
          <p14:tracePt t="99649" x="5251450" y="3911600"/>
          <p14:tracePt t="99666" x="5295900" y="3911600"/>
          <p14:tracePt t="99683" x="5322888" y="3911600"/>
          <p14:tracePt t="99699" x="5384800" y="3911600"/>
          <p14:tracePt t="99716" x="5446713" y="3911600"/>
          <p14:tracePt t="99733" x="5545138" y="3911600"/>
          <p14:tracePt t="99749" x="5715000" y="3919538"/>
          <p14:tracePt t="99766" x="5803900" y="3919538"/>
          <p14:tracePt t="99783" x="5983288" y="3911600"/>
          <p14:tracePt t="99799" x="6126163" y="3902075"/>
          <p14:tracePt t="99816" x="6296025" y="3902075"/>
          <p14:tracePt t="99833" x="6340475" y="3902075"/>
          <p14:tracePt t="99849" x="6367463" y="3902075"/>
          <p14:tracePt t="99866" x="6419850" y="3902075"/>
          <p14:tracePt t="99883" x="6446838" y="3902075"/>
          <p14:tracePt t="99899" x="6608763" y="3902075"/>
          <p14:tracePt t="99916" x="6759575" y="3894138"/>
          <p14:tracePt t="99933" x="6884988" y="3884613"/>
          <p14:tracePt t="99949" x="6956425" y="3884613"/>
          <p14:tracePt t="99966" x="6991350" y="3884613"/>
          <p14:tracePt t="99983" x="7072313" y="3884613"/>
          <p14:tracePt t="99999" x="7161213" y="3884613"/>
          <p14:tracePt t="100016" x="7296150" y="3884613"/>
          <p14:tracePt t="100033" x="7331075" y="3884613"/>
          <p14:tracePt t="100049" x="7358063" y="3884613"/>
          <p14:tracePt t="100066" x="7385050" y="3884613"/>
          <p14:tracePt t="100083" x="7402513" y="3884613"/>
          <p14:tracePt t="100099" x="7429500" y="3884613"/>
          <p14:tracePt t="100116" x="7446963" y="3884613"/>
          <p14:tracePt t="100133" x="7473950" y="3875088"/>
          <p14:tracePt t="100149" x="7500938" y="3867150"/>
          <p14:tracePt t="100166" x="7537450" y="3857625"/>
          <p14:tracePt t="100183" x="7554913" y="3857625"/>
          <p14:tracePt t="100199" x="7572375" y="3848100"/>
          <p14:tracePt t="100216" x="7589838" y="3848100"/>
          <p14:tracePt t="100249" x="7599363" y="3848100"/>
          <p14:tracePt t="100266" x="7608888" y="3848100"/>
          <p14:tracePt t="100592" x="7616825" y="3848100"/>
          <p14:tracePt t="100598" x="7626350" y="3848100"/>
          <p14:tracePt t="100605" x="7634288" y="3848100"/>
          <p14:tracePt t="100616" x="7643813" y="3848100"/>
          <p14:tracePt t="100633" x="7680325" y="3848100"/>
          <p14:tracePt t="100649" x="7715250" y="3848100"/>
          <p14:tracePt t="100666" x="7777163" y="3848100"/>
          <p14:tracePt t="100683" x="7848600" y="3848100"/>
          <p14:tracePt t="100699" x="7912100" y="3848100"/>
          <p14:tracePt t="100716" x="7956550" y="3848100"/>
          <p14:tracePt t="100733" x="7974013" y="3848100"/>
          <p14:tracePt t="100749" x="8001000" y="3848100"/>
          <p14:tracePt t="100766" x="8027988" y="3857625"/>
          <p14:tracePt t="100786" x="8054975" y="3857625"/>
          <p14:tracePt t="100799" x="8081963" y="3867150"/>
          <p14:tracePt t="100816" x="8099425" y="3875088"/>
          <p14:tracePt t="100818" x="8108950" y="3875088"/>
          <p14:tracePt t="100833" x="8126413" y="3875088"/>
          <p14:tracePt t="100849" x="8143875" y="3875088"/>
          <p14:tracePt t="100866" x="8161338" y="3875088"/>
          <p14:tracePt t="100883" x="8180388" y="3875088"/>
          <p14:tracePt t="100899" x="8197850" y="3884613"/>
          <p14:tracePt t="100916" x="8215313" y="3884613"/>
          <p14:tracePt t="100933" x="8232775" y="3884613"/>
          <p14:tracePt t="100949" x="8251825" y="3884613"/>
          <p14:tracePt t="100966" x="8259763" y="3884613"/>
          <p14:tracePt t="100983" x="8277225" y="3884613"/>
          <p14:tracePt t="101016" x="8296275" y="3884613"/>
          <p14:tracePt t="101033" x="8313738" y="3884613"/>
          <p14:tracePt t="101049" x="8323263" y="3884613"/>
          <p14:tracePt t="101066" x="8348663" y="3884613"/>
          <p14:tracePt t="101099" x="8367713" y="3884613"/>
          <p14:tracePt t="101116" x="8375650" y="3884613"/>
          <p14:tracePt t="101133" x="8385175" y="3875088"/>
          <p14:tracePt t="101149" x="8394700" y="3875088"/>
          <p14:tracePt t="101166" x="8402638" y="3875088"/>
          <p14:tracePt t="101183" x="8412163" y="3875088"/>
          <p14:tracePt t="101199" x="8420100" y="3875088"/>
          <p14:tracePt t="101233" x="8429625" y="3875088"/>
          <p14:tracePt t="101352" x="8429625" y="3867150"/>
          <p14:tracePt t="101393" x="8429625" y="3857625"/>
          <p14:tracePt t="101434" x="8439150" y="3857625"/>
          <p14:tracePt t="101482" x="8439150" y="3848100"/>
          <p14:tracePt t="101626" x="8429625" y="3840163"/>
          <p14:tracePt t="103725" x="8402638" y="3840163"/>
          <p14:tracePt t="103731" x="8367713" y="3857625"/>
          <p14:tracePt t="103738" x="8340725" y="3857625"/>
          <p14:tracePt t="103749" x="8313738" y="3867150"/>
          <p14:tracePt t="103766" x="8259763" y="3884613"/>
          <p14:tracePt t="103783" x="8215313" y="3884613"/>
          <p14:tracePt t="103800" x="8134350" y="3894138"/>
          <p14:tracePt t="103816" x="8099425" y="3894138"/>
          <p14:tracePt t="103833" x="8062913" y="3894138"/>
          <p14:tracePt t="103835" x="8054975" y="3894138"/>
          <p14:tracePt t="103849" x="8027988" y="3894138"/>
          <p14:tracePt t="103866" x="8001000" y="3894138"/>
          <p14:tracePt t="103883" x="7947025" y="3894138"/>
          <p14:tracePt t="103899" x="7902575" y="3884613"/>
          <p14:tracePt t="103916" x="7804150" y="3875088"/>
          <p14:tracePt t="103933" x="7759700" y="3875088"/>
          <p14:tracePt t="103950" x="7715250" y="3875088"/>
          <p14:tracePt t="103966" x="7688263" y="3875088"/>
          <p14:tracePt t="103983" x="7670800" y="3875088"/>
          <p14:tracePt t="103999" x="7661275" y="3875088"/>
          <p14:tracePt t="104016" x="7653338" y="3875088"/>
          <p14:tracePt t="104033" x="7643813" y="3875088"/>
          <p14:tracePt t="104049" x="7626350" y="3867150"/>
          <p14:tracePt t="104066" x="7616825" y="3857625"/>
          <p14:tracePt t="104083" x="7608888" y="3857625"/>
          <p14:tracePt t="104099" x="7599363" y="3848100"/>
          <p14:tracePt t="104116" x="7581900" y="3848100"/>
          <p14:tracePt t="104133" x="7562850" y="3848100"/>
          <p14:tracePt t="104149" x="7554913" y="3840163"/>
          <p14:tracePt t="104166" x="7545388" y="3840163"/>
          <p14:tracePt t="104183" x="7537450" y="3840163"/>
          <p14:tracePt t="104199" x="7527925" y="3840163"/>
          <p14:tracePt t="104233" x="7518400" y="3840163"/>
          <p14:tracePt t="104300" x="7510463" y="3840163"/>
          <p14:tracePt t="104307" x="7500938" y="3840163"/>
          <p14:tracePt t="104321" x="7491413" y="3840163"/>
          <p14:tracePt t="104333" x="7483475" y="3840163"/>
          <p14:tracePt t="104349" x="7385050" y="3875088"/>
          <p14:tracePt t="104366" x="7277100" y="3894138"/>
          <p14:tracePt t="104383" x="7054850" y="3919538"/>
          <p14:tracePt t="104400" x="6831013" y="3946525"/>
          <p14:tracePt t="104416" x="6554788" y="3946525"/>
          <p14:tracePt t="104433" x="6483350" y="3946525"/>
          <p14:tracePt t="104449" x="6357938" y="3946525"/>
          <p14:tracePt t="104466" x="6099175" y="3946525"/>
          <p14:tracePt t="104483" x="5991225" y="3938588"/>
          <p14:tracePt t="104499" x="5867400" y="3929063"/>
          <p14:tracePt t="104516" x="5768975" y="3919538"/>
          <p14:tracePt t="104533" x="5643563" y="3902075"/>
          <p14:tracePt t="104549" x="5589588" y="3902075"/>
          <p14:tracePt t="104566" x="5572125" y="3902075"/>
          <p14:tracePt t="104583" x="5545138" y="3902075"/>
          <p14:tracePt t="104599" x="5537200" y="3902075"/>
          <p14:tracePt t="104616" x="5527675" y="3902075"/>
          <p14:tracePt t="104633" x="5518150" y="3902075"/>
          <p14:tracePt t="104649" x="5510213" y="3902075"/>
          <p14:tracePt t="104706" x="5510213" y="3894138"/>
          <p14:tracePt t="104732" x="5518150" y="3894138"/>
          <p14:tracePt t="104746" x="5527675" y="3894138"/>
          <p14:tracePt t="104767" x="5537200" y="3894138"/>
          <p14:tracePt t="104780" x="5545138" y="3894138"/>
          <p14:tracePt t="104787" x="5554663" y="3894138"/>
          <p14:tracePt t="104802" x="5562600" y="3894138"/>
          <p14:tracePt t="104816" x="5572125" y="3894138"/>
          <p14:tracePt t="104833" x="5589588" y="3894138"/>
          <p14:tracePt t="104835" x="5599113" y="3894138"/>
          <p14:tracePt t="104849" x="5608638" y="3894138"/>
          <p14:tracePt t="104866" x="5626100" y="3894138"/>
          <p14:tracePt t="104883" x="5643563" y="3894138"/>
          <p14:tracePt t="104899" x="5688013" y="3902075"/>
          <p14:tracePt t="104916" x="5715000" y="3911600"/>
          <p14:tracePt t="104933" x="5751513" y="3911600"/>
          <p14:tracePt t="104949" x="5768975" y="3919538"/>
          <p14:tracePt t="104966" x="5803900" y="3929063"/>
          <p14:tracePt t="104983" x="5830888" y="3938588"/>
          <p14:tracePt t="105000" x="5875338" y="3938588"/>
          <p14:tracePt t="105016" x="5929313" y="3938588"/>
          <p14:tracePt t="105033" x="5991225" y="3946525"/>
          <p14:tracePt t="105049" x="6062663" y="3965575"/>
          <p14:tracePt t="105066" x="6089650" y="3965575"/>
          <p14:tracePt t="105083" x="6134100" y="3973513"/>
          <p14:tracePt t="105099" x="6153150" y="3973513"/>
          <p14:tracePt t="105116" x="6188075" y="3973513"/>
          <p14:tracePt t="105133" x="6232525" y="3983038"/>
          <p14:tracePt t="105149" x="6276975" y="3983038"/>
          <p14:tracePt t="105166" x="6367463" y="3983038"/>
          <p14:tracePt t="105183" x="6419850" y="3990975"/>
          <p14:tracePt t="105199" x="6456363" y="3990975"/>
          <p14:tracePt t="105216" x="6500813" y="3990975"/>
          <p14:tracePt t="105233" x="6572250" y="3990975"/>
          <p14:tracePt t="105249" x="6626225" y="3983038"/>
          <p14:tracePt t="105266" x="6688138" y="3973513"/>
          <p14:tracePt t="105283" x="6742113" y="3973513"/>
          <p14:tracePt t="105299" x="6759575" y="3973513"/>
          <p14:tracePt t="105316" x="6786563" y="3973513"/>
          <p14:tracePt t="105333" x="6804025" y="3973513"/>
          <p14:tracePt t="105349" x="6840538" y="3965575"/>
          <p14:tracePt t="105366" x="6867525" y="3956050"/>
          <p14:tracePt t="105383" x="6894513" y="3956050"/>
          <p14:tracePt t="105399" x="6919913" y="3956050"/>
          <p14:tracePt t="105416" x="6929438" y="3946525"/>
          <p14:tracePt t="105433" x="6946900" y="3946525"/>
          <p14:tracePt t="105449" x="6956425" y="3946525"/>
          <p14:tracePt t="105466" x="6965950" y="3946525"/>
          <p14:tracePt t="105483" x="6973888" y="3946525"/>
          <p14:tracePt t="105514" x="6973888" y="3938588"/>
          <p14:tracePt t="105528" x="6973888" y="3929063"/>
          <p14:tracePt t="110903" x="6813550" y="3938588"/>
          <p14:tracePt t="110910" x="6715125" y="3956050"/>
          <p14:tracePt t="110916" x="6653213" y="3965575"/>
          <p14:tracePt t="110933" x="6608763" y="3965575"/>
          <p14:tracePt t="110950" x="6589713" y="3973513"/>
          <p14:tracePt t="110966" x="6554788" y="3983038"/>
          <p14:tracePt t="110983" x="6518275" y="3990975"/>
          <p14:tracePt t="110999" x="6419850" y="4017963"/>
          <p14:tracePt t="111016" x="6296025" y="4044950"/>
          <p14:tracePt t="111033" x="6116638" y="4081463"/>
          <p14:tracePt t="111049" x="6000750" y="4098925"/>
          <p14:tracePt t="111066" x="5813425" y="4143375"/>
          <p14:tracePt t="111083" x="5661025" y="4170363"/>
          <p14:tracePt t="111099" x="5554663" y="4187825"/>
          <p14:tracePt t="111116" x="5465763" y="4197350"/>
          <p14:tracePt t="111133" x="5394325" y="4205288"/>
          <p14:tracePt t="111149" x="5214938" y="4232275"/>
          <p14:tracePt t="111166" x="5143500" y="4241800"/>
          <p14:tracePt t="111183" x="5062538" y="4251325"/>
          <p14:tracePt t="111199" x="5045075" y="4259263"/>
          <p14:tracePt t="111216" x="5027613" y="4268788"/>
          <p14:tracePt t="111233" x="4991100" y="4268788"/>
          <p14:tracePt t="111249" x="4938713" y="4276725"/>
          <p14:tracePt t="111266" x="4875213" y="4286250"/>
          <p14:tracePt t="111283" x="4786313" y="4295775"/>
          <p14:tracePt t="111300" x="4705350" y="4303713"/>
          <p14:tracePt t="111316" x="4670425" y="4313238"/>
          <p14:tracePt t="111333" x="4625975" y="4322763"/>
          <p14:tracePt t="111349" x="4589463" y="4322763"/>
          <p14:tracePt t="111366" x="4554538" y="4330700"/>
          <p14:tracePt t="111383" x="4473575" y="4348163"/>
          <p14:tracePt t="111399" x="4411663" y="4357688"/>
          <p14:tracePt t="111416" x="4348163" y="4375150"/>
          <p14:tracePt t="111433" x="4251325" y="4402138"/>
          <p14:tracePt t="111449" x="4205288" y="4419600"/>
          <p14:tracePt t="111466" x="4133850" y="4429125"/>
          <p14:tracePt t="111483" x="4116388" y="4438650"/>
          <p14:tracePt t="111499" x="4081463" y="4438650"/>
          <p14:tracePt t="111516" x="4062413" y="4446588"/>
          <p14:tracePt t="111533" x="4044950" y="4446588"/>
          <p14:tracePt t="111549" x="4037013" y="4446588"/>
          <p14:tracePt t="111583" x="4017963" y="4446588"/>
          <p14:tracePt t="111883" x="4017963" y="4438650"/>
          <p14:tracePt t="111904" x="4027488" y="4429125"/>
          <p14:tracePt t="111910" x="4037013" y="4419600"/>
          <p14:tracePt t="111917" x="4062413" y="4402138"/>
          <p14:tracePt t="111933" x="4187825" y="4313238"/>
          <p14:tracePt t="111949" x="4313238" y="4232275"/>
          <p14:tracePt t="111966" x="4402138" y="4170363"/>
          <p14:tracePt t="111983" x="4419600" y="4160838"/>
          <p14:tracePt t="111999" x="4438650" y="4143375"/>
          <p14:tracePt t="112016" x="4456113" y="4133850"/>
          <p14:tracePt t="112033" x="4473575" y="4125913"/>
          <p14:tracePt t="112049" x="4491038" y="4108450"/>
          <p14:tracePt t="112066" x="4510088" y="4098925"/>
          <p14:tracePt t="112083" x="4537075" y="4081463"/>
          <p14:tracePt t="112099" x="4562475" y="4081463"/>
          <p14:tracePt t="112116" x="4616450" y="4062413"/>
          <p14:tracePt t="112133" x="4697413" y="4054475"/>
          <p14:tracePt t="112149" x="4751388" y="4044950"/>
          <p14:tracePt t="112166" x="4830763" y="4027488"/>
          <p14:tracePt t="112183" x="4867275" y="4027488"/>
          <p14:tracePt t="112199" x="4894263" y="4027488"/>
          <p14:tracePt t="112216" x="4911725" y="4027488"/>
          <p14:tracePt t="112233" x="4929188" y="4017963"/>
          <p14:tracePt t="112249" x="4929188" y="4010025"/>
          <p14:tracePt t="112266" x="4956175" y="4010025"/>
          <p14:tracePt t="112283" x="4991100" y="3990975"/>
          <p14:tracePt t="112299" x="5037138" y="3965575"/>
          <p14:tracePt t="112316" x="5072063" y="3946525"/>
          <p14:tracePt t="112333" x="5099050" y="3938588"/>
          <p14:tracePt t="112349" x="5108575" y="3919538"/>
          <p14:tracePt t="112366" x="5116513" y="3911600"/>
          <p14:tracePt t="112383" x="5126038" y="3911600"/>
          <p14:tracePt t="112399" x="5133975" y="3902075"/>
          <p14:tracePt t="112416" x="5133975" y="3894138"/>
          <p14:tracePt t="112433" x="5133975" y="3884613"/>
          <p14:tracePt t="112449" x="5133975" y="3875088"/>
          <p14:tracePt t="112466" x="5133975" y="3867150"/>
          <p14:tracePt t="112483" x="5133975" y="3857625"/>
          <p14:tracePt t="112499" x="5133975" y="3848100"/>
          <p14:tracePt t="112533" x="5133975" y="3840163"/>
          <p14:tracePt t="112549" x="5133975" y="3830638"/>
          <p14:tracePt t="112566" x="5133975" y="3822700"/>
          <p14:tracePt t="112603" x="5126038" y="3822700"/>
          <p14:tracePt t="112630" x="5116513" y="3822700"/>
          <p14:tracePt t="112664" x="5108575" y="3822700"/>
          <p14:tracePt t="112671" x="5108575" y="3813175"/>
          <p14:tracePt t="112692" x="5099050" y="3813175"/>
          <p14:tracePt t="112705" x="5089525" y="3813175"/>
          <p14:tracePt t="112734" x="5081588" y="3803650"/>
          <p14:tracePt t="112767" x="5072063" y="3803650"/>
          <p14:tracePt t="112789" x="5072063" y="3795713"/>
          <p14:tracePt t="112802" x="5062538" y="3795713"/>
          <p14:tracePt t="112863" x="5054600" y="3795713"/>
          <p14:tracePt t="112980" x="5062538" y="3803650"/>
          <p14:tracePt t="113007" x="5062538" y="3813175"/>
          <p14:tracePt t="113014" x="5072063" y="3813175"/>
          <p14:tracePt t="113028" x="5081588" y="3822700"/>
          <p14:tracePt t="113035" x="5081588" y="3830638"/>
          <p14:tracePt t="113049" x="5099050" y="3840163"/>
          <p14:tracePt t="113083" x="5108575" y="3848100"/>
          <p14:tracePt t="113116" x="5116513" y="3867150"/>
          <p14:tracePt t="113149" x="5126038" y="3867150"/>
          <p14:tracePt t="113172" x="5133975" y="3867150"/>
          <p14:tracePt t="113220" x="5143500" y="3867150"/>
          <p14:tracePt t="113261" x="5153025" y="3867150"/>
          <p14:tracePt t="113295" x="5160963" y="3857625"/>
          <p14:tracePt t="113309" x="5170488" y="3857625"/>
          <p14:tracePt t="113330" x="5170488" y="3848100"/>
          <p14:tracePt t="113364" x="5180013" y="3840163"/>
          <p14:tracePt t="113391" x="5180013" y="3830638"/>
          <p14:tracePt t="113405" x="5180013" y="3822700"/>
          <p14:tracePt t="113439" x="5180013" y="3813175"/>
          <p14:tracePt t="113474" x="5180013" y="3803650"/>
          <p14:tracePt t="113528" x="5170488" y="3803650"/>
          <p14:tracePt t="113542" x="5160963" y="3803650"/>
          <p14:tracePt t="113556" x="5153025" y="3813175"/>
          <p14:tracePt t="113576" x="5143500" y="3813175"/>
          <p14:tracePt t="113584" x="5143500" y="3822700"/>
          <p14:tracePt t="113590" x="5133975" y="3830638"/>
          <p14:tracePt t="113599" x="5126038" y="3830638"/>
          <p14:tracePt t="113616" x="5116513" y="3830638"/>
          <p14:tracePt t="113633" x="5108575" y="3840163"/>
          <p14:tracePt t="113649" x="5108575" y="3848100"/>
          <p14:tracePt t="113666" x="5099050" y="3848100"/>
          <p14:tracePt t="113683" x="5089525" y="3857625"/>
          <p14:tracePt t="113699" x="5089525" y="3867150"/>
          <p14:tracePt t="113716" x="5081588" y="3867150"/>
          <p14:tracePt t="113733" x="5081588" y="3875088"/>
          <p14:tracePt t="113857" x="5089525" y="3875088"/>
          <p14:tracePt t="113871" x="5099050" y="3875088"/>
          <p14:tracePt t="113899" x="5108575" y="3875088"/>
          <p14:tracePt t="113919" x="5116513" y="3875088"/>
          <p14:tracePt t="113933" x="5126038" y="3875088"/>
          <p14:tracePt t="113946" x="5133975" y="3875088"/>
          <p14:tracePt t="113961" x="5143500" y="3875088"/>
          <p14:tracePt t="113988" x="5153025" y="3875088"/>
          <p14:tracePt t="114022" x="5160963" y="3867150"/>
          <p14:tracePt t="114036" x="5170488" y="3867150"/>
          <p14:tracePt t="114049" x="5170488" y="3857625"/>
          <p14:tracePt t="114063" x="5180013" y="3857625"/>
          <p14:tracePt t="114125" x="5187950" y="3857625"/>
          <p14:tracePt t="114132" x="5187950" y="3848100"/>
          <p14:tracePt t="114187" x="5187950" y="3840163"/>
          <p14:tracePt t="114208" x="5197475" y="3840163"/>
          <p14:tracePt t="114235" x="5205413" y="3830638"/>
          <p14:tracePt t="114248" x="5205413" y="3822700"/>
          <p14:tracePt t="114256" x="5214938" y="3822700"/>
          <p14:tracePt t="114282" x="5224463" y="3822700"/>
          <p14:tracePt t="114296" x="5224463" y="3813175"/>
          <p14:tracePt t="114344" x="5232400" y="3813175"/>
          <p14:tracePt t="114400" x="5232400" y="3803650"/>
          <p14:tracePt t="114618" x="5241925" y="3803650"/>
          <p14:tracePt t="114660" x="5251450" y="3803650"/>
          <p14:tracePt t="114680" x="5251450" y="3795713"/>
          <p14:tracePt t="114714" x="5251450" y="3786188"/>
          <p14:tracePt t="114762" x="5251450" y="3776663"/>
          <p14:tracePt t="114797" x="5259388" y="3768725"/>
          <p14:tracePt t="114879" x="5259388" y="3759200"/>
          <p14:tracePt t="115003" x="5259388" y="3768725"/>
          <p14:tracePt t="115037" x="5251450" y="3776663"/>
          <p14:tracePt t="115043" x="5241925" y="3776663"/>
          <p14:tracePt t="115057" x="5232400" y="3776663"/>
          <p14:tracePt t="115066" x="5232400" y="3786188"/>
          <p14:tracePt t="115083" x="5224463" y="3786188"/>
          <p14:tracePt t="115099" x="5205413" y="3795713"/>
          <p14:tracePt t="115116" x="5197475" y="3795713"/>
          <p14:tracePt t="115133" x="5187950" y="3795713"/>
          <p14:tracePt t="115149" x="5180013" y="3795713"/>
          <p14:tracePt t="115183" x="5170488" y="3795713"/>
          <p14:tracePt t="115199" x="5160963" y="3795713"/>
          <p14:tracePt t="115249" x="5153025" y="3795713"/>
          <p14:tracePt t="115503" x="5153025" y="3803650"/>
          <p14:tracePt t="115517" x="5143500" y="3803650"/>
          <p14:tracePt t="115537" x="5143500" y="3813175"/>
          <p14:tracePt t="115544" x="5133975" y="3813175"/>
          <p14:tracePt t="115558" x="5126038" y="3813175"/>
          <p14:tracePt t="115887" x="5133975" y="3813175"/>
          <p14:tracePt t="115922" x="5143500" y="3813175"/>
          <p14:tracePt t="115955" x="5153025" y="3813175"/>
          <p14:tracePt t="115962" x="5153025" y="3822700"/>
          <p14:tracePt t="115990" x="5160963" y="3830638"/>
          <p14:tracePt t="116003" x="5170488" y="3830638"/>
          <p14:tracePt t="116018" x="5170488" y="3840163"/>
          <p14:tracePt t="116037" x="5180013" y="3840163"/>
          <p14:tracePt t="116066" x="5180013" y="3848100"/>
          <p14:tracePt t="116072" x="5187950" y="3848100"/>
          <p14:tracePt t="116099" x="5197475" y="3857625"/>
          <p14:tracePt t="116120" x="5197475" y="3867150"/>
          <p14:tracePt t="116134" x="5205413" y="3867150"/>
          <p14:tracePt t="116147" x="5214938" y="3867150"/>
          <p14:tracePt t="116161" x="5214938" y="3875088"/>
          <p14:tracePt t="116182" x="5224463" y="3875088"/>
          <p14:tracePt t="116188" x="5224463" y="3884613"/>
          <p14:tracePt t="116209" x="5232400" y="3884613"/>
          <p14:tracePt t="116223" x="5232400" y="3894138"/>
          <p14:tracePt t="116236" x="5232400" y="3902075"/>
          <p14:tracePt t="116249" x="5241925" y="3902075"/>
          <p14:tracePt t="116266" x="5251450" y="3911600"/>
          <p14:tracePt t="116283" x="5251450" y="3919538"/>
          <p14:tracePt t="116299" x="5259388" y="3929063"/>
          <p14:tracePt t="116316" x="5276850" y="3938588"/>
          <p14:tracePt t="116333" x="5303838" y="3956050"/>
          <p14:tracePt t="116349" x="5340350" y="3965575"/>
          <p14:tracePt t="116366" x="5411788" y="3965575"/>
          <p14:tracePt t="116383" x="5465763" y="3973513"/>
          <p14:tracePt t="116399" x="5527675" y="3973513"/>
          <p14:tracePt t="116416" x="5616575" y="3973513"/>
          <p14:tracePt t="116433" x="5670550" y="3973513"/>
          <p14:tracePt t="116449" x="5741988" y="3973513"/>
          <p14:tracePt t="116466" x="5786438" y="3973513"/>
          <p14:tracePt t="116483" x="5867400" y="3973513"/>
          <p14:tracePt t="116499" x="5911850" y="3965575"/>
          <p14:tracePt t="116516" x="5965825" y="3956050"/>
          <p14:tracePt t="116533" x="6018213" y="3946525"/>
          <p14:tracePt t="116549" x="6045200" y="3946525"/>
          <p14:tracePt t="116566" x="6089650" y="3938588"/>
          <p14:tracePt t="116583" x="6108700" y="3938588"/>
          <p14:tracePt t="116599" x="6126163" y="3938588"/>
          <p14:tracePt t="116616" x="6153150" y="3938588"/>
          <p14:tracePt t="116633" x="6180138" y="3929063"/>
          <p14:tracePt t="116649" x="6242050" y="3919538"/>
          <p14:tracePt t="116666" x="6286500" y="3919538"/>
          <p14:tracePt t="116683" x="6357938" y="3919538"/>
          <p14:tracePt t="116699" x="6411913" y="3919538"/>
          <p14:tracePt t="116716" x="6456363" y="3919538"/>
          <p14:tracePt t="116733" x="6483350" y="3911600"/>
          <p14:tracePt t="116749" x="6510338" y="3911600"/>
          <p14:tracePt t="116766" x="6537325" y="3902075"/>
          <p14:tracePt t="116783" x="6562725" y="3902075"/>
          <p14:tracePt t="116799" x="6599238" y="3902075"/>
          <p14:tracePt t="116816" x="6616700" y="3894138"/>
          <p14:tracePt t="116833" x="6670675" y="3884613"/>
          <p14:tracePt t="116849" x="6715125" y="3875088"/>
          <p14:tracePt t="116867" x="6786563" y="3867150"/>
          <p14:tracePt t="116883" x="6804025" y="3857625"/>
          <p14:tracePt t="116899" x="6831013" y="3857625"/>
          <p14:tracePt t="116916" x="6848475" y="3857625"/>
          <p14:tracePt t="116933" x="6858000" y="3857625"/>
          <p14:tracePt t="116950" x="6875463" y="3857625"/>
          <p14:tracePt t="116966" x="6884988" y="3857625"/>
          <p14:tracePt t="116999" x="6894513" y="3857625"/>
          <p14:tracePt t="117018" x="6902450" y="3857625"/>
          <p14:tracePt t="117033" x="6902450" y="3848100"/>
          <p14:tracePt t="117094" x="6902450" y="3840163"/>
          <p14:tracePt t="117128" x="6902450" y="3830638"/>
          <p14:tracePt t="117135" x="6902450" y="3822700"/>
          <p14:tracePt t="117148" x="6894513" y="3813175"/>
          <p14:tracePt t="119500" x="6911975" y="3795713"/>
          <p14:tracePt t="119506" x="6929438" y="3768725"/>
          <p14:tracePt t="119516" x="6946900" y="3759200"/>
          <p14:tracePt t="119533" x="6956425" y="3741738"/>
          <p14:tracePt t="119549" x="6965950" y="3741738"/>
          <p14:tracePt t="119566" x="6973888" y="3732213"/>
          <p14:tracePt t="119650" x="6973888" y="3741738"/>
          <p14:tracePt t="119657" x="6965950" y="3741738"/>
          <p14:tracePt t="119692" x="6956425" y="3741738"/>
          <p14:tracePt t="119726" x="6956425" y="3751263"/>
          <p14:tracePt t="119740" x="6946900" y="3751263"/>
          <p14:tracePt t="119781" x="6938963" y="3751263"/>
          <p14:tracePt t="119788" x="6938963" y="3759200"/>
          <p14:tracePt t="119801" x="6929438" y="3759200"/>
          <p14:tracePt t="119816" x="6929438" y="3768725"/>
          <p14:tracePt t="119833" x="6919913" y="3768725"/>
          <p14:tracePt t="119856" x="6919913" y="3776663"/>
          <p14:tracePt t="119877" x="6911975" y="3776663"/>
          <p14:tracePt t="119911" x="6911975" y="3786188"/>
          <p14:tracePt t="119931" x="6902450" y="3786188"/>
          <p14:tracePt t="119945" x="6894513" y="3786188"/>
          <p14:tracePt t="119966" x="6894513" y="3795713"/>
          <p14:tracePt t="119979" x="6884988" y="3803650"/>
          <p14:tracePt t="119993" x="6875463" y="3803650"/>
          <p14:tracePt t="120007" x="6867525" y="3813175"/>
          <p14:tracePt t="120020" x="6858000" y="3813175"/>
          <p14:tracePt t="120033" x="6858000" y="3822700"/>
          <p14:tracePt t="120049" x="6840538" y="3822700"/>
          <p14:tracePt t="120066" x="6840538" y="3830638"/>
          <p14:tracePt t="120083" x="6831013" y="3840163"/>
          <p14:tracePt t="120212" x="6831013" y="3830638"/>
          <p14:tracePt t="120240" x="6831013" y="3822700"/>
          <p14:tracePt t="120254" x="6840538" y="3813175"/>
          <p14:tracePt t="120268" x="6848475" y="3813175"/>
          <p14:tracePt t="120282" x="6858000" y="3803650"/>
          <p14:tracePt t="120295" x="6867525" y="3795713"/>
          <p14:tracePt t="120322" x="6875463" y="3795713"/>
          <p14:tracePt t="120350" x="6884988" y="3795713"/>
          <p14:tracePt t="120384" x="6894513" y="3795713"/>
          <p14:tracePt t="120399" x="6902450" y="3795713"/>
          <p14:tracePt t="120487" x="6902450" y="3803650"/>
          <p14:tracePt t="120549" x="6894513" y="3803650"/>
          <p14:tracePt t="120562" x="6884988" y="3803650"/>
          <p14:tracePt t="120576" x="6875463" y="3803650"/>
          <p14:tracePt t="120589" x="6858000" y="3803650"/>
          <p14:tracePt t="120603" x="6848475" y="3803650"/>
          <p14:tracePt t="120624" x="6840538" y="3803650"/>
          <p14:tracePt t="120637" x="6831013" y="3803650"/>
          <p14:tracePt t="120649" x="6823075" y="3803650"/>
          <p14:tracePt t="120666" x="6823075" y="3813175"/>
          <p14:tracePt t="120685" x="6823075" y="3822700"/>
          <p14:tracePt t="120720" x="6823075" y="3830638"/>
          <p14:tracePt t="120734" x="6823075" y="3840163"/>
          <p14:tracePt t="120768" x="6823075" y="3848100"/>
          <p14:tracePt t="120871" x="6823075" y="3840163"/>
          <p14:tracePt t="120877" x="6831013" y="3840163"/>
          <p14:tracePt t="120885" x="6831013" y="3830638"/>
          <p14:tracePt t="120905" x="6840538" y="3830638"/>
          <p14:tracePt t="121049" x="6831013" y="3830638"/>
          <p14:tracePt t="121063" x="6823075" y="3830638"/>
          <p14:tracePt t="121104" x="6813550" y="3830638"/>
          <p14:tracePt t="121193" x="6804025" y="3830638"/>
          <p14:tracePt t="121611" x="6680200" y="3857625"/>
          <p14:tracePt t="121618" x="6562725" y="3884613"/>
          <p14:tracePt t="121625" x="6473825" y="3929063"/>
          <p14:tracePt t="121633" x="6348413" y="3956050"/>
          <p14:tracePt t="121649" x="6037263" y="4027488"/>
          <p14:tracePt t="121666" x="5768975" y="4037013"/>
          <p14:tracePt t="121683" x="5688013" y="4037013"/>
          <p14:tracePt t="121699" x="5589588" y="4037013"/>
          <p14:tracePt t="121716" x="5483225" y="4027488"/>
          <p14:tracePt t="121733" x="5446713" y="4010025"/>
          <p14:tracePt t="121749" x="5411788" y="3990975"/>
          <p14:tracePt t="121766" x="5394325" y="3983038"/>
          <p14:tracePt t="121783" x="5375275" y="3973513"/>
          <p14:tracePt t="121799" x="5357813" y="3965575"/>
          <p14:tracePt t="121816" x="5348288" y="3956050"/>
          <p14:tracePt t="121833" x="5348288" y="3946525"/>
          <p14:tracePt t="121849" x="5340350" y="3938588"/>
          <p14:tracePt t="121866" x="5340350" y="3919538"/>
          <p14:tracePt t="121892" x="5340350" y="3911600"/>
          <p14:tracePt t="121913" x="5340350" y="3902075"/>
          <p14:tracePt t="121920" x="5330825" y="3894138"/>
          <p14:tracePt t="121933" x="5322888" y="3884613"/>
          <p14:tracePt t="121949" x="5313363" y="3867150"/>
          <p14:tracePt t="121966" x="5295900" y="3857625"/>
          <p14:tracePt t="121983" x="5251450" y="3840163"/>
          <p14:tracePt t="121999" x="5205413" y="3822700"/>
          <p14:tracePt t="122016" x="5160963" y="3813175"/>
          <p14:tracePt t="122033" x="5133975" y="3803650"/>
          <p14:tracePt t="122049" x="5116513" y="3795713"/>
          <p14:tracePt t="122066" x="5099050" y="3795713"/>
          <p14:tracePt t="122083" x="5089525" y="3786188"/>
          <p14:tracePt t="122099" x="5081588" y="3786188"/>
          <p14:tracePt t="122269" x="5089525" y="3786188"/>
          <p14:tracePt t="122304" x="5099050" y="3786188"/>
          <p14:tracePt t="122310" x="5099050" y="3795713"/>
          <p14:tracePt t="122317" x="5108575" y="3795713"/>
          <p14:tracePt t="122333" x="5116513" y="3795713"/>
          <p14:tracePt t="122349" x="5126038" y="3795713"/>
          <p14:tracePt t="122366" x="5153025" y="3795713"/>
          <p14:tracePt t="122383" x="5160963" y="3803650"/>
          <p14:tracePt t="122399" x="5187950" y="3822700"/>
          <p14:tracePt t="122416" x="5205413" y="3830638"/>
          <p14:tracePt t="122433" x="5232400" y="3840163"/>
          <p14:tracePt t="122449" x="5268913" y="3857625"/>
          <p14:tracePt t="122466" x="5295900" y="3875088"/>
          <p14:tracePt t="122483" x="5367338" y="3894138"/>
          <p14:tracePt t="122499" x="5456238" y="3911600"/>
          <p14:tracePt t="122516" x="5608638" y="3929063"/>
          <p14:tracePt t="122533" x="5705475" y="3929063"/>
          <p14:tracePt t="122550" x="5840413" y="3946525"/>
          <p14:tracePt t="122566" x="6000750" y="3956050"/>
          <p14:tracePt t="122583" x="6153150" y="3956050"/>
          <p14:tracePt t="122599" x="6232525" y="3956050"/>
          <p14:tracePt t="122616" x="6269038" y="3956050"/>
          <p14:tracePt t="122633" x="6296025" y="3956050"/>
          <p14:tracePt t="122649" x="6313488" y="3956050"/>
          <p14:tracePt t="122666" x="6348413" y="3946525"/>
          <p14:tracePt t="122683" x="6367463" y="3938588"/>
          <p14:tracePt t="122699" x="6438900" y="3938588"/>
          <p14:tracePt t="122716" x="6545263" y="3938588"/>
          <p14:tracePt t="122733" x="6589713" y="3938588"/>
          <p14:tracePt t="122749" x="6643688" y="3938588"/>
          <p14:tracePt t="122766" x="6680200" y="3938588"/>
          <p14:tracePt t="122783" x="6715125" y="3929063"/>
          <p14:tracePt t="122799" x="6742113" y="3929063"/>
          <p14:tracePt t="122816" x="6759575" y="3929063"/>
          <p14:tracePt t="122833" x="6777038" y="3929063"/>
          <p14:tracePt t="122849" x="6786563" y="3929063"/>
          <p14:tracePt t="122866" x="6796088" y="3919538"/>
          <p14:tracePt t="122893" x="6804025" y="3919538"/>
          <p14:tracePt t="122907" x="6813550" y="3919538"/>
          <p14:tracePt t="122928" x="6813550" y="3911600"/>
          <p14:tracePt t="122982" x="6813550" y="3902075"/>
          <p14:tracePt t="123024" x="6813550" y="3894138"/>
          <p14:tracePt t="123058" x="6813550" y="3884613"/>
          <p14:tracePt t="123085" x="6813550" y="3875088"/>
          <p14:tracePt t="123120" x="6813550" y="3867150"/>
          <p14:tracePt t="123154" x="6813550" y="3857625"/>
          <p14:tracePt t="123195" x="6813550" y="3848100"/>
          <p14:tracePt t="123380" x="6813550" y="3857625"/>
          <p14:tracePt t="123387" x="6804025" y="3857625"/>
          <p14:tracePt t="123428" x="6796088" y="3867150"/>
          <p14:tracePt t="123463" x="6786563" y="3867150"/>
          <p14:tracePt t="123565" x="6777038" y="3875088"/>
          <p14:tracePt t="123620" x="6769100" y="3875088"/>
          <p14:tracePt t="123627" x="6769100" y="3884613"/>
          <p14:tracePt t="123689" x="6759575" y="3884613"/>
          <p14:tracePt t="123716" x="6759575" y="3894138"/>
          <p14:tracePt t="123771" x="6751638" y="3894138"/>
          <p14:tracePt t="123798" x="6742113" y="3894138"/>
          <p14:tracePt t="123826" x="6742113" y="3902075"/>
          <p14:tracePt t="123833" x="6732588" y="3902075"/>
          <p14:tracePt t="123867" x="6724650" y="3902075"/>
          <p14:tracePt t="123902" x="6715125" y="3911600"/>
          <p14:tracePt t="123935" x="6705600" y="3911600"/>
          <p14:tracePt t="123942" x="6705600" y="3919538"/>
          <p14:tracePt t="123950" x="6697663" y="3919538"/>
          <p14:tracePt t="123966" x="6688138" y="3919538"/>
          <p14:tracePt t="123983" x="6680200" y="3919538"/>
          <p14:tracePt t="123999" x="6670675" y="3919538"/>
          <p14:tracePt t="124016" x="6653213" y="3919538"/>
          <p14:tracePt t="124033" x="6634163" y="3919538"/>
          <p14:tracePt t="124049" x="6616700" y="3919538"/>
          <p14:tracePt t="124066" x="6562725" y="3929063"/>
          <p14:tracePt t="124083" x="6527800" y="3929063"/>
          <p14:tracePt t="124099" x="6491288" y="3929063"/>
          <p14:tracePt t="124116" x="6429375" y="3929063"/>
          <p14:tracePt t="124133" x="6375400" y="3946525"/>
          <p14:tracePt t="124149" x="6161088" y="3965575"/>
          <p14:tracePt t="124166" x="6000750" y="3983038"/>
          <p14:tracePt t="124183" x="5875338" y="4010025"/>
          <p14:tracePt t="124199" x="5795963" y="4027488"/>
          <p14:tracePt t="124216" x="5643563" y="4044950"/>
          <p14:tracePt t="124233" x="5537200" y="4071938"/>
          <p14:tracePt t="124249" x="5465763" y="4089400"/>
          <p14:tracePt t="124266" x="5402263" y="4116388"/>
          <p14:tracePt t="124283" x="5367338" y="4125913"/>
          <p14:tracePt t="124299" x="5330825" y="4143375"/>
          <p14:tracePt t="124316" x="5303838" y="4152900"/>
          <p14:tracePt t="124333" x="5187950" y="4187825"/>
          <p14:tracePt t="124349" x="5099050" y="4224338"/>
          <p14:tracePt t="124366" x="5018088" y="4276725"/>
          <p14:tracePt t="124383" x="4938713" y="4313238"/>
          <p14:tracePt t="124399" x="4911725" y="4322763"/>
          <p14:tracePt t="124416" x="4894263" y="4340225"/>
          <p14:tracePt t="124433" x="4884738" y="4348163"/>
          <p14:tracePt t="124449" x="4867275" y="4357688"/>
          <p14:tracePt t="124466" x="4830763" y="4375150"/>
          <p14:tracePt t="124483" x="4813300" y="4394200"/>
          <p14:tracePt t="124499" x="4786313" y="4411663"/>
          <p14:tracePt t="124516" x="4776788" y="4419600"/>
          <p14:tracePt t="124533" x="4768850" y="4429125"/>
          <p14:tracePt t="124549" x="4759325" y="4438650"/>
          <p14:tracePt t="124583" x="4759325" y="4446588"/>
          <p14:tracePt t="124696" x="4768850" y="4446588"/>
          <p14:tracePt t="124724" x="4776788" y="4446588"/>
          <p14:tracePt t="124751" x="4786313" y="4446588"/>
          <p14:tracePt t="124765" x="4795838" y="4446588"/>
          <p14:tracePt t="124772" x="4803775" y="4446588"/>
          <p14:tracePt t="124792" x="4813300" y="4446588"/>
          <p14:tracePt t="124827" x="4822825" y="4446588"/>
          <p14:tracePt t="124854" x="4830763" y="4446588"/>
          <p14:tracePt t="125184" x="4840288" y="4446588"/>
          <p14:tracePt t="125211" x="4848225" y="4446588"/>
          <p14:tracePt t="125252" x="4848225" y="4456113"/>
          <p14:tracePt t="125300" x="4857750" y="4456113"/>
          <p14:tracePt t="125334" x="4867275" y="4456113"/>
          <p14:tracePt t="125396" x="4875213" y="4456113"/>
          <p14:tracePt t="125464" x="4884738" y="4456113"/>
          <p14:tracePt t="125520" x="4884738" y="4465638"/>
          <p14:tracePt t="125554" x="4884738" y="4473575"/>
          <p14:tracePt t="125595" x="4875213" y="4473575"/>
          <p14:tracePt t="125609" x="4867275" y="4473575"/>
          <p14:tracePt t="125622" x="4857750" y="4473575"/>
          <p14:tracePt t="125629" x="4857750" y="4465638"/>
          <p14:tracePt t="125643" x="4848225" y="4465638"/>
          <p14:tracePt t="125656" x="4840288" y="4465638"/>
          <p14:tracePt t="125666" x="4830763" y="4456113"/>
          <p14:tracePt t="125683" x="4822825" y="4456113"/>
          <p14:tracePt t="125699" x="4822825" y="4446588"/>
          <p14:tracePt t="125716" x="4813300" y="4446588"/>
          <p14:tracePt t="125733" x="4803775" y="4438650"/>
          <p14:tracePt t="125749" x="4803775" y="4429125"/>
          <p14:tracePt t="125821" x="4803775" y="4419600"/>
          <p14:tracePt t="125869" x="4813300" y="4419600"/>
          <p14:tracePt t="125917" x="4822825" y="4419600"/>
          <p14:tracePt t="125951" x="4830763" y="4419600"/>
          <p14:tracePt t="125992" x="4840288" y="4419600"/>
          <p14:tracePt t="126040" x="4848225" y="4419600"/>
          <p14:tracePt t="126110" x="4857750" y="4419600"/>
          <p14:tracePt t="126150" x="4867275" y="4419600"/>
          <p14:tracePt t="126177" x="4875213" y="4419600"/>
          <p14:tracePt t="126198" x="4884738" y="4419600"/>
          <p14:tracePt t="126226" x="4894263" y="4419600"/>
          <p14:tracePt t="126287" x="4902200" y="4419600"/>
          <p14:tracePt t="126342" x="4911725" y="4419600"/>
          <p14:tracePt t="126356" x="4919663" y="4419600"/>
          <p14:tracePt t="126411" x="4929188" y="4419600"/>
          <p14:tracePt t="126445" x="4929188" y="4411663"/>
          <p14:tracePt t="126506" x="4938713" y="4411663"/>
          <p14:tracePt t="126520" x="4938713" y="4402138"/>
          <p14:tracePt t="126534" x="4946650" y="4402138"/>
          <p14:tracePt t="126541" x="4956175" y="4402138"/>
          <p14:tracePt t="126554" x="4965700" y="4402138"/>
          <p14:tracePt t="126566" x="4983163" y="4402138"/>
          <p14:tracePt t="126583" x="5010150" y="4402138"/>
          <p14:tracePt t="126599" x="5037138" y="4402138"/>
          <p14:tracePt t="126616" x="5062538" y="4402138"/>
          <p14:tracePt t="126633" x="5081588" y="4402138"/>
          <p14:tracePt t="126649" x="5099050" y="4402138"/>
          <p14:tracePt t="126666" x="5108575" y="4402138"/>
          <p14:tracePt t="126699" x="5126038" y="4402138"/>
          <p14:tracePt t="126733" x="5133975" y="4402138"/>
          <p14:tracePt t="127234" x="5143500" y="4402138"/>
          <p14:tracePt t="127288" x="5153025" y="4402138"/>
          <p14:tracePt t="127323" x="5160963" y="4402138"/>
          <p14:tracePt t="127336" x="5170488" y="4402138"/>
          <p14:tracePt t="127343" x="5170488" y="4411663"/>
          <p14:tracePt t="127370" x="5180013" y="4411663"/>
          <p14:tracePt t="127741" x="5197475" y="4411663"/>
          <p14:tracePt t="127747" x="5214938" y="4411663"/>
          <p14:tracePt t="127754" x="5224463" y="4411663"/>
          <p14:tracePt t="127766" x="5232400" y="4419600"/>
          <p14:tracePt t="127783" x="5259388" y="4419600"/>
          <p14:tracePt t="127799" x="5268913" y="4419600"/>
          <p14:tracePt t="127816" x="5276850" y="4419600"/>
          <p14:tracePt t="127833" x="5286375" y="4419600"/>
          <p14:tracePt t="127871" x="5295900" y="4419600"/>
          <p14:tracePt t="128125" x="5303838" y="4419600"/>
          <p14:tracePt t="128173" x="5313363" y="4419600"/>
          <p14:tracePt t="128193" x="5322888" y="4419600"/>
          <p14:tracePt t="128228" x="5330825" y="4419600"/>
          <p14:tracePt t="128255" x="5340350" y="4419600"/>
          <p14:tracePt t="128263" x="5340350" y="4429125"/>
          <p14:tracePt t="128269" x="5348288" y="4429125"/>
          <p14:tracePt t="128283" x="5357813" y="4429125"/>
          <p14:tracePt t="128299" x="5375275" y="4429125"/>
          <p14:tracePt t="128316" x="5384800" y="4438650"/>
          <p14:tracePt t="128333" x="5394325" y="4438650"/>
          <p14:tracePt t="128349" x="5402263" y="4438650"/>
          <p14:tracePt t="128366" x="5411788" y="4438650"/>
          <p14:tracePt t="128400" x="5419725" y="4438650"/>
          <p14:tracePt t="128416" x="5429250" y="4438650"/>
          <p14:tracePt t="128440" x="5438775" y="4438650"/>
          <p14:tracePt t="128495" x="5446713" y="4438650"/>
          <p14:tracePt t="128557" x="5446713" y="4446588"/>
          <p14:tracePt t="131265" x="5429250" y="4456113"/>
          <p14:tracePt t="131271" x="5375275" y="4491038"/>
          <p14:tracePt t="131283" x="5313363" y="4527550"/>
          <p14:tracePt t="131299" x="5081588" y="4608513"/>
          <p14:tracePt t="131316" x="4938713" y="4652963"/>
          <p14:tracePt t="131333" x="4795838" y="4697413"/>
          <p14:tracePt t="131349" x="4572000" y="4759325"/>
          <p14:tracePt t="131366" x="4527550" y="4759325"/>
          <p14:tracePt t="132069" x="2232025" y="5429250"/>
          <p14:tracePt t="132071" x="2179638" y="5446713"/>
          <p14:tracePt t="132083" x="2170113" y="5446713"/>
          <p14:tracePt t="132099" x="2160588" y="5446713"/>
          <p14:tracePt t="132362" x="2170113" y="5446713"/>
          <p14:tracePt t="132369" x="2179638" y="5446713"/>
          <p14:tracePt t="132383" x="2187575" y="5446713"/>
          <p14:tracePt t="132389" x="2205038" y="5446713"/>
          <p14:tracePt t="132399" x="2224088" y="5446713"/>
          <p14:tracePt t="132416" x="2276475" y="5438775"/>
          <p14:tracePt t="132433" x="2303463" y="5438775"/>
          <p14:tracePt t="132449" x="2322513" y="5438775"/>
          <p14:tracePt t="132466" x="2366963" y="5429250"/>
          <p14:tracePt t="132483" x="2393950" y="5419725"/>
          <p14:tracePt t="132499" x="2446338" y="5411788"/>
          <p14:tracePt t="132516" x="2562225" y="5384800"/>
          <p14:tracePt t="132533" x="2786063" y="5340350"/>
          <p14:tracePt t="132549" x="2847975" y="5322888"/>
          <p14:tracePt t="132566" x="2874963" y="5313363"/>
          <p14:tracePt t="132583" x="2911475" y="5313363"/>
          <p14:tracePt t="132599" x="2919413" y="5303838"/>
          <p14:tracePt t="132616" x="2955925" y="5286375"/>
          <p14:tracePt t="132633" x="2982913" y="5286375"/>
          <p14:tracePt t="132649" x="3017838" y="5259388"/>
          <p14:tracePt t="132666" x="3108325" y="5224463"/>
          <p14:tracePt t="132683" x="3170238" y="5205413"/>
          <p14:tracePt t="132699" x="3241675" y="5187950"/>
          <p14:tracePt t="132716" x="3322638" y="5153025"/>
          <p14:tracePt t="132733" x="3517900" y="5081588"/>
          <p14:tracePt t="132749" x="3670300" y="5037138"/>
          <p14:tracePt t="132766" x="3751263" y="5010150"/>
          <p14:tracePt t="132783" x="3768725" y="5010150"/>
          <p14:tracePt t="132799" x="3786188" y="5000625"/>
          <p14:tracePt t="132816" x="3795713" y="4991100"/>
          <p14:tracePt t="132833" x="3803650" y="4991100"/>
          <p14:tracePt t="132849" x="3813175" y="4991100"/>
          <p14:tracePt t="132866" x="3822700" y="4991100"/>
          <p14:tracePt t="133116" x="3830638" y="4991100"/>
          <p14:tracePt t="133130" x="3840163" y="5000625"/>
          <p14:tracePt t="133143" x="3848100" y="5000625"/>
          <p14:tracePt t="133164" x="3857625" y="5000625"/>
          <p14:tracePt t="133171" x="3867150" y="5010150"/>
          <p14:tracePt t="133183" x="3875088" y="5010150"/>
          <p14:tracePt t="133199" x="3894138" y="5010150"/>
          <p14:tracePt t="133216" x="3902075" y="5010150"/>
          <p14:tracePt t="133233" x="3919538" y="5010150"/>
          <p14:tracePt t="133249" x="3929063" y="5010150"/>
          <p14:tracePt t="133283" x="3938588" y="5010150"/>
          <p14:tracePt t="133309" x="3946525" y="5010150"/>
          <p14:tracePt t="133342" x="3956050" y="5010150"/>
          <p14:tracePt t="133357" x="3965575" y="5010150"/>
          <p14:tracePt t="133376" x="3973513" y="5010150"/>
          <p14:tracePt t="133397" x="3983038" y="5010150"/>
          <p14:tracePt t="133411" x="3990975" y="5010150"/>
          <p14:tracePt t="133424" x="4000500" y="5010150"/>
          <p14:tracePt t="133459" x="4010025" y="5010150"/>
          <p14:tracePt t="133486" x="4017963" y="5010150"/>
          <p14:tracePt t="133501" x="4017963" y="5018088"/>
          <p14:tracePt t="133520" x="4027488" y="5018088"/>
          <p14:tracePt t="133535" x="4037013" y="5018088"/>
          <p14:tracePt t="133568" x="4044950" y="5018088"/>
          <p14:tracePt t="133603" x="4054475" y="5018088"/>
          <p14:tracePt t="133630" x="4062413" y="5018088"/>
          <p14:tracePt t="133651" x="4071938" y="5018088"/>
          <p14:tracePt t="133664" x="4071938" y="5027613"/>
          <p14:tracePt t="133678" x="4081463" y="5037138"/>
          <p14:tracePt t="133788" x="4071938" y="5037138"/>
          <p14:tracePt t="133795" x="4062413" y="5037138"/>
          <p14:tracePt t="134158" x="4098925" y="4991100"/>
          <p14:tracePt t="134165" x="4143375" y="4946650"/>
          <p14:tracePt t="134172" x="4187825" y="4902200"/>
          <p14:tracePt t="134183" x="4224338" y="4875213"/>
          <p14:tracePt t="134199" x="4330700" y="4768850"/>
          <p14:tracePt t="134216" x="4429125" y="4687888"/>
          <p14:tracePt t="134233" x="4572000" y="4562475"/>
          <p14:tracePt t="134249" x="4795838" y="4322763"/>
          <p14:tracePt t="134266" x="4875213" y="4224338"/>
          <p14:tracePt t="134283" x="4946650" y="4133850"/>
          <p14:tracePt t="134299" x="4973638" y="4098925"/>
          <p14:tracePt t="134316" x="4991100" y="4081463"/>
          <p14:tracePt t="134333" x="5000625" y="4071938"/>
          <p14:tracePt t="134350" x="5010150" y="4062413"/>
          <p14:tracePt t="134366" x="5010150" y="4054475"/>
          <p14:tracePt t="134383" x="5018088" y="4054475"/>
          <p14:tracePt t="134399" x="5018088" y="4044950"/>
          <p14:tracePt t="134426" x="5018088" y="4037013"/>
          <p14:tracePt t="134433" x="5027613" y="4037013"/>
          <p14:tracePt t="134460" x="5027613" y="4027488"/>
          <p14:tracePt t="134473" x="5027613" y="4017963"/>
          <p14:tracePt t="134508" x="5027613" y="4010025"/>
          <p14:tracePt t="134535" x="5027613" y="4000500"/>
          <p14:tracePt t="134549" x="5027613" y="3990975"/>
          <p14:tracePt t="134556" x="5037138" y="3973513"/>
          <p14:tracePt t="134566" x="5037138" y="3956050"/>
          <p14:tracePt t="134583" x="5054600" y="3911600"/>
          <p14:tracePt t="134599" x="5062538" y="3840163"/>
          <p14:tracePt t="134616" x="5062538" y="3813175"/>
          <p14:tracePt t="134633" x="5062538" y="3795713"/>
          <p14:tracePt t="134649" x="5062538" y="3776663"/>
          <p14:tracePt t="134666" x="5062538" y="3768725"/>
          <p14:tracePt t="134683" x="5062538" y="3759200"/>
          <p14:tracePt t="134699" x="5062538" y="3751263"/>
          <p14:tracePt t="135001" x="5062538" y="3759200"/>
          <p14:tracePt t="135029" x="5072063" y="3768725"/>
          <p14:tracePt t="135056" x="5072063" y="3776663"/>
          <p14:tracePt t="135071" x="5081588" y="3776663"/>
          <p14:tracePt t="135091" x="5081588" y="3786188"/>
          <p14:tracePt t="135145" x="5081588" y="3795713"/>
          <p14:tracePt t="135228" x="5081588" y="3803650"/>
          <p14:tracePt t="135570" x="5089525" y="3803650"/>
          <p14:tracePt t="135584" x="5099050" y="3803650"/>
          <p14:tracePt t="135598" x="5108575" y="3803650"/>
          <p14:tracePt t="135605" x="5108575" y="3813175"/>
          <p14:tracePt t="135616" x="5126038" y="3813175"/>
          <p14:tracePt t="135633" x="5160963" y="3830638"/>
          <p14:tracePt t="135649" x="5205413" y="3848100"/>
          <p14:tracePt t="135666" x="5241925" y="3867150"/>
          <p14:tracePt t="135683" x="5303838" y="3902075"/>
          <p14:tracePt t="135699" x="5348288" y="3919538"/>
          <p14:tracePt t="135716" x="5446713" y="3946525"/>
          <p14:tracePt t="135733" x="5527675" y="3973513"/>
          <p14:tracePt t="135749" x="5616575" y="4000500"/>
          <p14:tracePt t="135766" x="5653088" y="4000500"/>
          <p14:tracePt t="135783" x="5697538" y="4017963"/>
          <p14:tracePt t="135799" x="5724525" y="4017963"/>
          <p14:tracePt t="135816" x="5751513" y="4027488"/>
          <p14:tracePt t="135833" x="5840413" y="4037013"/>
          <p14:tracePt t="135849" x="5902325" y="4037013"/>
          <p14:tracePt t="135866" x="6000750" y="4037013"/>
          <p14:tracePt t="135883" x="6062663" y="4037013"/>
          <p14:tracePt t="135900" x="6116638" y="4027488"/>
          <p14:tracePt t="135916" x="6161088" y="4027488"/>
          <p14:tracePt t="135933" x="6215063" y="4017963"/>
          <p14:tracePt t="135949" x="6323013" y="3990975"/>
          <p14:tracePt t="135966" x="6394450" y="3983038"/>
          <p14:tracePt t="135983" x="6473825" y="3956050"/>
          <p14:tracePt t="135999" x="6510338" y="3956050"/>
          <p14:tracePt t="136016" x="6545263" y="3938588"/>
          <p14:tracePt t="136033" x="6562725" y="3938588"/>
          <p14:tracePt t="136049" x="6589713" y="3938588"/>
          <p14:tracePt t="136066" x="6616700" y="3919538"/>
          <p14:tracePt t="136083" x="6634163" y="3919538"/>
          <p14:tracePt t="136099" x="6653213" y="3911600"/>
          <p14:tracePt t="136116" x="6661150" y="3911600"/>
          <p14:tracePt t="136133" x="6670675" y="3902075"/>
          <p14:tracePt t="136149" x="6680200" y="3902075"/>
          <p14:tracePt t="136166" x="6697663" y="3894138"/>
          <p14:tracePt t="136199" x="6705600" y="3884613"/>
          <p14:tracePt t="136216" x="6715125" y="3884613"/>
          <p14:tracePt t="136233" x="6732588" y="3884613"/>
          <p14:tracePt t="136249" x="6732588" y="3875088"/>
          <p14:tracePt t="136266" x="6742113" y="3875088"/>
          <p14:tracePt t="136283" x="6742113" y="3867150"/>
          <p14:tracePt t="136299" x="6751638" y="3867150"/>
          <p14:tracePt t="136316" x="6751638" y="3857625"/>
          <p14:tracePt t="136333" x="6759575" y="3857625"/>
          <p14:tracePt t="136349" x="6769100" y="3848100"/>
          <p14:tracePt t="136383" x="6769100" y="3840163"/>
          <p14:tracePt t="136427" x="6769100" y="3830638"/>
          <p14:tracePt t="136839" x="6759575" y="3830638"/>
          <p14:tracePt t="136846" x="6759575" y="3840163"/>
          <p14:tracePt t="136853" x="6751638" y="3840163"/>
          <p14:tracePt t="136867" x="6742113" y="3848100"/>
          <p14:tracePt t="136883" x="6742113" y="3857625"/>
          <p14:tracePt t="136899" x="6724650" y="3857625"/>
          <p14:tracePt t="136916" x="6715125" y="3867150"/>
          <p14:tracePt t="136933" x="6697663" y="3875088"/>
          <p14:tracePt t="136949" x="6661150" y="3884613"/>
          <p14:tracePt t="136966" x="6554788" y="3902075"/>
          <p14:tracePt t="136983" x="6242050" y="3911600"/>
          <p14:tracePt t="136999" x="6108700" y="3911600"/>
          <p14:tracePt t="137016" x="6010275" y="3919538"/>
          <p14:tracePt t="137033" x="5867400" y="3919538"/>
          <p14:tracePt t="137049" x="5759450" y="3919538"/>
          <p14:tracePt t="137066" x="5643563" y="3929063"/>
          <p14:tracePt t="137083" x="5599113" y="3929063"/>
          <p14:tracePt t="137099" x="5527675" y="3929063"/>
          <p14:tracePt t="137116" x="5446713" y="3929063"/>
          <p14:tracePt t="137133" x="5357813" y="3929063"/>
          <p14:tracePt t="137149" x="5224463" y="3929063"/>
          <p14:tracePt t="137166" x="5126038" y="3911600"/>
          <p14:tracePt t="137183" x="4973638" y="3902075"/>
          <p14:tracePt t="137199" x="4884738" y="3894138"/>
          <p14:tracePt t="137216" x="4795838" y="3884613"/>
          <p14:tracePt t="137233" x="4759325" y="3875088"/>
          <p14:tracePt t="137250" x="4724400" y="3875088"/>
          <p14:tracePt t="137266" x="4705350" y="3867150"/>
          <p14:tracePt t="137283" x="4697413" y="3857625"/>
          <p14:tracePt t="137299" x="4687888" y="3857625"/>
          <p14:tracePt t="137316" x="4679950" y="3857625"/>
          <p14:tracePt t="137333" x="4670425" y="3848100"/>
          <p14:tracePt t="137366" x="4670425" y="3840163"/>
          <p14:tracePt t="137415" x="4679950" y="3840163"/>
          <p14:tracePt t="137436" x="4687888" y="3840163"/>
          <p14:tracePt t="137442" x="4687888" y="3830638"/>
          <p14:tracePt t="137449" x="4705350" y="3830638"/>
          <p14:tracePt t="137466" x="4714875" y="3830638"/>
          <p14:tracePt t="137483" x="4751388" y="3822700"/>
          <p14:tracePt t="137499" x="4768850" y="3822700"/>
          <p14:tracePt t="137516" x="4795838" y="3822700"/>
          <p14:tracePt t="137533" x="4822825" y="3822700"/>
          <p14:tracePt t="137549" x="4840288" y="3822700"/>
          <p14:tracePt t="137566" x="4857750" y="3822700"/>
          <p14:tracePt t="137583" x="4875213" y="3822700"/>
          <p14:tracePt t="137599" x="4894263" y="3822700"/>
          <p14:tracePt t="137616" x="4902200" y="3822700"/>
          <p14:tracePt t="137633" x="4919663" y="3822700"/>
          <p14:tracePt t="137649" x="4929188" y="3822700"/>
          <p14:tracePt t="137666" x="4938713" y="3822700"/>
          <p14:tracePt t="137683" x="4938713" y="3830638"/>
          <p14:tracePt t="137699" x="4946650" y="3830638"/>
          <p14:tracePt t="137716" x="4956175" y="3830638"/>
          <p14:tracePt t="137833" x="4965700" y="3830638"/>
          <p14:tracePt t="137868" x="4973638" y="3830638"/>
          <p14:tracePt t="137895" x="4983163" y="3830638"/>
          <p14:tracePt t="137915" x="4991100" y="3830638"/>
          <p14:tracePt t="137943" x="5000625" y="3830638"/>
          <p14:tracePt t="138217" x="5010150" y="3830638"/>
          <p14:tracePt t="138224" x="5010150" y="3840163"/>
          <p14:tracePt t="138233" x="5027613" y="3840163"/>
          <p14:tracePt t="138249" x="5054600" y="3848100"/>
          <p14:tracePt t="138266" x="5133975" y="3857625"/>
          <p14:tracePt t="138283" x="5187950" y="3867150"/>
          <p14:tracePt t="138299" x="5214938" y="3867150"/>
          <p14:tracePt t="138316" x="5251450" y="3884613"/>
          <p14:tracePt t="138333" x="5303838" y="3894138"/>
          <p14:tracePt t="138349" x="5384800" y="3911600"/>
          <p14:tracePt t="138366" x="5518150" y="3919538"/>
          <p14:tracePt t="138383" x="5705475" y="3946525"/>
          <p14:tracePt t="138399" x="5776913" y="3956050"/>
          <p14:tracePt t="138416" x="5875338" y="3956050"/>
          <p14:tracePt t="138433" x="5965825" y="3956050"/>
          <p14:tracePt t="138449" x="6081713" y="3946525"/>
          <p14:tracePt t="138466" x="6224588" y="3919538"/>
          <p14:tracePt t="138483" x="6269038" y="3919538"/>
          <p14:tracePt t="138499" x="6296025" y="3911600"/>
          <p14:tracePt t="138516" x="6313488" y="3911600"/>
          <p14:tracePt t="138533" x="6340475" y="3902075"/>
          <p14:tracePt t="138549" x="6367463" y="3894138"/>
          <p14:tracePt t="138566" x="6394450" y="3894138"/>
          <p14:tracePt t="138583" x="6411913" y="3884613"/>
          <p14:tracePt t="138599" x="6419850" y="3884613"/>
          <p14:tracePt t="138616" x="6446838" y="3875088"/>
          <p14:tracePt t="138633" x="6465888" y="3867150"/>
          <p14:tracePt t="138649" x="6491288" y="3867150"/>
          <p14:tracePt t="138666" x="6510338" y="3857625"/>
          <p14:tracePt t="138683" x="6537325" y="3848100"/>
          <p14:tracePt t="138699" x="6554788" y="3848100"/>
          <p14:tracePt t="138716" x="6572250" y="3848100"/>
          <p14:tracePt t="138733" x="6589713" y="3840163"/>
          <p14:tracePt t="138749" x="6599238" y="3840163"/>
          <p14:tracePt t="138766" x="6626225" y="3840163"/>
          <p14:tracePt t="138783" x="6643688" y="3840163"/>
          <p14:tracePt t="138799" x="6653213" y="3830638"/>
          <p14:tracePt t="138816" x="6661150" y="3830638"/>
          <p14:tracePt t="138833" x="6680200" y="3830638"/>
          <p14:tracePt t="138866" x="6688138" y="3830638"/>
          <p14:tracePt t="138883" x="6697663" y="3830638"/>
          <p14:tracePt t="138958" x="6705600" y="3830638"/>
          <p14:tracePt t="140589" x="6680200" y="3840163"/>
          <p14:tracePt t="140596" x="6643688" y="3857625"/>
          <p14:tracePt t="140603" x="6608763" y="3875088"/>
          <p14:tracePt t="140616" x="6537325" y="3894138"/>
          <p14:tracePt t="140633" x="6465888" y="3919538"/>
          <p14:tracePt t="140649" x="6419850" y="3938588"/>
          <p14:tracePt t="140666" x="6367463" y="3965575"/>
          <p14:tracePt t="140683" x="6323013" y="3983038"/>
          <p14:tracePt t="140699" x="6276975" y="4010025"/>
          <p14:tracePt t="140716" x="6161088" y="4081463"/>
          <p14:tracePt t="140733" x="6037263" y="4160838"/>
          <p14:tracePt t="140749" x="5956300" y="4205288"/>
          <p14:tracePt t="140766" x="5894388" y="4259263"/>
          <p14:tracePt t="140783" x="5830888" y="4313238"/>
          <p14:tracePt t="140799" x="5795963" y="4340225"/>
          <p14:tracePt t="140816" x="5741988" y="4384675"/>
          <p14:tracePt t="140833" x="5705475" y="4411663"/>
          <p14:tracePt t="140849" x="5661025" y="4438650"/>
          <p14:tracePt t="140866" x="5608638" y="4483100"/>
          <p14:tracePt t="140883" x="5581650" y="4510088"/>
          <p14:tracePt t="140885" x="5554663" y="4527550"/>
          <p14:tracePt t="140899" x="5518150" y="4554538"/>
          <p14:tracePt t="140916" x="5465763" y="4616450"/>
          <p14:tracePt t="140933" x="5375275" y="4724400"/>
          <p14:tracePt t="140949" x="5340350" y="4776788"/>
          <p14:tracePt t="140966" x="5295900" y="4830763"/>
          <p14:tracePt t="140983" x="5214938" y="4911725"/>
          <p14:tracePt t="140999" x="5153025" y="4991100"/>
          <p14:tracePt t="141016" x="5062538" y="5081588"/>
          <p14:tracePt t="141033" x="5027613" y="5126038"/>
          <p14:tracePt t="141049" x="4991100" y="5160963"/>
          <p14:tracePt t="141066" x="4973638" y="5170488"/>
          <p14:tracePt t="141083" x="4956175" y="5187950"/>
          <p14:tracePt t="141099" x="4946650" y="5197475"/>
          <p14:tracePt t="141116" x="4938713" y="5205413"/>
          <p14:tracePt t="141133" x="4929188" y="5205413"/>
          <p14:tracePt t="141149" x="4919663" y="5214938"/>
          <p14:tracePt t="141166" x="4911725" y="5224463"/>
          <p14:tracePt t="141193" x="4902200" y="5224463"/>
          <p14:tracePt t="141213" x="4902200" y="5214938"/>
          <p14:tracePt t="141268" x="4902200" y="5205413"/>
          <p14:tracePt t="141296" x="4902200" y="5197475"/>
          <p14:tracePt t="141309" x="4902200" y="5187950"/>
          <p14:tracePt t="141330" x="4902200" y="5180013"/>
          <p14:tracePt t="141337" x="4902200" y="5170488"/>
          <p14:tracePt t="141349" x="4911725" y="5170488"/>
          <p14:tracePt t="141366" x="4929188" y="5153025"/>
          <p14:tracePt t="141383" x="4946650" y="5143500"/>
          <p14:tracePt t="141399" x="4973638" y="5133975"/>
          <p14:tracePt t="141416" x="4983163" y="5126038"/>
          <p14:tracePt t="141433" x="5010150" y="5116513"/>
          <p14:tracePt t="141449" x="5027613" y="5108575"/>
          <p14:tracePt t="141467" x="5054600" y="5099050"/>
          <p14:tracePt t="141483" x="5081588" y="5089525"/>
          <p14:tracePt t="141499" x="5108575" y="5072063"/>
          <p14:tracePt t="141516" x="5133975" y="5072063"/>
          <p14:tracePt t="141533" x="5160963" y="5062538"/>
          <p14:tracePt t="141549" x="5180013" y="5054600"/>
          <p14:tracePt t="141566" x="5187950" y="5054600"/>
          <p14:tracePt t="141583" x="5197475" y="5054600"/>
          <p14:tracePt t="141599" x="5205413" y="5054600"/>
          <p14:tracePt t="141616" x="5214938" y="5054600"/>
          <p14:tracePt t="141633" x="5224463" y="5054600"/>
          <p14:tracePt t="141649" x="5232400" y="5054600"/>
          <p14:tracePt t="141666" x="5241925" y="5054600"/>
          <p14:tracePt t="141683" x="5251450" y="5054600"/>
          <p14:tracePt t="141707" x="5259388" y="5054600"/>
          <p14:tracePt t="141721" x="5268913" y="5054600"/>
          <p14:tracePt t="141755" x="5276850" y="5054600"/>
          <p14:tracePt t="141769" x="5286375" y="5054600"/>
          <p14:tracePt t="141796" x="5295900" y="5054600"/>
          <p14:tracePt t="141810" x="5303838" y="5054600"/>
          <p14:tracePt t="141824" x="5303838" y="5062538"/>
          <p14:tracePt t="141830" x="5313363" y="5062538"/>
          <p14:tracePt t="141844" x="5330825" y="5062538"/>
          <p14:tracePt t="141858" x="5340350" y="5062538"/>
          <p14:tracePt t="141866" x="5348288" y="5062538"/>
          <p14:tracePt t="141883" x="5367338" y="5062538"/>
          <p14:tracePt t="141899" x="5375275" y="5062538"/>
          <p14:tracePt t="141916" x="5394325" y="5062538"/>
          <p14:tracePt t="141933" x="5402263" y="5062538"/>
          <p14:tracePt t="141966" x="5411788" y="5062538"/>
          <p14:tracePt t="142009" x="5411788" y="5054600"/>
          <p14:tracePt t="142023" x="5411788" y="5045075"/>
          <p14:tracePt t="142043" x="5411788" y="5037138"/>
          <p14:tracePt t="142057" x="5411788" y="5027613"/>
          <p14:tracePt t="142064" x="5411788" y="5018088"/>
          <p14:tracePt t="142077" x="5411788" y="5010150"/>
          <p14:tracePt t="142105" x="5411788" y="5000625"/>
          <p14:tracePt t="142125" x="5402263" y="5000625"/>
          <p14:tracePt t="142139" x="5402263" y="4991100"/>
          <p14:tracePt t="142153" x="5394325" y="4983163"/>
          <p14:tracePt t="142167" x="5384800" y="4983163"/>
          <p14:tracePt t="142180" x="5375275" y="4983163"/>
          <p14:tracePt t="142187" x="5375275" y="4973638"/>
          <p14:tracePt t="142199" x="5367338" y="4973638"/>
          <p14:tracePt t="142216" x="5357813" y="4965700"/>
          <p14:tracePt t="142233" x="5348288" y="4956175"/>
          <p14:tracePt t="142249" x="5330825" y="4938713"/>
          <p14:tracePt t="142266" x="5330825" y="4929188"/>
          <p14:tracePt t="142283" x="5322888" y="4911725"/>
          <p14:tracePt t="142299" x="5313363" y="4902200"/>
          <p14:tracePt t="142316" x="5313363" y="4894263"/>
          <p14:tracePt t="142333" x="5303838" y="4894263"/>
          <p14:tracePt t="142349" x="5303838" y="4884738"/>
          <p14:tracePt t="142420" x="5303838" y="4875213"/>
          <p14:tracePt t="142900" x="5303838" y="4867275"/>
          <p14:tracePt t="143058" x="5295900" y="4867275"/>
          <p14:tracePt t="143065" x="5295900" y="4875213"/>
          <p14:tracePt t="143106" x="5295900" y="4884738"/>
          <p14:tracePt t="143161" x="5295900" y="4894263"/>
          <p14:tracePt t="143202" x="5295900" y="4902200"/>
          <p14:tracePt t="143216" x="5303838" y="4902200"/>
          <p14:tracePt t="143257" x="5313363" y="4902200"/>
          <p14:tracePt t="143270" x="5322888" y="4902200"/>
          <p14:tracePt t="143291" x="5322888" y="4911725"/>
          <p14:tracePt t="143298" x="5330825" y="4911725"/>
          <p14:tracePt t="143332" x="5340350" y="4911725"/>
          <p14:tracePt t="143353" x="5348288" y="4911725"/>
          <p14:tracePt t="143359" x="5357813" y="4911725"/>
          <p14:tracePt t="143380" x="5367338" y="4911725"/>
          <p14:tracePt t="143394" x="5375275" y="4911725"/>
          <p14:tracePt t="143407" x="5384800" y="4911725"/>
          <p14:tracePt t="143421" x="5402263" y="4911725"/>
          <p14:tracePt t="143435" x="5411788" y="4911725"/>
          <p14:tracePt t="143449" x="5429250" y="4911725"/>
          <p14:tracePt t="143466" x="5438775" y="4911725"/>
          <p14:tracePt t="143483" x="5446713" y="4911725"/>
          <p14:tracePt t="143499" x="5456238" y="4911725"/>
          <p14:tracePt t="143516" x="5465763" y="4911725"/>
          <p14:tracePt t="143549" x="5473700" y="4911725"/>
          <p14:tracePt t="143613" x="5473700" y="4902200"/>
          <p14:tracePt t="144004" x="5465763" y="4902200"/>
          <p14:tracePt t="144011" x="5456238" y="4911725"/>
          <p14:tracePt t="144018" x="5446713" y="4919663"/>
          <p14:tracePt t="144033" x="5429250" y="4929188"/>
          <p14:tracePt t="144049" x="5419725" y="4929188"/>
          <p14:tracePt t="144066" x="5402263" y="4938713"/>
          <p14:tracePt t="144083" x="5402263" y="4946650"/>
          <p14:tracePt t="144099" x="5394325" y="4946650"/>
          <p14:tracePt t="144162" x="5394325" y="4938713"/>
          <p14:tracePt t="144169" x="5402263" y="4938713"/>
          <p14:tracePt t="144182" x="5411788" y="4938713"/>
          <p14:tracePt t="144196" x="5419725" y="4938713"/>
          <p14:tracePt t="144204" x="5419725" y="4929188"/>
          <p14:tracePt t="144216" x="5429250" y="4929188"/>
          <p14:tracePt t="144233" x="5438775" y="4929188"/>
          <p14:tracePt t="144249" x="5446713" y="4929188"/>
          <p14:tracePt t="144266" x="5465763" y="4929188"/>
          <p14:tracePt t="144283" x="5473700" y="4929188"/>
          <p14:tracePt t="144299" x="5483225" y="4929188"/>
          <p14:tracePt t="144316" x="5491163" y="4929188"/>
          <p14:tracePt t="144374" x="5491163" y="4938713"/>
          <p14:tracePt t="144381" x="5483225" y="4938713"/>
          <p14:tracePt t="144388" x="5473700" y="4946650"/>
          <p14:tracePt t="144401" x="5465763" y="4946650"/>
          <p14:tracePt t="144416" x="5456238" y="4946650"/>
          <p14:tracePt t="144433" x="5438775" y="4956175"/>
          <p14:tracePt t="144449" x="5429250" y="4965700"/>
          <p14:tracePt t="144466" x="5411788" y="4965700"/>
          <p14:tracePt t="144483" x="5402263" y="4965700"/>
          <p14:tracePt t="144499" x="5394325" y="4983163"/>
          <p14:tracePt t="144516" x="5375275" y="4983163"/>
          <p14:tracePt t="144533" x="5367338" y="4991100"/>
          <p14:tracePt t="144549" x="5357813" y="4991100"/>
          <p14:tracePt t="144566" x="5348288" y="5000625"/>
          <p14:tracePt t="144583" x="5340350" y="5000625"/>
          <p14:tracePt t="144600" x="5340350" y="5010150"/>
          <p14:tracePt t="144616" x="5340350" y="5018088"/>
          <p14:tracePt t="144683" x="5340350" y="5027613"/>
          <p14:tracePt t="144717" x="5348288" y="5037138"/>
          <p14:tracePt t="144751" x="5357813" y="5037138"/>
          <p14:tracePt t="144778" x="5367338" y="5037138"/>
          <p14:tracePt t="144813" x="5375275" y="5037138"/>
          <p14:tracePt t="144820" x="5384800" y="5037138"/>
          <p14:tracePt t="144847" x="5384800" y="5045075"/>
          <p14:tracePt t="144854" x="5394325" y="5045075"/>
          <p14:tracePt t="144881" x="5402263" y="5045075"/>
          <p14:tracePt t="144895" x="5411788" y="5054600"/>
          <p14:tracePt t="144916" x="5419725" y="5054600"/>
          <p14:tracePt t="144923" x="5429250" y="5054600"/>
          <p14:tracePt t="144943" x="5438775" y="5054600"/>
          <p14:tracePt t="144957" x="5446713" y="5054600"/>
          <p14:tracePt t="144985" x="5456238" y="5054600"/>
          <p14:tracePt t="144998" x="5465763" y="5045075"/>
          <p14:tracePt t="145032" x="5473700" y="5045075"/>
          <p14:tracePt t="145060" x="5483225" y="5045075"/>
          <p14:tracePt t="145094" x="5491163" y="5045075"/>
          <p14:tracePt t="145108" x="5500688" y="5045075"/>
          <p14:tracePt t="145142" x="5510213" y="5045075"/>
          <p14:tracePt t="146066" x="4071938" y="6510338"/>
          <p14:tracePt t="146069" x="4081463" y="6402388"/>
          <p14:tracePt t="146083" x="4357688" y="4776788"/>
          <p14:tracePt t="146099" x="4375150" y="4687888"/>
          <p14:tracePt t="146116" x="4375150" y="4679950"/>
          <p14:tracePt t="146133" x="4375150" y="4670425"/>
          <p14:tracePt t="146149" x="4375150" y="4660900"/>
          <p14:tracePt t="146166" x="4375150" y="4652963"/>
          <p14:tracePt t="146183" x="4375150" y="4643438"/>
          <p14:tracePt t="146199" x="4375150" y="4616450"/>
          <p14:tracePt t="146216" x="4375150" y="4589463"/>
          <p14:tracePt t="146233" x="4367213" y="4527550"/>
          <p14:tracePt t="146249" x="4367213" y="4483100"/>
          <p14:tracePt t="146266" x="4367213" y="4456113"/>
          <p14:tracePt t="146283" x="4357688" y="4429125"/>
          <p14:tracePt t="146299" x="4357688" y="4419600"/>
          <p14:tracePt t="146316" x="4357688" y="4402138"/>
          <p14:tracePt t="146349" x="4357688" y="4394200"/>
          <p14:tracePt t="146410" x="4367213" y="4394200"/>
          <p14:tracePt t="146424" x="4375150" y="4394200"/>
          <p14:tracePt t="146445" x="4384675" y="4394200"/>
          <p14:tracePt t="146452" x="4394200" y="4394200"/>
          <p14:tracePt t="146465" x="4411663" y="4394200"/>
          <p14:tracePt t="146480" x="4429125" y="4394200"/>
          <p14:tracePt t="146486" x="4438650" y="4394200"/>
          <p14:tracePt t="146499" x="4446588" y="4394200"/>
          <p14:tracePt t="146516" x="4483100" y="4384675"/>
          <p14:tracePt t="146533" x="4518025" y="4375150"/>
          <p14:tracePt t="146549" x="4581525" y="4367213"/>
          <p14:tracePt t="146566" x="4633913" y="4348163"/>
          <p14:tracePt t="146583" x="4714875" y="4330700"/>
          <p14:tracePt t="146599" x="4768850" y="4322763"/>
          <p14:tracePt t="146616" x="4786313" y="4313238"/>
          <p14:tracePt t="146633" x="4830763" y="4295775"/>
          <p14:tracePt t="146650" x="4848225" y="4295775"/>
          <p14:tracePt t="146666" x="4875213" y="4276725"/>
          <p14:tracePt t="146683" x="4894263" y="4268788"/>
          <p14:tracePt t="146699" x="4919663" y="4251325"/>
          <p14:tracePt t="146716" x="4946650" y="4232275"/>
          <p14:tracePt t="146733" x="4965700" y="4214813"/>
          <p14:tracePt t="146749" x="4983163" y="4205288"/>
          <p14:tracePt t="146766" x="5000625" y="4179888"/>
          <p14:tracePt t="146783" x="5018088" y="4160838"/>
          <p14:tracePt t="146799" x="5045075" y="4143375"/>
          <p14:tracePt t="146816" x="5089525" y="4108450"/>
          <p14:tracePt t="146833" x="5116513" y="4089400"/>
          <p14:tracePt t="146849" x="5143500" y="4071938"/>
          <p14:tracePt t="146866" x="5170488" y="4054475"/>
          <p14:tracePt t="146883" x="5214938" y="4010025"/>
          <p14:tracePt t="146899" x="5241925" y="3990975"/>
          <p14:tracePt t="146916" x="5276850" y="3973513"/>
          <p14:tracePt t="146933" x="5313363" y="3946525"/>
          <p14:tracePt t="146949" x="5340350" y="3938588"/>
          <p14:tracePt t="146966" x="5357813" y="3929063"/>
          <p14:tracePt t="146983" x="5402263" y="3902075"/>
          <p14:tracePt t="147000" x="5456238" y="3884613"/>
          <p14:tracePt t="147016" x="5491163" y="3875088"/>
          <p14:tracePt t="147033" x="5518150" y="3867150"/>
          <p14:tracePt t="147049" x="5554663" y="3857625"/>
          <p14:tracePt t="147066" x="5581650" y="3848100"/>
          <p14:tracePt t="147083" x="5608638" y="3840163"/>
          <p14:tracePt t="147099" x="5626100" y="3830638"/>
          <p14:tracePt t="147116" x="5634038" y="3830638"/>
          <p14:tracePt t="147133" x="5653088" y="3830638"/>
          <p14:tracePt t="147149" x="5661025" y="3830638"/>
          <p14:tracePt t="147183" x="5670550" y="3830638"/>
          <p14:tracePt t="147213" x="5680075" y="3830638"/>
          <p14:tracePt t="147302" x="5688013" y="3830638"/>
          <p14:tracePt t="147412" x="5688013" y="3822700"/>
          <p14:tracePt t="147439" x="5688013" y="3813175"/>
          <p14:tracePt t="147466" x="5688013" y="3803650"/>
          <p14:tracePt t="147487" x="5688013" y="3795713"/>
          <p14:tracePt t="147727" x="5688013" y="3803650"/>
          <p14:tracePt t="147741" x="5697538" y="3803650"/>
          <p14:tracePt t="147761" x="5697538" y="3813175"/>
          <p14:tracePt t="147796" x="5697538" y="3822700"/>
          <p14:tracePt t="147823" x="5697538" y="3830638"/>
          <p14:tracePt t="147851" x="5697538" y="3840163"/>
          <p14:tracePt t="147871" x="5705475" y="3840163"/>
          <p14:tracePt t="147981" x="5705475" y="3830638"/>
          <p14:tracePt t="148008" x="5705475" y="3822700"/>
          <p14:tracePt t="148042" x="5705475" y="3813175"/>
          <p14:tracePt t="148063" x="5705475" y="3803650"/>
          <p14:tracePt t="148070" x="5705475" y="3795713"/>
          <p14:tracePt t="148098" x="5705475" y="3786188"/>
          <p14:tracePt t="148125" x="5705475" y="3776663"/>
          <p14:tracePt t="148269" x="5705475" y="3786188"/>
          <p14:tracePt t="148303" x="5705475" y="3795713"/>
          <p14:tracePt t="148317" x="5705475" y="3803650"/>
          <p14:tracePt t="148351" x="5705475" y="3813175"/>
          <p14:tracePt t="148385" x="5705475" y="3822700"/>
          <p14:tracePt t="148413" x="5705475" y="3830638"/>
          <p14:tracePt t="148434" x="5705475" y="3840163"/>
          <p14:tracePt t="148563" x="5705475" y="3830638"/>
          <p14:tracePt t="148577" x="5705475" y="3822700"/>
          <p14:tracePt t="148598" x="5705475" y="3813175"/>
          <p14:tracePt t="148611" x="5705475" y="3803650"/>
          <p14:tracePt t="148618" x="5705475" y="3795713"/>
          <p14:tracePt t="148646" x="5705475" y="3786188"/>
          <p14:tracePt t="148673" x="5705475" y="3776663"/>
          <p14:tracePt t="148748" x="5705475" y="3786188"/>
          <p14:tracePt t="148783" x="5705475" y="3795713"/>
          <p14:tracePt t="148797" x="5705475" y="3803650"/>
          <p14:tracePt t="148831" x="5705475" y="3813175"/>
          <p14:tracePt t="148865" x="5705475" y="3822700"/>
          <p14:tracePt t="149023" x="5705475" y="3813175"/>
          <p14:tracePt t="149139" x="5705475" y="3822700"/>
          <p14:tracePt t="149167" x="5705475" y="3830638"/>
          <p14:tracePt t="150065" x="5741988" y="3830638"/>
          <p14:tracePt t="150072" x="5803900" y="3830638"/>
          <p14:tracePt t="150083" x="5848350" y="3830638"/>
          <p14:tracePt t="150099" x="6000750" y="3830638"/>
          <p14:tracePt t="150116" x="6054725" y="3830638"/>
          <p14:tracePt t="150133" x="6108700" y="3840163"/>
          <p14:tracePt t="150149" x="6143625" y="3840163"/>
          <p14:tracePt t="150166" x="6197600" y="3848100"/>
          <p14:tracePt t="150183" x="6296025" y="3857625"/>
          <p14:tracePt t="150199" x="6394450" y="3867150"/>
          <p14:tracePt t="150216" x="6537325" y="3867150"/>
          <p14:tracePt t="150233" x="6599238" y="3867150"/>
          <p14:tracePt t="150249" x="6643688" y="3867150"/>
          <p14:tracePt t="150266" x="6742113" y="3867150"/>
          <p14:tracePt t="150283" x="6804025" y="3867150"/>
          <p14:tracePt t="150299" x="6894513" y="3867150"/>
          <p14:tracePt t="150316" x="6929438" y="3867150"/>
          <p14:tracePt t="150333" x="6965950" y="3867150"/>
          <p14:tracePt t="150349" x="6991350" y="3867150"/>
          <p14:tracePt t="150366" x="7027863" y="3867150"/>
          <p14:tracePt t="150383" x="7054850" y="3867150"/>
          <p14:tracePt t="150399" x="7089775" y="3867150"/>
          <p14:tracePt t="150402" x="7108825" y="3867150"/>
          <p14:tracePt t="150416" x="7170738" y="3867150"/>
          <p14:tracePt t="150433" x="7259638" y="3867150"/>
          <p14:tracePt t="150449" x="7385050" y="3867150"/>
          <p14:tracePt t="150466" x="7429500" y="3867150"/>
          <p14:tracePt t="150483" x="7456488" y="3867150"/>
          <p14:tracePt t="150499" x="7473950" y="3857625"/>
          <p14:tracePt t="150516" x="7483475" y="3857625"/>
          <p14:tracePt t="150533" x="7500938" y="3857625"/>
          <p14:tracePt t="150549" x="7510463" y="3857625"/>
          <p14:tracePt t="150566" x="7518400" y="3848100"/>
          <p14:tracePt t="150583" x="7527925" y="3848100"/>
          <p14:tracePt t="150616" x="7537450" y="3848100"/>
          <p14:tracePt t="150633" x="7537450" y="3840163"/>
          <p14:tracePt t="150649" x="7537450" y="3830638"/>
          <p14:tracePt t="150666" x="7537450" y="3822700"/>
          <p14:tracePt t="150683" x="7537450" y="3813175"/>
          <p14:tracePt t="150709" x="7537450" y="3803650"/>
          <p14:tracePt t="150798" x="7537450" y="3795713"/>
          <p14:tracePt t="150812" x="7527925" y="3795713"/>
          <p14:tracePt t="150840" x="7518400" y="3795713"/>
          <p14:tracePt t="150860" x="7510463" y="3795713"/>
          <p14:tracePt t="150888" x="7500938" y="3795713"/>
          <p14:tracePt t="150902" x="7491413" y="3795713"/>
          <p14:tracePt t="150949" x="7483475" y="3795713"/>
          <p14:tracePt t="151004" x="7483475" y="3803650"/>
          <p14:tracePt t="151038" x="7483475" y="3813175"/>
          <p14:tracePt t="151052" x="7483475" y="3822700"/>
          <p14:tracePt t="151073" x="7483475" y="3830638"/>
          <p14:tracePt t="151080" x="7483475" y="3840163"/>
          <p14:tracePt t="151101" x="7483475" y="3848100"/>
          <p14:tracePt t="151121" x="7483475" y="3857625"/>
          <p14:tracePt t="151141" x="7483475" y="3867150"/>
          <p14:tracePt t="151155" x="7483475" y="3875088"/>
          <p14:tracePt t="151169" x="7483475" y="3884613"/>
          <p14:tracePt t="151203" x="7483475" y="3894138"/>
          <p14:tracePt t="151306" x="7483475" y="3875088"/>
          <p14:tracePt t="151320" x="7483475" y="3867150"/>
          <p14:tracePt t="151327" x="7483475" y="3857625"/>
          <p14:tracePt t="151334" x="7483475" y="3848100"/>
          <p14:tracePt t="151349" x="7483475" y="3840163"/>
          <p14:tracePt t="151366" x="7483475" y="3822700"/>
          <p14:tracePt t="151383" x="7483475" y="3803650"/>
          <p14:tracePt t="151399" x="7483475" y="3786188"/>
          <p14:tracePt t="151416" x="7483475" y="3776663"/>
          <p14:tracePt t="151449" x="7483475" y="3768725"/>
          <p14:tracePt t="151566" x="7483475" y="3776663"/>
          <p14:tracePt t="151580" x="7483475" y="3786188"/>
          <p14:tracePt t="151587" x="7483475" y="3795713"/>
          <p14:tracePt t="151601" x="7483475" y="3803650"/>
          <p14:tracePt t="151616" x="7483475" y="3813175"/>
          <p14:tracePt t="151633" x="7483475" y="3830638"/>
          <p14:tracePt t="151649" x="7483475" y="3840163"/>
          <p14:tracePt t="151666" x="7483475" y="3848100"/>
          <p14:tracePt t="151683" x="7483475" y="3857625"/>
          <p14:tracePt t="151699" x="7483475" y="3867150"/>
          <p14:tracePt t="151716" x="7483475" y="3875088"/>
          <p14:tracePt t="151733" x="7483475" y="3884613"/>
          <p14:tracePt t="151855" x="7491413" y="3875088"/>
          <p14:tracePt t="151869" x="7500938" y="3875088"/>
          <p14:tracePt t="151875" x="7500938" y="3867150"/>
          <p14:tracePt t="151883" x="7500938" y="3857625"/>
          <p14:tracePt t="151899" x="7500938" y="3848100"/>
          <p14:tracePt t="151916" x="7500938" y="3840163"/>
          <p14:tracePt t="151937" x="7500938" y="3830638"/>
          <p14:tracePt t="151951" x="7500938" y="3822700"/>
          <p14:tracePt t="151966" x="7500938" y="3813175"/>
          <p14:tracePt t="151992" x="7500938" y="3803650"/>
          <p14:tracePt t="152019" x="7500938" y="3795713"/>
          <p14:tracePt t="152033" x="7491413" y="3795713"/>
          <p14:tracePt t="152061" x="7483475" y="3795713"/>
          <p14:tracePt t="152095" x="7473950" y="3795713"/>
          <p14:tracePt t="152129" x="7466013" y="3795713"/>
          <p14:tracePt t="152143" x="7456488" y="3803650"/>
          <p14:tracePt t="152170" x="7446963" y="3803650"/>
          <p14:tracePt t="152184" x="7446963" y="3813175"/>
          <p14:tracePt t="152191" x="7439025" y="3813175"/>
          <p14:tracePt t="152204" x="7439025" y="3822700"/>
          <p14:tracePt t="152238" x="7439025" y="3830638"/>
          <p14:tracePt t="152286" x="7439025" y="3840163"/>
          <p14:tracePt t="152328" x="7446963" y="3840163"/>
          <p14:tracePt t="152341" x="7456488" y="3840163"/>
          <p14:tracePt t="152348" x="7466013" y="3840163"/>
          <p14:tracePt t="152376" x="7466013" y="3830638"/>
          <p14:tracePt t="152383" x="7473950" y="3830638"/>
          <p14:tracePt t="152396" x="7473950" y="3822700"/>
          <p14:tracePt t="152403" x="7483475" y="3813175"/>
          <p14:tracePt t="152417" x="7483475" y="3803650"/>
          <p14:tracePt t="152434" x="7491413" y="3803650"/>
          <p14:tracePt t="152449" x="7500938" y="3795713"/>
          <p14:tracePt t="152540" x="7500938" y="3803650"/>
          <p14:tracePt t="152574" x="7500938" y="3813175"/>
          <p14:tracePt t="152588" x="7500938" y="3822700"/>
          <p14:tracePt t="152794" x="7500938" y="3830638"/>
          <p14:tracePt t="152807" x="7500938" y="3840163"/>
          <p14:tracePt t="152828" x="7500938" y="3848100"/>
          <p14:tracePt t="152849" x="7500938" y="3857625"/>
          <p14:tracePt t="152869" x="7500938" y="3867150"/>
          <p14:tracePt t="153047" x="7500938" y="3857625"/>
          <p14:tracePt t="153075" x="7500938" y="3848100"/>
          <p14:tracePt t="153109" x="7500938" y="3840163"/>
          <p14:tracePt t="153137" x="7500938" y="3830638"/>
          <p14:tracePt t="153151" x="7500938" y="3822700"/>
          <p14:tracePt t="153164" x="7500938" y="3813175"/>
          <p14:tracePt t="153178" x="7500938" y="3803650"/>
          <p14:tracePt t="153205" x="7500938" y="3795713"/>
          <p14:tracePt t="153226" x="7500938" y="3786188"/>
          <p14:tracePt t="153233" x="7500938" y="3776663"/>
          <p14:tracePt t="153246" x="7500938" y="3768725"/>
          <p14:tracePt t="153267" x="7500938" y="3759200"/>
          <p14:tracePt t="153301" x="7500938" y="3751263"/>
          <p14:tracePt t="153370" x="7491413" y="3751263"/>
          <p14:tracePt t="153384" x="7491413" y="3759200"/>
          <p14:tracePt t="153397" x="7491413" y="3768725"/>
          <p14:tracePt t="153404" x="7491413" y="3776663"/>
          <p14:tracePt t="153416" x="7491413" y="3786188"/>
          <p14:tracePt t="153433" x="7491413" y="3795713"/>
          <p14:tracePt t="153452" x="7491413" y="3803650"/>
          <p14:tracePt t="153466" x="7491413" y="3813175"/>
          <p14:tracePt t="153483" x="7491413" y="3822700"/>
          <p14:tracePt t="153541" x="7483475" y="3813175"/>
          <p14:tracePt t="153555" x="7483475" y="3803650"/>
          <p14:tracePt t="153575" x="7483475" y="3795713"/>
          <p14:tracePt t="153589" x="7483475" y="3776663"/>
          <p14:tracePt t="153610" x="7473950" y="3768725"/>
          <p14:tracePt t="153623" x="7473950" y="3759200"/>
          <p14:tracePt t="153637" x="7473950" y="3751263"/>
          <p14:tracePt t="153644" x="7466013" y="3751263"/>
          <p14:tracePt t="153651" x="7466013" y="3741738"/>
          <p14:tracePt t="153666" x="7456488" y="3741738"/>
          <p14:tracePt t="153692" x="7446963" y="3741738"/>
          <p14:tracePt t="153719" x="7439025" y="3741738"/>
          <p14:tracePt t="153747" x="7429500" y="3741738"/>
          <p14:tracePt t="153760" x="7419975" y="3751263"/>
          <p14:tracePt t="153795" x="7412038" y="3751263"/>
          <p14:tracePt t="153802" x="7412038" y="3759200"/>
          <p14:tracePt t="153829" x="7412038" y="3768725"/>
          <p14:tracePt t="153857" x="7412038" y="3776663"/>
          <p14:tracePt t="153870" x="7412038" y="3786188"/>
          <p14:tracePt t="153878" x="7412038" y="3795713"/>
          <p14:tracePt t="153891" x="7419975" y="3795713"/>
          <p14:tracePt t="153905" x="7429500" y="3803650"/>
          <p14:tracePt t="153919" x="7429500" y="3813175"/>
          <p14:tracePt t="153939" x="7439025" y="3813175"/>
          <p14:tracePt t="153953" x="7439025" y="3822700"/>
          <p14:tracePt t="153967" x="7446963" y="3830638"/>
          <p14:tracePt t="154001" x="7456488" y="3830638"/>
          <p14:tracePt t="154014" x="7466013" y="3830638"/>
          <p14:tracePt t="154048" x="7473950" y="3830638"/>
          <p14:tracePt t="154083" x="7473950" y="3822700"/>
          <p14:tracePt t="154096" x="7483475" y="3822700"/>
          <p14:tracePt t="154124" x="7491413" y="3822700"/>
          <p14:tracePt t="154131" x="7491413" y="3813175"/>
          <p14:tracePt t="154138" x="7500938" y="3813175"/>
          <p14:tracePt t="154172" x="7510463" y="3813175"/>
          <p14:tracePt t="154186" x="7510463" y="3803650"/>
          <p14:tracePt t="154207" x="7518400" y="3803650"/>
          <p14:tracePt t="154995" x="7510463" y="3803650"/>
          <p14:tracePt t="155029" x="7510463" y="3813175"/>
          <p14:tracePt t="155036" x="7500938" y="3813175"/>
          <p14:tracePt t="155056" x="7491413" y="3813175"/>
          <p14:tracePt t="155084" x="7483475" y="3813175"/>
          <p14:tracePt t="155098" x="7483475" y="3822700"/>
          <p14:tracePt t="155146" x="7473950" y="3830638"/>
          <p14:tracePt t="155187" x="7466013" y="3830638"/>
          <p14:tracePt t="155215" x="7456488" y="3830638"/>
          <p14:tracePt t="155262" x="7446963" y="3830638"/>
          <p14:tracePt t="155297" x="7439025" y="3830638"/>
          <p14:tracePt t="155324" x="7429500" y="3830638"/>
          <p14:tracePt t="155337" x="7419975" y="3830638"/>
          <p14:tracePt t="155352" x="7412038" y="3830638"/>
          <p14:tracePt t="155365" x="7402513" y="3830638"/>
          <p14:tracePt t="155385" x="7394575" y="3830638"/>
          <p14:tracePt t="155393" x="7385050" y="3830638"/>
          <p14:tracePt t="155406" x="7375525" y="3830638"/>
          <p14:tracePt t="155416" x="7367588" y="3830638"/>
          <p14:tracePt t="155433" x="7348538" y="3830638"/>
          <p14:tracePt t="155449" x="7340600" y="3830638"/>
          <p14:tracePt t="155466" x="7304088" y="3830638"/>
          <p14:tracePt t="155483" x="7259638" y="3857625"/>
          <p14:tracePt t="155499" x="7232650" y="3875088"/>
          <p14:tracePt t="155516" x="7153275" y="3911600"/>
          <p14:tracePt t="155533" x="7081838" y="3965575"/>
          <p14:tracePt t="155549" x="6902450" y="4054475"/>
          <p14:tracePt t="155566" x="6796088" y="4125913"/>
          <p14:tracePt t="155583" x="6705600" y="4197350"/>
          <p14:tracePt t="155599" x="6562725" y="4303713"/>
          <p14:tracePt t="155616" x="6483350" y="4384675"/>
          <p14:tracePt t="155633" x="6348413" y="4491038"/>
          <p14:tracePt t="155649" x="6286500" y="4545013"/>
          <p14:tracePt t="155666" x="6232525" y="4589463"/>
          <p14:tracePt t="155683" x="6180138" y="4633913"/>
          <p14:tracePt t="155699" x="6153150" y="4660900"/>
          <p14:tracePt t="155716" x="6099175" y="4705350"/>
          <p14:tracePt t="155733" x="6037263" y="4741863"/>
          <p14:tracePt t="155749" x="5848350" y="4830763"/>
          <p14:tracePt t="155766" x="5751513" y="4884738"/>
          <p14:tracePt t="155783" x="5634038" y="4929188"/>
          <p14:tracePt t="155799" x="5599113" y="4956175"/>
          <p14:tracePt t="155816" x="5572125" y="4965700"/>
          <p14:tracePt t="155833" x="5545138" y="4983163"/>
          <p14:tracePt t="155849" x="5527675" y="4991100"/>
          <p14:tracePt t="155866" x="5510213" y="4991100"/>
          <p14:tracePt t="155883" x="5491163" y="5010150"/>
          <p14:tracePt t="155899" x="5465763" y="5018088"/>
          <p14:tracePt t="155900" x="5456238" y="5027613"/>
          <p14:tracePt t="155916" x="5419725" y="5037138"/>
          <p14:tracePt t="155933" x="5375275" y="5054600"/>
          <p14:tracePt t="155949" x="5330825" y="5081588"/>
          <p14:tracePt t="155966" x="5303838" y="5099050"/>
          <p14:tracePt t="155982" x="5286375" y="5108575"/>
          <p14:tracePt t="155999" x="5268913" y="5116513"/>
          <p14:tracePt t="156016" x="5259388" y="5116513"/>
          <p14:tracePt t="156033" x="5241925" y="5133975"/>
          <p14:tracePt t="156066" x="5224463" y="5133975"/>
          <p14:tracePt t="156160" x="5232400" y="5133975"/>
          <p14:tracePt t="156175" x="5241925" y="5133975"/>
          <p14:tracePt t="156181" x="5241925" y="5143500"/>
          <p14:tracePt t="156188" x="5251450" y="5143500"/>
          <p14:tracePt t="156199" x="5259388" y="5143500"/>
          <p14:tracePt t="156216" x="5276850" y="5143500"/>
          <p14:tracePt t="156233" x="5295900" y="5143500"/>
          <p14:tracePt t="156249" x="5322888" y="5143500"/>
          <p14:tracePt t="156266" x="5330825" y="5143500"/>
          <p14:tracePt t="156283" x="5340350" y="5143500"/>
          <p14:tracePt t="156299" x="5367338" y="5143500"/>
          <p14:tracePt t="156316" x="5375275" y="5143500"/>
          <p14:tracePt t="156333" x="5384800" y="5143500"/>
          <p14:tracePt t="156349" x="5394325" y="5143500"/>
          <p14:tracePt t="156366" x="5411788" y="5143500"/>
          <p14:tracePt t="156400" x="5429250" y="5143500"/>
          <p14:tracePt t="156416" x="5456238" y="5143500"/>
          <p14:tracePt t="156433" x="5473700" y="5143500"/>
          <p14:tracePt t="156449" x="5491163" y="5143500"/>
          <p14:tracePt t="156466" x="5510213" y="5143500"/>
          <p14:tracePt t="156483" x="5527675" y="5143500"/>
          <p14:tracePt t="156499" x="5545138" y="5143500"/>
          <p14:tracePt t="156533" x="5554663" y="5143500"/>
          <p14:tracePt t="156549" x="5562600" y="5143500"/>
          <p14:tracePt t="156566" x="5572125" y="5143500"/>
          <p14:tracePt t="156586" x="5581650" y="5143500"/>
          <p14:tracePt t="156661" x="5581650" y="5133975"/>
          <p14:tracePt t="156695" x="5581650" y="5126038"/>
          <p14:tracePt t="156709" x="5581650" y="5116513"/>
          <p14:tracePt t="156743" x="5581650" y="5108575"/>
          <p14:tracePt t="156770" x="5581650" y="5099050"/>
          <p14:tracePt t="156805" x="5581650" y="5089525"/>
          <p14:tracePt t="156819" x="5581650" y="5081588"/>
          <p14:tracePt t="156853" x="5581650" y="5072063"/>
          <p14:tracePt t="159027" x="5554663" y="5089525"/>
          <p14:tracePt t="159034" x="5510213" y="5116513"/>
          <p14:tracePt t="159040" x="5456238" y="5143500"/>
          <p14:tracePt t="159049" x="5394325" y="5180013"/>
          <p14:tracePt t="159066" x="5197475" y="5259388"/>
          <p14:tracePt t="159083" x="4911725" y="5348288"/>
          <p14:tracePt t="159099" x="4741863" y="5411788"/>
          <p14:tracePt t="159116" x="4518025" y="5491163"/>
          <p14:tracePt t="159133" x="4286250" y="5554663"/>
          <p14:tracePt t="159149" x="4143375" y="5608638"/>
          <p14:tracePt t="159166" x="3973513" y="5634038"/>
          <p14:tracePt t="159183" x="3776663" y="5670550"/>
          <p14:tracePt t="159199" x="3625850" y="5697538"/>
          <p14:tracePt t="159216" x="3500438" y="5705475"/>
          <p14:tracePt t="159233" x="3276600" y="5724525"/>
          <p14:tracePt t="159249" x="3224213" y="5732463"/>
          <p14:tracePt t="159266" x="3160713" y="5732463"/>
          <p14:tracePt t="159283" x="3143250" y="5732463"/>
          <p14:tracePt t="159299" x="3116263" y="5732463"/>
          <p14:tracePt t="160693" x="3125788" y="5732463"/>
          <p14:tracePt t="160700" x="3143250" y="5732463"/>
          <p14:tracePt t="160706" x="3170238" y="5732463"/>
          <p14:tracePt t="160716" x="3179763" y="5732463"/>
          <p14:tracePt t="160733" x="3205163" y="5724525"/>
          <p14:tracePt t="160749" x="3232150" y="5715000"/>
          <p14:tracePt t="160766" x="3259138" y="5715000"/>
          <p14:tracePt t="160783" x="3295650" y="5697538"/>
          <p14:tracePt t="160799" x="3322638" y="5688013"/>
          <p14:tracePt t="160816" x="3375025" y="5670550"/>
          <p14:tracePt t="160833" x="3402013" y="5661025"/>
          <p14:tracePt t="160850" x="3455988" y="5643563"/>
          <p14:tracePt t="160866" x="3473450" y="5626100"/>
          <p14:tracePt t="160883" x="3500438" y="5626100"/>
          <p14:tracePt t="160899" x="3527425" y="5608638"/>
          <p14:tracePt t="160916" x="3536950" y="5599113"/>
          <p14:tracePt t="160933" x="3554413" y="5589588"/>
          <p14:tracePt t="160949" x="3562350" y="5589588"/>
          <p14:tracePt t="160966" x="3562350" y="5581650"/>
          <p14:tracePt t="160983" x="3571875" y="5572125"/>
          <p14:tracePt t="161016" x="3581400" y="5572125"/>
          <p14:tracePt t="161033" x="3589338" y="5562600"/>
          <p14:tracePt t="161056" x="3598863" y="5554663"/>
          <p14:tracePt t="161070" x="3608388" y="5554663"/>
          <p14:tracePt t="161083" x="3625850" y="5545138"/>
          <p14:tracePt t="161099" x="3633788" y="5545138"/>
          <p14:tracePt t="161116" x="3670300" y="5537200"/>
          <p14:tracePt t="161133" x="3705225" y="5527675"/>
          <p14:tracePt t="161150" x="3724275" y="5518150"/>
          <p14:tracePt t="161166" x="3732213" y="5518150"/>
          <p14:tracePt t="161183" x="3741738" y="5518150"/>
          <p14:tracePt t="161199" x="3751263" y="5518150"/>
          <p14:tracePt t="161216" x="3759200" y="5518150"/>
          <p14:tracePt t="161317" x="3759200" y="5527675"/>
          <p14:tracePt t="161358" x="3768725" y="5537200"/>
          <p14:tracePt t="161392" x="3776663" y="5537200"/>
          <p14:tracePt t="161412" x="3776663" y="5545138"/>
          <p14:tracePt t="161420" x="3786188" y="5545138"/>
          <p14:tracePt t="161426" x="3795713" y="5545138"/>
          <p14:tracePt t="161447" x="3803650" y="5545138"/>
          <p14:tracePt t="161474" x="3813175" y="5545138"/>
          <p14:tracePt t="161502" x="3822700" y="5545138"/>
          <p14:tracePt t="161522" x="3830638" y="5545138"/>
          <p14:tracePt t="161543" x="3840163" y="5545138"/>
          <p14:tracePt t="161564" x="3848100" y="5545138"/>
          <p14:tracePt t="161584" x="3857625" y="5545138"/>
          <p14:tracePt t="161598" x="3867150" y="5545138"/>
          <p14:tracePt t="161632" x="3875088" y="5545138"/>
          <p14:tracePt t="161660" x="3884613" y="5545138"/>
          <p14:tracePt t="161667" x="3884613" y="5537200"/>
          <p14:tracePt t="161694" x="3894138" y="5527675"/>
          <p14:tracePt t="161701" x="3902075" y="5527675"/>
          <p14:tracePt t="161708" x="3902075" y="5518150"/>
          <p14:tracePt t="161721" x="3911600" y="5518150"/>
          <p14:tracePt t="161742" x="3911600" y="5510213"/>
          <p14:tracePt t="161749" x="3919538" y="5510213"/>
          <p14:tracePt t="161790" x="3929063" y="5510213"/>
          <p14:tracePt t="161817" x="3938588" y="5510213"/>
          <p14:tracePt t="161907" x="3938588" y="5500688"/>
          <p14:tracePt t="162030" x="3946525" y="5500688"/>
          <p14:tracePt t="162064" x="3956050" y="5500688"/>
          <p14:tracePt t="162091" x="3965575" y="5500688"/>
          <p14:tracePt t="162112" x="3973513" y="5500688"/>
          <p14:tracePt t="162139" x="3983038" y="5500688"/>
          <p14:tracePt t="162160" x="3990975" y="5500688"/>
          <p14:tracePt t="162188" x="4000500" y="5500688"/>
          <p14:tracePt t="162215" x="4010025" y="5500688"/>
          <p14:tracePt t="162229" x="4017963" y="5500688"/>
          <p14:tracePt t="162263" x="4027488" y="5500688"/>
          <p14:tracePt t="162304" x="4037013" y="5500688"/>
          <p14:tracePt t="162345" x="4044950" y="5500688"/>
          <p14:tracePt t="162366" x="4054475" y="5500688"/>
          <p14:tracePt t="162393" x="4062413" y="5500688"/>
          <p14:tracePt t="162427" x="4071938" y="5500688"/>
          <p14:tracePt t="162462" x="4081463" y="5500688"/>
          <p14:tracePt t="162475" x="4089400" y="5500688"/>
          <p14:tracePt t="162503" x="4098925" y="5500688"/>
          <p14:tracePt t="162537" x="4108450" y="5500688"/>
          <p14:tracePt t="162558" x="4116388" y="5500688"/>
          <p14:tracePt t="162571" x="4125913" y="5500688"/>
          <p14:tracePt t="162606" x="4133850" y="5500688"/>
          <p14:tracePt t="162633" x="4143375" y="5500688"/>
          <p14:tracePt t="162681" x="4152900" y="5500688"/>
          <p14:tracePt t="162702" x="4160838" y="5500688"/>
          <p14:tracePt t="162743" x="4170363" y="5500688"/>
          <p14:tracePt t="162818" x="4170363" y="5510213"/>
          <p14:tracePt t="162859" x="4179888" y="5510213"/>
          <p14:tracePt t="163319" x="4179888" y="5500688"/>
          <p14:tracePt t="163332" x="4179888" y="5483225"/>
          <p14:tracePt t="163339" x="4187825" y="5456238"/>
          <p14:tracePt t="163349" x="4197350" y="5419725"/>
          <p14:tracePt t="163366" x="4241800" y="5232400"/>
          <p14:tracePt t="163383" x="4276725" y="5126038"/>
          <p14:tracePt t="163399" x="4295775" y="5062538"/>
          <p14:tracePt t="163416" x="4313238" y="4983163"/>
          <p14:tracePt t="163433" x="4330700" y="4894263"/>
          <p14:tracePt t="163449" x="4394200" y="4687888"/>
          <p14:tracePt t="163466" x="4429125" y="4589463"/>
          <p14:tracePt t="163483" x="4491038" y="4473575"/>
          <p14:tracePt t="163499" x="4545013" y="4402138"/>
          <p14:tracePt t="163516" x="4581525" y="4340225"/>
          <p14:tracePt t="163533" x="4625975" y="4276725"/>
          <p14:tracePt t="163549" x="4652963" y="4241800"/>
          <p14:tracePt t="163566" x="4697413" y="4187825"/>
          <p14:tracePt t="163583" x="4705350" y="4160838"/>
          <p14:tracePt t="163600" x="4724400" y="4133850"/>
          <p14:tracePt t="163616" x="4724400" y="4125913"/>
          <p14:tracePt t="163633" x="4732338" y="4116388"/>
          <p14:tracePt t="163649" x="4751388" y="4108450"/>
          <p14:tracePt t="163666" x="4751388" y="4098925"/>
          <p14:tracePt t="163683" x="4768850" y="4071938"/>
          <p14:tracePt t="163699" x="4776788" y="4054475"/>
          <p14:tracePt t="163716" x="4795838" y="4037013"/>
          <p14:tracePt t="163733" x="4803775" y="4027488"/>
          <p14:tracePt t="163749" x="4813300" y="4017963"/>
          <p14:tracePt t="163766" x="4813300" y="4000500"/>
          <p14:tracePt t="163783" x="4822825" y="3990975"/>
          <p14:tracePt t="163816" x="4830763" y="3983038"/>
          <p14:tracePt t="163833" x="4840288" y="3983038"/>
          <p14:tracePt t="163849" x="4840288" y="3973513"/>
          <p14:tracePt t="163929" x="4840288" y="3965575"/>
          <p14:tracePt t="163936" x="4848225" y="3965575"/>
          <p14:tracePt t="163943" x="4848225" y="3956050"/>
          <p14:tracePt t="163956" x="4857750" y="3956050"/>
          <p14:tracePt t="163966" x="4857750" y="3946525"/>
          <p14:tracePt t="163983" x="4884738" y="3929063"/>
          <p14:tracePt t="163999" x="4929188" y="3911600"/>
          <p14:tracePt t="164016" x="4938713" y="3902075"/>
          <p14:tracePt t="164033" x="4956175" y="3884613"/>
          <p14:tracePt t="164049" x="4965700" y="3884613"/>
          <p14:tracePt t="164066" x="4973638" y="3875088"/>
          <p14:tracePt t="164083" x="4983163" y="3875088"/>
          <p14:tracePt t="164100" x="4991100" y="3875088"/>
          <p14:tracePt t="164116" x="5000625" y="3867150"/>
          <p14:tracePt t="164133" x="5010150" y="3867150"/>
          <p14:tracePt t="164265" x="5010150" y="3857625"/>
          <p14:tracePt t="164998" x="5045075" y="3857625"/>
          <p14:tracePt t="165005" x="5072063" y="3857625"/>
          <p14:tracePt t="165016" x="5099050" y="3857625"/>
          <p14:tracePt t="165033" x="5143500" y="3867150"/>
          <p14:tracePt t="165049" x="5187950" y="3875088"/>
          <p14:tracePt t="165067" x="5241925" y="3884613"/>
          <p14:tracePt t="165083" x="5286375" y="3894138"/>
          <p14:tracePt t="165099" x="5322888" y="3894138"/>
          <p14:tracePt t="165116" x="5357813" y="3902075"/>
          <p14:tracePt t="165133" x="5384800" y="3911600"/>
          <p14:tracePt t="165149" x="5456238" y="3919538"/>
          <p14:tracePt t="165166" x="5500688" y="3938588"/>
          <p14:tracePt t="165183" x="5616575" y="3946525"/>
          <p14:tracePt t="165199" x="5680075" y="3956050"/>
          <p14:tracePt t="165216" x="5715000" y="3956050"/>
          <p14:tracePt t="165233" x="5759450" y="3965575"/>
          <p14:tracePt t="165249" x="5786438" y="3973513"/>
          <p14:tracePt t="165266" x="5822950" y="3973513"/>
          <p14:tracePt t="165283" x="5848350" y="3973513"/>
          <p14:tracePt t="165300" x="5911850" y="3973513"/>
          <p14:tracePt t="165316" x="5983288" y="3973513"/>
          <p14:tracePt t="165333" x="6099175" y="3973513"/>
          <p14:tracePt t="165349" x="6232525" y="3973513"/>
          <p14:tracePt t="165366" x="6286500" y="3973513"/>
          <p14:tracePt t="165383" x="6323013" y="3973513"/>
          <p14:tracePt t="165399" x="6348413" y="3973513"/>
          <p14:tracePt t="165416" x="6375400" y="3973513"/>
          <p14:tracePt t="165433" x="6419850" y="3965575"/>
          <p14:tracePt t="165449" x="6465888" y="3956050"/>
          <p14:tracePt t="165466" x="6518275" y="3956050"/>
          <p14:tracePt t="165483" x="6537325" y="3956050"/>
          <p14:tracePt t="165499" x="6581775" y="3946525"/>
          <p14:tracePt t="165516" x="6608763" y="3938588"/>
          <p14:tracePt t="165533" x="6626225" y="3938588"/>
          <p14:tracePt t="165549" x="6653213" y="3929063"/>
          <p14:tracePt t="165566" x="6670675" y="3929063"/>
          <p14:tracePt t="165583" x="6688138" y="3919538"/>
          <p14:tracePt t="165599" x="6697663" y="3919538"/>
          <p14:tracePt t="165616" x="6715125" y="3911600"/>
          <p14:tracePt t="165633" x="6724650" y="3902075"/>
          <p14:tracePt t="165649" x="6732588" y="3902075"/>
          <p14:tracePt t="165666" x="6742113" y="3894138"/>
          <p14:tracePt t="165683" x="6759575" y="3894138"/>
          <p14:tracePt t="165699" x="6769100" y="3884613"/>
          <p14:tracePt t="165716" x="6777038" y="3884613"/>
          <p14:tracePt t="165733" x="6786563" y="3875088"/>
          <p14:tracePt t="165749" x="6796088" y="3875088"/>
          <p14:tracePt t="165766" x="6796088" y="3867150"/>
          <p14:tracePt t="165783" x="6804025" y="3857625"/>
          <p14:tracePt t="165862" x="6813550" y="3857625"/>
          <p14:tracePt t="166192" x="6813550" y="3848100"/>
          <p14:tracePt t="166217" x="6813550" y="3857625"/>
          <p14:tracePt t="166562" x="6769100" y="3911600"/>
          <p14:tracePt t="166569" x="6697663" y="3990975"/>
          <p14:tracePt t="166575" x="6634163" y="4081463"/>
          <p14:tracePt t="166583" x="6589713" y="4133850"/>
          <p14:tracePt t="166599" x="6465888" y="4251325"/>
          <p14:tracePt t="166616" x="6215063" y="4491038"/>
          <p14:tracePt t="166633" x="6081713" y="4625975"/>
          <p14:tracePt t="166649" x="6000750" y="4697413"/>
          <p14:tracePt t="166666" x="5894388" y="4795838"/>
          <p14:tracePt t="166683" x="5803900" y="4867275"/>
          <p14:tracePt t="166699" x="5680075" y="4965700"/>
          <p14:tracePt t="166716" x="5616575" y="5010150"/>
          <p14:tracePt t="166733" x="5554663" y="5054600"/>
          <p14:tracePt t="166749" x="5491163" y="5099050"/>
          <p14:tracePt t="166766" x="5465763" y="5126038"/>
          <p14:tracePt t="166783" x="5411788" y="5180013"/>
          <p14:tracePt t="166799" x="5367338" y="5214938"/>
          <p14:tracePt t="166816" x="5224463" y="5276850"/>
          <p14:tracePt t="166833" x="5108575" y="5330825"/>
          <p14:tracePt t="166850" x="4991100" y="5402263"/>
          <p14:tracePt t="166866" x="4938713" y="5438775"/>
          <p14:tracePt t="166883" x="4894263" y="5465763"/>
          <p14:tracePt t="166899" x="4813300" y="5500688"/>
          <p14:tracePt t="166916" x="4768850" y="5537200"/>
          <p14:tracePt t="166933" x="4679950" y="5572125"/>
          <p14:tracePt t="166949" x="4633913" y="5581650"/>
          <p14:tracePt t="166966" x="4589463" y="5599113"/>
          <p14:tracePt t="166983" x="4581525" y="5608638"/>
          <p14:tracePt t="166999" x="4562475" y="5616575"/>
          <p14:tracePt t="167016" x="4554538" y="5616575"/>
          <p14:tracePt t="167033" x="4545013" y="5616575"/>
          <p14:tracePt t="167117" x="4554538" y="5616575"/>
          <p14:tracePt t="167131" x="4562475" y="5616575"/>
          <p14:tracePt t="167138" x="4572000" y="5616575"/>
          <p14:tracePt t="167152" x="4589463" y="5616575"/>
          <p14:tracePt t="167166" x="4598988" y="5616575"/>
          <p14:tracePt t="167183" x="4625975" y="5616575"/>
          <p14:tracePt t="167199" x="4652963" y="5608638"/>
          <p14:tracePt t="167216" x="4670425" y="5608638"/>
          <p14:tracePt t="167233" x="4705350" y="5608638"/>
          <p14:tracePt t="167249" x="4724400" y="5599113"/>
          <p14:tracePt t="167266" x="4759325" y="5599113"/>
          <p14:tracePt t="167283" x="4795838" y="5589588"/>
          <p14:tracePt t="167299" x="4822825" y="5589588"/>
          <p14:tracePt t="167316" x="4884738" y="5589588"/>
          <p14:tracePt t="167333" x="4902200" y="5589588"/>
          <p14:tracePt t="167350" x="4938713" y="5589588"/>
          <p14:tracePt t="167366" x="4956175" y="5589588"/>
          <p14:tracePt t="167383" x="4965700" y="5589588"/>
          <p14:tracePt t="167399" x="4973638" y="5589588"/>
          <p14:tracePt t="167416" x="4983163" y="5589588"/>
          <p14:tracePt t="167446" x="4991100" y="5589588"/>
          <p14:tracePt t="167515" x="5000625" y="5589588"/>
          <p14:tracePt t="167521" x="5000625" y="5581650"/>
          <p14:tracePt t="167542" x="5010150" y="5581650"/>
          <p14:tracePt t="167583" x="5010150" y="5572125"/>
          <p14:tracePt t="167617" x="5010150" y="5562600"/>
          <p14:tracePt t="167631" x="5010150" y="5554663"/>
          <p14:tracePt t="167672" x="5010150" y="5545138"/>
          <p14:tracePt t="167707" x="5010150" y="5537200"/>
          <p14:tracePt t="167741" x="5010150" y="5527675"/>
          <p14:tracePt t="167761" x="5010150" y="5518150"/>
          <p14:tracePt t="167783" x="5000625" y="5518150"/>
          <p14:tracePt t="167810" x="5000625" y="5510213"/>
          <p14:tracePt t="167906" x="4991100" y="5510213"/>
          <p14:tracePt t="167940" x="4983163" y="5510213"/>
          <p14:tracePt t="167974" x="4973638" y="5510213"/>
          <p14:tracePt t="167981" x="4965700" y="5510213"/>
          <p14:tracePt t="167988" x="4965700" y="5518150"/>
          <p14:tracePt t="168002" x="4956175" y="5518150"/>
          <p14:tracePt t="168016" x="4946650" y="5527675"/>
          <p14:tracePt t="168033" x="4938713" y="5527675"/>
          <p14:tracePt t="168049" x="4929188" y="5537200"/>
          <p14:tracePt t="168066" x="4919663" y="5537200"/>
          <p14:tracePt t="168083" x="4911725" y="5545138"/>
          <p14:tracePt t="168099" x="4894263" y="5545138"/>
          <p14:tracePt t="168116" x="4884738" y="5554663"/>
          <p14:tracePt t="168133" x="4884738" y="5562600"/>
          <p14:tracePt t="168149" x="4875213" y="5562600"/>
          <p14:tracePt t="168166" x="4867275" y="5562600"/>
          <p14:tracePt t="168187" x="4857750" y="5562600"/>
          <p14:tracePt t="168296" x="4857750" y="5554663"/>
          <p14:tracePt t="168331" x="4857750" y="5545138"/>
          <p14:tracePt t="168358" x="4857750" y="5537200"/>
          <p14:tracePt t="168392" x="4867275" y="5527675"/>
          <p14:tracePt t="168406" x="4867275" y="5518150"/>
          <p14:tracePt t="168420" x="4875213" y="5518150"/>
          <p14:tracePt t="168434" x="4875213" y="5510213"/>
          <p14:tracePt t="168454" x="4884738" y="5510213"/>
          <p14:tracePt t="168468" x="4884738" y="5500688"/>
          <p14:tracePt t="168481" x="4894263" y="5500688"/>
          <p14:tracePt t="168502" x="4902200" y="5500688"/>
          <p14:tracePt t="168536" x="4911725" y="5500688"/>
          <p14:tracePt t="168564" x="4919663" y="5500688"/>
          <p14:tracePt t="168598" x="4929188" y="5500688"/>
          <p14:tracePt t="168612" x="4938713" y="5500688"/>
          <p14:tracePt t="168989" x="4938713" y="5491163"/>
          <p14:tracePt t="169010" x="4938713" y="5483225"/>
          <p14:tracePt t="169256" x="4946650" y="5483225"/>
          <p14:tracePt t="169277" x="4946650" y="5491163"/>
          <p14:tracePt t="169284" x="4956175" y="5491163"/>
          <p14:tracePt t="169311" x="4956175" y="5500688"/>
          <p14:tracePt t="169318" x="4965700" y="5500688"/>
          <p14:tracePt t="169332" x="4973638" y="5500688"/>
          <p14:tracePt t="169339" x="4973638" y="5510213"/>
          <p14:tracePt t="169366" x="4983163" y="5510213"/>
          <p14:tracePt t="169401" x="4991100" y="5510213"/>
          <p14:tracePt t="169428" x="5000625" y="5510213"/>
          <p14:tracePt t="169441" x="5010150" y="5510213"/>
          <p14:tracePt t="169476" x="5018088" y="5510213"/>
          <p14:tracePt t="169510" x="5027613" y="5510213"/>
          <p14:tracePt t="169572" x="5037138" y="5510213"/>
          <p14:tracePt t="169606" x="5045075" y="5510213"/>
          <p14:tracePt t="169640" x="5054600" y="5510213"/>
          <p14:tracePt t="169695" x="5062538" y="5510213"/>
          <p14:tracePt t="169784" x="5072063" y="5510213"/>
          <p14:tracePt t="169811" x="5081588" y="5510213"/>
          <p14:tracePt t="169825" x="5089525" y="5510213"/>
          <p14:tracePt t="169880" x="5099050" y="5510213"/>
          <p14:tracePt t="169914" x="5108575" y="5510213"/>
          <p14:tracePt t="169942" x="5116513" y="5510213"/>
          <p14:tracePt t="169949" x="5126038" y="5510213"/>
          <p14:tracePt t="169962" x="5133975" y="5510213"/>
          <p14:tracePt t="169983" x="5143500" y="5510213"/>
          <p14:tracePt t="169997" x="5153025" y="5510213"/>
          <p14:tracePt t="170003" x="5160963" y="5510213"/>
          <p14:tracePt t="170017" x="5170488" y="5510213"/>
          <p14:tracePt t="170038" x="5180013" y="5510213"/>
          <p14:tracePt t="170058" x="5187950" y="5500688"/>
          <p14:tracePt t="170072" x="5197475" y="5500688"/>
          <p14:tracePt t="170093" x="5205413" y="5500688"/>
          <p14:tracePt t="170113" x="5214938" y="5500688"/>
          <p14:tracePt t="170127" x="5224463" y="5500688"/>
          <p14:tracePt t="170135" x="5232400" y="5500688"/>
          <p14:tracePt t="170154" x="5241925" y="5500688"/>
          <p14:tracePt t="170169" x="5251450" y="5500688"/>
          <p14:tracePt t="170189" x="5259388" y="5500688"/>
          <p14:tracePt t="170203" x="5268913" y="5500688"/>
          <p14:tracePt t="170218" x="5276850" y="5500688"/>
          <p14:tracePt t="170237" x="5295900" y="5491163"/>
          <p14:tracePt t="170250" x="5303838" y="5491163"/>
          <p14:tracePt t="170266" x="5313363" y="5491163"/>
          <p14:tracePt t="170283" x="5330825" y="5491163"/>
          <p14:tracePt t="170299" x="5357813" y="5491163"/>
          <p14:tracePt t="170316" x="5367338" y="5491163"/>
          <p14:tracePt t="170333" x="5375275" y="5491163"/>
          <p14:tracePt t="170349" x="5394325" y="5491163"/>
          <p14:tracePt t="170366" x="5419725" y="5491163"/>
          <p14:tracePt t="170383" x="5429250" y="5491163"/>
          <p14:tracePt t="170399" x="5446713" y="5491163"/>
          <p14:tracePt t="170416" x="5456238" y="5491163"/>
          <p14:tracePt t="170433" x="5473700" y="5491163"/>
          <p14:tracePt t="170450" x="5491163" y="5491163"/>
          <p14:tracePt t="170470" x="5500688" y="5491163"/>
          <p14:tracePt t="170497" x="5510213" y="5491163"/>
          <p14:tracePt t="170518" x="5518150" y="5491163"/>
          <p14:tracePt t="170696" x="5527675" y="5491163"/>
          <p14:tracePt t="170751" x="5537200" y="5491163"/>
          <p14:tracePt t="170785" x="5545138" y="5491163"/>
          <p14:tracePt t="170792" x="5554663" y="5491163"/>
          <p14:tracePt t="170806" x="5562600" y="5491163"/>
          <p14:tracePt t="170834" x="5572125" y="5500688"/>
          <p14:tracePt t="170868" x="5581650" y="5500688"/>
          <p14:tracePt t="171197" x="5589588" y="5500688"/>
          <p14:tracePt t="171251" x="5599113" y="5500688"/>
          <p14:tracePt t="171656" x="5608638" y="5500688"/>
          <p14:tracePt t="171930" x="5616575" y="5500688"/>
          <p14:tracePt t="171958" x="5616575" y="5491163"/>
          <p14:tracePt t="171965" x="5626100" y="5491163"/>
          <p14:tracePt t="172047" x="5634038" y="5491163"/>
          <p14:tracePt t="172095" x="5643563" y="5491163"/>
          <p14:tracePt t="172102" x="5643563" y="5483225"/>
          <p14:tracePt t="172116" x="5653088" y="5483225"/>
          <p14:tracePt t="172129" x="5670550" y="5483225"/>
          <p14:tracePt t="172143" x="5680075" y="5483225"/>
          <p14:tracePt t="172150" x="5688013" y="5483225"/>
          <p14:tracePt t="172166" x="5697538" y="5473700"/>
          <p14:tracePt t="172183" x="5705475" y="5473700"/>
          <p14:tracePt t="172199" x="5724525" y="5473700"/>
          <p14:tracePt t="172216" x="5732463" y="5473700"/>
          <p14:tracePt t="172233" x="5751513" y="5473700"/>
          <p14:tracePt t="172249" x="5768975" y="5473700"/>
          <p14:tracePt t="172266" x="5776913" y="5473700"/>
          <p14:tracePt t="172283" x="5803900" y="5465763"/>
          <p14:tracePt t="172316" x="5822950" y="5465763"/>
          <p14:tracePt t="172333" x="5830888" y="5465763"/>
          <p14:tracePt t="172349" x="5857875" y="5465763"/>
          <p14:tracePt t="172366" x="5867400" y="5465763"/>
          <p14:tracePt t="172383" x="5884863" y="5465763"/>
          <p14:tracePt t="172399" x="5894388" y="5465763"/>
          <p14:tracePt t="172416" x="5919788" y="5465763"/>
          <p14:tracePt t="172433" x="5929313" y="5465763"/>
          <p14:tracePt t="172449" x="5946775" y="5465763"/>
          <p14:tracePt t="172452" x="5956300" y="5465763"/>
          <p14:tracePt t="172466" x="5965825" y="5465763"/>
          <p14:tracePt t="172483" x="5973763" y="5465763"/>
          <p14:tracePt t="172499" x="5983288" y="5465763"/>
          <p14:tracePt t="172516" x="5991225" y="5465763"/>
          <p14:tracePt t="172534" x="6000750" y="5465763"/>
          <p14:tracePt t="172549" x="6000750" y="5456238"/>
          <p14:tracePt t="172566" x="6010275" y="5456238"/>
          <p14:tracePt t="173041" x="6037263" y="5438775"/>
          <p14:tracePt t="173048" x="6062663" y="5411788"/>
          <p14:tracePt t="173055" x="6089650" y="5394325"/>
          <p14:tracePt t="173066" x="6116638" y="5367338"/>
          <p14:tracePt t="173083" x="6205538" y="5268913"/>
          <p14:tracePt t="173099" x="6259513" y="5197475"/>
          <p14:tracePt t="173116" x="6303963" y="5143500"/>
          <p14:tracePt t="173133" x="6394450" y="5027613"/>
          <p14:tracePt t="173149" x="6446838" y="4946650"/>
          <p14:tracePt t="173166" x="6537325" y="4830763"/>
          <p14:tracePt t="173183" x="6616700" y="4768850"/>
          <p14:tracePt t="173199" x="6715125" y="4687888"/>
          <p14:tracePt t="173216" x="6769100" y="4660900"/>
          <p14:tracePt t="173233" x="6796088" y="4643438"/>
          <p14:tracePt t="173249" x="6823075" y="4616450"/>
          <p14:tracePt t="173266" x="6840538" y="4608513"/>
          <p14:tracePt t="173283" x="6875463" y="4589463"/>
          <p14:tracePt t="173299" x="6894513" y="4572000"/>
          <p14:tracePt t="173316" x="6919913" y="4554538"/>
          <p14:tracePt t="173333" x="6946900" y="4537075"/>
          <p14:tracePt t="173349" x="6965950" y="4527550"/>
          <p14:tracePt t="173366" x="6983413" y="4510088"/>
          <p14:tracePt t="173383" x="7000875" y="4500563"/>
          <p14:tracePt t="173399" x="7010400" y="4500563"/>
          <p14:tracePt t="173416" x="7027863" y="4500563"/>
          <p14:tracePt t="173433" x="7045325" y="4500563"/>
          <p14:tracePt t="173449" x="7054850" y="4500563"/>
          <p14:tracePt t="173466" x="7062788" y="4500563"/>
          <p14:tracePt t="173483" x="7072313" y="4510088"/>
          <p14:tracePt t="173500" x="7089775" y="4518025"/>
          <p14:tracePt t="173516" x="7099300" y="4518025"/>
          <p14:tracePt t="173533" x="7099300" y="4527550"/>
          <p14:tracePt t="173549" x="7108825" y="4537075"/>
          <p14:tracePt t="173566" x="7108825" y="4554538"/>
          <p14:tracePt t="173583" x="7108825" y="4562475"/>
          <p14:tracePt t="173599" x="7108825" y="4572000"/>
          <p14:tracePt t="173616" x="7116763" y="4572000"/>
          <p14:tracePt t="173633" x="7116763" y="4581525"/>
          <p14:tracePt t="173666" x="7116763" y="4589463"/>
          <p14:tracePt t="173683" x="7116763" y="4598988"/>
          <p14:tracePt t="173706" x="7116763" y="4608513"/>
          <p14:tracePt t="173734" x="7116763" y="4616450"/>
          <p14:tracePt t="173761" x="7116763" y="4625975"/>
          <p14:tracePt t="173775" x="7116763" y="4633913"/>
          <p14:tracePt t="173809" x="7116763" y="4643438"/>
          <p14:tracePt t="173822" x="7116763" y="4652963"/>
          <p14:tracePt t="173836" x="7116763" y="4660900"/>
          <p14:tracePt t="173843" x="7116763" y="4670425"/>
          <p14:tracePt t="173850" x="7116763" y="4679950"/>
          <p14:tracePt t="173866" x="7116763" y="4697413"/>
          <p14:tracePt t="173883" x="7116763" y="4714875"/>
          <p14:tracePt t="173899" x="7116763" y="4768850"/>
          <p14:tracePt t="173916" x="7116763" y="4786313"/>
          <p14:tracePt t="173933" x="7116763" y="4830763"/>
          <p14:tracePt t="173949" x="7116763" y="4848225"/>
          <p14:tracePt t="173966" x="7116763" y="4875213"/>
          <p14:tracePt t="173983" x="7126288" y="4875213"/>
          <p14:tracePt t="173999" x="7126288" y="4894263"/>
          <p14:tracePt t="174016" x="7126288" y="4902200"/>
          <p14:tracePt t="174049" x="7126288" y="4911725"/>
          <p14:tracePt t="174084" x="7134225" y="4919663"/>
          <p14:tracePt t="174131" x="7134225" y="4929188"/>
          <p14:tracePt t="174200" x="7143750" y="4929188"/>
          <p14:tracePt t="182907" x="7099300" y="4911725"/>
          <p14:tracePt t="182915" x="7037388" y="4884738"/>
          <p14:tracePt t="182921" x="6983413" y="4867275"/>
          <p14:tracePt t="182933" x="6946900" y="4857750"/>
          <p14:tracePt t="182949" x="6867525" y="4840288"/>
          <p14:tracePt t="182966" x="6840538" y="4840288"/>
          <p14:tracePt t="182983" x="6804025" y="4848225"/>
          <p14:tracePt t="182999" x="6796088" y="4857750"/>
          <p14:tracePt t="183271" x="6626225" y="4697413"/>
          <p14:tracePt t="183277" x="6215063" y="4411663"/>
          <p14:tracePt t="183284" x="5751513" y="4054475"/>
          <p14:tracePt t="183299" x="4598988" y="3125788"/>
          <p14:tracePt t="183316" x="3741738" y="2071688"/>
          <p14:tracePt t="183333" x="2705100" y="946150"/>
          <p14:tracePt t="183350" x="2482850" y="687388"/>
          <p14:tracePt t="183366" x="2401888" y="554038"/>
          <p14:tracePt t="183383" x="2401888" y="544513"/>
          <p14:tracePt t="183399" x="2411413" y="536575"/>
          <p14:tracePt t="183655" x="2322513" y="490538"/>
          <p14:tracePt t="183661" x="2214563" y="428625"/>
          <p14:tracePt t="183668" x="2133600" y="393700"/>
          <p14:tracePt t="183683" x="2009775" y="347663"/>
          <p14:tracePt t="183699" x="1955800" y="322263"/>
          <p14:tracePt t="183716" x="1884363" y="295275"/>
          <p14:tracePt t="183733" x="1812925" y="276225"/>
          <p14:tracePt t="183749" x="1768475" y="258763"/>
          <p14:tracePt t="183766" x="1731963" y="250825"/>
          <p14:tracePt t="183783" x="1724025" y="241300"/>
          <p14:tracePt t="183799" x="1697038" y="223838"/>
          <p14:tracePt t="183816" x="1679575" y="204788"/>
          <p14:tracePt t="183833" x="1643063" y="187325"/>
          <p14:tracePt t="183849" x="1625600" y="169863"/>
          <p14:tracePt t="183866" x="1608138" y="160338"/>
          <p14:tracePt t="183883" x="1598613" y="142875"/>
          <p14:tracePt t="183916" x="1589088" y="133350"/>
          <p14:tracePt t="183933" x="1571625" y="125413"/>
          <p14:tracePt t="183949" x="1536700" y="88900"/>
          <p14:tracePt t="183966" x="1517650" y="71438"/>
          <p14:tracePt t="184867" x="1438275" y="5397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Multidocument 1">
            <a:extLst>
              <a:ext uri="{FF2B5EF4-FFF2-40B4-BE49-F238E27FC236}">
                <a16:creationId xmlns:a16="http://schemas.microsoft.com/office/drawing/2014/main" id="{DEC98499-F82E-4D2D-9D33-5ED3F95F53D6}"/>
              </a:ext>
            </a:extLst>
          </p:cNvPr>
          <p:cNvSpPr/>
          <p:nvPr/>
        </p:nvSpPr>
        <p:spPr>
          <a:xfrm>
            <a:off x="5112325" y="124686"/>
            <a:ext cx="2757055" cy="748145"/>
          </a:xfrm>
          <a:prstGeom prst="flowChartMultidocumen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Contoh</a:t>
            </a:r>
            <a:r>
              <a:rPr lang="en-US" sz="2400" b="1" dirty="0"/>
              <a:t> 1 </a:t>
            </a:r>
            <a:endParaRPr lang="en-ID" sz="2400" b="1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2311FC9-B2FF-43C0-A8FF-8858A992F350}"/>
              </a:ext>
            </a:extLst>
          </p:cNvPr>
          <p:cNvSpPr/>
          <p:nvPr/>
        </p:nvSpPr>
        <p:spPr>
          <a:xfrm>
            <a:off x="1011381" y="1177636"/>
            <a:ext cx="5181601" cy="720437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Nilai </a:t>
            </a:r>
            <a:endParaRPr lang="en-ID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4C9396-D31E-4C98-AE28-906CE22C4F1B}"/>
              </a:ext>
            </a:extLst>
          </p:cNvPr>
          <p:cNvSpPr txBox="1"/>
          <p:nvPr/>
        </p:nvSpPr>
        <p:spPr>
          <a:xfrm>
            <a:off x="955952" y="2265165"/>
            <a:ext cx="123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Jawab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1D94BAD-A856-4E25-8134-A3DCF5F609B0}"/>
                  </a:ext>
                </a:extLst>
              </p:cNvPr>
              <p:cNvSpPr txBox="1"/>
              <p:nvPr/>
            </p:nvSpPr>
            <p:spPr>
              <a:xfrm>
                <a:off x="1510139" y="1268525"/>
                <a:ext cx="4627419" cy="525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ID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ID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D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ctrlPr>
                                <a:rPr lang="en-ID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ID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ID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+4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+9</m:t>
                                  </m:r>
                                </m:e>
                              </m:ra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−10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+5</m:t>
                                  </m:r>
                                </m:e>
                              </m:rad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=…</m:t>
                      </m:r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1D94BAD-A856-4E25-8134-A3DCF5F609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0139" y="1268525"/>
                <a:ext cx="4627419" cy="5254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2D7A6C5-4339-4005-822A-0F715E417495}"/>
                  </a:ext>
                </a:extLst>
              </p:cNvPr>
              <p:cNvSpPr txBox="1"/>
              <p:nvPr/>
            </p:nvSpPr>
            <p:spPr>
              <a:xfrm>
                <a:off x="772385" y="2738889"/>
                <a:ext cx="3896597" cy="4773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ID" sz="16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ID" sz="16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D" sz="160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ctrlPr>
                                <a:rPr lang="en-ID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ID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ID" sz="1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+4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+9</m:t>
                                  </m:r>
                                </m:e>
                              </m:rad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−10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+5</m:t>
                                  </m:r>
                                </m:e>
                              </m:rad>
                            </m:e>
                          </m:d>
                        </m:e>
                      </m:func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2D7A6C5-4339-4005-822A-0F715E417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385" y="2738889"/>
                <a:ext cx="3896597" cy="4773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C8F8561-3A08-40E2-8498-25DD243253DE}"/>
                  </a:ext>
                </a:extLst>
              </p:cNvPr>
              <p:cNvSpPr txBox="1"/>
              <p:nvPr/>
            </p:nvSpPr>
            <p:spPr>
              <a:xfrm>
                <a:off x="4429992" y="2620642"/>
                <a:ext cx="6948058" cy="7198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ID" sz="16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ID" sz="16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D" sz="160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ctrlPr>
                                <a:rPr lang="en-ID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ID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ID" sz="1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+4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+9</m:t>
                                  </m:r>
                                </m:e>
                              </m:rad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−10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+5</m:t>
                                  </m:r>
                                </m:e>
                              </m:rad>
                            </m:e>
                          </m:d>
                        </m:e>
                      </m:func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ID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ID" sz="16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ID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+4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+9</m:t>
                                  </m:r>
                                </m:e>
                              </m:rad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−10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+5</m:t>
                                  </m:r>
                                </m:e>
                              </m:rad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ID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ID" sz="16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ID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+4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+9</m:t>
                                  </m:r>
                                </m:e>
                              </m:rad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−10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+5</m:t>
                                  </m:r>
                                </m:e>
                              </m:rad>
                            </m:e>
                          </m:d>
                        </m:den>
                      </m:f>
                    </m:oMath>
                  </m:oMathPara>
                </a14:m>
                <a:endParaRPr lang="en-ID" sz="1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C8F8561-3A08-40E2-8498-25DD243253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9992" y="2620642"/>
                <a:ext cx="6948058" cy="7198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39C7A53-9555-4D12-8735-EC85069EFFB8}"/>
                  </a:ext>
                </a:extLst>
              </p:cNvPr>
              <p:cNvSpPr txBox="1"/>
              <p:nvPr/>
            </p:nvSpPr>
            <p:spPr>
              <a:xfrm>
                <a:off x="4194465" y="3360536"/>
                <a:ext cx="6948058" cy="6876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ID" sz="16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limLow>
                            <m:limLowPr>
                              <m:ctrlPr>
                                <a:rPr lang="en-ID" sz="16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D" sz="160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ID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ID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+4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+9)−</m:t>
                                  </m:r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−10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+5</m:t>
                                  </m:r>
                                </m:e>
                              </m:d>
                            </m:num>
                            <m:den>
                              <m:d>
                                <m:dPr>
                                  <m:ctrlPr>
                                    <a:rPr lang="en-ID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ad>
                                    <m:radPr>
                                      <m:degHide m:val="on"/>
                                      <m:ctrlPr>
                                        <a:rPr lang="en-ID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sSup>
                                        <m:sSupPr>
                                          <m:ctrlPr>
                                            <a:rPr lang="en-ID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+4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+9</m:t>
                                      </m:r>
                                    </m:e>
                                  </m:rad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sSup>
                                        <m:sSup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−10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+5</m:t>
                                      </m:r>
                                    </m:e>
                                  </m:rad>
                                </m:e>
                              </m:d>
                            </m:den>
                          </m:f>
                        </m:e>
                      </m:func>
                    </m:oMath>
                  </m:oMathPara>
                </a14:m>
                <a:endParaRPr lang="en-ID" sz="1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39C7A53-9555-4D12-8735-EC85069EFF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4465" y="3360536"/>
                <a:ext cx="6948058" cy="68768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C8800B7-7851-4558-9DD1-A09BEB20E584}"/>
                  </a:ext>
                </a:extLst>
              </p:cNvPr>
              <p:cNvSpPr txBox="1"/>
              <p:nvPr/>
            </p:nvSpPr>
            <p:spPr>
              <a:xfrm>
                <a:off x="4194465" y="4041736"/>
                <a:ext cx="6948058" cy="6562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ID" sz="16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limLow>
                            <m:limLowPr>
                              <m:ctrlPr>
                                <a:rPr lang="en-ID" sz="16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D" sz="160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+4</m:t>
                              </m:r>
                            </m:num>
                            <m:den>
                              <m:d>
                                <m:dPr>
                                  <m:ctrlPr>
                                    <a:rPr lang="en-ID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ad>
                                    <m:radPr>
                                      <m:degHide m:val="on"/>
                                      <m:ctrlPr>
                                        <a:rPr lang="en-ID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sSup>
                                        <m:sSupPr>
                                          <m:ctrlPr>
                                            <a:rPr lang="en-ID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+4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+9</m:t>
                                      </m:r>
                                    </m:e>
                                  </m:rad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sSup>
                                        <m:sSup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−10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+5</m:t>
                                      </m:r>
                                    </m:e>
                                  </m:rad>
                                </m:e>
                              </m:d>
                            </m:den>
                          </m:f>
                        </m:e>
                      </m:func>
                    </m:oMath>
                  </m:oMathPara>
                </a14:m>
                <a:endParaRPr lang="en-ID" sz="16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C8800B7-7851-4558-9DD1-A09BEB20E5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4465" y="4041736"/>
                <a:ext cx="6948058" cy="65620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DC1070B-74C1-4759-B778-B0BC5594E9EB}"/>
                  </a:ext>
                </a:extLst>
              </p:cNvPr>
              <p:cNvSpPr txBox="1"/>
              <p:nvPr/>
            </p:nvSpPr>
            <p:spPr>
              <a:xfrm>
                <a:off x="4194465" y="4678721"/>
                <a:ext cx="6948058" cy="10890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ID" sz="16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limLow>
                            <m:limLowPr>
                              <m:ctrlPr>
                                <a:rPr lang="en-ID" sz="16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D" sz="160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14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num>
                            <m:den>
                              <m:d>
                                <m:dPr>
                                  <m:ctrlPr>
                                    <a:rPr lang="en-ID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ad>
                                    <m:radPr>
                                      <m:degHide m:val="on"/>
                                      <m:ctrlPr>
                                        <a:rPr lang="en-ID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f>
                                        <m:fPr>
                                          <m:ctrlPr>
                                            <a:rPr lang="en-ID" sz="16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p>
                                            <m:sSupPr>
                                              <m:ctrlPr>
                                                <a:rPr lang="en-ID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num>
                                        <m:den>
                                          <m:sSup>
                                            <m:sSupPr>
                                              <m:ctrlPr>
                                                <a:rPr lang="en-ID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den>
                                      </m:f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f>
                                        <m:fPr>
                                          <m:ctrlPr>
                                            <a:rPr lang="en-US" sz="16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num>
                                        <m:den>
                                          <m:sSup>
                                            <m:sSupPr>
                                              <m:ctrlPr>
                                                <a:rPr lang="en-ID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den>
                                      </m:f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f>
                                        <m:fPr>
                                          <m:ctrlPr>
                                            <a:rPr lang="en-US" sz="16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9</m:t>
                                          </m:r>
                                        </m:num>
                                        <m:den>
                                          <m:sSup>
                                            <m:sSupPr>
                                              <m:ctrlPr>
                                                <a:rPr lang="en-ID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den>
                                      </m:f>
                                    </m:e>
                                  </m:rad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f>
                                        <m:fPr>
                                          <m:ctrlPr>
                                            <a:rPr lang="en-US" sz="16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p>
                                            <m:sSupPr>
                                              <m:ctrlPr>
                                                <a:rPr lang="en-ID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num>
                                        <m:den>
                                          <m:sSup>
                                            <m:sSupPr>
                                              <m:ctrlPr>
                                                <a:rPr lang="en-ID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den>
                                      </m:f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en-US" sz="16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10</m:t>
                                          </m:r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num>
                                        <m:den>
                                          <m:sSup>
                                            <m:sSupPr>
                                              <m:ctrlPr>
                                                <a:rPr lang="en-ID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den>
                                      </m:f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f>
                                        <m:fPr>
                                          <m:ctrlPr>
                                            <a:rPr lang="en-US" sz="16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5</m:t>
                                          </m:r>
                                        </m:num>
                                        <m:den>
                                          <m:sSup>
                                            <m:sSupPr>
                                              <m:ctrlPr>
                                                <a:rPr lang="en-ID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den>
                                      </m:f>
                                    </m:e>
                                  </m:rad>
                                </m:e>
                              </m:d>
                            </m:den>
                          </m:f>
                        </m:e>
                      </m:func>
                    </m:oMath>
                  </m:oMathPara>
                </a14:m>
                <a:endParaRPr lang="en-ID" sz="16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DC1070B-74C1-4759-B778-B0BC5594E9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4465" y="4678721"/>
                <a:ext cx="6948058" cy="108908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8684B527-6AA7-4949-8A14-CC9ED24C84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1377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449"/>
    </mc:Choice>
    <mc:Fallback>
      <p:transition spd="slow" advTm="208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animBg="1"/>
      <p:bldP spid="6" grpId="0"/>
      <p:bldP spid="23" grpId="0"/>
      <p:bldP spid="11" grpId="0"/>
      <p:bldP spid="13" grpId="0"/>
      <p:bldP spid="15" grpId="0"/>
      <p:bldP spid="16" grpId="0"/>
    </p:bldLst>
  </p:timing>
  <p:extLst>
    <p:ext uri="{3A86A75C-4F4B-4683-9AE1-C65F6400EC91}">
      <p14:laserTraceLst xmlns:p14="http://schemas.microsoft.com/office/powerpoint/2010/main">
        <p14:tracePtLst>
          <p14:tracePt t="8492" x="768350" y="5037138"/>
          <p14:tracePt t="16922" x="822325" y="4581525"/>
          <p14:tracePt t="16930" x="946150" y="4081463"/>
          <p14:tracePt t="16936" x="1009650" y="3902075"/>
          <p14:tracePt t="16944" x="1044575" y="3813175"/>
          <p14:tracePt t="16960" x="1108075" y="3643313"/>
          <p14:tracePt t="16977" x="1160463" y="3375025"/>
          <p14:tracePt t="16994" x="1187450" y="3268663"/>
          <p14:tracePt t="17011" x="1204913" y="3214688"/>
          <p14:tracePt t="17027" x="1223963" y="3179763"/>
          <p14:tracePt t="17044" x="1231900" y="3152775"/>
          <p14:tracePt t="17060" x="1285875" y="3071813"/>
          <p14:tracePt t="17077" x="1312863" y="3017838"/>
          <p14:tracePt t="17094" x="1384300" y="2911475"/>
          <p14:tracePt t="17110" x="1446213" y="2830513"/>
          <p14:tracePt t="17128" x="1490663" y="2776538"/>
          <p14:tracePt t="17144" x="1517650" y="2751138"/>
          <p14:tracePt t="17161" x="1554163" y="2697163"/>
          <p14:tracePt t="17177" x="1616075" y="2598738"/>
          <p14:tracePt t="17194" x="1660525" y="2509838"/>
          <p14:tracePt t="17210" x="1697038" y="2446338"/>
          <p14:tracePt t="17227" x="1724025" y="2411413"/>
          <p14:tracePt t="17244" x="1768475" y="2347913"/>
          <p14:tracePt t="17260" x="1803400" y="2322513"/>
          <p14:tracePt t="17277" x="1839913" y="2286000"/>
          <p14:tracePt t="17294" x="1884363" y="2259013"/>
          <p14:tracePt t="17310" x="1911350" y="2241550"/>
          <p14:tracePt t="17327" x="1928813" y="2224088"/>
          <p14:tracePt t="17344" x="1946275" y="2214563"/>
          <p14:tracePt t="17360" x="1955800" y="2205038"/>
          <p14:tracePt t="17377" x="1982788" y="2187575"/>
          <p14:tracePt t="17394" x="2000250" y="2170113"/>
          <p14:tracePt t="17410" x="2009775" y="2152650"/>
          <p14:tracePt t="17427" x="2017713" y="2133600"/>
          <p14:tracePt t="17444" x="2036763" y="2116138"/>
          <p14:tracePt t="17477" x="2044700" y="2108200"/>
          <p14:tracePt t="17511" x="2054225" y="2098675"/>
          <p14:tracePt t="17544" x="2062163" y="2089150"/>
          <p14:tracePt t="17560" x="2071688" y="2081213"/>
          <p14:tracePt t="17581" x="2081213" y="2081213"/>
          <p14:tracePt t="17594" x="2081213" y="2071688"/>
          <p14:tracePt t="17610" x="2089150" y="2071688"/>
          <p14:tracePt t="17627" x="2089150" y="2062163"/>
          <p14:tracePt t="17644" x="2108200" y="2054225"/>
          <p14:tracePt t="17660" x="2116138" y="2044700"/>
          <p14:tracePt t="17677" x="2133600" y="2036763"/>
          <p14:tracePt t="17694" x="2160588" y="2027238"/>
          <p14:tracePt t="17710" x="2197100" y="2027238"/>
          <p14:tracePt t="17727" x="2232025" y="2017713"/>
          <p14:tracePt t="17744" x="2286000" y="2009775"/>
          <p14:tracePt t="17760" x="2303463" y="2009775"/>
          <p14:tracePt t="17777" x="2339975" y="2000250"/>
          <p14:tracePt t="17794" x="2393950" y="2000250"/>
          <p14:tracePt t="17810" x="2446338" y="1990725"/>
          <p14:tracePt t="17827" x="2562225" y="1982788"/>
          <p14:tracePt t="17844" x="2670175" y="1973263"/>
          <p14:tracePt t="17861" x="2813050" y="1965325"/>
          <p14:tracePt t="17877" x="2867025" y="1965325"/>
          <p14:tracePt t="17894" x="2901950" y="1955800"/>
          <p14:tracePt t="17910" x="2955925" y="1946275"/>
          <p14:tracePt t="17927" x="3017838" y="1938338"/>
          <p14:tracePt t="17944" x="3197225" y="1919288"/>
          <p14:tracePt t="17960" x="3295650" y="1911350"/>
          <p14:tracePt t="17977" x="3384550" y="1901825"/>
          <p14:tracePt t="17994" x="3490913" y="1893888"/>
          <p14:tracePt t="18011" x="3536950" y="1893888"/>
          <p14:tracePt t="18027" x="3598863" y="1884363"/>
          <p14:tracePt t="18044" x="3633788" y="1884363"/>
          <p14:tracePt t="18060" x="3687763" y="1874838"/>
          <p14:tracePt t="18077" x="3714750" y="1874838"/>
          <p14:tracePt t="18094" x="3867150" y="1866900"/>
          <p14:tracePt t="18110" x="3911600" y="1866900"/>
          <p14:tracePt t="18127" x="3946525" y="1866900"/>
          <p14:tracePt t="18144" x="3956050" y="1866900"/>
          <p14:tracePt t="43575" x="3402013" y="2081213"/>
          <p14:tracePt t="43580" x="2670175" y="2419350"/>
          <p14:tracePt t="43587" x="2571750" y="2482850"/>
          <p14:tracePt t="43594" x="2536825" y="2509838"/>
          <p14:tracePt t="43610" x="2482850" y="2544763"/>
          <p14:tracePt t="43627" x="2428875" y="2571750"/>
          <p14:tracePt t="43644" x="2357438" y="2608263"/>
          <p14:tracePt t="43660" x="2312988" y="2625725"/>
          <p14:tracePt t="43677" x="2214563" y="2660650"/>
          <p14:tracePt t="43694" x="2152650" y="2705100"/>
          <p14:tracePt t="43696" x="2125663" y="2714625"/>
          <p14:tracePt t="43710" x="2062163" y="2759075"/>
          <p14:tracePt t="43727" x="1982788" y="2813050"/>
          <p14:tracePt t="43744" x="1919288" y="2857500"/>
          <p14:tracePt t="43760" x="1812925" y="2928938"/>
          <p14:tracePt t="43777" x="1751013" y="2973388"/>
          <p14:tracePt t="43794" x="1704975" y="3009900"/>
          <p14:tracePt t="43810" x="1697038" y="3027363"/>
          <p14:tracePt t="43827" x="1670050" y="3054350"/>
          <p14:tracePt t="43844" x="1652588" y="3071813"/>
          <p14:tracePt t="43860" x="1633538" y="3098800"/>
          <p14:tracePt t="43877" x="1625600" y="3108325"/>
          <p14:tracePt t="43894" x="1616075" y="3125788"/>
          <p14:tracePt t="43910" x="1598613" y="3143250"/>
          <p14:tracePt t="43927" x="1581150" y="3160713"/>
          <p14:tracePt t="43944" x="1562100" y="3179763"/>
          <p14:tracePt t="43960" x="1554163" y="3187700"/>
          <p14:tracePt t="43977" x="1544638" y="3197225"/>
          <p14:tracePt t="43994" x="1536700" y="3197225"/>
          <p14:tracePt t="44011" x="1517650" y="3214688"/>
          <p14:tracePt t="44027" x="1500188" y="3214688"/>
          <p14:tracePt t="44044" x="1482725" y="3224213"/>
          <p14:tracePt t="44060" x="1438275" y="3241675"/>
          <p14:tracePt t="44077" x="1401763" y="3259138"/>
          <p14:tracePt t="44094" x="1357313" y="3276600"/>
          <p14:tracePt t="44110" x="1330325" y="3286125"/>
          <p14:tracePt t="44127" x="1303338" y="3295650"/>
          <p14:tracePt t="44144" x="1285875" y="3303588"/>
          <p14:tracePt t="44177" x="1268413" y="3313113"/>
          <p14:tracePt t="44210" x="1258888" y="3313113"/>
          <p14:tracePt t="44227" x="1250950" y="3313113"/>
          <p14:tracePt t="44252" x="1241425" y="3313113"/>
          <p14:tracePt t="44260" x="1231900" y="3303588"/>
          <p14:tracePt t="44277" x="1223963" y="3303588"/>
          <p14:tracePt t="44294" x="1214438" y="3303588"/>
          <p14:tracePt t="44310" x="1196975" y="3295650"/>
          <p14:tracePt t="44327" x="1169988" y="3295650"/>
          <p14:tracePt t="44344" x="1125538" y="3286125"/>
          <p14:tracePt t="44360" x="1062038" y="3276600"/>
          <p14:tracePt t="44377" x="1027113" y="3276600"/>
          <p14:tracePt t="44394" x="1009650" y="3268663"/>
          <p14:tracePt t="44410" x="982663" y="3268663"/>
          <p14:tracePt t="44427" x="973138" y="3268663"/>
          <p14:tracePt t="44444" x="955675" y="3268663"/>
          <p14:tracePt t="44460" x="946150" y="3268663"/>
          <p14:tracePt t="44494" x="938213" y="3268663"/>
          <p14:tracePt t="44614" x="928688" y="3268663"/>
          <p14:tracePt t="44669" x="919163" y="3259138"/>
          <p14:tracePt t="44683" x="911225" y="3259138"/>
          <p14:tracePt t="44799" x="911225" y="3251200"/>
          <p14:tracePt t="44847" x="911225" y="3241675"/>
          <p14:tracePt t="44874" x="911225" y="3232150"/>
          <p14:tracePt t="44950" x="919163" y="3232150"/>
          <p14:tracePt t="44985" x="928688" y="3232150"/>
          <p14:tracePt t="45005" x="938213" y="3232150"/>
          <p14:tracePt t="45018" x="946150" y="3232150"/>
          <p14:tracePt t="45025" x="955675" y="3232150"/>
          <p14:tracePt t="45039" x="965200" y="3232150"/>
          <p14:tracePt t="45053" x="973138" y="3232150"/>
          <p14:tracePt t="45061" x="982663" y="3232150"/>
          <p14:tracePt t="45077" x="1000125" y="3232150"/>
          <p14:tracePt t="45094" x="1009650" y="3241675"/>
          <p14:tracePt t="45110" x="1017588" y="3241675"/>
          <p14:tracePt t="45127" x="1017588" y="3251200"/>
          <p14:tracePt t="45144" x="1027113" y="3251200"/>
          <p14:tracePt t="45238" x="1017588" y="3251200"/>
          <p14:tracePt t="45251" x="1009650" y="3251200"/>
          <p14:tracePt t="45279" x="1000125" y="3251200"/>
          <p14:tracePt t="45306" x="990600" y="3251200"/>
          <p14:tracePt t="45340" x="982663" y="3251200"/>
          <p14:tracePt t="45354" x="973138" y="3251200"/>
          <p14:tracePt t="45388" x="965200" y="3251200"/>
          <p14:tracePt t="45450" x="955675" y="3251200"/>
          <p14:tracePt t="45505" x="946150" y="3251200"/>
          <p14:tracePt t="46240" x="973138" y="3251200"/>
          <p14:tracePt t="46246" x="1054100" y="3251200"/>
          <p14:tracePt t="46252" x="1108075" y="3241675"/>
          <p14:tracePt t="46260" x="1143000" y="3232150"/>
          <p14:tracePt t="46277" x="1179513" y="3232150"/>
          <p14:tracePt t="46294" x="1196975" y="3224213"/>
          <p14:tracePt t="46310" x="1214438" y="3224213"/>
          <p14:tracePt t="46327" x="1223963" y="3224213"/>
          <p14:tracePt t="46344" x="1231900" y="3224213"/>
          <p14:tracePt t="46377" x="1241425" y="3224213"/>
          <p14:tracePt t="46403" x="1250950" y="3224213"/>
          <p14:tracePt t="46410" x="1258888" y="3224213"/>
          <p14:tracePt t="46427" x="1268413" y="3224213"/>
          <p14:tracePt t="46444" x="1276350" y="3224213"/>
          <p14:tracePt t="46460" x="1285875" y="3224213"/>
          <p14:tracePt t="46477" x="1295400" y="3224213"/>
          <p14:tracePt t="46494" x="1303338" y="3224213"/>
          <p14:tracePt t="46519" x="1312863" y="3224213"/>
          <p14:tracePt t="46649" x="1303338" y="3224213"/>
          <p14:tracePt t="46800" x="1312863" y="3224213"/>
          <p14:tracePt t="46834" x="1322388" y="3224213"/>
          <p14:tracePt t="46841" x="1330325" y="3224213"/>
          <p14:tracePt t="46854" x="1339850" y="3224213"/>
          <p14:tracePt t="46868" x="1347788" y="3224213"/>
          <p14:tracePt t="46882" x="1357313" y="3224213"/>
          <p14:tracePt t="46894" x="1366838" y="3224213"/>
          <p14:tracePt t="46911" x="1374775" y="3224213"/>
          <p14:tracePt t="46927" x="1393825" y="3224213"/>
          <p14:tracePt t="46944" x="1401763" y="3214688"/>
          <p14:tracePt t="46960" x="1411288" y="3214688"/>
          <p14:tracePt t="46977" x="1428750" y="3205163"/>
          <p14:tracePt t="46994" x="1438275" y="3197225"/>
          <p14:tracePt t="47010" x="1455738" y="3197225"/>
          <p14:tracePt t="47027" x="1473200" y="3187700"/>
          <p14:tracePt t="47044" x="1490663" y="3179763"/>
          <p14:tracePt t="47060" x="1500188" y="3179763"/>
          <p14:tracePt t="47077" x="1509713" y="3179763"/>
          <p14:tracePt t="47110" x="1517650" y="3179763"/>
          <p14:tracePt t="47142" x="1517650" y="3170238"/>
          <p14:tracePt t="47156" x="1517650" y="3160713"/>
          <p14:tracePt t="47265" x="1517650" y="3152775"/>
          <p14:tracePt t="47293" x="1509713" y="3152775"/>
          <p14:tracePt t="47457" x="1517650" y="3152775"/>
          <p14:tracePt t="47471" x="1527175" y="3152775"/>
          <p14:tracePt t="47491" x="1536700" y="3152775"/>
          <p14:tracePt t="47506" x="1544638" y="3152775"/>
          <p14:tracePt t="47519" x="1562100" y="3143250"/>
          <p14:tracePt t="47526" x="1571625" y="3143250"/>
          <p14:tracePt t="47533" x="1581150" y="3133725"/>
          <p14:tracePt t="47544" x="1598613" y="3133725"/>
          <p14:tracePt t="47560" x="1643063" y="3133725"/>
          <p14:tracePt t="47577" x="1679575" y="3125788"/>
          <p14:tracePt t="47594" x="1714500" y="3116263"/>
          <p14:tracePt t="47611" x="1741488" y="3116263"/>
          <p14:tracePt t="47627" x="1776413" y="3108325"/>
          <p14:tracePt t="47644" x="1803400" y="3098800"/>
          <p14:tracePt t="47660" x="1839913" y="3089275"/>
          <p14:tracePt t="47677" x="1893888" y="3089275"/>
          <p14:tracePt t="47694" x="1919288" y="3081338"/>
          <p14:tracePt t="47711" x="1955800" y="3071813"/>
          <p14:tracePt t="47727" x="2027238" y="3062288"/>
          <p14:tracePt t="47744" x="2089150" y="3062288"/>
          <p14:tracePt t="47761" x="2205038" y="3036888"/>
          <p14:tracePt t="47777" x="2259013" y="3027363"/>
          <p14:tracePt t="47794" x="2303463" y="3017838"/>
          <p14:tracePt t="47810" x="2339975" y="3017838"/>
          <p14:tracePt t="47827" x="2374900" y="3009900"/>
          <p14:tracePt t="47844" x="2428875" y="3000375"/>
          <p14:tracePt t="47861" x="2509838" y="2990850"/>
          <p14:tracePt t="47877" x="2554288" y="2982913"/>
          <p14:tracePt t="47894" x="2598738" y="2982913"/>
          <p14:tracePt t="47910" x="2660650" y="2973388"/>
          <p14:tracePt t="47927" x="2697163" y="2973388"/>
          <p14:tracePt t="47944" x="2741613" y="2965450"/>
          <p14:tracePt t="47960" x="2776538" y="2955925"/>
          <p14:tracePt t="47977" x="2803525" y="2946400"/>
          <p14:tracePt t="47994" x="2857500" y="2946400"/>
          <p14:tracePt t="48010" x="2884488" y="2946400"/>
          <p14:tracePt t="48027" x="2955925" y="2946400"/>
          <p14:tracePt t="48044" x="3009900" y="2946400"/>
          <p14:tracePt t="48060" x="3081338" y="2946400"/>
          <p14:tracePt t="48077" x="3108325" y="2946400"/>
          <p14:tracePt t="48094" x="3160713" y="2946400"/>
          <p14:tracePt t="48110" x="3179763" y="2946400"/>
          <p14:tracePt t="48127" x="3214688" y="2946400"/>
          <p14:tracePt t="48144" x="3268663" y="2946400"/>
          <p14:tracePt t="48160" x="3313113" y="2946400"/>
          <p14:tracePt t="48177" x="3384550" y="2946400"/>
          <p14:tracePt t="48194" x="3438525" y="2946400"/>
          <p14:tracePt t="48211" x="3473450" y="2946400"/>
          <p14:tracePt t="48227" x="3517900" y="2946400"/>
          <p14:tracePt t="48244" x="3544888" y="2955925"/>
          <p14:tracePt t="48260" x="3581400" y="2955925"/>
          <p14:tracePt t="48277" x="3598863" y="2965450"/>
          <p14:tracePt t="48294" x="3616325" y="2973388"/>
          <p14:tracePt t="48310" x="3633788" y="2973388"/>
          <p14:tracePt t="48327" x="3687763" y="2982913"/>
          <p14:tracePt t="48344" x="3724275" y="2990850"/>
          <p14:tracePt t="48360" x="3751263" y="2990850"/>
          <p14:tracePt t="48377" x="3813175" y="3009900"/>
          <p14:tracePt t="48394" x="3840163" y="3017838"/>
          <p14:tracePt t="48411" x="3884613" y="3036888"/>
          <p14:tracePt t="48427" x="3911600" y="3036888"/>
          <p14:tracePt t="48444" x="3938588" y="3054350"/>
          <p14:tracePt t="48460" x="3956050" y="3062288"/>
          <p14:tracePt t="48477" x="3973513" y="3062288"/>
          <p14:tracePt t="48494" x="3990975" y="3071813"/>
          <p14:tracePt t="48510" x="4000500" y="3081338"/>
          <p14:tracePt t="48527" x="4010025" y="3081338"/>
          <p14:tracePt t="48560" x="4017963" y="3081338"/>
          <p14:tracePt t="48577" x="4027488" y="3089275"/>
          <p14:tracePt t="48663" x="4027488" y="3098800"/>
          <p14:tracePt t="48807" x="4017963" y="3098800"/>
          <p14:tracePt t="48855" x="4010025" y="3108325"/>
          <p14:tracePt t="48889" x="4000500" y="3108325"/>
          <p14:tracePt t="48916" x="3990975" y="3108325"/>
          <p14:tracePt t="48937" x="3990975" y="3116263"/>
          <p14:tracePt t="48944" x="3983038" y="3116263"/>
          <p14:tracePt t="48951" x="3973513" y="3116263"/>
          <p14:tracePt t="48971" x="3965575" y="3116263"/>
          <p14:tracePt t="48999" x="3956050" y="3116263"/>
          <p14:tracePt t="49013" x="3946525" y="3116263"/>
          <p14:tracePt t="49019" x="3938588" y="3116263"/>
          <p14:tracePt t="49033" x="3929063" y="3116263"/>
          <p14:tracePt t="49047" x="3919538" y="3116263"/>
          <p14:tracePt t="49060" x="3902075" y="3116263"/>
          <p14:tracePt t="49077" x="3875088" y="3116263"/>
          <p14:tracePt t="49094" x="3840163" y="3116263"/>
          <p14:tracePt t="49110" x="3768725" y="3116263"/>
          <p14:tracePt t="49127" x="3741738" y="3116263"/>
          <p14:tracePt t="49144" x="3714750" y="3116263"/>
          <p14:tracePt t="49160" x="3697288" y="3116263"/>
          <p14:tracePt t="49177" x="3679825" y="3116263"/>
          <p14:tracePt t="49194" x="3660775" y="3116263"/>
          <p14:tracePt t="49211" x="3625850" y="3116263"/>
          <p14:tracePt t="49227" x="3608388" y="3116263"/>
          <p14:tracePt t="49244" x="3562350" y="3116263"/>
          <p14:tracePt t="49260" x="3482975" y="3116263"/>
          <p14:tracePt t="49277" x="3455988" y="3116263"/>
          <p14:tracePt t="49294" x="3411538" y="3116263"/>
          <p14:tracePt t="49310" x="3384550" y="3125788"/>
          <p14:tracePt t="49327" x="3357563" y="3133725"/>
          <p14:tracePt t="49344" x="3322638" y="3133725"/>
          <p14:tracePt t="49360" x="3295650" y="3143250"/>
          <p14:tracePt t="49377" x="3259138" y="3152775"/>
          <p14:tracePt t="49394" x="3232150" y="3152775"/>
          <p14:tracePt t="49410" x="3197225" y="3170238"/>
          <p14:tracePt t="49427" x="3170238" y="3170238"/>
          <p14:tracePt t="49444" x="3133725" y="3170238"/>
          <p14:tracePt t="49460" x="3081338" y="3170238"/>
          <p14:tracePt t="49477" x="3036888" y="3170238"/>
          <p14:tracePt t="49494" x="3000375" y="3187700"/>
          <p14:tracePt t="49510" x="2955925" y="3197225"/>
          <p14:tracePt t="49527" x="2901950" y="3197225"/>
          <p14:tracePt t="49544" x="2857500" y="3197225"/>
          <p14:tracePt t="49560" x="2786063" y="3197225"/>
          <p14:tracePt t="49577" x="2741613" y="3197225"/>
          <p14:tracePt t="49594" x="2679700" y="3205163"/>
          <p14:tracePt t="49610" x="2643188" y="3214688"/>
          <p14:tracePt t="49627" x="2625725" y="3214688"/>
          <p14:tracePt t="49644" x="2589213" y="3214688"/>
          <p14:tracePt t="49660" x="2562225" y="3214688"/>
          <p14:tracePt t="49677" x="2544763" y="3214688"/>
          <p14:tracePt t="49694" x="2527300" y="3214688"/>
          <p14:tracePt t="49711" x="2509838" y="3214688"/>
          <p14:tracePt t="49727" x="2490788" y="3214688"/>
          <p14:tracePt t="49744" x="2482850" y="3214688"/>
          <p14:tracePt t="49760" x="2465388" y="3214688"/>
          <p14:tracePt t="49777" x="2446338" y="3214688"/>
          <p14:tracePt t="49794" x="2428875" y="3214688"/>
          <p14:tracePt t="49810" x="2411413" y="3214688"/>
          <p14:tracePt t="49827" x="2401888" y="3214688"/>
          <p14:tracePt t="49844" x="2384425" y="3214688"/>
          <p14:tracePt t="49860" x="2374900" y="3214688"/>
          <p14:tracePt t="49877" x="2366963" y="3214688"/>
          <p14:tracePt t="49894" x="2357438" y="3214688"/>
          <p14:tracePt t="49910" x="2347913" y="3214688"/>
          <p14:tracePt t="49992" x="2339975" y="3214688"/>
          <p14:tracePt t="50307" x="2330450" y="3214688"/>
          <p14:tracePt t="50355" x="2322513" y="3214688"/>
          <p14:tracePt t="50397" x="2312988" y="3214688"/>
          <p14:tracePt t="50404" x="2303463" y="3214688"/>
          <p14:tracePt t="50410" x="2295525" y="3214688"/>
          <p14:tracePt t="50427" x="2276475" y="3214688"/>
          <p14:tracePt t="50444" x="2268538" y="3214688"/>
          <p14:tracePt t="50460" x="2251075" y="3214688"/>
          <p14:tracePt t="50477" x="2241550" y="3214688"/>
          <p14:tracePt t="50494" x="2232025" y="3214688"/>
          <p14:tracePt t="50510" x="2224088" y="3214688"/>
          <p14:tracePt t="50527" x="2214563" y="3214688"/>
          <p14:tracePt t="50544" x="2197100" y="3214688"/>
          <p14:tracePt t="50561" x="2179638" y="3214688"/>
          <p14:tracePt t="50577" x="2170113" y="3214688"/>
          <p14:tracePt t="50594" x="2160588" y="3205163"/>
          <p14:tracePt t="50610" x="2152650" y="3205163"/>
          <p14:tracePt t="50627" x="2143125" y="3205163"/>
          <p14:tracePt t="50644" x="2133600" y="3205163"/>
          <p14:tracePt t="50660" x="2125663" y="3197225"/>
          <p14:tracePt t="50677" x="2108200" y="3197225"/>
          <p14:tracePt t="50694" x="2098675" y="3197225"/>
          <p14:tracePt t="50725" x="2089150" y="3197225"/>
          <p14:tracePt t="50760" x="2081213" y="3197225"/>
          <p14:tracePt t="50773" x="2071688" y="3197225"/>
          <p14:tracePt t="50904" x="2071688" y="3187700"/>
          <p14:tracePt t="50965" x="2081213" y="3187700"/>
          <p14:tracePt t="50999" x="2089150" y="3187700"/>
          <p14:tracePt t="51013" x="2089150" y="3179763"/>
          <p14:tracePt t="51103" x="2098675" y="3179763"/>
          <p14:tracePt t="51561" x="2108200" y="3179763"/>
          <p14:tracePt t="52349" x="2108200" y="3187700"/>
          <p14:tracePt t="52431" x="2108200" y="3197225"/>
          <p14:tracePt t="53240" x="2116138" y="3197225"/>
          <p14:tracePt t="53254" x="2125663" y="3197225"/>
          <p14:tracePt t="53274" x="2133600" y="3197225"/>
          <p14:tracePt t="53302" x="2143125" y="3197225"/>
          <p14:tracePt t="53322" x="2152650" y="3197225"/>
          <p14:tracePt t="53350" x="2160588" y="3197225"/>
          <p14:tracePt t="53384" x="2170113" y="3197225"/>
          <p14:tracePt t="53411" x="2179638" y="3197225"/>
          <p14:tracePt t="53459" x="2187575" y="3197225"/>
          <p14:tracePt t="53521" x="2197100" y="3197225"/>
          <p14:tracePt t="53548" x="2205038" y="3197225"/>
          <p14:tracePt t="53589" x="2214563" y="3197225"/>
          <p14:tracePt t="53609" x="2224088" y="3197225"/>
          <p14:tracePt t="53645" x="2232025" y="3197225"/>
          <p14:tracePt t="53671" x="2241550" y="3197225"/>
          <p14:tracePt t="53692" x="2251075" y="3197225"/>
          <p14:tracePt t="53699" x="2259013" y="3197225"/>
          <p14:tracePt t="53719" x="2268538" y="3197225"/>
          <p14:tracePt t="53740" x="2276475" y="3187700"/>
          <p14:tracePt t="53760" x="2286000" y="3187700"/>
          <p14:tracePt t="53774" x="2295525" y="3187700"/>
          <p14:tracePt t="53808" x="2303463" y="3187700"/>
          <p14:tracePt t="54541" x="2312988" y="3187700"/>
          <p14:tracePt t="54568" x="2322513" y="3187700"/>
          <p14:tracePt t="54589" x="2322513" y="3179763"/>
          <p14:tracePt t="54596" x="2330450" y="3179763"/>
          <p14:tracePt t="54603" x="2339975" y="3179763"/>
          <p14:tracePt t="54624" x="2347913" y="3179763"/>
          <p14:tracePt t="54644" x="2357438" y="3179763"/>
          <p14:tracePt t="54664" x="2366963" y="3179763"/>
          <p14:tracePt t="54678" x="2374900" y="3179763"/>
          <p14:tracePt t="54685" x="2374900" y="3170238"/>
          <p14:tracePt t="54694" x="2384425" y="3170238"/>
          <p14:tracePt t="54713" x="2393950" y="3170238"/>
          <p14:tracePt t="54727" x="2401888" y="3170238"/>
          <p14:tracePt t="54744" x="2411413" y="3170238"/>
          <p14:tracePt t="54760" x="2419350" y="3170238"/>
          <p14:tracePt t="54777" x="2428875" y="3170238"/>
          <p14:tracePt t="54794" x="2446338" y="3170238"/>
          <p14:tracePt t="54810" x="2455863" y="3170238"/>
          <p14:tracePt t="54827" x="2465388" y="3170238"/>
          <p14:tracePt t="54844" x="2482850" y="3170238"/>
          <p14:tracePt t="54860" x="2490788" y="3170238"/>
          <p14:tracePt t="54877" x="2517775" y="3170238"/>
          <p14:tracePt t="54894" x="2544763" y="3170238"/>
          <p14:tracePt t="54911" x="2562225" y="3170238"/>
          <p14:tracePt t="54927" x="2571750" y="3170238"/>
          <p14:tracePt t="54944" x="2589213" y="3170238"/>
          <p14:tracePt t="54960" x="2608263" y="3170238"/>
          <p14:tracePt t="54977" x="2625725" y="3170238"/>
          <p14:tracePt t="54994" x="2633663" y="3170238"/>
          <p14:tracePt t="55010" x="2652713" y="3170238"/>
          <p14:tracePt t="55027" x="2660650" y="3170238"/>
          <p14:tracePt t="55044" x="2670175" y="3170238"/>
          <p14:tracePt t="55077" x="2679700" y="3170238"/>
          <p14:tracePt t="55094" x="2687638" y="3170238"/>
          <p14:tracePt t="55110" x="2687638" y="3160713"/>
          <p14:tracePt t="55127" x="2687638" y="3152775"/>
          <p14:tracePt t="56671" x="2705100" y="3152775"/>
          <p14:tracePt t="56679" x="2724150" y="3152775"/>
          <p14:tracePt t="56685" x="2732088" y="3152775"/>
          <p14:tracePt t="56694" x="2741613" y="3152775"/>
          <p14:tracePt t="56710" x="2768600" y="3152775"/>
          <p14:tracePt t="56727" x="2795588" y="3152775"/>
          <p14:tracePt t="56744" x="2822575" y="3152775"/>
          <p14:tracePt t="56760" x="2867025" y="3152775"/>
          <p14:tracePt t="56777" x="2901950" y="3152775"/>
          <p14:tracePt t="56794" x="2973388" y="3152775"/>
          <p14:tracePt t="56810" x="3009900" y="3152775"/>
          <p14:tracePt t="56827" x="3036888" y="3152775"/>
          <p14:tracePt t="56844" x="3081338" y="3152775"/>
          <p14:tracePt t="56860" x="3108325" y="3152775"/>
          <p14:tracePt t="56877" x="3125788" y="3152775"/>
          <p14:tracePt t="56894" x="3143250" y="3152775"/>
          <p14:tracePt t="56911" x="3152775" y="3152775"/>
          <p14:tracePt t="56927" x="3160713" y="3152775"/>
          <p14:tracePt t="56944" x="3170238" y="3152775"/>
          <p14:tracePt t="56960" x="3179763" y="3152775"/>
          <p14:tracePt t="56977" x="3187700" y="3152775"/>
          <p14:tracePt t="56994" x="3205163" y="3152775"/>
          <p14:tracePt t="57010" x="3214688" y="3152775"/>
          <p14:tracePt t="57027" x="3224213" y="3152775"/>
          <p14:tracePt t="57044" x="3232150" y="3152775"/>
          <p14:tracePt t="57060" x="3241675" y="3152775"/>
          <p14:tracePt t="57077" x="3259138" y="3152775"/>
          <p14:tracePt t="57094" x="3276600" y="3152775"/>
          <p14:tracePt t="57110" x="3303588" y="3152775"/>
          <p14:tracePt t="57127" x="3313113" y="3152775"/>
          <p14:tracePt t="57144" x="3330575" y="3152775"/>
          <p14:tracePt t="57160" x="3340100" y="3152775"/>
          <p14:tracePt t="57177" x="3348038" y="3152775"/>
          <p14:tracePt t="57210" x="3357563" y="3152775"/>
          <p14:tracePt t="57227" x="3357563" y="3143250"/>
          <p14:tracePt t="57281" x="3348038" y="3143250"/>
          <p14:tracePt t="57295" x="3330575" y="3143250"/>
          <p14:tracePt t="57301" x="3322638" y="3143250"/>
          <p14:tracePt t="57310" x="3313113" y="3143250"/>
          <p14:tracePt t="57327" x="3286125" y="3143250"/>
          <p14:tracePt t="57344" x="3251200" y="3143250"/>
          <p14:tracePt t="57360" x="3197225" y="3143250"/>
          <p14:tracePt t="57377" x="3081338" y="3170238"/>
          <p14:tracePt t="57394" x="2946400" y="3205163"/>
          <p14:tracePt t="57411" x="2768600" y="3251200"/>
          <p14:tracePt t="57427" x="2724150" y="3259138"/>
          <p14:tracePt t="57444" x="2697163" y="3276600"/>
          <p14:tracePt t="57460" x="2670175" y="3276600"/>
          <p14:tracePt t="57477" x="2660650" y="3286125"/>
          <p14:tracePt t="57494" x="2633663" y="3286125"/>
          <p14:tracePt t="57510" x="2616200" y="3286125"/>
          <p14:tracePt t="57527" x="2598738" y="3286125"/>
          <p14:tracePt t="57544" x="2571750" y="3286125"/>
          <p14:tracePt t="57560" x="2544763" y="3286125"/>
          <p14:tracePt t="57577" x="2465388" y="3268663"/>
          <p14:tracePt t="57594" x="2384425" y="3259138"/>
          <p14:tracePt t="57610" x="2303463" y="3251200"/>
          <p14:tracePt t="57627" x="2276475" y="3251200"/>
          <p14:tracePt t="57644" x="2232025" y="3241675"/>
          <p14:tracePt t="57660" x="2205038" y="3232150"/>
          <p14:tracePt t="57678" x="2170113" y="3224213"/>
          <p14:tracePt t="57694" x="2133600" y="3224213"/>
          <p14:tracePt t="57710" x="2116138" y="3214688"/>
          <p14:tracePt t="57712" x="2098675" y="3214688"/>
          <p14:tracePt t="57727" x="2081213" y="3205163"/>
          <p14:tracePt t="57744" x="2062163" y="3197225"/>
          <p14:tracePt t="57760" x="2036763" y="3197225"/>
          <p14:tracePt t="57777" x="2027238" y="3197225"/>
          <p14:tracePt t="57794" x="2017713" y="3197225"/>
          <p14:tracePt t="57810" x="2000250" y="3197225"/>
          <p14:tracePt t="57827" x="1982788" y="3197225"/>
          <p14:tracePt t="57844" x="1938338" y="3197225"/>
          <p14:tracePt t="57860" x="1919288" y="3197225"/>
          <p14:tracePt t="57877" x="1884363" y="3197225"/>
          <p14:tracePt t="57894" x="1866900" y="3197225"/>
          <p14:tracePt t="57911" x="1830388" y="3197225"/>
          <p14:tracePt t="57927" x="1822450" y="3197225"/>
          <p14:tracePt t="57944" x="1803400" y="3197225"/>
          <p14:tracePt t="57960" x="1785938" y="3197225"/>
          <p14:tracePt t="57977" x="1768475" y="3197225"/>
          <p14:tracePt t="57994" x="1724025" y="3197225"/>
          <p14:tracePt t="58010" x="1714500" y="3197225"/>
          <p14:tracePt t="58027" x="1687513" y="3197225"/>
          <p14:tracePt t="58044" x="1660525" y="3205163"/>
          <p14:tracePt t="58060" x="1643063" y="3205163"/>
          <p14:tracePt t="58077" x="1616075" y="3214688"/>
          <p14:tracePt t="58094" x="1598613" y="3214688"/>
          <p14:tracePt t="58110" x="1562100" y="3224213"/>
          <p14:tracePt t="58127" x="1544638" y="3224213"/>
          <p14:tracePt t="58144" x="1509713" y="3224213"/>
          <p14:tracePt t="58160" x="1482725" y="3232150"/>
          <p14:tracePt t="58178" x="1446213" y="3232150"/>
          <p14:tracePt t="58194" x="1419225" y="3232150"/>
          <p14:tracePt t="58210" x="1393825" y="3232150"/>
          <p14:tracePt t="58212" x="1384300" y="3232150"/>
          <p14:tracePt t="58227" x="1347788" y="3232150"/>
          <p14:tracePt t="58244" x="1303338" y="3232150"/>
          <p14:tracePt t="58260" x="1214438" y="3232150"/>
          <p14:tracePt t="58277" x="1179513" y="3232150"/>
          <p14:tracePt t="58294" x="1160463" y="3232150"/>
          <p14:tracePt t="58310" x="1125538" y="3224213"/>
          <p14:tracePt t="58327" x="1108075" y="3224213"/>
          <p14:tracePt t="58344" x="1098550" y="3224213"/>
          <p14:tracePt t="58360" x="1089025" y="3224213"/>
          <p14:tracePt t="58377" x="1081088" y="3224213"/>
          <p14:tracePt t="58394" x="1081088" y="3214688"/>
          <p14:tracePt t="58418" x="1081088" y="3205163"/>
          <p14:tracePt t="58452" x="1089025" y="3205163"/>
          <p14:tracePt t="58473" x="1098550" y="3205163"/>
          <p14:tracePt t="58480" x="1108075" y="3205163"/>
          <p14:tracePt t="58487" x="1116013" y="3205163"/>
          <p14:tracePt t="58494" x="1125538" y="3205163"/>
          <p14:tracePt t="58510" x="1133475" y="3205163"/>
          <p14:tracePt t="58527" x="1152525" y="3205163"/>
          <p14:tracePt t="58544" x="1169988" y="3205163"/>
          <p14:tracePt t="58560" x="1187450" y="3205163"/>
          <p14:tracePt t="58577" x="1223963" y="3205163"/>
          <p14:tracePt t="58594" x="1250950" y="3205163"/>
          <p14:tracePt t="58610" x="1312863" y="3197225"/>
          <p14:tracePt t="58627" x="1366838" y="3187700"/>
          <p14:tracePt t="58644" x="1428750" y="3187700"/>
          <p14:tracePt t="58660" x="1465263" y="3187700"/>
          <p14:tracePt t="58677" x="1500188" y="3187700"/>
          <p14:tracePt t="58694" x="1544638" y="3179763"/>
          <p14:tracePt t="58710" x="1589088" y="3179763"/>
          <p14:tracePt t="58713" x="1625600" y="3170238"/>
          <p14:tracePt t="58727" x="1660525" y="3170238"/>
          <p14:tracePt t="58744" x="1679575" y="3170238"/>
          <p14:tracePt t="58760" x="1714500" y="3160713"/>
          <p14:tracePt t="58777" x="1731963" y="3160713"/>
          <p14:tracePt t="58794" x="1758950" y="3160713"/>
          <p14:tracePt t="58810" x="1785938" y="3160713"/>
          <p14:tracePt t="58827" x="1830388" y="3160713"/>
          <p14:tracePt t="58844" x="1911350" y="3160713"/>
          <p14:tracePt t="58860" x="1955800" y="3160713"/>
          <p14:tracePt t="58877" x="2071688" y="3160713"/>
          <p14:tracePt t="58894" x="2125663" y="3160713"/>
          <p14:tracePt t="58911" x="2214563" y="3160713"/>
          <p14:tracePt t="58927" x="2276475" y="3152775"/>
          <p14:tracePt t="58944" x="2339975" y="3152775"/>
          <p14:tracePt t="58960" x="2490788" y="3143250"/>
          <p14:tracePt t="58977" x="2562225" y="3143250"/>
          <p14:tracePt t="58994" x="2625725" y="3143250"/>
          <p14:tracePt t="59010" x="2652713" y="3143250"/>
          <p14:tracePt t="59027" x="2660650" y="3143250"/>
          <p14:tracePt t="59044" x="2687638" y="3143250"/>
          <p14:tracePt t="59060" x="2705100" y="3143250"/>
          <p14:tracePt t="59077" x="2751138" y="3143250"/>
          <p14:tracePt t="59094" x="2786063" y="3143250"/>
          <p14:tracePt t="59110" x="2830513" y="3143250"/>
          <p14:tracePt t="59127" x="2867025" y="3143250"/>
          <p14:tracePt t="59144" x="2911475" y="3143250"/>
          <p14:tracePt t="59160" x="2946400" y="3143250"/>
          <p14:tracePt t="59177" x="2973388" y="3152775"/>
          <p14:tracePt t="59194" x="3017838" y="3152775"/>
          <p14:tracePt t="59210" x="3036888" y="3152775"/>
          <p14:tracePt t="59212" x="3044825" y="3152775"/>
          <p14:tracePt t="59227" x="3062288" y="3152775"/>
          <p14:tracePt t="59244" x="3081338" y="3152775"/>
          <p14:tracePt t="59260" x="3108325" y="3152775"/>
          <p14:tracePt t="59277" x="3133725" y="3152775"/>
          <p14:tracePt t="59294" x="3170238" y="3152775"/>
          <p14:tracePt t="59310" x="3197225" y="3152775"/>
          <p14:tracePt t="59327" x="3224213" y="3152775"/>
          <p14:tracePt t="59344" x="3268663" y="3152775"/>
          <p14:tracePt t="59361" x="3303588" y="3152775"/>
          <p14:tracePt t="59377" x="3348038" y="3152775"/>
          <p14:tracePt t="59394" x="3384550" y="3152775"/>
          <p14:tracePt t="59411" x="3411538" y="3152775"/>
          <p14:tracePt t="59427" x="3446463" y="3152775"/>
          <p14:tracePt t="59444" x="3473450" y="3143250"/>
          <p14:tracePt t="59460" x="3509963" y="3143250"/>
          <p14:tracePt t="59477" x="3544888" y="3133725"/>
          <p14:tracePt t="59494" x="3589338" y="3125788"/>
          <p14:tracePt t="59510" x="3625850" y="3125788"/>
          <p14:tracePt t="59527" x="3660775" y="3125788"/>
          <p14:tracePt t="59544" x="3724275" y="3125788"/>
          <p14:tracePt t="59560" x="3768725" y="3125788"/>
          <p14:tracePt t="59577" x="3795713" y="3125788"/>
          <p14:tracePt t="59594" x="3822700" y="3125788"/>
          <p14:tracePt t="59610" x="3857625" y="3125788"/>
          <p14:tracePt t="59627" x="3875088" y="3125788"/>
          <p14:tracePt t="59644" x="3902075" y="3125788"/>
          <p14:tracePt t="59660" x="3919538" y="3125788"/>
          <p14:tracePt t="59677" x="3938588" y="3125788"/>
          <p14:tracePt t="59694" x="3965575" y="3125788"/>
          <p14:tracePt t="59710" x="3990975" y="3125788"/>
          <p14:tracePt t="59713" x="4000500" y="3125788"/>
          <p14:tracePt t="59727" x="4027488" y="3125788"/>
          <p14:tracePt t="59744" x="4062413" y="3125788"/>
          <p14:tracePt t="59760" x="4108450" y="3125788"/>
          <p14:tracePt t="59777" x="4133850" y="3125788"/>
          <p14:tracePt t="59794" x="4170363" y="3125788"/>
          <p14:tracePt t="59810" x="4179888" y="3116263"/>
          <p14:tracePt t="59827" x="4197350" y="3116263"/>
          <p14:tracePt t="59844" x="4205288" y="3116263"/>
          <p14:tracePt t="59860" x="4214813" y="3116263"/>
          <p14:tracePt t="60219" x="4205288" y="3116263"/>
          <p14:tracePt t="60233" x="4197350" y="3116263"/>
          <p14:tracePt t="60247" x="4187825" y="3116263"/>
          <p14:tracePt t="60267" x="4179888" y="3116263"/>
          <p14:tracePt t="60274" x="4170363" y="3116263"/>
          <p14:tracePt t="60288" x="4160838" y="3116263"/>
          <p14:tracePt t="60309" x="4152900" y="3116263"/>
          <p14:tracePt t="60329" x="4143375" y="3116263"/>
          <p14:tracePt t="60336" x="4133850" y="3116263"/>
          <p14:tracePt t="60350" x="4125913" y="3116263"/>
          <p14:tracePt t="60370" x="4116388" y="3116263"/>
          <p14:tracePt t="60384" x="4108450" y="3116263"/>
          <p14:tracePt t="60394" x="4098925" y="3116263"/>
          <p14:tracePt t="60412" x="4089400" y="3116263"/>
          <p14:tracePt t="60439" x="4081463" y="3116263"/>
          <p14:tracePt t="60555" x="4089400" y="3116263"/>
          <p14:tracePt t="60576" x="4098925" y="3116263"/>
          <p14:tracePt t="60582" x="4108450" y="3116263"/>
          <p14:tracePt t="60594" x="4116388" y="3116263"/>
          <p14:tracePt t="60610" x="4133850" y="3116263"/>
          <p14:tracePt t="60627" x="4143375" y="3116263"/>
          <p14:tracePt t="60644" x="4170363" y="3116263"/>
          <p14:tracePt t="60660" x="4179888" y="3116263"/>
          <p14:tracePt t="60677" x="4187825" y="3116263"/>
          <p14:tracePt t="60694" x="4197350" y="3116263"/>
          <p14:tracePt t="60710" x="4205288" y="3116263"/>
          <p14:tracePt t="60733" x="4214813" y="3116263"/>
          <p14:tracePt t="60767" x="4224338" y="3116263"/>
          <p14:tracePt t="60891" x="4224338" y="3108325"/>
          <p14:tracePt t="61405" x="4224338" y="3098800"/>
          <p14:tracePt t="61507" x="4224338" y="3089275"/>
          <p14:tracePt t="61576" x="4214813" y="3089275"/>
          <p14:tracePt t="61685" x="4205288" y="3089275"/>
          <p14:tracePt t="61699" x="4197350" y="3089275"/>
          <p14:tracePt t="61726" x="4187825" y="3089275"/>
          <p14:tracePt t="61761" x="4179888" y="3089275"/>
          <p14:tracePt t="61788" x="4170363" y="3089275"/>
          <p14:tracePt t="61795" x="4160838" y="3089275"/>
          <p14:tracePt t="61816" x="4152900" y="3089275"/>
          <p14:tracePt t="61822" x="4143375" y="3089275"/>
          <p14:tracePt t="61836" x="4133850" y="3089275"/>
          <p14:tracePt t="61844" x="4125913" y="3081338"/>
          <p14:tracePt t="61860" x="4116388" y="3081338"/>
          <p14:tracePt t="61877" x="4108450" y="3081338"/>
          <p14:tracePt t="61894" x="4098925" y="3081338"/>
          <p14:tracePt t="61910" x="4089400" y="3081338"/>
          <p14:tracePt t="61932" x="4081463" y="3081338"/>
          <p14:tracePt t="61967" x="4071938" y="3081338"/>
          <p14:tracePt t="61994" x="4062413" y="3081338"/>
          <p14:tracePt t="62021" x="4054475" y="3081338"/>
          <p14:tracePt t="62069" x="4044950" y="3081338"/>
          <p14:tracePt t="62111" x="4037013" y="3081338"/>
          <p14:tracePt t="62117" x="4037013" y="3089275"/>
          <p14:tracePt t="62151" x="4027488" y="3089275"/>
          <p14:tracePt t="62165" x="4027488" y="3098800"/>
          <p14:tracePt t="62185" x="4017963" y="3098800"/>
          <p14:tracePt t="62192" x="4017963" y="3108325"/>
          <p14:tracePt t="62220" x="4010025" y="3108325"/>
          <p14:tracePt t="62226" x="4010025" y="3116263"/>
          <p14:tracePt t="62254" x="4000500" y="3116263"/>
          <p14:tracePt t="62267" x="4000500" y="3125788"/>
          <p14:tracePt t="62309" x="3990975" y="3125788"/>
          <p14:tracePt t="62315" x="3990975" y="3133725"/>
          <p14:tracePt t="62327" x="3983038" y="3133725"/>
          <p14:tracePt t="62344" x="3983038" y="3143250"/>
          <p14:tracePt t="62360" x="3973513" y="3143250"/>
          <p14:tracePt t="62624" x="3973513" y="3133725"/>
          <p14:tracePt t="62644" x="3973513" y="3125788"/>
          <p14:tracePt t="62665" x="3983038" y="3125788"/>
          <p14:tracePt t="62672" x="3983038" y="3116263"/>
          <p14:tracePt t="64110" x="4054475" y="3098800"/>
          <p14:tracePt t="64118" x="4179888" y="3081338"/>
          <p14:tracePt t="64127" x="4295775" y="3062288"/>
          <p14:tracePt t="64144" x="4465638" y="3036888"/>
          <p14:tracePt t="64161" x="4572000" y="3009900"/>
          <p14:tracePt t="64177" x="4652963" y="2990850"/>
          <p14:tracePt t="64194" x="4822825" y="2982913"/>
          <p14:tracePt t="64210" x="4938713" y="2965450"/>
          <p14:tracePt t="64227" x="5027613" y="2965450"/>
          <p14:tracePt t="64244" x="5054600" y="2965450"/>
          <p14:tracePt t="64261" x="5116513" y="2965450"/>
          <p14:tracePt t="64277" x="5187950" y="2965450"/>
          <p14:tracePt t="64294" x="5322888" y="2965450"/>
          <p14:tracePt t="64310" x="5473700" y="2973388"/>
          <p14:tracePt t="64327" x="5562600" y="2973388"/>
          <p14:tracePt t="64344" x="5697538" y="2973388"/>
          <p14:tracePt t="64360" x="5795963" y="2982913"/>
          <p14:tracePt t="64377" x="5938838" y="2990850"/>
          <p14:tracePt t="64394" x="6010275" y="3000375"/>
          <p14:tracePt t="64410" x="6081713" y="3017838"/>
          <p14:tracePt t="64427" x="6242050" y="3062288"/>
          <p14:tracePt t="64444" x="6402388" y="3098800"/>
          <p14:tracePt t="64460" x="6572250" y="3133725"/>
          <p14:tracePt t="64477" x="6643688" y="3152775"/>
          <p14:tracePt t="64494" x="6751638" y="3205163"/>
          <p14:tracePt t="64510" x="6867525" y="3232150"/>
          <p14:tracePt t="64527" x="7045325" y="3276600"/>
          <p14:tracePt t="64544" x="7099300" y="3295650"/>
          <p14:tracePt t="64560" x="7143750" y="3303588"/>
          <p14:tracePt t="64577" x="7188200" y="3313113"/>
          <p14:tracePt t="64594" x="7224713" y="3322638"/>
          <p14:tracePt t="64610" x="7331075" y="3330575"/>
          <p14:tracePt t="64627" x="7491413" y="3340100"/>
          <p14:tracePt t="64644" x="7643813" y="3348038"/>
          <p14:tracePt t="64660" x="7724775" y="3348038"/>
          <p14:tracePt t="64677" x="7786688" y="3357563"/>
          <p14:tracePt t="64694" x="7867650" y="3375025"/>
          <p14:tracePt t="64710" x="7929563" y="3375025"/>
          <p14:tracePt t="64713" x="7956550" y="3384550"/>
          <p14:tracePt t="64727" x="8010525" y="3384550"/>
          <p14:tracePt t="64744" x="8062913" y="3384550"/>
          <p14:tracePt t="64760" x="8134350" y="3384550"/>
          <p14:tracePt t="64777" x="8197850" y="3384550"/>
          <p14:tracePt t="64794" x="8215313" y="3394075"/>
          <p14:tracePt t="64810" x="8224838" y="3394075"/>
          <p14:tracePt t="64829" x="8224838" y="3402013"/>
          <p14:tracePt t="65398" x="8269288" y="3394075"/>
          <p14:tracePt t="65405" x="8296275" y="3384550"/>
          <p14:tracePt t="65412" x="8331200" y="3384550"/>
          <p14:tracePt t="65427" x="8402638" y="3367088"/>
          <p14:tracePt t="65444" x="8466138" y="3348038"/>
          <p14:tracePt t="65460" x="8528050" y="3330575"/>
          <p14:tracePt t="65477" x="8537575" y="3322638"/>
          <p14:tracePt t="65494" x="8562975" y="3322638"/>
          <p14:tracePt t="65510" x="8562975" y="3313113"/>
          <p14:tracePt t="65527" x="8572500" y="3303588"/>
          <p14:tracePt t="65544" x="8582025" y="3295650"/>
          <p14:tracePt t="65577" x="8599488" y="3276600"/>
          <p14:tracePt t="65594" x="8609013" y="3259138"/>
          <p14:tracePt t="65610" x="8626475" y="3241675"/>
          <p14:tracePt t="65627" x="8626475" y="3232150"/>
          <p14:tracePt t="65644" x="8634413" y="3214688"/>
          <p14:tracePt t="65661" x="8634413" y="3205163"/>
          <p14:tracePt t="65677" x="8634413" y="3197225"/>
          <p14:tracePt t="65694" x="8634413" y="3187700"/>
          <p14:tracePt t="65710" x="8634413" y="3179763"/>
          <p14:tracePt t="65727" x="8634413" y="3160713"/>
          <p14:tracePt t="65744" x="8634413" y="3152775"/>
          <p14:tracePt t="65761" x="8634413" y="3143250"/>
          <p14:tracePt t="65777" x="8634413" y="3125788"/>
          <p14:tracePt t="65794" x="8634413" y="3108325"/>
          <p14:tracePt t="65810" x="8634413" y="3081338"/>
          <p14:tracePt t="65827" x="8634413" y="3071813"/>
          <p14:tracePt t="65844" x="8634413" y="3044825"/>
          <p14:tracePt t="65860" x="8634413" y="3036888"/>
          <p14:tracePt t="65877" x="8634413" y="3027363"/>
          <p14:tracePt t="65894" x="8634413" y="3009900"/>
          <p14:tracePt t="65911" x="8634413" y="3000375"/>
          <p14:tracePt t="65927" x="8626475" y="2990850"/>
          <p14:tracePt t="65944" x="8626475" y="2982913"/>
          <p14:tracePt t="65960" x="8626475" y="2973388"/>
          <p14:tracePt t="66014" x="8626475" y="2965450"/>
          <p14:tracePt t="66096" x="8626475" y="2973388"/>
          <p14:tracePt t="66103" x="8626475" y="2982913"/>
          <p14:tracePt t="66117" x="8626475" y="2990850"/>
          <p14:tracePt t="66127" x="8626475" y="3000375"/>
          <p14:tracePt t="66144" x="8626475" y="3017838"/>
          <p14:tracePt t="66161" x="8626475" y="3027363"/>
          <p14:tracePt t="66177" x="8626475" y="3044825"/>
          <p14:tracePt t="66194" x="8626475" y="3062288"/>
          <p14:tracePt t="66211" x="8626475" y="3081338"/>
          <p14:tracePt t="66227" x="8626475" y="3089275"/>
          <p14:tracePt t="66244" x="8626475" y="3098800"/>
          <p14:tracePt t="66260" x="8626475" y="3108325"/>
          <p14:tracePt t="66277" x="8626475" y="3116263"/>
          <p14:tracePt t="66295" x="8626475" y="3125788"/>
          <p14:tracePt t="66330" x="8626475" y="3133725"/>
          <p14:tracePt t="66357" x="8626475" y="3143250"/>
          <p14:tracePt t="66364" x="8626475" y="3152775"/>
          <p14:tracePt t="66377" x="8626475" y="3160713"/>
          <p14:tracePt t="66384" x="8634413" y="3170238"/>
          <p14:tracePt t="66394" x="8634413" y="3179763"/>
          <p14:tracePt t="66411" x="8634413" y="3187700"/>
          <p14:tracePt t="66427" x="8634413" y="3205163"/>
          <p14:tracePt t="66444" x="8643938" y="3224213"/>
          <p14:tracePt t="66460" x="8643938" y="3232150"/>
          <p14:tracePt t="66477" x="8643938" y="3241675"/>
          <p14:tracePt t="66494" x="8653463" y="3259138"/>
          <p14:tracePt t="66528" x="8661400" y="3276600"/>
          <p14:tracePt t="66544" x="8661400" y="3286125"/>
          <p14:tracePt t="66577" x="8661400" y="3295650"/>
          <p14:tracePt t="67446" x="8653463" y="3295650"/>
          <p14:tracePt t="67453" x="8653463" y="3286125"/>
          <p14:tracePt t="67460" x="8643938" y="3286125"/>
          <p14:tracePt t="67477" x="8609013" y="3276600"/>
          <p14:tracePt t="67494" x="8537575" y="3268663"/>
          <p14:tracePt t="67510" x="8483600" y="3268663"/>
          <p14:tracePt t="67527" x="8439150" y="3268663"/>
          <p14:tracePt t="67544" x="8375650" y="3268663"/>
          <p14:tracePt t="67560" x="8340725" y="3268663"/>
          <p14:tracePt t="67577" x="8277225" y="3268663"/>
          <p14:tracePt t="67594" x="8232775" y="3268663"/>
          <p14:tracePt t="67610" x="8143875" y="3276600"/>
          <p14:tracePt t="67627" x="8081963" y="3286125"/>
          <p14:tracePt t="67644" x="8001000" y="3286125"/>
          <p14:tracePt t="67660" x="7894638" y="3286125"/>
          <p14:tracePt t="67677" x="7840663" y="3286125"/>
          <p14:tracePt t="67694" x="7705725" y="3295650"/>
          <p14:tracePt t="67710" x="7554913" y="3295650"/>
          <p14:tracePt t="67727" x="7394575" y="3295650"/>
          <p14:tracePt t="67744" x="7331075" y="3286125"/>
          <p14:tracePt t="67761" x="7251700" y="3286125"/>
          <p14:tracePt t="67777" x="7126288" y="3259138"/>
          <p14:tracePt t="67794" x="7037388" y="3251200"/>
          <p14:tracePt t="67810" x="6902450" y="3214688"/>
          <p14:tracePt t="67827" x="6858000" y="3205163"/>
          <p14:tracePt t="67844" x="6813550" y="3187700"/>
          <p14:tracePt t="67860" x="6796088" y="3187700"/>
          <p14:tracePt t="67877" x="6769100" y="3179763"/>
          <p14:tracePt t="67894" x="6724650" y="3170238"/>
          <p14:tracePt t="67911" x="6697663" y="3160713"/>
          <p14:tracePt t="67927" x="6661150" y="3143250"/>
          <p14:tracePt t="67944" x="6643688" y="3143250"/>
          <p14:tracePt t="67960" x="6626225" y="3133725"/>
          <p14:tracePt t="67977" x="6608763" y="3133725"/>
          <p14:tracePt t="67994" x="6589713" y="3116263"/>
          <p14:tracePt t="68010" x="6572250" y="3116263"/>
          <p14:tracePt t="68027" x="6554788" y="3108325"/>
          <p14:tracePt t="68044" x="6518275" y="3098800"/>
          <p14:tracePt t="68060" x="6491288" y="3089275"/>
          <p14:tracePt t="68077" x="6465888" y="3089275"/>
          <p14:tracePt t="68094" x="6438900" y="3089275"/>
          <p14:tracePt t="68110" x="6402388" y="3081338"/>
          <p14:tracePt t="68127" x="6384925" y="3081338"/>
          <p14:tracePt t="68144" x="6357938" y="3081338"/>
          <p14:tracePt t="68160" x="6340475" y="3081338"/>
          <p14:tracePt t="68177" x="6313488" y="3071813"/>
          <p14:tracePt t="68194" x="6303963" y="3071813"/>
          <p14:tracePt t="68210" x="6296025" y="3071813"/>
          <p14:tracePt t="68227" x="6276975" y="3071813"/>
          <p14:tracePt t="68244" x="6269038" y="3071813"/>
          <p14:tracePt t="68268" x="6259513" y="3071813"/>
          <p14:tracePt t="68303" x="6251575" y="3071813"/>
          <p14:tracePt t="68336" x="6242050" y="3071813"/>
          <p14:tracePt t="68508" x="6251575" y="3071813"/>
          <p14:tracePt t="68542" x="6259513" y="3071813"/>
          <p14:tracePt t="68562" x="6269038" y="3071813"/>
          <p14:tracePt t="68576" x="6276975" y="3071813"/>
          <p14:tracePt t="68583" x="6286500" y="3071813"/>
          <p14:tracePt t="68597" x="6296025" y="3071813"/>
          <p14:tracePt t="68618" x="6303963" y="3071813"/>
          <p14:tracePt t="68631" x="6313488" y="3071813"/>
          <p14:tracePt t="68645" x="6323013" y="3071813"/>
          <p14:tracePt t="68660" x="6330950" y="3081338"/>
          <p14:tracePt t="68677" x="6340475" y="3081338"/>
          <p14:tracePt t="68694" x="6348413" y="3081338"/>
          <p14:tracePt t="68710" x="6357938" y="3081338"/>
          <p14:tracePt t="68727" x="6375400" y="3081338"/>
          <p14:tracePt t="68744" x="6384925" y="3081338"/>
          <p14:tracePt t="68768" x="6394450" y="3081338"/>
          <p14:tracePt t="68777" x="6402388" y="3081338"/>
          <p14:tracePt t="68794" x="6411913" y="3081338"/>
          <p14:tracePt t="68817" x="6419850" y="3081338"/>
          <p14:tracePt t="68850" x="6429375" y="3081338"/>
          <p14:tracePt t="68865" x="6438900" y="3081338"/>
          <p14:tracePt t="68905" x="6438900" y="3071813"/>
          <p14:tracePt t="68932" x="6438900" y="3062288"/>
          <p14:tracePt t="68967" x="6438900" y="3054350"/>
          <p14:tracePt t="68980" x="6438900" y="3044825"/>
          <p14:tracePt t="68987" x="6429375" y="3044825"/>
          <p14:tracePt t="69015" x="6429375" y="3036888"/>
          <p14:tracePt t="69021" x="6419850" y="3036888"/>
          <p14:tracePt t="69042" x="6419850" y="3027363"/>
          <p14:tracePt t="69063" x="6411913" y="3027363"/>
          <p14:tracePt t="69076" x="6411913" y="3017838"/>
          <p14:tracePt t="69090" x="6402388" y="3009900"/>
          <p14:tracePt t="69104" x="6394450" y="3009900"/>
          <p14:tracePt t="69111" x="6394450" y="3000375"/>
          <p14:tracePt t="69131" x="6394450" y="2990850"/>
          <p14:tracePt t="69145" x="6394450" y="2982913"/>
          <p14:tracePt t="69160" x="6384925" y="2973388"/>
          <p14:tracePt t="69177" x="6384925" y="2965450"/>
          <p14:tracePt t="69194" x="6384925" y="2955925"/>
          <p14:tracePt t="69210" x="6375400" y="2946400"/>
          <p14:tracePt t="69227" x="6375400" y="2928938"/>
          <p14:tracePt t="69244" x="6375400" y="2919413"/>
          <p14:tracePt t="69260" x="6367463" y="2919413"/>
          <p14:tracePt t="69277" x="6367463" y="2911475"/>
          <p14:tracePt t="69294" x="6357938" y="2911475"/>
          <p14:tracePt t="69310" x="6357938" y="2901950"/>
          <p14:tracePt t="69327" x="6348413" y="2894013"/>
          <p14:tracePt t="69351" x="6340475" y="2894013"/>
          <p14:tracePt t="69391" x="6330950" y="2894013"/>
          <p14:tracePt t="69412" x="6323013" y="2894013"/>
          <p14:tracePt t="69447" x="6313488" y="2894013"/>
          <p14:tracePt t="69473" x="6313488" y="2901950"/>
          <p14:tracePt t="69481" x="6303963" y="2901950"/>
          <p14:tracePt t="69502" x="6303963" y="2911475"/>
          <p14:tracePt t="69515" x="6296025" y="2911475"/>
          <p14:tracePt t="69521" x="6296025" y="2919413"/>
          <p14:tracePt t="69542" x="6296025" y="2928938"/>
          <p14:tracePt t="69549" x="6286500" y="2928938"/>
          <p14:tracePt t="69561" x="6286500" y="2938463"/>
          <p14:tracePt t="69577" x="6276975" y="2946400"/>
          <p14:tracePt t="69594" x="6276975" y="2955925"/>
          <p14:tracePt t="69610" x="6269038" y="2965450"/>
          <p14:tracePt t="69644" x="6259513" y="2982913"/>
          <p14:tracePt t="69660" x="6259513" y="2990850"/>
          <p14:tracePt t="69677" x="6251575" y="2990850"/>
          <p14:tracePt t="69694" x="6242050" y="3000375"/>
          <p14:tracePt t="69727" x="6242050" y="3017838"/>
          <p14:tracePt t="69762" x="6242050" y="3027363"/>
          <p14:tracePt t="69789" x="6242050" y="3036888"/>
          <p14:tracePt t="69809" x="6251575" y="3036888"/>
          <p14:tracePt t="69823" x="6251575" y="3044825"/>
          <p14:tracePt t="69836" x="6251575" y="3054350"/>
          <p14:tracePt t="69845" x="6259513" y="3054350"/>
          <p14:tracePt t="69878" x="6269038" y="3054350"/>
          <p14:tracePt t="69884" x="6269038" y="3062288"/>
          <p14:tracePt t="69898" x="6276975" y="3062288"/>
          <p14:tracePt t="69919" x="6286500" y="3062288"/>
          <p14:tracePt t="69940" x="6296025" y="3062288"/>
          <p14:tracePt t="69974" x="6303963" y="3062288"/>
          <p14:tracePt t="70008" x="6313488" y="3062288"/>
          <p14:tracePt t="70028" x="6323013" y="3062288"/>
          <p14:tracePt t="70042" x="6330950" y="3062288"/>
          <p14:tracePt t="70069" x="6340475" y="3071813"/>
          <p14:tracePt t="70097" x="6348413" y="3071813"/>
          <p14:tracePt t="70111" x="6357938" y="3071813"/>
          <p14:tracePt t="70132" x="6367463" y="3071813"/>
          <p14:tracePt t="70158" x="6375400" y="3071813"/>
          <p14:tracePt t="70193" x="6384925" y="3071813"/>
          <p14:tracePt t="70227" x="6394450" y="3071813"/>
          <p14:tracePt t="70241" x="6402388" y="3071813"/>
          <p14:tracePt t="70275" x="6411913" y="3071813"/>
          <p14:tracePt t="70309" x="6419850" y="3071813"/>
          <p14:tracePt t="70343" x="6429375" y="3071813"/>
          <p14:tracePt t="70357" x="6438900" y="3071813"/>
          <p14:tracePt t="70412" x="6446838" y="3071813"/>
          <p14:tracePt t="70460" x="6456363" y="3071813"/>
          <p14:tracePt t="70562" x="6465888" y="3071813"/>
          <p14:tracePt t="70569" x="6473825" y="3062288"/>
          <p14:tracePt t="70583" x="6483350" y="3062288"/>
          <p14:tracePt t="70597" x="6491288" y="3062288"/>
          <p14:tracePt t="70610" x="6510338" y="3054350"/>
          <p14:tracePt t="70627" x="6537325" y="3044825"/>
          <p14:tracePt t="70644" x="6599238" y="3036888"/>
          <p14:tracePt t="70661" x="6626225" y="3017838"/>
          <p14:tracePt t="70677" x="6661150" y="3009900"/>
          <p14:tracePt t="70694" x="6786563" y="2982913"/>
          <p14:tracePt t="70711" x="6946900" y="2955925"/>
          <p14:tracePt t="70727" x="7269163" y="2894013"/>
          <p14:tracePt t="70744" x="7466013" y="2847975"/>
          <p14:tracePt t="70761" x="7786688" y="2768600"/>
          <p14:tracePt t="70777" x="7947025" y="2714625"/>
          <p14:tracePt t="70794" x="8045450" y="2679700"/>
          <p14:tracePt t="70811" x="8197850" y="2633663"/>
          <p14:tracePt t="70827" x="8367713" y="2616200"/>
          <p14:tracePt t="70844" x="8537575" y="2589213"/>
          <p14:tracePt t="70860" x="8589963" y="2581275"/>
          <p14:tracePt t="70877" x="8643938" y="2571750"/>
          <p14:tracePt t="70894" x="8759825" y="2554288"/>
          <p14:tracePt t="70910" x="8823325" y="2544763"/>
          <p14:tracePt t="70927" x="8885238" y="2544763"/>
          <p14:tracePt t="70944" x="8920163" y="2536825"/>
          <p14:tracePt t="70960" x="8956675" y="2527300"/>
          <p14:tracePt t="70977" x="8974138" y="2517775"/>
          <p14:tracePt t="70994" x="9010650" y="2509838"/>
          <p14:tracePt t="71010" x="9018588" y="2509838"/>
          <p14:tracePt t="71027" x="9037638" y="2509838"/>
          <p14:tracePt t="71044" x="9055100" y="2509838"/>
          <p14:tracePt t="71060" x="9063038" y="2509838"/>
          <p14:tracePt t="71077" x="9090025" y="2509838"/>
          <p14:tracePt t="71094" x="9109075" y="2509838"/>
          <p14:tracePt t="71110" x="9134475" y="2509838"/>
          <p14:tracePt t="71127" x="9161463" y="2517775"/>
          <p14:tracePt t="71144" x="9197975" y="2527300"/>
          <p14:tracePt t="71160" x="9224963" y="2536825"/>
          <p14:tracePt t="71177" x="9259888" y="2554288"/>
          <p14:tracePt t="71194" x="9304338" y="2581275"/>
          <p14:tracePt t="71210" x="9323388" y="2589213"/>
          <p14:tracePt t="71227" x="9340850" y="2608263"/>
          <p14:tracePt t="71244" x="9348788" y="2616200"/>
          <p14:tracePt t="71260" x="9358313" y="2625725"/>
          <p14:tracePt t="71277" x="9375775" y="2643188"/>
          <p14:tracePt t="71310" x="9385300" y="2652713"/>
          <p14:tracePt t="71330" x="9394825" y="2660650"/>
          <p14:tracePt t="71446" x="9394825" y="2670175"/>
          <p14:tracePt t="71467" x="9394825" y="2679700"/>
          <p14:tracePt t="71502" x="9394825" y="2687638"/>
          <p14:tracePt t="71515" x="9385300" y="2687638"/>
          <p14:tracePt t="71535" x="9385300" y="2697163"/>
          <p14:tracePt t="71542" x="9375775" y="2697163"/>
          <p14:tracePt t="71549" x="9367838" y="2697163"/>
          <p14:tracePt t="71563" x="9358313" y="2705100"/>
          <p14:tracePt t="71577" x="9348788" y="2705100"/>
          <p14:tracePt t="71594" x="9340850" y="2714625"/>
          <p14:tracePt t="71610" x="9323388" y="2724150"/>
          <p14:tracePt t="71627" x="9313863" y="2724150"/>
          <p14:tracePt t="71644" x="9304338" y="2732088"/>
          <p14:tracePt t="71660" x="9296400" y="2732088"/>
          <p14:tracePt t="71677" x="9286875" y="2751138"/>
          <p14:tracePt t="71694" x="9277350" y="2759075"/>
          <p14:tracePt t="71710" x="9269413" y="2768600"/>
          <p14:tracePt t="71727" x="9259888" y="2786063"/>
          <p14:tracePt t="71754" x="9259888" y="2795588"/>
          <p14:tracePt t="71775" x="9259888" y="2803525"/>
          <p14:tracePt t="71789" x="9259888" y="2813050"/>
          <p14:tracePt t="71796" x="9259888" y="2822575"/>
          <p14:tracePt t="71810" x="9259888" y="2847975"/>
          <p14:tracePt t="71827" x="9259888" y="2874963"/>
          <p14:tracePt t="71844" x="9269413" y="2938463"/>
          <p14:tracePt t="71860" x="9277350" y="2973388"/>
          <p14:tracePt t="71877" x="9277350" y="3017838"/>
          <p14:tracePt t="71894" x="9286875" y="3027363"/>
          <p14:tracePt t="71910" x="9296400" y="3044825"/>
          <p14:tracePt t="71927" x="9296400" y="3054350"/>
          <p14:tracePt t="71944" x="9304338" y="3062288"/>
          <p14:tracePt t="71977" x="9313863" y="3071813"/>
          <p14:tracePt t="71995" x="9323388" y="3071813"/>
          <p14:tracePt t="72010" x="9331325" y="3071813"/>
          <p14:tracePt t="72043" x="9340850" y="3071813"/>
          <p14:tracePt t="72069" x="9348788" y="3071813"/>
          <p14:tracePt t="72097" x="9358313" y="3071813"/>
          <p14:tracePt t="72117" x="9367838" y="3071813"/>
          <p14:tracePt t="72138" x="9367838" y="3062288"/>
          <p14:tracePt t="72145" x="9375775" y="3062288"/>
          <p14:tracePt t="72152" x="9375775" y="3054350"/>
          <p14:tracePt t="72172" x="9385300" y="3054350"/>
          <p14:tracePt t="72186" x="9385300" y="3044825"/>
          <p14:tracePt t="72194" x="9394825" y="3044825"/>
          <p14:tracePt t="72210" x="9402763" y="3044825"/>
          <p14:tracePt t="72227" x="9420225" y="3036888"/>
          <p14:tracePt t="72261" x="9439275" y="3027363"/>
          <p14:tracePt t="72277" x="9447213" y="3017838"/>
          <p14:tracePt t="72294" x="9456738" y="3017838"/>
          <p14:tracePt t="72310" x="9483725" y="3009900"/>
          <p14:tracePt t="72327" x="9491663" y="3009900"/>
          <p14:tracePt t="72344" x="9501188" y="3000375"/>
          <p14:tracePt t="72360" x="9510713" y="2990850"/>
          <p14:tracePt t="72394" x="9518650" y="2982913"/>
          <p14:tracePt t="72427" x="9518650" y="2973388"/>
          <p14:tracePt t="72453" x="9518650" y="2965450"/>
          <p14:tracePt t="72487" x="9518650" y="2955925"/>
          <p14:tracePt t="72501" x="9518650" y="2946400"/>
          <p14:tracePt t="72521" x="9518650" y="2938463"/>
          <p14:tracePt t="72535" x="9518650" y="2928938"/>
          <p14:tracePt t="72556" x="9518650" y="2911475"/>
          <p14:tracePt t="72563" x="9510713" y="2911475"/>
          <p14:tracePt t="72576" x="9501188" y="2901950"/>
          <p14:tracePt t="72590" x="9501188" y="2894013"/>
          <p14:tracePt t="72597" x="9501188" y="2884488"/>
          <p14:tracePt t="72610" x="9491663" y="2874963"/>
          <p14:tracePt t="72627" x="9491663" y="2857500"/>
          <p14:tracePt t="72644" x="9474200" y="2840038"/>
          <p14:tracePt t="72660" x="9466263" y="2813050"/>
          <p14:tracePt t="72677" x="9456738" y="2795588"/>
          <p14:tracePt t="72694" x="9447213" y="2776538"/>
          <p14:tracePt t="72710" x="9447213" y="2768600"/>
          <p14:tracePt t="72727" x="9439275" y="2759075"/>
          <p14:tracePt t="72747" x="9439275" y="2751138"/>
          <p14:tracePt t="72802" x="9429750" y="2751138"/>
          <p14:tracePt t="72891" x="9420225" y="2751138"/>
          <p14:tracePt t="72919" x="9420225" y="2759075"/>
          <p14:tracePt t="72932" x="9420225" y="2768600"/>
          <p14:tracePt t="72946" x="9412288" y="2768600"/>
          <p14:tracePt t="72967" x="9412288" y="2776538"/>
          <p14:tracePt t="72994" x="9412288" y="2786063"/>
          <p14:tracePt t="73008" x="9412288" y="2795588"/>
          <p14:tracePt t="73022" x="9412288" y="2803525"/>
          <p14:tracePt t="73035" x="9412288" y="2813050"/>
          <p14:tracePt t="73056" x="9412288" y="2822575"/>
          <p14:tracePt t="73083" x="9412288" y="2830513"/>
          <p14:tracePt t="73104" x="9412288" y="2840038"/>
          <p14:tracePt t="73131" x="9412288" y="2847975"/>
          <p14:tracePt t="73158" x="9412288" y="2857500"/>
          <p14:tracePt t="73186" x="9412288" y="2867025"/>
          <p14:tracePt t="73193" x="9412288" y="2874963"/>
          <p14:tracePt t="73200" x="9420225" y="2874963"/>
          <p14:tracePt t="73227" x="9420225" y="2884488"/>
          <p14:tracePt t="73254" x="9420225" y="2894013"/>
          <p14:tracePt t="73282" x="9429750" y="2901950"/>
          <p14:tracePt t="73289" x="9429750" y="2911475"/>
          <p14:tracePt t="73303" x="9429750" y="2919413"/>
          <p14:tracePt t="73310" x="9429750" y="2928938"/>
          <p14:tracePt t="73327" x="9429750" y="2938463"/>
          <p14:tracePt t="73344" x="9429750" y="2955925"/>
          <p14:tracePt t="73360" x="9429750" y="2973388"/>
          <p14:tracePt t="73377" x="9429750" y="2990850"/>
          <p14:tracePt t="73394" x="9429750" y="3000375"/>
          <p14:tracePt t="73410" x="9429750" y="3009900"/>
          <p14:tracePt t="73427" x="9429750" y="3017838"/>
          <p14:tracePt t="73461" x="9429750" y="3027363"/>
          <p14:tracePt t="73487" x="9429750" y="3036888"/>
          <p14:tracePt t="73501" x="9429750" y="3044825"/>
          <p14:tracePt t="73535" x="9429750" y="3054350"/>
          <p14:tracePt t="73549" x="9420225" y="3054350"/>
          <p14:tracePt t="73569" x="9420225" y="3062288"/>
          <p14:tracePt t="73576" x="9412288" y="3062288"/>
          <p14:tracePt t="73590" x="9412288" y="3071813"/>
          <p14:tracePt t="73597" x="9412288" y="3081338"/>
          <p14:tracePt t="73611" x="9402763" y="3089275"/>
          <p14:tracePt t="73627" x="9394825" y="3089275"/>
          <p14:tracePt t="73645" x="9385300" y="3108325"/>
          <p14:tracePt t="73660" x="9375775" y="3116263"/>
          <p14:tracePt t="73677" x="9367838" y="3125788"/>
          <p14:tracePt t="73694" x="9358313" y="3133725"/>
          <p14:tracePt t="73710" x="9348788" y="3133725"/>
          <p14:tracePt t="73727" x="9348788" y="3143250"/>
          <p14:tracePt t="73744" x="9348788" y="3152775"/>
          <p14:tracePt t="73768" x="9348788" y="3160713"/>
          <p14:tracePt t="73788" x="9348788" y="3170238"/>
          <p14:tracePt t="73803" x="9348788" y="3179763"/>
          <p14:tracePt t="73810" x="9348788" y="3187700"/>
          <p14:tracePt t="73830" x="9348788" y="3197225"/>
          <p14:tracePt t="73844" x="9348788" y="3205163"/>
          <p14:tracePt t="73860" x="9358313" y="3224213"/>
          <p14:tracePt t="73877" x="9358313" y="3241675"/>
          <p14:tracePt t="73894" x="9358313" y="3251200"/>
          <p14:tracePt t="73910" x="9358313" y="3259138"/>
          <p14:tracePt t="73927" x="9367838" y="3259138"/>
          <p14:tracePt t="73946" x="9375775" y="3259138"/>
          <p14:tracePt t="73967" x="9385300" y="3259138"/>
          <p14:tracePt t="74001" x="9394825" y="3259138"/>
          <p14:tracePt t="74028" x="9402763" y="3259138"/>
          <p14:tracePt t="74042" x="9402763" y="3251200"/>
          <p14:tracePt t="74056" x="9402763" y="3241675"/>
          <p14:tracePt t="74063" x="9412288" y="3241675"/>
          <p14:tracePt t="74077" x="9420225" y="3241675"/>
          <p14:tracePt t="74094" x="9420225" y="3232150"/>
          <p14:tracePt t="74124" x="9429750" y="3224213"/>
          <p14:tracePt t="74152" x="9429750" y="3214688"/>
          <p14:tracePt t="74158" x="9429750" y="3205163"/>
          <p14:tracePt t="74165" x="9439275" y="3205163"/>
          <p14:tracePt t="74179" x="9439275" y="3197225"/>
          <p14:tracePt t="74206" x="9439275" y="3187700"/>
          <p14:tracePt t="74227" x="9439275" y="3179763"/>
          <p14:tracePt t="74241" x="9439275" y="3170238"/>
          <p14:tracePt t="74275" x="9439275" y="3160713"/>
          <p14:tracePt t="74323" x="9429750" y="3160713"/>
          <p14:tracePt t="74446" x="9447213" y="3160713"/>
          <p14:tracePt t="74453" x="9474200" y="3152775"/>
          <p14:tracePt t="74460" x="9510713" y="3133725"/>
          <p14:tracePt t="74477" x="9599613" y="3108325"/>
          <p14:tracePt t="74494" x="9715500" y="3081338"/>
          <p14:tracePt t="74510" x="9759950" y="3062288"/>
          <p14:tracePt t="74527" x="9777413" y="3062288"/>
          <p14:tracePt t="74544" x="9823450" y="3054350"/>
          <p14:tracePt t="74560" x="9885363" y="3027363"/>
          <p14:tracePt t="74577" x="10001250" y="2982913"/>
          <p14:tracePt t="74594" x="10072688" y="2946400"/>
          <p14:tracePt t="74610" x="10109200" y="2919413"/>
          <p14:tracePt t="74627" x="10134600" y="2884488"/>
          <p14:tracePt t="74644" x="10161588" y="2822575"/>
          <p14:tracePt t="74660" x="10161588" y="2741613"/>
          <p14:tracePt t="74677" x="10144125" y="2652713"/>
          <p14:tracePt t="74694" x="10072688" y="2562225"/>
          <p14:tracePt t="74711" x="10037763" y="2517775"/>
          <p14:tracePt t="74727" x="10001250" y="2490788"/>
          <p14:tracePt t="74744" x="9983788" y="2473325"/>
          <p14:tracePt t="74761" x="9956800" y="2465388"/>
          <p14:tracePt t="74777" x="9929813" y="2455863"/>
          <p14:tracePt t="74794" x="9912350" y="2455863"/>
          <p14:tracePt t="74810" x="9831388" y="2455863"/>
          <p14:tracePt t="74827" x="9769475" y="2455863"/>
          <p14:tracePt t="74844" x="9680575" y="2455863"/>
          <p14:tracePt t="74861" x="9634538" y="2455863"/>
          <p14:tracePt t="74877" x="9599613" y="2455863"/>
          <p14:tracePt t="74894" x="9537700" y="2455863"/>
          <p14:tracePt t="74910" x="9474200" y="2465388"/>
          <p14:tracePt t="74927" x="9358313" y="2482850"/>
          <p14:tracePt t="74944" x="9269413" y="2490788"/>
          <p14:tracePt t="74960" x="9153525" y="2509838"/>
          <p14:tracePt t="74977" x="9109075" y="2527300"/>
          <p14:tracePt t="74994" x="9045575" y="2544763"/>
          <p14:tracePt t="75011" x="9001125" y="2554288"/>
          <p14:tracePt t="75027" x="8920163" y="2589213"/>
          <p14:tracePt t="75044" x="8715375" y="2660650"/>
          <p14:tracePt t="75061" x="8626475" y="2697163"/>
          <p14:tracePt t="75077" x="8528050" y="2732088"/>
          <p14:tracePt t="75094" x="8474075" y="2759075"/>
          <p14:tracePt t="75110" x="8412163" y="2786063"/>
          <p14:tracePt t="75127" x="8358188" y="2795588"/>
          <p14:tracePt t="75144" x="8304213" y="2813050"/>
          <p14:tracePt t="75161" x="8242300" y="2840038"/>
          <p14:tracePt t="75177" x="8215313" y="2857500"/>
          <p14:tracePt t="75194" x="8188325" y="2867025"/>
          <p14:tracePt t="75210" x="8180388" y="2874963"/>
          <p14:tracePt t="75227" x="8170863" y="2901950"/>
          <p14:tracePt t="75244" x="8170863" y="2911475"/>
          <p14:tracePt t="75261" x="8170863" y="2946400"/>
          <p14:tracePt t="75277" x="8170863" y="2982913"/>
          <p14:tracePt t="75294" x="8188325" y="3036888"/>
          <p14:tracePt t="75310" x="8232775" y="3089275"/>
          <p14:tracePt t="75327" x="8259763" y="3125788"/>
          <p14:tracePt t="75344" x="8313738" y="3170238"/>
          <p14:tracePt t="75360" x="8348663" y="3205163"/>
          <p14:tracePt t="75377" x="8402638" y="3251200"/>
          <p14:tracePt t="75394" x="8439150" y="3276600"/>
          <p14:tracePt t="75410" x="8466138" y="3303588"/>
          <p14:tracePt t="75427" x="8545513" y="3348038"/>
          <p14:tracePt t="75444" x="8616950" y="3375025"/>
          <p14:tracePt t="75460" x="8715375" y="3411538"/>
          <p14:tracePt t="75477" x="8777288" y="3419475"/>
          <p14:tracePt t="75494" x="8823325" y="3446463"/>
          <p14:tracePt t="75510" x="8858250" y="3446463"/>
          <p14:tracePt t="75527" x="8902700" y="3455988"/>
          <p14:tracePt t="75544" x="9045575" y="3465513"/>
          <p14:tracePt t="75561" x="9153525" y="3465513"/>
          <p14:tracePt t="75577" x="9286875" y="3465513"/>
          <p14:tracePt t="75594" x="9358313" y="3446463"/>
          <p14:tracePt t="75611" x="9429750" y="3446463"/>
          <p14:tracePt t="75627" x="9483725" y="3429000"/>
          <p14:tracePt t="75644" x="9528175" y="3419475"/>
          <p14:tracePt t="75660" x="9634538" y="3394075"/>
          <p14:tracePt t="75677" x="9715500" y="3367088"/>
          <p14:tracePt t="75694" x="9769475" y="3357563"/>
          <p14:tracePt t="75710" x="9796463" y="3340100"/>
          <p14:tracePt t="75727" x="9848850" y="3322638"/>
          <p14:tracePt t="75744" x="9929813" y="3286125"/>
          <p14:tracePt t="75760" x="10045700" y="3241675"/>
          <p14:tracePt t="75777" x="10215563" y="3197225"/>
          <p14:tracePt t="75794" x="10296525" y="3170238"/>
          <p14:tracePt t="75810" x="10412413" y="3152775"/>
          <p14:tracePt t="75827" x="10466388" y="3133725"/>
          <p14:tracePt t="75844" x="10528300" y="3133725"/>
          <p14:tracePt t="75861" x="10545763" y="3125788"/>
          <p14:tracePt t="75878" x="10563225" y="3116263"/>
          <p14:tracePt t="75894" x="10572750" y="3108325"/>
          <p14:tracePt t="75910" x="10582275" y="3089275"/>
          <p14:tracePt t="75927" x="10590213" y="3062288"/>
          <p14:tracePt t="75944" x="10599738" y="3009900"/>
          <p14:tracePt t="75960" x="10609263" y="2928938"/>
          <p14:tracePt t="75977" x="10582275" y="2847975"/>
          <p14:tracePt t="75994" x="10456863" y="2714625"/>
          <p14:tracePt t="76011" x="10394950" y="2660650"/>
          <p14:tracePt t="76027" x="10331450" y="2616200"/>
          <p14:tracePt t="76044" x="10242550" y="2571750"/>
          <p14:tracePt t="76060" x="10206038" y="2554288"/>
          <p14:tracePt t="76077" x="10144125" y="2536825"/>
          <p14:tracePt t="76094" x="10109200" y="2527300"/>
          <p14:tracePt t="76111" x="10063163" y="2509838"/>
          <p14:tracePt t="76127" x="10037763" y="2500313"/>
          <p14:tracePt t="76144" x="10010775" y="2490788"/>
          <p14:tracePt t="76160" x="9983788" y="2482850"/>
          <p14:tracePt t="76177" x="9966325" y="2482850"/>
          <p14:tracePt t="76194" x="9947275" y="2473325"/>
          <p14:tracePt t="76211" x="9929813" y="2465388"/>
          <p14:tracePt t="76227" x="9912350" y="2465388"/>
          <p14:tracePt t="76244" x="9894888" y="2465388"/>
          <p14:tracePt t="76260" x="9858375" y="2465388"/>
          <p14:tracePt t="76277" x="9777413" y="2482850"/>
          <p14:tracePt t="76294" x="9705975" y="2500313"/>
          <p14:tracePt t="76311" x="9617075" y="2509838"/>
          <p14:tracePt t="76327" x="9555163" y="2527300"/>
          <p14:tracePt t="76344" x="9456738" y="2544763"/>
          <p14:tracePt t="76360" x="9367838" y="2554288"/>
          <p14:tracePt t="76377" x="9224963" y="2581275"/>
          <p14:tracePt t="76394" x="9161463" y="2598738"/>
          <p14:tracePt t="76410" x="9117013" y="2608263"/>
          <p14:tracePt t="76427" x="9072563" y="2616200"/>
          <p14:tracePt t="76444" x="9055100" y="2616200"/>
          <p14:tracePt t="76460" x="9028113" y="2625725"/>
          <p14:tracePt t="76477" x="9010650" y="2633663"/>
          <p14:tracePt t="76494" x="8956675" y="2643188"/>
          <p14:tracePt t="76510" x="8823325" y="2679700"/>
          <p14:tracePt t="76527" x="8742363" y="2687638"/>
          <p14:tracePt t="76544" x="8680450" y="2714625"/>
          <p14:tracePt t="76560" x="8643938" y="2724150"/>
          <p14:tracePt t="76577" x="8616950" y="2751138"/>
          <p14:tracePt t="76594" x="8599488" y="2759075"/>
          <p14:tracePt t="76611" x="8572500" y="2795588"/>
          <p14:tracePt t="76627" x="8555038" y="2822575"/>
          <p14:tracePt t="76644" x="8545513" y="2830513"/>
          <p14:tracePt t="76660" x="8537575" y="2857500"/>
          <p14:tracePt t="76677" x="8537575" y="2874963"/>
          <p14:tracePt t="76694" x="8537575" y="2911475"/>
          <p14:tracePt t="76710" x="8537575" y="2946400"/>
          <p14:tracePt t="76727" x="8555038" y="3000375"/>
          <p14:tracePt t="76744" x="8572500" y="3044825"/>
          <p14:tracePt t="76760" x="8599488" y="3098800"/>
          <p14:tracePt t="76777" x="8643938" y="3170238"/>
          <p14:tracePt t="76794" x="8670925" y="3197225"/>
          <p14:tracePt t="76810" x="8724900" y="3214688"/>
          <p14:tracePt t="76827" x="8751888" y="3232150"/>
          <p14:tracePt t="76844" x="8796338" y="3251200"/>
          <p14:tracePt t="76860" x="8831263" y="3259138"/>
          <p14:tracePt t="76878" x="8875713" y="3268663"/>
          <p14:tracePt t="76894" x="8894763" y="3276600"/>
          <p14:tracePt t="76910" x="8920163" y="3276600"/>
          <p14:tracePt t="76927" x="8966200" y="3286125"/>
          <p14:tracePt t="76944" x="9001125" y="3295650"/>
          <p14:tracePt t="76960" x="9072563" y="3295650"/>
          <p14:tracePt t="76977" x="9144000" y="3295650"/>
          <p14:tracePt t="76994" x="9242425" y="3295650"/>
          <p14:tracePt t="77010" x="9296400" y="3295650"/>
          <p14:tracePt t="77027" x="9323388" y="3295650"/>
          <p14:tracePt t="77044" x="9367838" y="3286125"/>
          <p14:tracePt t="77060" x="9385300" y="3286125"/>
          <p14:tracePt t="77077" x="9412288" y="3276600"/>
          <p14:tracePt t="77094" x="9429750" y="3268663"/>
          <p14:tracePt t="77111" x="9439275" y="3251200"/>
          <p14:tracePt t="77127" x="9474200" y="3232150"/>
          <p14:tracePt t="77144" x="9501188" y="3205163"/>
          <p14:tracePt t="77160" x="9518650" y="3179763"/>
          <p14:tracePt t="77177" x="9537700" y="3160713"/>
          <p14:tracePt t="77194" x="9563100" y="3143250"/>
          <p14:tracePt t="77210" x="9572625" y="3125788"/>
          <p14:tracePt t="77227" x="9582150" y="3116263"/>
          <p14:tracePt t="77244" x="9590088" y="3108325"/>
          <p14:tracePt t="77262" x="9590088" y="3098800"/>
          <p14:tracePt t="77289" x="9590088" y="3089275"/>
          <p14:tracePt t="77303" x="9590088" y="3081338"/>
          <p14:tracePt t="77364" x="9599613" y="3081338"/>
          <p14:tracePt t="77371" x="9609138" y="3081338"/>
          <p14:tracePt t="77379" x="9626600" y="3081338"/>
          <p14:tracePt t="77394" x="9653588" y="3081338"/>
          <p14:tracePt t="77411" x="9671050" y="3081338"/>
          <p14:tracePt t="77427" x="9698038" y="3081338"/>
          <p14:tracePt t="77444" x="9705975" y="3081338"/>
          <p14:tracePt t="77460" x="9715500" y="3081338"/>
          <p14:tracePt t="77477" x="9715500" y="3071813"/>
          <p14:tracePt t="78563" x="9680575" y="3081338"/>
          <p14:tracePt t="78570" x="9617075" y="3081338"/>
          <p14:tracePt t="78577" x="9555163" y="3089275"/>
          <p14:tracePt t="78594" x="9375775" y="3089275"/>
          <p14:tracePt t="78611" x="9063038" y="3089275"/>
          <p14:tracePt t="78627" x="8991600" y="3098800"/>
          <p14:tracePt t="78644" x="8912225" y="3098800"/>
          <p14:tracePt t="78660" x="8759825" y="3098800"/>
          <p14:tracePt t="78677" x="8616950" y="3098800"/>
          <p14:tracePt t="78694" x="8491538" y="3108325"/>
          <p14:tracePt t="78710" x="8447088" y="3108325"/>
          <p14:tracePt t="78727" x="8402638" y="3108325"/>
          <p14:tracePt t="78728" x="8375650" y="3116263"/>
          <p14:tracePt t="78744" x="8313738" y="3116263"/>
          <p14:tracePt t="78761" x="8232775" y="3116263"/>
          <p14:tracePt t="78777" x="8099425" y="3116263"/>
          <p14:tracePt t="78794" x="8027988" y="3116263"/>
          <p14:tracePt t="78810" x="7848600" y="3125788"/>
          <p14:tracePt t="78827" x="7705725" y="3125788"/>
          <p14:tracePt t="78844" x="7527925" y="3133725"/>
          <p14:tracePt t="78860" x="7491413" y="3133725"/>
          <p14:tracePt t="78878" x="7446963" y="3133725"/>
          <p14:tracePt t="78894" x="7429500" y="3133725"/>
          <p14:tracePt t="78910" x="7402513" y="3133725"/>
          <p14:tracePt t="78927" x="7348538" y="3133725"/>
          <p14:tracePt t="78944" x="7296150" y="3133725"/>
          <p14:tracePt t="78960" x="7215188" y="3133725"/>
          <p14:tracePt t="78977" x="7180263" y="3133725"/>
          <p14:tracePt t="78994" x="7143750" y="3133725"/>
          <p14:tracePt t="79010" x="7081838" y="3133725"/>
          <p14:tracePt t="79027" x="7054850" y="3133725"/>
          <p14:tracePt t="79044" x="7010400" y="3133725"/>
          <p14:tracePt t="79060" x="6983413" y="3133725"/>
          <p14:tracePt t="79077" x="6946900" y="3133725"/>
          <p14:tracePt t="79094" x="6929438" y="3133725"/>
          <p14:tracePt t="79111" x="6911975" y="3133725"/>
          <p14:tracePt t="79127" x="6902450" y="3133725"/>
          <p14:tracePt t="79144" x="6894513" y="3133725"/>
          <p14:tracePt t="79160" x="6884988" y="3133725"/>
          <p14:tracePt t="79180" x="6875463" y="3133725"/>
          <p14:tracePt t="79371" x="6875463" y="3125788"/>
          <p14:tracePt t="79597" x="6884988" y="3125788"/>
          <p14:tracePt t="79618" x="6884988" y="3116263"/>
          <p14:tracePt t="79652" x="6884988" y="3108325"/>
          <p14:tracePt t="79748" x="6884988" y="3098800"/>
          <p14:tracePt t="79796" x="6894513" y="3098800"/>
          <p14:tracePt t="79851" x="6902450" y="3098800"/>
          <p14:tracePt t="79864" x="6902450" y="3108325"/>
          <p14:tracePt t="79953" x="6894513" y="3108325"/>
          <p14:tracePt t="79960" x="6884988" y="3108325"/>
          <p14:tracePt t="79968" x="6875463" y="3108325"/>
          <p14:tracePt t="79977" x="6858000" y="3108325"/>
          <p14:tracePt t="79994" x="6742113" y="3089275"/>
          <p14:tracePt t="80010" x="6653213" y="3071813"/>
          <p14:tracePt t="80027" x="6599238" y="3071813"/>
          <p14:tracePt t="80044" x="6562725" y="3062288"/>
          <p14:tracePt t="80060" x="6537325" y="3062288"/>
          <p14:tracePt t="80077" x="6518275" y="3062288"/>
          <p14:tracePt t="80094" x="6500813" y="3062288"/>
          <p14:tracePt t="80111" x="6483350" y="3062288"/>
          <p14:tracePt t="80127" x="6465888" y="3062288"/>
          <p14:tracePt t="80144" x="6438900" y="3062288"/>
          <p14:tracePt t="80160" x="6394450" y="3062288"/>
          <p14:tracePt t="80177" x="6357938" y="3071813"/>
          <p14:tracePt t="80194" x="6296025" y="3081338"/>
          <p14:tracePt t="80210" x="6251575" y="3081338"/>
          <p14:tracePt t="80227" x="6215063" y="3089275"/>
          <p14:tracePt t="80229" x="6197600" y="3089275"/>
          <p14:tracePt t="80244" x="6161088" y="3089275"/>
          <p14:tracePt t="80260" x="6116638" y="3089275"/>
          <p14:tracePt t="80277" x="6054725" y="3089275"/>
          <p14:tracePt t="80294" x="6018213" y="3089275"/>
          <p14:tracePt t="80310" x="5965825" y="3089275"/>
          <p14:tracePt t="80327" x="5929313" y="3089275"/>
          <p14:tracePt t="80344" x="5875338" y="3089275"/>
          <p14:tracePt t="80360" x="5840413" y="3089275"/>
          <p14:tracePt t="80377" x="5822950" y="3089275"/>
          <p14:tracePt t="80394" x="5795963" y="3089275"/>
          <p14:tracePt t="80411" x="5768975" y="3089275"/>
          <p14:tracePt t="80427" x="5741988" y="3089275"/>
          <p14:tracePt t="80444" x="5724525" y="3089275"/>
          <p14:tracePt t="80461" x="5705475" y="3089275"/>
          <p14:tracePt t="80477" x="5680075" y="3089275"/>
          <p14:tracePt t="80494" x="5643563" y="3089275"/>
          <p14:tracePt t="80510" x="5626100" y="3089275"/>
          <p14:tracePt t="80527" x="5589588" y="3089275"/>
          <p14:tracePt t="80544" x="5554663" y="3089275"/>
          <p14:tracePt t="80561" x="5537200" y="3089275"/>
          <p14:tracePt t="80577" x="5510213" y="3089275"/>
          <p14:tracePt t="80594" x="5500688" y="3089275"/>
          <p14:tracePt t="80611" x="5491163" y="3089275"/>
          <p14:tracePt t="80644" x="5483225" y="3089275"/>
          <p14:tracePt t="80769" x="5491163" y="3089275"/>
          <p14:tracePt t="80789" x="5500688" y="3089275"/>
          <p14:tracePt t="80803" x="5510213" y="3089275"/>
          <p14:tracePt t="80810" x="5518150" y="3089275"/>
          <p14:tracePt t="80816" x="5527675" y="3081338"/>
          <p14:tracePt t="80830" x="5545138" y="3081338"/>
          <p14:tracePt t="80844" x="5554663" y="3081338"/>
          <p14:tracePt t="80860" x="5572125" y="3081338"/>
          <p14:tracePt t="80877" x="5581650" y="3081338"/>
          <p14:tracePt t="80894" x="5608638" y="3081338"/>
          <p14:tracePt t="80910" x="5634038" y="3081338"/>
          <p14:tracePt t="80927" x="5661025" y="3081338"/>
          <p14:tracePt t="80944" x="5688013" y="3081338"/>
          <p14:tracePt t="80960" x="5724525" y="3089275"/>
          <p14:tracePt t="80977" x="5759450" y="3089275"/>
          <p14:tracePt t="80994" x="5776913" y="3089275"/>
          <p14:tracePt t="81010" x="5830888" y="3098800"/>
          <p14:tracePt t="81027" x="5857875" y="3098800"/>
          <p14:tracePt t="81044" x="5902325" y="3108325"/>
          <p14:tracePt t="81060" x="5946775" y="3108325"/>
          <p14:tracePt t="81077" x="6000750" y="3116263"/>
          <p14:tracePt t="81094" x="6037263" y="3125788"/>
          <p14:tracePt t="81111" x="6081713" y="3133725"/>
          <p14:tracePt t="81127" x="6126163" y="3143250"/>
          <p14:tracePt t="81144" x="6170613" y="3143250"/>
          <p14:tracePt t="81160" x="6269038" y="3143250"/>
          <p14:tracePt t="81177" x="6357938" y="3152775"/>
          <p14:tracePt t="81194" x="6429375" y="3152775"/>
          <p14:tracePt t="81210" x="6446838" y="3160713"/>
          <p14:tracePt t="81227" x="6491288" y="3170238"/>
          <p14:tracePt t="81244" x="6527800" y="3170238"/>
          <p14:tracePt t="81260" x="6562725" y="3170238"/>
          <p14:tracePt t="81277" x="6670675" y="3170238"/>
          <p14:tracePt t="81294" x="6751638" y="3170238"/>
          <p14:tracePt t="81310" x="6840538" y="3170238"/>
          <p14:tracePt t="81327" x="6875463" y="3170238"/>
          <p14:tracePt t="81344" x="6911975" y="3170238"/>
          <p14:tracePt t="81360" x="6946900" y="3170238"/>
          <p14:tracePt t="81377" x="6956425" y="3170238"/>
          <p14:tracePt t="81394" x="6983413" y="3170238"/>
          <p14:tracePt t="81411" x="7010400" y="3170238"/>
          <p14:tracePt t="81427" x="7027863" y="3170238"/>
          <p14:tracePt t="81444" x="7045325" y="3160713"/>
          <p14:tracePt t="81460" x="7054850" y="3160713"/>
          <p14:tracePt t="81494" x="7062788" y="3152775"/>
          <p14:tracePt t="81529" x="7062788" y="3143250"/>
          <p14:tracePt t="81577" x="7062788" y="3133725"/>
          <p14:tracePt t="81618" x="7054850" y="3133725"/>
          <p14:tracePt t="81700" x="7062788" y="3133725"/>
          <p14:tracePt t="81714" x="7081838" y="3133725"/>
          <p14:tracePt t="81721" x="7089775" y="3125788"/>
          <p14:tracePt t="81728" x="7099300" y="3125788"/>
          <p14:tracePt t="81744" x="7143750" y="3116263"/>
          <p14:tracePt t="81760" x="7180263" y="3116263"/>
          <p14:tracePt t="81777" x="7224713" y="3116263"/>
          <p14:tracePt t="81794" x="7251700" y="3108325"/>
          <p14:tracePt t="81810" x="7286625" y="3098800"/>
          <p14:tracePt t="81827" x="7304088" y="3098800"/>
          <p14:tracePt t="81844" x="7323138" y="3089275"/>
          <p14:tracePt t="81860" x="7358063" y="3081338"/>
          <p14:tracePt t="81877" x="7385050" y="3081338"/>
          <p14:tracePt t="81894" x="7439025" y="3054350"/>
          <p14:tracePt t="81911" x="7500938" y="3027363"/>
          <p14:tracePt t="81927" x="7608888" y="2990850"/>
          <p14:tracePt t="81944" x="7715250" y="2955925"/>
          <p14:tracePt t="81960" x="7867650" y="2901950"/>
          <p14:tracePt t="81977" x="7974013" y="2874963"/>
          <p14:tracePt t="81994" x="8161338" y="2795588"/>
          <p14:tracePt t="82011" x="8232775" y="2776538"/>
          <p14:tracePt t="82027" x="8251825" y="2759075"/>
          <p14:tracePt t="82044" x="8277225" y="2759075"/>
          <p14:tracePt t="82060" x="8286750" y="2751138"/>
          <p14:tracePt t="82077" x="8296275" y="2751138"/>
          <p14:tracePt t="82094" x="8304213" y="2751138"/>
          <p14:tracePt t="82235" x="8304213" y="2759075"/>
          <p14:tracePt t="82241" x="8296275" y="2759075"/>
          <p14:tracePt t="82248" x="8296275" y="2768600"/>
          <p14:tracePt t="82262" x="8286750" y="2776538"/>
          <p14:tracePt t="82277" x="8269288" y="2786063"/>
          <p14:tracePt t="82294" x="8251825" y="2795588"/>
          <p14:tracePt t="82310" x="8224838" y="2822575"/>
          <p14:tracePt t="82327" x="8197850" y="2822575"/>
          <p14:tracePt t="82344" x="8180388" y="2840038"/>
          <p14:tracePt t="82360" x="8161338" y="2847975"/>
          <p14:tracePt t="82377" x="8153400" y="2847975"/>
          <p14:tracePt t="82394" x="8134350" y="2857500"/>
          <p14:tracePt t="82427" x="8126413" y="2857500"/>
          <p14:tracePt t="82454" x="8116888" y="2857500"/>
          <p14:tracePt t="82516" x="8116888" y="2867025"/>
          <p14:tracePt t="82564" x="8126413" y="2867025"/>
          <p14:tracePt t="82584" x="8143875" y="2867025"/>
          <p14:tracePt t="82597" x="8153400" y="2867025"/>
          <p14:tracePt t="82604" x="8161338" y="2867025"/>
          <p14:tracePt t="82618" x="8180388" y="2867025"/>
          <p14:tracePt t="82632" x="8188325" y="2867025"/>
          <p14:tracePt t="82644" x="8197850" y="2867025"/>
          <p14:tracePt t="82660" x="8232775" y="2867025"/>
          <p14:tracePt t="82677" x="8251825" y="2867025"/>
          <p14:tracePt t="82694" x="8286750" y="2857500"/>
          <p14:tracePt t="82710" x="8323263" y="2857500"/>
          <p14:tracePt t="82727" x="8358188" y="2857500"/>
          <p14:tracePt t="82744" x="8375650" y="2847975"/>
          <p14:tracePt t="82761" x="8412163" y="2847975"/>
          <p14:tracePt t="82777" x="8491538" y="2840038"/>
          <p14:tracePt t="82794" x="8616950" y="2830513"/>
          <p14:tracePt t="82811" x="8759825" y="2822575"/>
          <p14:tracePt t="82827" x="8813800" y="2822575"/>
          <p14:tracePt t="82844" x="8858250" y="2822575"/>
          <p14:tracePt t="82860" x="8929688" y="2822575"/>
          <p14:tracePt t="82878" x="8991600" y="2822575"/>
          <p14:tracePt t="82894" x="9144000" y="2813050"/>
          <p14:tracePt t="82911" x="9215438" y="2813050"/>
          <p14:tracePt t="82927" x="9286875" y="2813050"/>
          <p14:tracePt t="82944" x="9313863" y="2813050"/>
          <p14:tracePt t="82960" x="9367838" y="2813050"/>
          <p14:tracePt t="82977" x="9439275" y="2813050"/>
          <p14:tracePt t="82994" x="9582150" y="2813050"/>
          <p14:tracePt t="83010" x="9671050" y="2813050"/>
          <p14:tracePt t="83027" x="9715500" y="2822575"/>
          <p14:tracePt t="83044" x="9752013" y="2822575"/>
          <p14:tracePt t="83060" x="9777413" y="2830513"/>
          <p14:tracePt t="83077" x="9848850" y="2840038"/>
          <p14:tracePt t="83094" x="9885363" y="2840038"/>
          <p14:tracePt t="83111" x="9920288" y="2857500"/>
          <p14:tracePt t="83127" x="9939338" y="2857500"/>
          <p14:tracePt t="83144" x="9983788" y="2857500"/>
          <p14:tracePt t="83160" x="10018713" y="2857500"/>
          <p14:tracePt t="83177" x="10028238" y="2857500"/>
          <p14:tracePt t="83194" x="10045700" y="2857500"/>
          <p14:tracePt t="83210" x="10055225" y="2857500"/>
          <p14:tracePt t="83227" x="10063163" y="2857500"/>
          <p14:tracePt t="83249" x="10072688" y="2857500"/>
          <p14:tracePt t="83358" x="10063163" y="2857500"/>
          <p14:tracePt t="83385" x="10055225" y="2857500"/>
          <p14:tracePt t="83399" x="10045700" y="2857500"/>
          <p14:tracePt t="83406" x="10037763" y="2857500"/>
          <p14:tracePt t="83413" x="10028238" y="2857500"/>
          <p14:tracePt t="83427" x="10018713" y="2847975"/>
          <p14:tracePt t="83444" x="9991725" y="2840038"/>
          <p14:tracePt t="83460" x="9956800" y="2830513"/>
          <p14:tracePt t="83477" x="9920288" y="2822575"/>
          <p14:tracePt t="83494" x="9885363" y="2822575"/>
          <p14:tracePt t="83510" x="9867900" y="2822575"/>
          <p14:tracePt t="83527" x="9848850" y="2822575"/>
          <p14:tracePt t="83544" x="9813925" y="2822575"/>
          <p14:tracePt t="83560" x="9786938" y="2822575"/>
          <p14:tracePt t="83577" x="9742488" y="2830513"/>
          <p14:tracePt t="83594" x="9705975" y="2830513"/>
          <p14:tracePt t="83611" x="9680575" y="2840038"/>
          <p14:tracePt t="83627" x="9644063" y="2840038"/>
          <p14:tracePt t="83644" x="9609138" y="2840038"/>
          <p14:tracePt t="83660" x="9590088" y="2847975"/>
          <p14:tracePt t="83677" x="9582150" y="2847975"/>
          <p14:tracePt t="83694" x="9555163" y="2857500"/>
          <p14:tracePt t="83710" x="9528175" y="2867025"/>
          <p14:tracePt t="83727" x="9510713" y="2874963"/>
          <p14:tracePt t="83728" x="9501188" y="2874963"/>
          <p14:tracePt t="83744" x="9483725" y="2894013"/>
          <p14:tracePt t="83760" x="9466263" y="2894013"/>
          <p14:tracePt t="83777" x="9429750" y="2911475"/>
          <p14:tracePt t="83794" x="9412288" y="2919413"/>
          <p14:tracePt t="83810" x="9375775" y="2938463"/>
          <p14:tracePt t="83827" x="9331325" y="2946400"/>
          <p14:tracePt t="83844" x="9277350" y="2946400"/>
          <p14:tracePt t="83860" x="9242425" y="2955925"/>
          <p14:tracePt t="83878" x="9224963" y="2965450"/>
          <p14:tracePt t="83894" x="9170988" y="2965450"/>
          <p14:tracePt t="83910" x="9153525" y="2965450"/>
          <p14:tracePt t="83927" x="9117013" y="2965450"/>
          <p14:tracePt t="83944" x="9082088" y="2965450"/>
          <p14:tracePt t="83960" x="9055100" y="2965450"/>
          <p14:tracePt t="83977" x="9018588" y="2965450"/>
          <p14:tracePt t="83994" x="8991600" y="2965450"/>
          <p14:tracePt t="84010" x="8956675" y="2965450"/>
          <p14:tracePt t="84027" x="8920163" y="2965450"/>
          <p14:tracePt t="84044" x="8885238" y="2965450"/>
          <p14:tracePt t="84060" x="8840788" y="2955925"/>
          <p14:tracePt t="84077" x="8823325" y="2955925"/>
          <p14:tracePt t="84094" x="8796338" y="2946400"/>
          <p14:tracePt t="84111" x="8769350" y="2946400"/>
          <p14:tracePt t="84127" x="8751888" y="2938463"/>
          <p14:tracePt t="84144" x="8742363" y="2938463"/>
          <p14:tracePt t="84160" x="8724900" y="2938463"/>
          <p14:tracePt t="84194" x="8715375" y="2938463"/>
          <p14:tracePt t="84310" x="8724900" y="2938463"/>
          <p14:tracePt t="84317" x="8732838" y="2928938"/>
          <p14:tracePt t="84330" x="8742363" y="2928938"/>
          <p14:tracePt t="84344" x="8751888" y="2928938"/>
          <p14:tracePt t="84360" x="8769350" y="2928938"/>
          <p14:tracePt t="84377" x="8777288" y="2928938"/>
          <p14:tracePt t="84394" x="8804275" y="2928938"/>
          <p14:tracePt t="84411" x="8813800" y="2928938"/>
          <p14:tracePt t="84427" x="8840788" y="2928938"/>
          <p14:tracePt t="84444" x="8867775" y="2919413"/>
          <p14:tracePt t="84460" x="8894763" y="2911475"/>
          <p14:tracePt t="84477" x="8920163" y="2911475"/>
          <p14:tracePt t="84494" x="8956675" y="2911475"/>
          <p14:tracePt t="84510" x="8983663" y="2901950"/>
          <p14:tracePt t="84527" x="9001125" y="2901950"/>
          <p14:tracePt t="84544" x="9037638" y="2894013"/>
          <p14:tracePt t="84560" x="9072563" y="2894013"/>
          <p14:tracePt t="84577" x="9099550" y="2884488"/>
          <p14:tracePt t="84594" x="9144000" y="2884488"/>
          <p14:tracePt t="84611" x="9188450" y="2874963"/>
          <p14:tracePt t="84627" x="9224963" y="2867025"/>
          <p14:tracePt t="84644" x="9251950" y="2867025"/>
          <p14:tracePt t="84660" x="9304338" y="2847975"/>
          <p14:tracePt t="84677" x="9331325" y="2847975"/>
          <p14:tracePt t="84694" x="9367838" y="2840038"/>
          <p14:tracePt t="84710" x="9385300" y="2830513"/>
          <p14:tracePt t="84727" x="9394825" y="2830513"/>
          <p14:tracePt t="84729" x="9412288" y="2830513"/>
          <p14:tracePt t="84744" x="9420225" y="2830513"/>
          <p14:tracePt t="84760" x="9439275" y="2830513"/>
          <p14:tracePt t="84777" x="9466263" y="2822575"/>
          <p14:tracePt t="84794" x="9483725" y="2822575"/>
          <p14:tracePt t="84810" x="9510713" y="2822575"/>
          <p14:tracePt t="84827" x="9518650" y="2822575"/>
          <p14:tracePt t="84844" x="9537700" y="2822575"/>
          <p14:tracePt t="84860" x="9545638" y="2822575"/>
          <p14:tracePt t="84878" x="9572625" y="2822575"/>
          <p14:tracePt t="84910" x="9582150" y="2822575"/>
          <p14:tracePt t="84927" x="9599613" y="2822575"/>
          <p14:tracePt t="84961" x="9609138" y="2822575"/>
          <p14:tracePt t="85084" x="9617075" y="2822575"/>
          <p14:tracePt t="85221" x="9626600" y="2822575"/>
          <p14:tracePt t="85248" x="9634538" y="2822575"/>
          <p14:tracePt t="85256" x="9644063" y="2822575"/>
          <p14:tracePt t="85269" x="9653588" y="2822575"/>
          <p14:tracePt t="85282" x="9661525" y="2822575"/>
          <p14:tracePt t="85304" x="9671050" y="2822575"/>
          <p14:tracePt t="85310" x="9680575" y="2822575"/>
          <p14:tracePt t="85327" x="9688513" y="2822575"/>
          <p14:tracePt t="85344" x="9698038" y="2822575"/>
          <p14:tracePt t="85360" x="9705975" y="2822575"/>
          <p14:tracePt t="85377" x="9715500" y="2822575"/>
          <p14:tracePt t="85394" x="9725025" y="2822575"/>
          <p14:tracePt t="85411" x="9732963" y="2822575"/>
          <p14:tracePt t="85427" x="9742488" y="2822575"/>
          <p14:tracePt t="85444" x="9752013" y="2822575"/>
          <p14:tracePt t="85467" x="9759950" y="2822575"/>
          <p14:tracePt t="85549" x="9759950" y="2813050"/>
          <p14:tracePt t="85584" x="9759950" y="2803525"/>
          <p14:tracePt t="85625" x="9759950" y="2795588"/>
          <p14:tracePt t="85647" x="9752013" y="2795588"/>
          <p14:tracePt t="85666" x="9742488" y="2795588"/>
          <p14:tracePt t="85686" x="9732963" y="2795588"/>
          <p14:tracePt t="85700" x="9725025" y="2795588"/>
          <p14:tracePt t="85714" x="9705975" y="2795588"/>
          <p14:tracePt t="85721" x="9698038" y="2795588"/>
          <p14:tracePt t="85728" x="9688513" y="2795588"/>
          <p14:tracePt t="85744" x="9599613" y="2786063"/>
          <p14:tracePt t="85760" x="9518650" y="2786063"/>
          <p14:tracePt t="85777" x="9412288" y="2776538"/>
          <p14:tracePt t="85794" x="9385300" y="2776538"/>
          <p14:tracePt t="85810" x="9348788" y="2776538"/>
          <p14:tracePt t="85827" x="9331325" y="2776538"/>
          <p14:tracePt t="85844" x="9313863" y="2776538"/>
          <p14:tracePt t="85860" x="9296400" y="2776538"/>
          <p14:tracePt t="85877" x="9269413" y="2786063"/>
          <p14:tracePt t="85894" x="9232900" y="2795588"/>
          <p14:tracePt t="85910" x="9205913" y="2795588"/>
          <p14:tracePt t="85927" x="9170988" y="2803525"/>
          <p14:tracePt t="85944" x="9144000" y="2813050"/>
          <p14:tracePt t="85960" x="9109075" y="2822575"/>
          <p14:tracePt t="85977" x="9072563" y="2830513"/>
          <p14:tracePt t="85994" x="9045575" y="2830513"/>
          <p14:tracePt t="86010" x="9018588" y="2840038"/>
          <p14:tracePt t="86027" x="9010650" y="2847975"/>
          <p14:tracePt t="86044" x="8991600" y="2847975"/>
          <p14:tracePt t="86060" x="8974138" y="2857500"/>
          <p14:tracePt t="86077" x="8956675" y="2857500"/>
          <p14:tracePt t="86094" x="8939213" y="2857500"/>
          <p14:tracePt t="86111" x="8912225" y="2857500"/>
          <p14:tracePt t="86127" x="8894763" y="2857500"/>
          <p14:tracePt t="86144" x="8875713" y="2857500"/>
          <p14:tracePt t="86161" x="8858250" y="2857500"/>
          <p14:tracePt t="86177" x="8848725" y="2857500"/>
          <p14:tracePt t="86194" x="8831263" y="2857500"/>
          <p14:tracePt t="86210" x="8823325" y="2857500"/>
          <p14:tracePt t="86227" x="8813800" y="2857500"/>
          <p14:tracePt t="86244" x="8804275" y="2857500"/>
          <p14:tracePt t="86323" x="8804275" y="2847975"/>
          <p14:tracePt t="88523" x="8751888" y="2847975"/>
          <p14:tracePt t="88530" x="8680450" y="2857500"/>
          <p14:tracePt t="88536" x="8616950" y="2867025"/>
          <p14:tracePt t="88544" x="8582025" y="2874963"/>
          <p14:tracePt t="88560" x="8518525" y="2884488"/>
          <p14:tracePt t="88578" x="8439150" y="2894013"/>
          <p14:tracePt t="88594" x="8367713" y="2901950"/>
          <p14:tracePt t="88610" x="8304213" y="2911475"/>
          <p14:tracePt t="88627" x="8197850" y="2919413"/>
          <p14:tracePt t="88644" x="8170863" y="2919413"/>
          <p14:tracePt t="88660" x="8143875" y="2928938"/>
          <p14:tracePt t="88677" x="8126413" y="2928938"/>
          <p14:tracePt t="88694" x="8108950" y="2938463"/>
          <p14:tracePt t="88710" x="8089900" y="2946400"/>
          <p14:tracePt t="88727" x="8081963" y="2946400"/>
          <p14:tracePt t="88729" x="8062913" y="2946400"/>
          <p14:tracePt t="88744" x="8045450" y="2965450"/>
          <p14:tracePt t="88760" x="8018463" y="2973388"/>
          <p14:tracePt t="88777" x="7956550" y="3009900"/>
          <p14:tracePt t="88794" x="7912100" y="3036888"/>
          <p14:tracePt t="88810" x="7823200" y="3081338"/>
          <p14:tracePt t="88827" x="7769225" y="3098800"/>
          <p14:tracePt t="88844" x="7661275" y="3143250"/>
          <p14:tracePt t="88860" x="7599363" y="3179763"/>
          <p14:tracePt t="88877" x="7500938" y="3214688"/>
          <p14:tracePt t="88894" x="7358063" y="3268663"/>
          <p14:tracePt t="88910" x="7277100" y="3303588"/>
          <p14:tracePt t="88927" x="7224713" y="3322638"/>
          <p14:tracePt t="88944" x="7205663" y="3330575"/>
          <p14:tracePt t="88961" x="7180263" y="3340100"/>
          <p14:tracePt t="88977" x="7161213" y="3340100"/>
          <p14:tracePt t="88994" x="7153275" y="3348038"/>
          <p14:tracePt t="89011" x="7143750" y="3357563"/>
          <p14:tracePt t="89027" x="7134225" y="3367088"/>
          <p14:tracePt t="89044" x="7116763" y="3375025"/>
          <p14:tracePt t="89060" x="7116763" y="3384550"/>
          <p14:tracePt t="89077" x="7108825" y="3384550"/>
          <p14:tracePt t="89094" x="7108825" y="3402013"/>
          <p14:tracePt t="89111" x="7089775" y="3402013"/>
          <p14:tracePt t="89127" x="7081838" y="3419475"/>
          <p14:tracePt t="89144" x="7072313" y="3438525"/>
          <p14:tracePt t="89160" x="7045325" y="3455988"/>
          <p14:tracePt t="89177" x="7037388" y="3473450"/>
          <p14:tracePt t="89194" x="7010400" y="3490913"/>
          <p14:tracePt t="89210" x="6991350" y="3509963"/>
          <p14:tracePt t="89227" x="6983413" y="3527425"/>
          <p14:tracePt t="89244" x="6973888" y="3536950"/>
          <p14:tracePt t="89260" x="6965950" y="3544888"/>
          <p14:tracePt t="89277" x="6956425" y="3554413"/>
          <p14:tracePt t="89311" x="6956425" y="3562350"/>
          <p14:tracePt t="89352" x="6965950" y="3562350"/>
          <p14:tracePt t="89386" x="6973888" y="3562350"/>
          <p14:tracePt t="89420" x="6983413" y="3562350"/>
          <p14:tracePt t="89447" x="6991350" y="3562350"/>
          <p14:tracePt t="89468" x="7000875" y="3562350"/>
          <p14:tracePt t="89482" x="7010400" y="3562350"/>
          <p14:tracePt t="89502" x="7018338" y="3562350"/>
          <p14:tracePt t="89523" x="7027863" y="3562350"/>
          <p14:tracePt t="89537" x="7037388" y="3562350"/>
          <p14:tracePt t="89550" x="7045325" y="3562350"/>
          <p14:tracePt t="89570" x="7054850" y="3571875"/>
          <p14:tracePt t="89584" x="7062788" y="3571875"/>
          <p14:tracePt t="89591" x="7072313" y="3581400"/>
          <p14:tracePt t="89605" x="7072313" y="3589338"/>
          <p14:tracePt t="89612" x="7081838" y="3589338"/>
          <p14:tracePt t="89627" x="7089775" y="3598863"/>
          <p14:tracePt t="89644" x="7089775" y="3608388"/>
          <p14:tracePt t="89660" x="7099300" y="3608388"/>
          <p14:tracePt t="89677" x="7108825" y="3608388"/>
          <p14:tracePt t="89710" x="7116763" y="3608388"/>
          <p14:tracePt t="89742" x="7116763" y="3598863"/>
          <p14:tracePt t="89756" x="7116763" y="3589338"/>
          <p14:tracePt t="89776" x="7116763" y="3581400"/>
          <p14:tracePt t="89790" x="7116763" y="3571875"/>
          <p14:tracePt t="89804" x="7116763" y="3562350"/>
          <p14:tracePt t="89817" x="7116763" y="3554413"/>
          <p14:tracePt t="89831" x="7116763" y="3544888"/>
          <p14:tracePt t="89845" x="7116763" y="3536950"/>
          <p14:tracePt t="89860" x="7116763" y="3527425"/>
          <p14:tracePt t="89877" x="7116763" y="3517900"/>
          <p14:tracePt t="89900" x="7116763" y="3509963"/>
          <p14:tracePt t="89996" x="7116763" y="3517900"/>
          <p14:tracePt t="90016" x="7116763" y="3527425"/>
          <p14:tracePt t="90029" x="7108825" y="3536950"/>
          <p14:tracePt t="90502" x="7081838" y="3527425"/>
          <p14:tracePt t="90509" x="7054850" y="3500438"/>
          <p14:tracePt t="90516" x="7018338" y="3473450"/>
          <p14:tracePt t="90527" x="6991350" y="3465513"/>
          <p14:tracePt t="90544" x="6919913" y="3438525"/>
          <p14:tracePt t="90560" x="6867525" y="3411538"/>
          <p14:tracePt t="90577" x="6796088" y="3384550"/>
          <p14:tracePt t="90594" x="6759575" y="3375025"/>
          <p14:tracePt t="90610" x="6724650" y="3357563"/>
          <p14:tracePt t="90627" x="6680200" y="3330575"/>
          <p14:tracePt t="90644" x="6616700" y="3313113"/>
          <p14:tracePt t="90660" x="6473825" y="3268663"/>
          <p14:tracePt t="90677" x="6348413" y="3224213"/>
          <p14:tracePt t="90694" x="6251575" y="3187700"/>
          <p14:tracePt t="90710" x="6099175" y="3152775"/>
          <p14:tracePt t="90727" x="6018213" y="3133725"/>
          <p14:tracePt t="90729" x="5991225" y="3125788"/>
          <p14:tracePt t="90744" x="5946775" y="3116263"/>
          <p14:tracePt t="90761" x="5929313" y="3116263"/>
          <p14:tracePt t="90777" x="5884863" y="3116263"/>
          <p14:tracePt t="90794" x="5857875" y="3108325"/>
          <p14:tracePt t="90810" x="5822950" y="3098800"/>
          <p14:tracePt t="90827" x="5795963" y="3089275"/>
          <p14:tracePt t="90844" x="5759450" y="3071813"/>
          <p14:tracePt t="90860" x="5741988" y="3062288"/>
          <p14:tracePt t="90877" x="5724525" y="3054350"/>
          <p14:tracePt t="90894" x="5705475" y="3036888"/>
          <p14:tracePt t="90910" x="5697538" y="3027363"/>
          <p14:tracePt t="90927" x="5688013" y="3027363"/>
          <p14:tracePt t="90944" x="5688013" y="3017838"/>
          <p14:tracePt t="90961" x="5680075" y="3017838"/>
          <p14:tracePt t="90977" x="5680075" y="3009900"/>
          <p14:tracePt t="90994" x="5680075" y="3000375"/>
          <p14:tracePt t="92324" x="5634038" y="3000375"/>
          <p14:tracePt t="92331" x="5608638" y="3000375"/>
          <p14:tracePt t="92338" x="5572125" y="3000375"/>
          <p14:tracePt t="92346" x="5554663" y="3000375"/>
          <p14:tracePt t="92360" x="5537200" y="3000375"/>
          <p14:tracePt t="92377" x="5518150" y="3000375"/>
          <p14:tracePt t="92394" x="5510213" y="3000375"/>
          <p14:tracePt t="92427" x="5500688" y="3000375"/>
          <p14:tracePt t="92804" x="5500688" y="2990850"/>
          <p14:tracePt t="92811" x="5510213" y="2965450"/>
          <p14:tracePt t="92818" x="5527675" y="2946400"/>
          <p14:tracePt t="92827" x="5545138" y="2919413"/>
          <p14:tracePt t="92844" x="5581650" y="2867025"/>
          <p14:tracePt t="92860" x="5634038" y="2795588"/>
          <p14:tracePt t="92877" x="5643563" y="2776538"/>
          <p14:tracePt t="92894" x="5680075" y="2732088"/>
          <p14:tracePt t="92910" x="5715000" y="2687638"/>
          <p14:tracePt t="92927" x="5813425" y="2571750"/>
          <p14:tracePt t="92944" x="6099175" y="2384425"/>
          <p14:tracePt t="92960" x="6269038" y="2286000"/>
          <p14:tracePt t="92977" x="6446838" y="2232025"/>
          <p14:tracePt t="92994" x="6616700" y="2205038"/>
          <p14:tracePt t="93010" x="6840538" y="2197100"/>
          <p14:tracePt t="93027" x="6902450" y="2197100"/>
          <p14:tracePt t="93044" x="6938963" y="2205038"/>
          <p14:tracePt t="93061" x="6965950" y="2205038"/>
          <p14:tracePt t="93077" x="7000875" y="2224088"/>
          <p14:tracePt t="93094" x="7143750" y="2251075"/>
          <p14:tracePt t="93110" x="7340600" y="2295525"/>
          <p14:tracePt t="93127" x="7599363" y="2347913"/>
          <p14:tracePt t="93144" x="7732713" y="2366963"/>
          <p14:tracePt t="93160" x="7902575" y="2401888"/>
          <p14:tracePt t="93177" x="7974013" y="2419350"/>
          <p14:tracePt t="93194" x="8027988" y="2438400"/>
          <p14:tracePt t="93210" x="8062913" y="2446338"/>
          <p14:tracePt t="93227" x="8081963" y="2465388"/>
          <p14:tracePt t="93229" x="8089900" y="2465388"/>
          <p14:tracePt t="93244" x="8116888" y="2482850"/>
          <p14:tracePt t="93260" x="8153400" y="2490788"/>
          <p14:tracePt t="93277" x="8205788" y="2527300"/>
          <p14:tracePt t="93294" x="8259763" y="2544763"/>
          <p14:tracePt t="93311" x="8323263" y="2581275"/>
          <p14:tracePt t="93327" x="8367713" y="2598738"/>
          <p14:tracePt t="93344" x="8385175" y="2608263"/>
          <p14:tracePt t="93360" x="8412163" y="2625725"/>
          <p14:tracePt t="93377" x="8420100" y="2633663"/>
          <p14:tracePt t="93394" x="8429625" y="2633663"/>
          <p14:tracePt t="93410" x="8439150" y="2643188"/>
          <p14:tracePt t="93444" x="8439150" y="2652713"/>
          <p14:tracePt t="93460" x="8439150" y="2660650"/>
          <p14:tracePt t="93558" x="8439150" y="2670175"/>
          <p14:tracePt t="93606" x="8439150" y="2679700"/>
          <p14:tracePt t="93845" x="8429625" y="2679700"/>
          <p14:tracePt t="93955" x="8420100" y="2679700"/>
          <p14:tracePt t="94017" x="8412163" y="2679700"/>
          <p14:tracePt t="94058" x="8402638" y="2670175"/>
          <p14:tracePt t="94085" x="8394700" y="2670175"/>
          <p14:tracePt t="94099" x="8385175" y="2670175"/>
          <p14:tracePt t="94106" x="8385175" y="2660650"/>
          <p14:tracePt t="94113" x="8375650" y="2660650"/>
          <p14:tracePt t="94127" x="8367713" y="2652713"/>
          <p14:tracePt t="94144" x="8313738" y="2643188"/>
          <p14:tracePt t="94161" x="8224838" y="2616200"/>
          <p14:tracePt t="94177" x="8161338" y="2589213"/>
          <p14:tracePt t="94194" x="8045450" y="2571750"/>
          <p14:tracePt t="94211" x="7894638" y="2571750"/>
          <p14:tracePt t="94227" x="7724775" y="2571750"/>
          <p14:tracePt t="94244" x="7616825" y="2571750"/>
          <p14:tracePt t="94260" x="7527925" y="2571750"/>
          <p14:tracePt t="94277" x="7197725" y="2589213"/>
          <p14:tracePt t="94294" x="7072313" y="2608263"/>
          <p14:tracePt t="94311" x="6991350" y="2633663"/>
          <p14:tracePt t="94327" x="6965950" y="2633663"/>
          <p14:tracePt t="94344" x="6946900" y="2652713"/>
          <p14:tracePt t="94360" x="6919913" y="2660650"/>
          <p14:tracePt t="94377" x="6875463" y="2679700"/>
          <p14:tracePt t="94394" x="6769100" y="2714625"/>
          <p14:tracePt t="94411" x="6670675" y="2751138"/>
          <p14:tracePt t="94427" x="6537325" y="2795588"/>
          <p14:tracePt t="94444" x="6456363" y="2830513"/>
          <p14:tracePt t="94460" x="6357938" y="2847975"/>
          <p14:tracePt t="94477" x="6215063" y="2894013"/>
          <p14:tracePt t="94494" x="6126163" y="2901950"/>
          <p14:tracePt t="94510" x="6018213" y="2919413"/>
          <p14:tracePt t="94527" x="5983288" y="2919413"/>
          <p14:tracePt t="94544" x="5956300" y="2928938"/>
          <p14:tracePt t="94560" x="5919788" y="2938463"/>
          <p14:tracePt t="94577" x="5884863" y="2938463"/>
          <p14:tracePt t="94594" x="5848350" y="2938463"/>
          <p14:tracePt t="94610" x="5830888" y="2938463"/>
          <p14:tracePt t="94627" x="5803900" y="2938463"/>
          <p14:tracePt t="94644" x="5786438" y="2938463"/>
          <p14:tracePt t="94660" x="5768975" y="2938463"/>
          <p14:tracePt t="94677" x="5759450" y="2938463"/>
          <p14:tracePt t="94694" x="5751513" y="2938463"/>
          <p14:tracePt t="94710" x="5741988" y="2938463"/>
          <p14:tracePt t="95079" x="5751513" y="2928938"/>
          <p14:tracePt t="95086" x="5759450" y="2928938"/>
          <p14:tracePt t="95094" x="5759450" y="2919413"/>
          <p14:tracePt t="95110" x="5768975" y="2911475"/>
          <p14:tracePt t="95127" x="5795963" y="2884488"/>
          <p14:tracePt t="95144" x="5813425" y="2847975"/>
          <p14:tracePt t="95161" x="5875338" y="2776538"/>
          <p14:tracePt t="95177" x="5983288" y="2670175"/>
          <p14:tracePt t="95194" x="6232525" y="2500313"/>
          <p14:tracePt t="95210" x="6653213" y="2276475"/>
          <p14:tracePt t="95227" x="6875463" y="2214563"/>
          <p14:tracePt t="95244" x="7161213" y="2143125"/>
          <p14:tracePt t="95260" x="7251700" y="2133600"/>
          <p14:tracePt t="95277" x="7296150" y="2133600"/>
          <p14:tracePt t="95294" x="7429500" y="2133600"/>
          <p14:tracePt t="95310" x="7589838" y="2160588"/>
          <p14:tracePt t="95327" x="7759700" y="2197100"/>
          <p14:tracePt t="95344" x="7885113" y="2214563"/>
          <p14:tracePt t="95360" x="8054975" y="2241550"/>
          <p14:tracePt t="95377" x="8180388" y="2268538"/>
          <p14:tracePt t="95394" x="8304213" y="2303463"/>
          <p14:tracePt t="95410" x="8348663" y="2312988"/>
          <p14:tracePt t="95427" x="8394700" y="2339975"/>
          <p14:tracePt t="95444" x="8599488" y="2384425"/>
          <p14:tracePt t="95460" x="8759825" y="2428875"/>
          <p14:tracePt t="95477" x="8902700" y="2465388"/>
          <p14:tracePt t="95494" x="8974138" y="2482850"/>
          <p14:tracePt t="95510" x="9055100" y="2500313"/>
          <p14:tracePt t="95527" x="9109075" y="2509838"/>
          <p14:tracePt t="95544" x="9180513" y="2527300"/>
          <p14:tracePt t="95560" x="9215438" y="2536825"/>
          <p14:tracePt t="95577" x="9304338" y="2554288"/>
          <p14:tracePt t="95594" x="9402763" y="2571750"/>
          <p14:tracePt t="95610" x="9429750" y="2571750"/>
          <p14:tracePt t="95627" x="9439275" y="2571750"/>
          <p14:tracePt t="95644" x="9439275" y="2581275"/>
          <p14:tracePt t="95661" x="9439275" y="2589213"/>
          <p14:tracePt t="95677" x="9439275" y="2598738"/>
          <p14:tracePt t="95694" x="9439275" y="2608263"/>
          <p14:tracePt t="95710" x="9439275" y="2625725"/>
          <p14:tracePt t="95744" x="9439275" y="2633663"/>
          <p14:tracePt t="95760" x="9439275" y="2643188"/>
          <p14:tracePt t="95784" x="9439275" y="2652713"/>
          <p14:tracePt t="95798" x="9439275" y="2660650"/>
          <p14:tracePt t="95819" x="9439275" y="2670175"/>
          <p14:tracePt t="95832" x="9439275" y="2679700"/>
          <p14:tracePt t="95867" x="9439275" y="2687638"/>
          <p14:tracePt t="95894" x="9439275" y="2697163"/>
          <p14:tracePt t="96634" x="9420225" y="2697163"/>
          <p14:tracePt t="96641" x="9385300" y="2679700"/>
          <p14:tracePt t="96648" x="9348788" y="2670175"/>
          <p14:tracePt t="96661" x="9313863" y="2643188"/>
          <p14:tracePt t="96677" x="9286875" y="2633663"/>
          <p14:tracePt t="96694" x="9259888" y="2625725"/>
          <p14:tracePt t="96710" x="9224963" y="2598738"/>
          <p14:tracePt t="96727" x="9170988" y="2571750"/>
          <p14:tracePt t="96744" x="8947150" y="2527300"/>
          <p14:tracePt t="96760" x="8751888" y="2500313"/>
          <p14:tracePt t="96777" x="8518525" y="2500313"/>
          <p14:tracePt t="96794" x="8286750" y="2500313"/>
          <p14:tracePt t="96810" x="8153400" y="2517775"/>
          <p14:tracePt t="96827" x="8081963" y="2527300"/>
          <p14:tracePt t="96844" x="8054975" y="2536825"/>
          <p14:tracePt t="96861" x="8010525" y="2544763"/>
          <p14:tracePt t="96877" x="7983538" y="2554288"/>
          <p14:tracePt t="96894" x="7956550" y="2562225"/>
          <p14:tracePt t="96910" x="7929563" y="2571750"/>
          <p14:tracePt t="96927" x="7912100" y="2571750"/>
          <p14:tracePt t="96944" x="7875588" y="2589213"/>
          <p14:tracePt t="96960" x="7831138" y="2608263"/>
          <p14:tracePt t="96977" x="7769225" y="2643188"/>
          <p14:tracePt t="96994" x="7724775" y="2652713"/>
          <p14:tracePt t="97010" x="7670800" y="2679700"/>
          <p14:tracePt t="97027" x="7653338" y="2679700"/>
          <p14:tracePt t="97044" x="7626350" y="2687638"/>
          <p14:tracePt t="97061" x="7608888" y="2705100"/>
          <p14:tracePt t="97077" x="7589838" y="2705100"/>
          <p14:tracePt t="97094" x="7562850" y="2714625"/>
          <p14:tracePt t="97110" x="7545388" y="2714625"/>
          <p14:tracePt t="97127" x="7527925" y="2732088"/>
          <p14:tracePt t="97144" x="7510463" y="2741613"/>
          <p14:tracePt t="97161" x="7483475" y="2759075"/>
          <p14:tracePt t="97177" x="7456488" y="2768600"/>
          <p14:tracePt t="97194" x="7429500" y="2776538"/>
          <p14:tracePt t="97210" x="7402513" y="2795588"/>
          <p14:tracePt t="97227" x="7385050" y="2803525"/>
          <p14:tracePt t="97244" x="7367588" y="2803525"/>
          <p14:tracePt t="97260" x="7367588" y="2813050"/>
          <p14:tracePt t="97277" x="7358063" y="2813050"/>
          <p14:tracePt t="97294" x="7358063" y="2822575"/>
          <p14:tracePt t="97319" x="7358063" y="2830513"/>
          <p14:tracePt t="97395" x="7367588" y="2830513"/>
          <p14:tracePt t="97415" x="7375525" y="2830513"/>
          <p14:tracePt t="97545" x="7385050" y="2830513"/>
          <p14:tracePt t="97579" x="7394575" y="2822575"/>
          <p14:tracePt t="97614" x="7402513" y="2813050"/>
          <p14:tracePt t="97628" x="7412038" y="2813050"/>
          <p14:tracePt t="97641" x="7412038" y="2803525"/>
          <p14:tracePt t="97648" x="7419975" y="2803525"/>
          <p14:tracePt t="97660" x="7419975" y="2795588"/>
          <p14:tracePt t="97677" x="7439025" y="2795588"/>
          <p14:tracePt t="97694" x="7446963" y="2776538"/>
          <p14:tracePt t="97710" x="7456488" y="2768600"/>
          <p14:tracePt t="97727" x="7466013" y="2768600"/>
          <p14:tracePt t="97744" x="7491413" y="2751138"/>
          <p14:tracePt t="97760" x="7510463" y="2741613"/>
          <p14:tracePt t="97777" x="7518400" y="2741613"/>
          <p14:tracePt t="97794" x="7545388" y="2724150"/>
          <p14:tracePt t="97810" x="7562850" y="2714625"/>
          <p14:tracePt t="97827" x="7599363" y="2697163"/>
          <p14:tracePt t="97844" x="7643813" y="2670175"/>
          <p14:tracePt t="97860" x="7742238" y="2625725"/>
          <p14:tracePt t="97877" x="7813675" y="2608263"/>
          <p14:tracePt t="97894" x="7885113" y="2581275"/>
          <p14:tracePt t="97910" x="7929563" y="2571750"/>
          <p14:tracePt t="97927" x="7956550" y="2554288"/>
          <p14:tracePt t="97944" x="7991475" y="2536825"/>
          <p14:tracePt t="97960" x="8027988" y="2536825"/>
          <p14:tracePt t="97977" x="8054975" y="2517775"/>
          <p14:tracePt t="97994" x="8143875" y="2500313"/>
          <p14:tracePt t="98011" x="8215313" y="2482850"/>
          <p14:tracePt t="98027" x="8259763" y="2482850"/>
          <p14:tracePt t="98044" x="8296275" y="2482850"/>
          <p14:tracePt t="98060" x="8358188" y="2482850"/>
          <p14:tracePt t="98077" x="8375650" y="2482850"/>
          <p14:tracePt t="98094" x="8402638" y="2482850"/>
          <p14:tracePt t="98110" x="8429625" y="2482850"/>
          <p14:tracePt t="98127" x="8447088" y="2482850"/>
          <p14:tracePt t="98144" x="8474075" y="2490788"/>
          <p14:tracePt t="98160" x="8491538" y="2490788"/>
          <p14:tracePt t="98177" x="8528050" y="2500313"/>
          <p14:tracePt t="98194" x="8545513" y="2500313"/>
          <p14:tracePt t="98210" x="8589963" y="2509838"/>
          <p14:tracePt t="98227" x="8616950" y="2527300"/>
          <p14:tracePt t="98244" x="8643938" y="2536825"/>
          <p14:tracePt t="98261" x="8680450" y="2544763"/>
          <p14:tracePt t="98277" x="8715375" y="2562225"/>
          <p14:tracePt t="98279" x="8724900" y="2562225"/>
          <p14:tracePt t="98294" x="8742363" y="2581275"/>
          <p14:tracePt t="98311" x="8759825" y="2589213"/>
          <p14:tracePt t="98327" x="8777288" y="2598738"/>
          <p14:tracePt t="98344" x="8786813" y="2608263"/>
          <p14:tracePt t="98360" x="8804275" y="2625725"/>
          <p14:tracePt t="98377" x="8813800" y="2625725"/>
          <p14:tracePt t="98394" x="8813800" y="2643188"/>
          <p14:tracePt t="98410" x="8823325" y="2652713"/>
          <p14:tracePt t="98427" x="8823325" y="2660650"/>
          <p14:tracePt t="98444" x="8840788" y="2679700"/>
          <p14:tracePt t="98460" x="8840788" y="2687638"/>
          <p14:tracePt t="98477" x="8848725" y="2697163"/>
          <p14:tracePt t="98494" x="8858250" y="2705100"/>
          <p14:tracePt t="98510" x="8858250" y="2714625"/>
          <p14:tracePt t="98527" x="8867775" y="2724150"/>
          <p14:tracePt t="98544" x="8875713" y="2732088"/>
          <p14:tracePt t="98560" x="8875713" y="2751138"/>
          <p14:tracePt t="98594" x="8875713" y="2759075"/>
          <p14:tracePt t="98861" x="8875713" y="2751138"/>
          <p14:tracePt t="98868" x="8875713" y="2741613"/>
          <p14:tracePt t="98881" x="8875713" y="2724150"/>
          <p14:tracePt t="98894" x="8875713" y="2714625"/>
          <p14:tracePt t="98910" x="8875713" y="2697163"/>
          <p14:tracePt t="98927" x="8867775" y="2687638"/>
          <p14:tracePt t="98944" x="8867775" y="2670175"/>
          <p14:tracePt t="98960" x="8867775" y="2660650"/>
          <p14:tracePt t="98977" x="8867775" y="2652713"/>
          <p14:tracePt t="98994" x="8867775" y="2643188"/>
          <p14:tracePt t="99011" x="8867775" y="2633663"/>
          <p14:tracePt t="99027" x="8858250" y="2625725"/>
          <p14:tracePt t="99044" x="8858250" y="2616200"/>
          <p14:tracePt t="99060" x="8848725" y="2608263"/>
          <p14:tracePt t="99077" x="8840788" y="2608263"/>
          <p14:tracePt t="99094" x="8840788" y="2598738"/>
          <p14:tracePt t="99110" x="8831263" y="2589213"/>
          <p14:tracePt t="99128" x="8804275" y="2581275"/>
          <p14:tracePt t="99144" x="8777288" y="2571750"/>
          <p14:tracePt t="99160" x="8732838" y="2562225"/>
          <p14:tracePt t="99177" x="8688388" y="2554288"/>
          <p14:tracePt t="99194" x="8653463" y="2554288"/>
          <p14:tracePt t="99210" x="8616950" y="2554288"/>
          <p14:tracePt t="99227" x="8599488" y="2554288"/>
          <p14:tracePt t="99244" x="8572500" y="2554288"/>
          <p14:tracePt t="99260" x="8518525" y="2554288"/>
          <p14:tracePt t="99277" x="8474075" y="2554288"/>
          <p14:tracePt t="99279" x="8447088" y="2554288"/>
          <p14:tracePt t="99294" x="8394700" y="2562225"/>
          <p14:tracePt t="99310" x="8304213" y="2562225"/>
          <p14:tracePt t="99327" x="8205788" y="2581275"/>
          <p14:tracePt t="99344" x="8170863" y="2581275"/>
          <p14:tracePt t="99361" x="8153400" y="2581275"/>
          <p14:tracePt t="99377" x="8116888" y="2589213"/>
          <p14:tracePt t="99394" x="8099425" y="2589213"/>
          <p14:tracePt t="99411" x="8054975" y="2608263"/>
          <p14:tracePt t="99427" x="8027988" y="2616200"/>
          <p14:tracePt t="99444" x="7956550" y="2643188"/>
          <p14:tracePt t="99460" x="7902575" y="2660650"/>
          <p14:tracePt t="99477" x="7831138" y="2679700"/>
          <p14:tracePt t="99494" x="7769225" y="2705100"/>
          <p14:tracePt t="99511" x="7732713" y="2705100"/>
          <p14:tracePt t="99527" x="7697788" y="2714625"/>
          <p14:tracePt t="99544" x="7680325" y="2724150"/>
          <p14:tracePt t="99560" x="7634288" y="2741613"/>
          <p14:tracePt t="99577" x="7608888" y="2741613"/>
          <p14:tracePt t="99594" x="7572375" y="2759075"/>
          <p14:tracePt t="99610" x="7545388" y="2776538"/>
          <p14:tracePt t="99628" x="7510463" y="2786063"/>
          <p14:tracePt t="99644" x="7483475" y="2803525"/>
          <p14:tracePt t="99660" x="7446963" y="2813050"/>
          <p14:tracePt t="99677" x="7419975" y="2822575"/>
          <p14:tracePt t="99694" x="7402513" y="2830513"/>
          <p14:tracePt t="99711" x="7385050" y="2847975"/>
          <p14:tracePt t="99727" x="7375525" y="2847975"/>
          <p14:tracePt t="99744" x="7367588" y="2857500"/>
          <p14:tracePt t="99777" x="7358063" y="2857500"/>
          <p14:tracePt t="99841" x="7358063" y="2867025"/>
          <p14:tracePt t="99882" x="7367588" y="2867025"/>
          <p14:tracePt t="99909" x="7367588" y="2874963"/>
          <p14:tracePt t="99930" x="7367588" y="2884488"/>
          <p14:tracePt t="99936" x="7375525" y="2884488"/>
          <p14:tracePt t="99964" x="7375525" y="2894013"/>
          <p14:tracePt t="99991" x="7385050" y="2894013"/>
          <p14:tracePt t="100025" x="7385050" y="2901950"/>
          <p14:tracePt t="100087" x="7385050" y="2894013"/>
          <p14:tracePt t="100101" x="7385050" y="2884488"/>
          <p14:tracePt t="100108" x="7385050" y="2874963"/>
          <p14:tracePt t="100115" x="7385050" y="2867025"/>
          <p14:tracePt t="100127" x="7394575" y="2867025"/>
          <p14:tracePt t="100144" x="7394575" y="2830513"/>
          <p14:tracePt t="100160" x="7394575" y="2822575"/>
          <p14:tracePt t="100177" x="7394575" y="2803525"/>
          <p14:tracePt t="100231" x="7394575" y="2813050"/>
          <p14:tracePt t="100245" x="7394575" y="2822575"/>
          <p14:tracePt t="100259" x="7394575" y="2830513"/>
          <p14:tracePt t="100280" x="7394575" y="2840038"/>
          <p14:tracePt t="100286" x="7394575" y="2847975"/>
          <p14:tracePt t="100307" x="7394575" y="2857500"/>
          <p14:tracePt t="100368" x="7394575" y="2867025"/>
          <p14:tracePt t="100587" x="7402513" y="2867025"/>
          <p14:tracePt t="100601" x="7402513" y="2857500"/>
          <p14:tracePt t="100615" x="7412038" y="2847975"/>
          <p14:tracePt t="100629" x="7419975" y="2840038"/>
          <p14:tracePt t="100635" x="7419975" y="2830513"/>
          <p14:tracePt t="100644" x="7429500" y="2830513"/>
          <p14:tracePt t="100660" x="7439025" y="2813050"/>
          <p14:tracePt t="100677" x="7456488" y="2786063"/>
          <p14:tracePt t="100694" x="7483475" y="2759075"/>
          <p14:tracePt t="100710" x="7572375" y="2670175"/>
          <p14:tracePt t="100727" x="7769225" y="2509838"/>
          <p14:tracePt t="100744" x="8447088" y="1901825"/>
          <p14:tracePt t="100760" x="8661400" y="1704975"/>
          <p14:tracePt t="100777" x="8796338" y="1625600"/>
          <p14:tracePt t="100779" x="8840788" y="1598613"/>
          <p14:tracePt t="100794" x="8885238" y="1581150"/>
          <p14:tracePt t="100810" x="8929688" y="1571625"/>
          <p14:tracePt t="100827" x="8983663" y="1554163"/>
          <p14:tracePt t="100844" x="9018588" y="1544638"/>
          <p14:tracePt t="100860" x="9082088" y="1536700"/>
          <p14:tracePt t="100877" x="9277350" y="1509713"/>
          <p14:tracePt t="100894" x="9385300" y="1509713"/>
          <p14:tracePt t="100910" x="9466263" y="1509713"/>
          <p14:tracePt t="100927" x="9483725" y="1509713"/>
          <p14:tracePt t="100944" x="9510713" y="1517650"/>
          <p14:tracePt t="100960" x="9537700" y="1527175"/>
          <p14:tracePt t="100977" x="9617075" y="1554163"/>
          <p14:tracePt t="100994" x="9671050" y="1581150"/>
          <p14:tracePt t="101010" x="9742488" y="1608138"/>
          <p14:tracePt t="101027" x="9823450" y="1660525"/>
          <p14:tracePt t="101044" x="9867900" y="1697038"/>
          <p14:tracePt t="101060" x="9894888" y="1724025"/>
          <p14:tracePt t="101077" x="9947275" y="1768475"/>
          <p14:tracePt t="101094" x="10001250" y="1830388"/>
          <p14:tracePt t="101111" x="10055225" y="1893888"/>
          <p14:tracePt t="101127" x="10090150" y="1928813"/>
          <p14:tracePt t="101144" x="10144125" y="1982788"/>
          <p14:tracePt t="101160" x="10180638" y="2009775"/>
          <p14:tracePt t="101177" x="10215563" y="2054225"/>
          <p14:tracePt t="101194" x="10242550" y="2081213"/>
          <p14:tracePt t="101210" x="10277475" y="2125663"/>
          <p14:tracePt t="101227" x="10323513" y="2197100"/>
          <p14:tracePt t="101244" x="10348913" y="2224088"/>
          <p14:tracePt t="101260" x="10375900" y="2286000"/>
          <p14:tracePt t="101277" x="10375900" y="2312988"/>
          <p14:tracePt t="101279" x="10385425" y="2330450"/>
          <p14:tracePt t="101294" x="10394950" y="2357438"/>
          <p14:tracePt t="101310" x="10394950" y="2393950"/>
          <p14:tracePt t="101327" x="10412413" y="2438400"/>
          <p14:tracePt t="101344" x="10412413" y="2473325"/>
          <p14:tracePt t="101361" x="10412413" y="2500313"/>
          <p14:tracePt t="101377" x="10429875" y="2554288"/>
          <p14:tracePt t="101394" x="10439400" y="2581275"/>
          <p14:tracePt t="101410" x="10439400" y="2633663"/>
          <p14:tracePt t="101427" x="10439400" y="2660650"/>
          <p14:tracePt t="101444" x="10439400" y="2687638"/>
          <p14:tracePt t="101460" x="10439400" y="2705100"/>
          <p14:tracePt t="101478" x="10439400" y="2732088"/>
          <p14:tracePt t="101494" x="10439400" y="2741613"/>
          <p14:tracePt t="101510" x="10439400" y="2751138"/>
          <p14:tracePt t="101544" x="10439400" y="2759075"/>
          <p14:tracePt t="101560" x="10439400" y="2768600"/>
          <p14:tracePt t="103445" x="10412413" y="2776538"/>
          <p14:tracePt t="103451" x="10394950" y="2795588"/>
          <p14:tracePt t="103460" x="10375900" y="2813050"/>
          <p14:tracePt t="103477" x="10367963" y="2822575"/>
          <p14:tracePt t="103494" x="10358438" y="2840038"/>
          <p14:tracePt t="103510" x="10348913" y="2840038"/>
          <p14:tracePt t="103527" x="10331450" y="2847975"/>
          <p14:tracePt t="103561" x="10304463" y="2867025"/>
          <p14:tracePt t="103577" x="10296525" y="2867025"/>
          <p14:tracePt t="103594" x="10277475" y="2874963"/>
          <p14:tracePt t="103610" x="10242550" y="2884488"/>
          <p14:tracePt t="103627" x="10171113" y="2901950"/>
          <p14:tracePt t="103644" x="10028238" y="2928938"/>
          <p14:tracePt t="103660" x="9956800" y="2928938"/>
          <p14:tracePt t="103677" x="9885363" y="2946400"/>
          <p14:tracePt t="103694" x="9804400" y="2965450"/>
          <p14:tracePt t="103710" x="9742488" y="2973388"/>
          <p14:tracePt t="103727" x="9653588" y="2990850"/>
          <p14:tracePt t="103744" x="9609138" y="3000375"/>
          <p14:tracePt t="103760" x="9555163" y="3017838"/>
          <p14:tracePt t="103777" x="9501188" y="3027363"/>
          <p14:tracePt t="103794" x="9412288" y="3044825"/>
          <p14:tracePt t="103810" x="9251950" y="3071813"/>
          <p14:tracePt t="103827" x="9028113" y="3108325"/>
          <p14:tracePt t="103844" x="8804275" y="3143250"/>
          <p14:tracePt t="103861" x="8697913" y="3152775"/>
          <p14:tracePt t="103877" x="8572500" y="3179763"/>
          <p14:tracePt t="103894" x="8518525" y="3187700"/>
          <p14:tracePt t="103910" x="8456613" y="3197225"/>
          <p14:tracePt t="103927" x="8420100" y="3197225"/>
          <p14:tracePt t="103944" x="8402638" y="3205163"/>
          <p14:tracePt t="103960" x="8358188" y="3224213"/>
          <p14:tracePt t="103977" x="8323263" y="3241675"/>
          <p14:tracePt t="103994" x="8153400" y="3303588"/>
          <p14:tracePt t="104010" x="7974013" y="3357563"/>
          <p14:tracePt t="104027" x="7804150" y="3411538"/>
          <p14:tracePt t="104044" x="7732713" y="3438525"/>
          <p14:tracePt t="104061" x="7626350" y="3473450"/>
          <p14:tracePt t="104077" x="7545388" y="3509963"/>
          <p14:tracePt t="104094" x="7473950" y="3527425"/>
          <p14:tracePt t="104110" x="7419975" y="3544888"/>
          <p14:tracePt t="104127" x="7394575" y="3544888"/>
          <p14:tracePt t="104144" x="7375525" y="3554413"/>
          <p14:tracePt t="104160" x="7367588" y="3554413"/>
          <p14:tracePt t="104177" x="7358063" y="3554413"/>
          <p14:tracePt t="104210" x="7348538" y="3554413"/>
          <p14:tracePt t="104260" x="7348538" y="3544888"/>
          <p14:tracePt t="104390" x="7340600" y="3544888"/>
          <p14:tracePt t="104404" x="7331075" y="3544888"/>
          <p14:tracePt t="104431" x="7331075" y="3554413"/>
          <p14:tracePt t="104439" x="7323138" y="3554413"/>
          <p14:tracePt t="104445" x="7323138" y="3562350"/>
          <p14:tracePt t="104616" x="7331075" y="3562350"/>
          <p14:tracePt t="104623" x="7340600" y="3562350"/>
          <p14:tracePt t="104637" x="7348538" y="3562350"/>
          <p14:tracePt t="104657" x="7358063" y="3562350"/>
          <p14:tracePt t="104671" x="7367588" y="3562350"/>
          <p14:tracePt t="104679" x="7375525" y="3571875"/>
          <p14:tracePt t="104698" x="7385050" y="3571875"/>
          <p14:tracePt t="104712" x="7394575" y="3571875"/>
          <p14:tracePt t="104727" x="7402513" y="3571875"/>
          <p14:tracePt t="104753" x="7412038" y="3571875"/>
          <p14:tracePt t="104760" x="7419975" y="3571875"/>
          <p14:tracePt t="104781" x="7429500" y="3571875"/>
          <p14:tracePt t="104795" x="7439025" y="3571875"/>
          <p14:tracePt t="104810" x="7439025" y="3562350"/>
          <p14:tracePt t="104827" x="7446963" y="3554413"/>
          <p14:tracePt t="104844" x="7456488" y="3554413"/>
          <p14:tracePt t="104870" x="7466013" y="3554413"/>
          <p14:tracePt t="104890" x="7473950" y="3554413"/>
          <p14:tracePt t="104904" x="7473950" y="3544888"/>
          <p14:tracePt t="104918" x="7483475" y="3544888"/>
          <p14:tracePt t="104931" x="7491413" y="3544888"/>
          <p14:tracePt t="104944" x="7491413" y="3536950"/>
          <p14:tracePt t="104960" x="7500938" y="3536950"/>
          <p14:tracePt t="104977" x="7510463" y="3536950"/>
          <p14:tracePt t="104994" x="7527925" y="3527425"/>
          <p14:tracePt t="105010" x="7537450" y="3527425"/>
          <p14:tracePt t="105027" x="7572375" y="3517900"/>
          <p14:tracePt t="105044" x="7608888" y="3517900"/>
          <p14:tracePt t="105061" x="7653338" y="3517900"/>
          <p14:tracePt t="105077" x="7705725" y="3517900"/>
          <p14:tracePt t="105094" x="7732713" y="3517900"/>
          <p14:tracePt t="105110" x="7759700" y="3517900"/>
          <p14:tracePt t="105127" x="7769225" y="3517900"/>
          <p14:tracePt t="105144" x="7777163" y="3517900"/>
          <p14:tracePt t="105160" x="7786688" y="3517900"/>
          <p14:tracePt t="105507" x="7786688" y="3527425"/>
          <p14:tracePt t="105747" x="7777163" y="3527425"/>
          <p14:tracePt t="105754" x="7769225" y="3527425"/>
          <p14:tracePt t="105760" x="7759700" y="3527425"/>
          <p14:tracePt t="105777" x="7724775" y="3527425"/>
          <p14:tracePt t="105794" x="7705725" y="3527425"/>
          <p14:tracePt t="105810" x="7680325" y="3517900"/>
          <p14:tracePt t="105827" x="7670800" y="3517900"/>
          <p14:tracePt t="105844" x="7653338" y="3517900"/>
          <p14:tracePt t="105877" x="7643813" y="3517900"/>
          <p14:tracePt t="105897" x="7634288" y="3517900"/>
          <p14:tracePt t="105931" x="7626350" y="3517900"/>
          <p14:tracePt t="105946" x="7616825" y="3517900"/>
          <p14:tracePt t="105973" x="7608888" y="3517900"/>
          <p14:tracePt t="106103" x="7616825" y="3517900"/>
          <p14:tracePt t="106110" x="7626350" y="3517900"/>
          <p14:tracePt t="106116" x="7626350" y="3509963"/>
          <p14:tracePt t="106127" x="7634288" y="3509963"/>
          <p14:tracePt t="106144" x="7653338" y="3509963"/>
          <p14:tracePt t="106160" x="7670800" y="3500438"/>
          <p14:tracePt t="106178" x="7688263" y="3500438"/>
          <p14:tracePt t="106194" x="7697788" y="3500438"/>
          <p14:tracePt t="106211" x="7715250" y="3500438"/>
          <p14:tracePt t="106227" x="7742238" y="3500438"/>
          <p14:tracePt t="106260" x="7759700" y="3500438"/>
          <p14:tracePt t="106349" x="7751763" y="3500438"/>
          <p14:tracePt t="106363" x="7742238" y="3500438"/>
          <p14:tracePt t="106370" x="7732713" y="3500438"/>
          <p14:tracePt t="106384" x="7732713" y="3490913"/>
          <p14:tracePt t="106394" x="7724775" y="3490913"/>
          <p14:tracePt t="106411" x="7715250" y="3490913"/>
          <p14:tracePt t="106427" x="7697788" y="3490913"/>
          <p14:tracePt t="106460" x="7688263" y="3500438"/>
          <p14:tracePt t="106477" x="7688263" y="3509963"/>
          <p14:tracePt t="106494" x="7680325" y="3509963"/>
          <p14:tracePt t="106510" x="7680325" y="3517900"/>
          <p14:tracePt t="106569" x="7680325" y="3527425"/>
          <p14:tracePt t="106603" x="7680325" y="3536950"/>
          <p14:tracePt t="106617" x="7680325" y="3544888"/>
          <p14:tracePt t="106644" x="7680325" y="3554413"/>
          <p14:tracePt t="106658" x="7680325" y="3562350"/>
          <p14:tracePt t="106671" x="7680325" y="3571875"/>
          <p14:tracePt t="106686" x="7680325" y="3581400"/>
          <p14:tracePt t="106699" x="7670800" y="3589338"/>
          <p14:tracePt t="106713" x="7661275" y="3589338"/>
          <p14:tracePt t="106727" x="7661275" y="3598863"/>
          <p14:tracePt t="106744" x="7653338" y="3608388"/>
          <p14:tracePt t="106760" x="7634288" y="3633788"/>
          <p14:tracePt t="106777" x="7616825" y="3652838"/>
          <p14:tracePt t="106794" x="7589838" y="3679825"/>
          <p14:tracePt t="106810" x="7572375" y="3705225"/>
          <p14:tracePt t="106827" x="7554913" y="3724275"/>
          <p14:tracePt t="106844" x="7545388" y="3741738"/>
          <p14:tracePt t="106860" x="7527925" y="3751263"/>
          <p14:tracePt t="106877" x="7518400" y="3768725"/>
          <p14:tracePt t="106894" x="7510463" y="3786188"/>
          <p14:tracePt t="106911" x="7491413" y="3803650"/>
          <p14:tracePt t="106927" x="7483475" y="3822700"/>
          <p14:tracePt t="106944" x="7473950" y="3822700"/>
          <p14:tracePt t="106960" x="7466013" y="3840163"/>
          <p14:tracePt t="106977" x="7456488" y="3848100"/>
          <p14:tracePt t="106994" x="7456488" y="3867150"/>
          <p14:tracePt t="107010" x="7446963" y="3875088"/>
          <p14:tracePt t="107028" x="7439025" y="3894138"/>
          <p14:tracePt t="107044" x="7439025" y="3902075"/>
          <p14:tracePt t="107060" x="7429500" y="3902075"/>
          <p14:tracePt t="107077" x="7429500" y="3911600"/>
          <p14:tracePt t="107094" x="7419975" y="3911600"/>
          <p14:tracePt t="107110" x="7412038" y="3911600"/>
          <p14:tracePt t="107127" x="7402513" y="3911600"/>
          <p14:tracePt t="107144" x="7394575" y="3911600"/>
          <p14:tracePt t="107160" x="7375525" y="3919538"/>
          <p14:tracePt t="107177" x="7358063" y="3919538"/>
          <p14:tracePt t="107194" x="7323138" y="3929063"/>
          <p14:tracePt t="107210" x="7296150" y="3938588"/>
          <p14:tracePt t="107227" x="7259638" y="3946525"/>
          <p14:tracePt t="107244" x="7224713" y="3956050"/>
          <p14:tracePt t="107260" x="7197725" y="3956050"/>
          <p14:tracePt t="107277" x="7180263" y="3965575"/>
          <p14:tracePt t="107294" x="7180263" y="3973513"/>
          <p14:tracePt t="107310" x="7170738" y="3973513"/>
          <p14:tracePt t="107363" x="7180263" y="3973513"/>
          <p14:tracePt t="107384" x="7188200" y="3973513"/>
          <p14:tracePt t="107398" x="7197725" y="3973513"/>
          <p14:tracePt t="107404" x="7205663" y="3973513"/>
          <p14:tracePt t="107419" x="7215188" y="3973513"/>
          <p14:tracePt t="107439" x="7224713" y="3965575"/>
          <p14:tracePt t="107453" x="7232650" y="3965575"/>
          <p14:tracePt t="107460" x="7242175" y="3965575"/>
          <p14:tracePt t="107477" x="7242175" y="3956050"/>
          <p14:tracePt t="107494" x="7251700" y="3956050"/>
          <p14:tracePt t="107510" x="7259638" y="3946525"/>
          <p14:tracePt t="107527" x="7269163" y="3946525"/>
          <p14:tracePt t="107544" x="7286625" y="3946525"/>
          <p14:tracePt t="107560" x="7296150" y="3938588"/>
          <p14:tracePt t="107577" x="7323138" y="3929063"/>
          <p14:tracePt t="107594" x="7348538" y="3929063"/>
          <p14:tracePt t="107610" x="7375525" y="3929063"/>
          <p14:tracePt t="107627" x="7412038" y="3929063"/>
          <p14:tracePt t="107644" x="7429500" y="3929063"/>
          <p14:tracePt t="107660" x="7456488" y="3929063"/>
          <p14:tracePt t="107677" x="7466013" y="3929063"/>
          <p14:tracePt t="107694" x="7483475" y="3929063"/>
          <p14:tracePt t="107727" x="7491413" y="3929063"/>
          <p14:tracePt t="107747" x="7500938" y="3929063"/>
          <p14:tracePt t="107781" x="7510463" y="3929063"/>
          <p14:tracePt t="107795" x="7518400" y="3929063"/>
          <p14:tracePt t="107843" x="7527925" y="3929063"/>
          <p14:tracePt t="107864" x="7527925" y="3938588"/>
          <p14:tracePt t="107884" x="7537450" y="3938588"/>
          <p14:tracePt t="107904" x="7537450" y="3946525"/>
          <p14:tracePt t="107925" x="7545388" y="3946525"/>
          <p14:tracePt t="107939" x="7545388" y="3956050"/>
          <p14:tracePt t="107946" x="7554913" y="3956050"/>
          <p14:tracePt t="107973" x="7554913" y="3965575"/>
          <p14:tracePt t="107980" x="7562850" y="3965575"/>
          <p14:tracePt t="108056" x="7554913" y="3965575"/>
          <p14:tracePt t="108069" x="7545388" y="3965575"/>
          <p14:tracePt t="108076" x="7527925" y="3965575"/>
          <p14:tracePt t="108514" x="7537450" y="3938588"/>
          <p14:tracePt t="108521" x="7545388" y="3919538"/>
          <p14:tracePt t="108528" x="7554913" y="3911600"/>
          <p14:tracePt t="108544" x="7562850" y="3894138"/>
          <p14:tracePt t="108560" x="7572375" y="3884613"/>
          <p14:tracePt t="108577" x="7589838" y="3867150"/>
          <p14:tracePt t="108594" x="7599363" y="3857625"/>
          <p14:tracePt t="108610" x="7616825" y="3822700"/>
          <p14:tracePt t="108627" x="7697788" y="3697288"/>
          <p14:tracePt t="108644" x="7966075" y="3348038"/>
          <p14:tracePt t="108660" x="8001000" y="3303588"/>
          <p14:tracePt t="108678" x="8010525" y="3286125"/>
          <p14:tracePt t="108694" x="8010525" y="3276600"/>
          <p14:tracePt t="108710" x="8018463" y="3276600"/>
          <p14:tracePt t="108727" x="8027988" y="3259138"/>
          <p14:tracePt t="108815" x="8027988" y="3251200"/>
          <p14:tracePt t="108829" x="8037513" y="3251200"/>
          <p14:tracePt t="108843" x="8037513" y="3241675"/>
          <p14:tracePt t="108850" x="8045450" y="3241675"/>
          <p14:tracePt t="108860" x="8045450" y="3232150"/>
          <p14:tracePt t="108877" x="8062913" y="3224213"/>
          <p14:tracePt t="108894" x="8072438" y="3214688"/>
          <p14:tracePt t="108911" x="8081963" y="3205163"/>
          <p14:tracePt t="108946" x="8089900" y="3205163"/>
          <p14:tracePt t="108960" x="8099425" y="3205163"/>
          <p14:tracePt t="109069" x="8108950" y="3205163"/>
          <p14:tracePt t="109090" x="8108950" y="3214688"/>
          <p14:tracePt t="109103" x="8116888" y="3214688"/>
          <p14:tracePt t="109110" x="8116888" y="3224213"/>
          <p14:tracePt t="109124" x="8126413" y="3224213"/>
          <p14:tracePt t="109131" x="8134350" y="3224213"/>
          <p14:tracePt t="109144" x="8143875" y="3224213"/>
          <p14:tracePt t="109160" x="8180388" y="3224213"/>
          <p14:tracePt t="109177" x="8242300" y="3224213"/>
          <p14:tracePt t="109194" x="8394700" y="3214688"/>
          <p14:tracePt t="109210" x="8447088" y="3197225"/>
          <p14:tracePt t="109227" x="8510588" y="3187700"/>
          <p14:tracePt t="109244" x="8555038" y="3179763"/>
          <p14:tracePt t="109260" x="8609013" y="3160713"/>
          <p14:tracePt t="109262" x="8661400" y="3152775"/>
          <p14:tracePt t="109277" x="8759825" y="3143250"/>
          <p14:tracePt t="109294" x="8858250" y="3133725"/>
          <p14:tracePt t="109310" x="8983663" y="3125788"/>
          <p14:tracePt t="109327" x="9072563" y="3108325"/>
          <p14:tracePt t="109344" x="9205913" y="3089275"/>
          <p14:tracePt t="109361" x="9296400" y="3071813"/>
          <p14:tracePt t="109377" x="9402763" y="3062288"/>
          <p14:tracePt t="109394" x="9429750" y="3062288"/>
          <p14:tracePt t="109411" x="9456738" y="3062288"/>
          <p14:tracePt t="109427" x="9483725" y="3062288"/>
          <p14:tracePt t="109444" x="9501188" y="3062288"/>
          <p14:tracePt t="109460" x="9537700" y="3071813"/>
          <p14:tracePt t="109477" x="9545638" y="3071813"/>
          <p14:tracePt t="109494" x="9582150" y="3081338"/>
          <p14:tracePt t="109511" x="9609138" y="3081338"/>
          <p14:tracePt t="109528" x="9653588" y="3089275"/>
          <p14:tracePt t="109544" x="9705975" y="3089275"/>
          <p14:tracePt t="109560" x="9752013" y="3098800"/>
          <p14:tracePt t="109577" x="9804400" y="3108325"/>
          <p14:tracePt t="109594" x="9840913" y="3108325"/>
          <p14:tracePt t="109610" x="9875838" y="3108325"/>
          <p14:tracePt t="109627" x="9902825" y="3116263"/>
          <p14:tracePt t="109644" x="9947275" y="3116263"/>
          <p14:tracePt t="109660" x="9974263" y="3125788"/>
          <p14:tracePt t="109677" x="10010775" y="3125788"/>
          <p14:tracePt t="109694" x="10045700" y="3133725"/>
          <p14:tracePt t="109710" x="10063163" y="3133725"/>
          <p14:tracePt t="109727" x="10072688" y="3133725"/>
          <p14:tracePt t="109744" x="10082213" y="3133725"/>
          <p14:tracePt t="109760" x="10090150" y="3133725"/>
          <p14:tracePt t="109788" x="10099675" y="3133725"/>
          <p14:tracePt t="109891" x="10090150" y="3133725"/>
          <p14:tracePt t="109898" x="10082213" y="3133725"/>
          <p14:tracePt t="109912" x="10072688" y="3133725"/>
          <p14:tracePt t="109919" x="10063163" y="3133725"/>
          <p14:tracePt t="109927" x="10055225" y="3133725"/>
          <p14:tracePt t="109944" x="10028238" y="3125788"/>
          <p14:tracePt t="109960" x="9929813" y="3116263"/>
          <p14:tracePt t="109977" x="9786938" y="3108325"/>
          <p14:tracePt t="109994" x="9634538" y="3108325"/>
          <p14:tracePt t="110010" x="9582150" y="3116263"/>
          <p14:tracePt t="110027" x="9528175" y="3133725"/>
          <p14:tracePt t="110044" x="9501188" y="3143250"/>
          <p14:tracePt t="110060" x="9456738" y="3160713"/>
          <p14:tracePt t="110077" x="9286875" y="3160713"/>
          <p14:tracePt t="110094" x="9170988" y="3160713"/>
          <p14:tracePt t="110110" x="9109075" y="3160713"/>
          <p14:tracePt t="110127" x="9037638" y="3160713"/>
          <p14:tracePt t="110144" x="9001125" y="3160713"/>
          <p14:tracePt t="110160" x="8974138" y="3160713"/>
          <p14:tracePt t="110177" x="8947150" y="3160713"/>
          <p14:tracePt t="110194" x="8920163" y="3160713"/>
          <p14:tracePt t="110210" x="8902700" y="3160713"/>
          <p14:tracePt t="110227" x="8894763" y="3160713"/>
          <p14:tracePt t="110244" x="8875713" y="3160713"/>
          <p14:tracePt t="110260" x="8867775" y="3160713"/>
          <p14:tracePt t="110277" x="8848725" y="3160713"/>
          <p14:tracePt t="110294" x="8813800" y="3160713"/>
          <p14:tracePt t="110310" x="8751888" y="3170238"/>
          <p14:tracePt t="110327" x="8732838" y="3170238"/>
          <p14:tracePt t="110344" x="8688388" y="3187700"/>
          <p14:tracePt t="110360" x="8680450" y="3187700"/>
          <p14:tracePt t="110377" x="8670925" y="3187700"/>
          <p14:tracePt t="110394" x="8653463" y="3187700"/>
          <p14:tracePt t="110410" x="8643938" y="3187700"/>
          <p14:tracePt t="110444" x="8634413" y="3187700"/>
          <p14:tracePt t="110487" x="8634413" y="3197225"/>
          <p14:tracePt t="110514" x="8634413" y="3205163"/>
          <p14:tracePt t="110535" x="8626475" y="3214688"/>
          <p14:tracePt t="110549" x="8616950" y="3224213"/>
          <p14:tracePt t="110563" x="8609013" y="3232150"/>
          <p14:tracePt t="110569" x="8609013" y="3241675"/>
          <p14:tracePt t="110577" x="8589963" y="3241675"/>
          <p14:tracePt t="110594" x="8582025" y="3259138"/>
          <p14:tracePt t="110610" x="8545513" y="3295650"/>
          <p14:tracePt t="110627" x="8510588" y="3322638"/>
          <p14:tracePt t="110644" x="8456613" y="3367088"/>
          <p14:tracePt t="110660" x="8412163" y="3394075"/>
          <p14:tracePt t="110677" x="8375650" y="3429000"/>
          <p14:tracePt t="110694" x="8323263" y="3473450"/>
          <p14:tracePt t="110711" x="8296275" y="3509963"/>
          <p14:tracePt t="110727" x="8259763" y="3544888"/>
          <p14:tracePt t="110744" x="8232775" y="3571875"/>
          <p14:tracePt t="110761" x="8188325" y="3616325"/>
          <p14:tracePt t="110777" x="8126413" y="3660775"/>
          <p14:tracePt t="110794" x="8062913" y="3697288"/>
          <p14:tracePt t="110810" x="7983538" y="3751263"/>
          <p14:tracePt t="110827" x="7939088" y="3768725"/>
          <p14:tracePt t="110844" x="7875588" y="3786188"/>
          <p14:tracePt t="110860" x="7840663" y="3803650"/>
          <p14:tracePt t="110877" x="7813675" y="3822700"/>
          <p14:tracePt t="110894" x="7769225" y="3848100"/>
          <p14:tracePt t="110910" x="7742238" y="3848100"/>
          <p14:tracePt t="110927" x="7715250" y="3867150"/>
          <p14:tracePt t="110944" x="7697788" y="3867150"/>
          <p14:tracePt t="110960" x="7680325" y="3875088"/>
          <p14:tracePt t="110977" x="7661275" y="3875088"/>
          <p14:tracePt t="110994" x="7643813" y="3894138"/>
          <p14:tracePt t="111010" x="7626350" y="3894138"/>
          <p14:tracePt t="111027" x="7599363" y="3894138"/>
          <p14:tracePt t="111044" x="7581900" y="3902075"/>
          <p14:tracePt t="111061" x="7572375" y="3911600"/>
          <p14:tracePt t="111077" x="7554913" y="3919538"/>
          <p14:tracePt t="111094" x="7545388" y="3919538"/>
          <p14:tracePt t="111110" x="7537450" y="3919538"/>
          <p14:tracePt t="111144" x="7518400" y="3919538"/>
          <p14:tracePt t="111177" x="7510463" y="3929063"/>
          <p14:tracePt t="111194" x="7483475" y="3929063"/>
          <p14:tracePt t="111210" x="7456488" y="3946525"/>
          <p14:tracePt t="111227" x="7402513" y="3956050"/>
          <p14:tracePt t="111244" x="7304088" y="3973513"/>
          <p14:tracePt t="111261" x="6965950" y="4010025"/>
          <p14:tracePt t="111277" x="6823075" y="4017963"/>
          <p14:tracePt t="111294" x="6715125" y="4027488"/>
          <p14:tracePt t="111310" x="6402388" y="4027488"/>
          <p14:tracePt t="111327" x="6232525" y="4017963"/>
          <p14:tracePt t="111344" x="6054725" y="4000500"/>
          <p14:tracePt t="111360" x="5965825" y="4000500"/>
          <p14:tracePt t="111377" x="5919788" y="4000500"/>
          <p14:tracePt t="111394" x="5867400" y="3990975"/>
          <p14:tracePt t="111411" x="5830888" y="3990975"/>
          <p14:tracePt t="111427" x="5786438" y="3990975"/>
          <p14:tracePt t="111444" x="5776913" y="3990975"/>
          <p14:tracePt t="111461" x="5751513" y="3983038"/>
          <p14:tracePt t="111477" x="5732463" y="3983038"/>
          <p14:tracePt t="111494" x="5724525" y="3983038"/>
          <p14:tracePt t="111510" x="5715000" y="3973513"/>
          <p14:tracePt t="111638" x="5724525" y="3973513"/>
          <p14:tracePt t="111645" x="5724525" y="3965575"/>
          <p14:tracePt t="111658" x="5732463" y="3956050"/>
          <p14:tracePt t="111665" x="5741988" y="3956050"/>
          <p14:tracePt t="111680" x="5751513" y="3956050"/>
          <p14:tracePt t="111694" x="5759450" y="3956050"/>
          <p14:tracePt t="111710" x="5776913" y="3956050"/>
          <p14:tracePt t="111727" x="5803900" y="3956050"/>
          <p14:tracePt t="111744" x="5822950" y="3956050"/>
          <p14:tracePt t="111761" x="5875338" y="3938588"/>
          <p14:tracePt t="111777" x="5919788" y="3938588"/>
          <p14:tracePt t="111794" x="5965825" y="3938588"/>
          <p14:tracePt t="111810" x="6037263" y="3929063"/>
          <p14:tracePt t="111827" x="6072188" y="3919538"/>
          <p14:tracePt t="111844" x="6153150" y="3919538"/>
          <p14:tracePt t="111860" x="6205538" y="3919538"/>
          <p14:tracePt t="111877" x="6276975" y="3911600"/>
          <p14:tracePt t="111894" x="6323013" y="3911600"/>
          <p14:tracePt t="111910" x="6367463" y="3911600"/>
          <p14:tracePt t="111927" x="6402388" y="3911600"/>
          <p14:tracePt t="111944" x="6429375" y="3911600"/>
          <p14:tracePt t="111960" x="6465888" y="3911600"/>
          <p14:tracePt t="111977" x="6500813" y="3911600"/>
          <p14:tracePt t="111994" x="6545263" y="3919538"/>
          <p14:tracePt t="112010" x="6589713" y="3919538"/>
          <p14:tracePt t="112027" x="6643688" y="3919538"/>
          <p14:tracePt t="112044" x="6742113" y="3919538"/>
          <p14:tracePt t="112060" x="6786563" y="3919538"/>
          <p14:tracePt t="112077" x="6840538" y="3929063"/>
          <p14:tracePt t="112094" x="6867525" y="3938588"/>
          <p14:tracePt t="112110" x="6902450" y="3946525"/>
          <p14:tracePt t="112127" x="6946900" y="3946525"/>
          <p14:tracePt t="112144" x="6983413" y="3946525"/>
          <p14:tracePt t="112160" x="7027863" y="3946525"/>
          <p14:tracePt t="112177" x="7054850" y="3946525"/>
          <p14:tracePt t="112194" x="7089775" y="3946525"/>
          <p14:tracePt t="112210" x="7099300" y="3946525"/>
          <p14:tracePt t="112227" x="7126288" y="3946525"/>
          <p14:tracePt t="112244" x="7134225" y="3946525"/>
          <p14:tracePt t="112261" x="7153275" y="3946525"/>
          <p14:tracePt t="112277" x="7180263" y="3946525"/>
          <p14:tracePt t="112294" x="7188200" y="3946525"/>
          <p14:tracePt t="112310" x="7205663" y="3946525"/>
          <p14:tracePt t="112365" x="7197725" y="3946525"/>
          <p14:tracePt t="112371" x="7188200" y="3946525"/>
          <p14:tracePt t="112378" x="7180263" y="3946525"/>
          <p14:tracePt t="112394" x="7153275" y="3946525"/>
          <p14:tracePt t="112410" x="7116763" y="3946525"/>
          <p14:tracePt t="112427" x="7089775" y="3946525"/>
          <p14:tracePt t="112444" x="7062788" y="3946525"/>
          <p14:tracePt t="112460" x="7045325" y="3946525"/>
          <p14:tracePt t="112477" x="7037388" y="3946525"/>
          <p14:tracePt t="112494" x="7018338" y="3946525"/>
          <p14:tracePt t="112510" x="6991350" y="3946525"/>
          <p14:tracePt t="112527" x="6965950" y="3946525"/>
          <p14:tracePt t="112544" x="6938963" y="3946525"/>
          <p14:tracePt t="112560" x="6911975" y="3946525"/>
          <p14:tracePt t="112577" x="6894513" y="3946525"/>
          <p14:tracePt t="112594" x="6884988" y="3938588"/>
          <p14:tracePt t="112611" x="6875463" y="3938588"/>
          <p14:tracePt t="112627" x="6858000" y="3938588"/>
          <p14:tracePt t="112660" x="6831013" y="3938588"/>
          <p14:tracePt t="112677" x="6813550" y="3938588"/>
          <p14:tracePt t="112694" x="6777038" y="3938588"/>
          <p14:tracePt t="112710" x="6751638" y="3938588"/>
          <p14:tracePt t="112727" x="6705600" y="3946525"/>
          <p14:tracePt t="112744" x="6670675" y="3946525"/>
          <p14:tracePt t="112761" x="6634163" y="3956050"/>
          <p14:tracePt t="112777" x="6616700" y="3956050"/>
          <p14:tracePt t="112794" x="6581775" y="3956050"/>
          <p14:tracePt t="112796" x="6572250" y="3956050"/>
          <p14:tracePt t="112810" x="6554788" y="3956050"/>
          <p14:tracePt t="112827" x="6537325" y="3956050"/>
          <p14:tracePt t="112844" x="6510338" y="3956050"/>
          <p14:tracePt t="112860" x="6491288" y="3946525"/>
          <p14:tracePt t="112877" x="6473825" y="3946525"/>
          <p14:tracePt t="112894" x="6456363" y="3946525"/>
          <p14:tracePt t="112910" x="6446838" y="3946525"/>
          <p14:tracePt t="112927" x="6438900" y="3946525"/>
          <p14:tracePt t="112944" x="6429375" y="3946525"/>
          <p14:tracePt t="114830" x="6402388" y="3946525"/>
          <p14:tracePt t="114837" x="6375400" y="3938588"/>
          <p14:tracePt t="114845" x="6348413" y="3938588"/>
          <p14:tracePt t="114860" x="6303963" y="3919538"/>
          <p14:tracePt t="114877" x="6269038" y="3911600"/>
          <p14:tracePt t="114894" x="6224588" y="3894138"/>
          <p14:tracePt t="114910" x="6188075" y="3884613"/>
          <p14:tracePt t="114927" x="6126163" y="3867150"/>
          <p14:tracePt t="114944" x="6089650" y="3867150"/>
          <p14:tracePt t="114960" x="6045200" y="3867150"/>
          <p14:tracePt t="114977" x="6027738" y="3867150"/>
          <p14:tracePt t="114994" x="6010275" y="3867150"/>
          <p14:tracePt t="115010" x="5983288" y="3867150"/>
          <p14:tracePt t="115027" x="5956300" y="3857625"/>
          <p14:tracePt t="115044" x="5938838" y="3857625"/>
          <p14:tracePt t="115061" x="5929313" y="3857625"/>
          <p14:tracePt t="115077" x="5911850" y="3857625"/>
          <p14:tracePt t="115094" x="5902325" y="3857625"/>
          <p14:tracePt t="115111" x="5894388" y="3848100"/>
          <p14:tracePt t="115127" x="5884863" y="3848100"/>
          <p14:tracePt t="115144" x="5875338" y="3848100"/>
          <p14:tracePt t="115160" x="5857875" y="3840163"/>
          <p14:tracePt t="115177" x="5840413" y="3840163"/>
          <p14:tracePt t="115194" x="5830888" y="3830638"/>
          <p14:tracePt t="115210" x="5813425" y="3822700"/>
          <p14:tracePt t="115227" x="5759450" y="3803650"/>
          <p14:tracePt t="115244" x="5724525" y="3786188"/>
          <p14:tracePt t="115260" x="5688013" y="3768725"/>
          <p14:tracePt t="115277" x="5626100" y="3759200"/>
          <p14:tracePt t="115294" x="5599113" y="3741738"/>
          <p14:tracePt t="115310" x="5562600" y="3724275"/>
          <p14:tracePt t="115327" x="5527675" y="3724275"/>
          <p14:tracePt t="115344" x="5491163" y="3705225"/>
          <p14:tracePt t="115360" x="5438775" y="3697288"/>
          <p14:tracePt t="115377" x="5394325" y="3697288"/>
          <p14:tracePt t="115394" x="5348288" y="3697288"/>
          <p14:tracePt t="115411" x="5330825" y="3697288"/>
          <p14:tracePt t="115427" x="5313363" y="3687763"/>
          <p14:tracePt t="115475" x="5313363" y="3679825"/>
          <p14:tracePt t="115481" x="5322888" y="3679825"/>
          <p14:tracePt t="115496" x="5322888" y="3670300"/>
          <p14:tracePt t="115510" x="5330825" y="3670300"/>
          <p14:tracePt t="115527" x="5348288" y="3670300"/>
          <p14:tracePt t="115544" x="5367338" y="3660775"/>
          <p14:tracePt t="115560" x="5394325" y="3660775"/>
          <p14:tracePt t="115577" x="5429250" y="3660775"/>
          <p14:tracePt t="115594" x="5465763" y="3670300"/>
          <p14:tracePt t="115611" x="5518150" y="3670300"/>
          <p14:tracePt t="115627" x="5581650" y="3679825"/>
          <p14:tracePt t="115644" x="5608638" y="3679825"/>
          <p14:tracePt t="115660" x="5653088" y="3679825"/>
          <p14:tracePt t="115677" x="5670550" y="3679825"/>
          <p14:tracePt t="115694" x="5705475" y="3679825"/>
          <p14:tracePt t="115710" x="5715000" y="3679825"/>
          <p14:tracePt t="115728" x="5741988" y="3679825"/>
          <p14:tracePt t="115744" x="5751513" y="3679825"/>
          <p14:tracePt t="115760" x="5751513" y="3670300"/>
          <p14:tracePt t="115777" x="5768975" y="3660775"/>
          <p14:tracePt t="115794" x="5776913" y="3652838"/>
          <p14:tracePt t="115810" x="5786438" y="3652838"/>
          <p14:tracePt t="115827" x="5803900" y="3652838"/>
          <p14:tracePt t="115844" x="5813425" y="3652838"/>
          <p14:tracePt t="115877" x="5822950" y="3652838"/>
          <p14:tracePt t="115906" x="5822950" y="3660775"/>
          <p14:tracePt t="115920" x="5822950" y="3670300"/>
          <p14:tracePt t="115954" x="5822950" y="3679825"/>
          <p14:tracePt t="115988" x="5822950" y="3687763"/>
          <p14:tracePt t="116016" x="5822950" y="3697288"/>
          <p14:tracePt t="116036" x="5830888" y="3697288"/>
          <p14:tracePt t="116043" x="5840413" y="3697288"/>
          <p14:tracePt t="116050" x="5840413" y="3705225"/>
          <p14:tracePt t="116060" x="5848350" y="3705225"/>
          <p14:tracePt t="116077" x="5867400" y="3714750"/>
          <p14:tracePt t="116094" x="5919788" y="3714750"/>
          <p14:tracePt t="116111" x="5946775" y="3724275"/>
          <p14:tracePt t="116127" x="6010275" y="3732213"/>
          <p14:tracePt t="116144" x="6027738" y="3741738"/>
          <p14:tracePt t="116160" x="6062663" y="3741738"/>
          <p14:tracePt t="116177" x="6099175" y="3741738"/>
          <p14:tracePt t="116194" x="6134100" y="3751263"/>
          <p14:tracePt t="116210" x="6143625" y="3751263"/>
          <p14:tracePt t="116227" x="6161088" y="3759200"/>
          <p14:tracePt t="116244" x="6180138" y="3759200"/>
          <p14:tracePt t="116261" x="6188075" y="3759200"/>
          <p14:tracePt t="116277" x="6205538" y="3759200"/>
          <p14:tracePt t="116294" x="6205538" y="3768725"/>
          <p14:tracePt t="116310" x="6215063" y="3768725"/>
          <p14:tracePt t="116327" x="6224588" y="3768725"/>
          <p14:tracePt t="116427" x="6224588" y="3759200"/>
          <p14:tracePt t="116447" x="6224588" y="3751263"/>
          <p14:tracePt t="116476" x="6224588" y="3741738"/>
          <p14:tracePt t="116537" x="6215063" y="3741738"/>
          <p14:tracePt t="116543" x="6215063" y="3751263"/>
          <p14:tracePt t="116557" x="6215063" y="3759200"/>
          <p14:tracePt t="116571" x="6205538" y="3768725"/>
          <p14:tracePt t="116578" x="6205538" y="3776663"/>
          <p14:tracePt t="116594" x="6205538" y="3786188"/>
          <p14:tracePt t="116611" x="6197600" y="3795713"/>
          <p14:tracePt t="116627" x="6188075" y="3813175"/>
          <p14:tracePt t="116644" x="6188075" y="3822700"/>
          <p14:tracePt t="116660" x="6188075" y="3840163"/>
          <p14:tracePt t="116677" x="6188075" y="3857625"/>
          <p14:tracePt t="116694" x="6188075" y="3875088"/>
          <p14:tracePt t="116710" x="6197600" y="3884613"/>
          <p14:tracePt t="116728" x="6205538" y="3902075"/>
          <p14:tracePt t="116744" x="6205538" y="3911600"/>
          <p14:tracePt t="116777" x="6224588" y="3919538"/>
          <p14:tracePt t="116794" x="6224588" y="3929063"/>
          <p14:tracePt t="116810" x="6232525" y="3929063"/>
          <p14:tracePt t="116838" x="6242050" y="3929063"/>
          <p14:tracePt t="116845" x="6251575" y="3929063"/>
          <p14:tracePt t="116860" x="6259513" y="3929063"/>
          <p14:tracePt t="116877" x="6286500" y="3929063"/>
          <p14:tracePt t="116894" x="6313488" y="3929063"/>
          <p14:tracePt t="116911" x="6330950" y="3919538"/>
          <p14:tracePt t="116927" x="6340475" y="3919538"/>
          <p14:tracePt t="116944" x="6357938" y="3919538"/>
          <p14:tracePt t="116977" x="6367463" y="3911600"/>
          <p14:tracePt t="116994" x="6375400" y="3911600"/>
          <p14:tracePt t="117010" x="6384925" y="3911600"/>
          <p14:tracePt t="117027" x="6394450" y="3911600"/>
          <p14:tracePt t="117119" x="6384925" y="3911600"/>
          <p14:tracePt t="117146" x="6375400" y="3911600"/>
          <p14:tracePt t="117153" x="6375400" y="3902075"/>
          <p14:tracePt t="117180" x="6367463" y="3894138"/>
          <p14:tracePt t="117201" x="6367463" y="3884613"/>
          <p14:tracePt t="117448" x="6375400" y="3884613"/>
          <p14:tracePt t="117468" x="6375400" y="3875088"/>
          <p14:tracePt t="117489" x="6384925" y="3875088"/>
          <p14:tracePt t="117516" x="6394450" y="3875088"/>
          <p14:tracePt t="117557" x="6402388" y="3875088"/>
          <p14:tracePt t="117578" x="6411913" y="3875088"/>
          <p14:tracePt t="117591" x="6429375" y="3875088"/>
          <p14:tracePt t="117605" x="6438900" y="3875088"/>
          <p14:tracePt t="117612" x="6446838" y="3875088"/>
          <p14:tracePt t="117627" x="6456363" y="3875088"/>
          <p14:tracePt t="117644" x="6473825" y="3875088"/>
          <p14:tracePt t="117660" x="6491288" y="3875088"/>
          <p14:tracePt t="117677" x="6500813" y="3875088"/>
          <p14:tracePt t="117710" x="6510338" y="3875088"/>
          <p14:tracePt t="117729" x="6518275" y="3875088"/>
          <p14:tracePt t="118009" x="6527800" y="3884613"/>
          <p14:tracePt t="118030" x="6527800" y="3894138"/>
          <p14:tracePt t="118242" x="6527800" y="3902075"/>
          <p14:tracePt t="118277" x="6527800" y="3911600"/>
          <p14:tracePt t="118284" x="6518275" y="3911600"/>
          <p14:tracePt t="118304" x="6518275" y="3919538"/>
          <p14:tracePt t="118318" x="6510338" y="3919538"/>
          <p14:tracePt t="118327" x="6510338" y="3929063"/>
          <p14:tracePt t="118359" x="6500813" y="3929063"/>
          <p14:tracePt t="118365" x="6500813" y="3938588"/>
          <p14:tracePt t="118393" x="6491288" y="3938588"/>
          <p14:tracePt t="118400" x="6491288" y="3946525"/>
          <p14:tracePt t="118420" x="6483350" y="3946525"/>
          <p14:tracePt t="118462" x="6473825" y="3946525"/>
          <p14:tracePt t="118475" x="6473825" y="3956050"/>
          <p14:tracePt t="118489" x="6473825" y="3965575"/>
          <p14:tracePt t="118503" x="6465888" y="3965575"/>
          <p14:tracePt t="118516" x="6465888" y="3973513"/>
          <p14:tracePt t="118531" x="6456363" y="3973513"/>
          <p14:tracePt t="118544" x="6438900" y="3983038"/>
          <p14:tracePt t="118560" x="6419850" y="3990975"/>
          <p14:tracePt t="118577" x="6402388" y="4010025"/>
          <p14:tracePt t="118594" x="6340475" y="4044950"/>
          <p14:tracePt t="118610" x="6296025" y="4081463"/>
          <p14:tracePt t="118627" x="6242050" y="4125913"/>
          <p14:tracePt t="118644" x="6215063" y="4143375"/>
          <p14:tracePt t="118661" x="6188075" y="4152900"/>
          <p14:tracePt t="118677" x="6170613" y="4170363"/>
          <p14:tracePt t="118694" x="6126163" y="4187825"/>
          <p14:tracePt t="118710" x="6099175" y="4205288"/>
          <p14:tracePt t="118727" x="6062663" y="4214813"/>
          <p14:tracePt t="118744" x="5991225" y="4232275"/>
          <p14:tracePt t="118761" x="5946775" y="4251325"/>
          <p14:tracePt t="118777" x="5894388" y="4268788"/>
          <p14:tracePt t="118794" x="5875338" y="4276725"/>
          <p14:tracePt t="118810" x="5857875" y="4276725"/>
          <p14:tracePt t="118827" x="5830888" y="4286250"/>
          <p14:tracePt t="118844" x="5822950" y="4286250"/>
          <p14:tracePt t="118860" x="5813425" y="4286250"/>
          <p14:tracePt t="118877" x="5803900" y="4286250"/>
          <p14:tracePt t="118894" x="5795963" y="4286250"/>
          <p14:tracePt t="119009" x="5795963" y="4276725"/>
          <p14:tracePt t="119105" x="5795963" y="4268788"/>
          <p14:tracePt t="119119" x="5795963" y="4259263"/>
          <p14:tracePt t="119167" x="5795963" y="4251325"/>
          <p14:tracePt t="119194" x="5803900" y="4241800"/>
          <p14:tracePt t="119229" x="5803900" y="4232275"/>
          <p14:tracePt t="119236" x="5803900" y="4224338"/>
          <p14:tracePt t="119270" x="5803900" y="4214813"/>
          <p14:tracePt t="119284" x="5803900" y="4205288"/>
          <p14:tracePt t="119297" x="5803900" y="4197350"/>
          <p14:tracePt t="119304" x="5813425" y="4197350"/>
          <p14:tracePt t="119312" x="5813425" y="4187825"/>
          <p14:tracePt t="119327" x="5813425" y="4179888"/>
          <p14:tracePt t="119344" x="5813425" y="4170363"/>
          <p14:tracePt t="119361" x="5813425" y="4152900"/>
          <p14:tracePt t="119377" x="5813425" y="4098925"/>
          <p14:tracePt t="119394" x="5795963" y="3990975"/>
          <p14:tracePt t="119411" x="5776913" y="3929063"/>
          <p14:tracePt t="119427" x="5768975" y="3884613"/>
          <p14:tracePt t="119444" x="5759450" y="3857625"/>
          <p14:tracePt t="119461" x="5759450" y="3840163"/>
          <p14:tracePt t="119477" x="5741988" y="3813175"/>
          <p14:tracePt t="119494" x="5741988" y="3803650"/>
          <p14:tracePt t="119510" x="5732463" y="3786188"/>
          <p14:tracePt t="119527" x="5724525" y="3759200"/>
          <p14:tracePt t="119544" x="5715000" y="3751263"/>
          <p14:tracePt t="119560" x="5705475" y="3732213"/>
          <p14:tracePt t="119578" x="5697538" y="3714750"/>
          <p14:tracePt t="119594" x="5688013" y="3705225"/>
          <p14:tracePt t="119611" x="5688013" y="3697288"/>
          <p14:tracePt t="119627" x="5670550" y="3687763"/>
          <p14:tracePt t="119644" x="5653088" y="3670300"/>
          <p14:tracePt t="119660" x="5616575" y="3660775"/>
          <p14:tracePt t="119677" x="5589588" y="3652838"/>
          <p14:tracePt t="119694" x="5545138" y="3643313"/>
          <p14:tracePt t="119711" x="5510213" y="3633788"/>
          <p14:tracePt t="119727" x="5473700" y="3625850"/>
          <p14:tracePt t="119744" x="5438775" y="3625850"/>
          <p14:tracePt t="119760" x="5411788" y="3616325"/>
          <p14:tracePt t="119777" x="5375275" y="3608388"/>
          <p14:tracePt t="119794" x="5348288" y="3608388"/>
          <p14:tracePt t="119811" x="5322888" y="3608388"/>
          <p14:tracePt t="119827" x="5303838" y="3608388"/>
          <p14:tracePt t="119844" x="5295900" y="3608388"/>
          <p14:tracePt t="119860" x="5268913" y="3608388"/>
          <p14:tracePt t="119877" x="5251450" y="3608388"/>
          <p14:tracePt t="119894" x="5224463" y="3608388"/>
          <p14:tracePt t="119910" x="5197475" y="3608388"/>
          <p14:tracePt t="119927" x="5170488" y="3608388"/>
          <p14:tracePt t="119944" x="5153025" y="3598863"/>
          <p14:tracePt t="119960" x="5133975" y="3589338"/>
          <p14:tracePt t="119977" x="5116513" y="3589338"/>
          <p14:tracePt t="119994" x="5108575" y="3589338"/>
          <p14:tracePt t="120071" x="5116513" y="3589338"/>
          <p14:tracePt t="120099" x="5126038" y="3589338"/>
          <p14:tracePt t="120113" x="5133975" y="3589338"/>
          <p14:tracePt t="120126" x="5143500" y="3589338"/>
          <p14:tracePt t="120133" x="5153025" y="3589338"/>
          <p14:tracePt t="120153" x="5160963" y="3589338"/>
          <p14:tracePt t="120167" x="5170488" y="3589338"/>
          <p14:tracePt t="120181" x="5187950" y="3589338"/>
          <p14:tracePt t="120196" x="5197475" y="3589338"/>
          <p14:tracePt t="120210" x="5214938" y="3589338"/>
          <p14:tracePt t="120227" x="5224463" y="3589338"/>
          <p14:tracePt t="120244" x="5251450" y="3589338"/>
          <p14:tracePt t="120260" x="5268913" y="3589338"/>
          <p14:tracePt t="120277" x="5286375" y="3589338"/>
          <p14:tracePt t="120294" x="5303838" y="3598863"/>
          <p14:tracePt t="120311" x="5330825" y="3598863"/>
          <p14:tracePt t="120327" x="5402263" y="3598863"/>
          <p14:tracePt t="120344" x="5465763" y="3598863"/>
          <p14:tracePt t="120360" x="5581650" y="3598863"/>
          <p14:tracePt t="120377" x="5643563" y="3598863"/>
          <p14:tracePt t="120394" x="5732463" y="3598863"/>
          <p14:tracePt t="120410" x="5822950" y="3581400"/>
          <p14:tracePt t="120427" x="5956300" y="3571875"/>
          <p14:tracePt t="120444" x="6161088" y="3562350"/>
          <p14:tracePt t="120461" x="6232525" y="3562350"/>
          <p14:tracePt t="120477" x="6313488" y="3571875"/>
          <p14:tracePt t="120494" x="6367463" y="3571875"/>
          <p14:tracePt t="120510" x="6465888" y="3581400"/>
          <p14:tracePt t="120527" x="6518275" y="3589338"/>
          <p14:tracePt t="120544" x="6554788" y="3598863"/>
          <p14:tracePt t="120560" x="6608763" y="3608388"/>
          <p14:tracePt t="120577" x="6626225" y="3608388"/>
          <p14:tracePt t="120594" x="6653213" y="3616325"/>
          <p14:tracePt t="120611" x="6680200" y="3625850"/>
          <p14:tracePt t="120627" x="6697663" y="3625850"/>
          <p14:tracePt t="120644" x="6705600" y="3633788"/>
          <p14:tracePt t="120660" x="6724650" y="3633788"/>
          <p14:tracePt t="120677" x="6742113" y="3643313"/>
          <p14:tracePt t="120694" x="6751638" y="3643313"/>
          <p14:tracePt t="120710" x="6777038" y="3652838"/>
          <p14:tracePt t="120727" x="6786563" y="3660775"/>
          <p14:tracePt t="120744" x="6823075" y="3660775"/>
          <p14:tracePt t="120760" x="6840538" y="3670300"/>
          <p14:tracePt t="120777" x="6884988" y="3679825"/>
          <p14:tracePt t="120794" x="6946900" y="3679825"/>
          <p14:tracePt t="120811" x="6991350" y="3679825"/>
          <p14:tracePt t="120827" x="7010400" y="3679825"/>
          <p14:tracePt t="120844" x="7027863" y="3679825"/>
          <p14:tracePt t="120860" x="7045325" y="3679825"/>
          <p14:tracePt t="120877" x="7062788" y="3679825"/>
          <p14:tracePt t="120894" x="7072313" y="3679825"/>
          <p14:tracePt t="120910" x="7081838" y="3679825"/>
          <p14:tracePt t="120944" x="7089775" y="3679825"/>
          <p14:tracePt t="120962" x="7089775" y="3670300"/>
          <p14:tracePt t="120977" x="7089775" y="3660775"/>
          <p14:tracePt t="120994" x="7089775" y="3652838"/>
          <p14:tracePt t="121017" x="7089775" y="3643313"/>
          <p14:tracePt t="121051" x="7089775" y="3633788"/>
          <p14:tracePt t="121085" x="7089775" y="3625850"/>
          <p14:tracePt t="121099" x="7089775" y="3616325"/>
          <p14:tracePt t="121126" x="7089775" y="3608388"/>
          <p14:tracePt t="121236" x="7089775" y="3598863"/>
          <p14:tracePt t="121558" x="7081838" y="3598863"/>
          <p14:tracePt t="121579" x="7072313" y="3598863"/>
          <p14:tracePt t="121595" x="7089775" y="3598863"/>
          <p14:tracePt t="123401" x="7081838" y="3616325"/>
          <p14:tracePt t="123408" x="7054850" y="3660775"/>
          <p14:tracePt t="123414" x="7037388" y="3687763"/>
          <p14:tracePt t="123427" x="7010400" y="3741738"/>
          <p14:tracePt t="123444" x="6919913" y="3929063"/>
          <p14:tracePt t="123461" x="6884988" y="4010025"/>
          <p14:tracePt t="123477" x="6848475" y="4098925"/>
          <p14:tracePt t="123494" x="6840538" y="4133850"/>
          <p14:tracePt t="123510" x="6831013" y="4152900"/>
          <p14:tracePt t="123527" x="6831013" y="4160838"/>
          <p14:tracePt t="123544" x="6823075" y="4170363"/>
          <p14:tracePt t="123560" x="6823075" y="4187825"/>
          <p14:tracePt t="123577" x="6813550" y="4197350"/>
          <p14:tracePt t="123594" x="6804025" y="4205288"/>
          <p14:tracePt t="123610" x="6796088" y="4205288"/>
          <p14:tracePt t="123627" x="6786563" y="4214813"/>
          <p14:tracePt t="123662" x="6777038" y="4214813"/>
          <p14:tracePt t="123677" x="6759575" y="4232275"/>
          <p14:tracePt t="123694" x="6732588" y="4268788"/>
          <p14:tracePt t="123710" x="6661150" y="4375150"/>
          <p14:tracePt t="123727" x="6626225" y="4419600"/>
          <p14:tracePt t="123744" x="6616700" y="4446588"/>
          <p14:tracePt t="123760" x="6608763" y="4456113"/>
          <p14:tracePt t="123777" x="6599238" y="4465638"/>
          <p14:tracePt t="123794" x="6589713" y="4465638"/>
          <p14:tracePt t="123825" x="6589713" y="4456113"/>
          <p14:tracePt t="123839" x="6589713" y="4446588"/>
          <p14:tracePt t="123853" x="6589713" y="4438650"/>
          <p14:tracePt t="123873" x="6589713" y="4419600"/>
          <p14:tracePt t="123887" x="6589713" y="4411663"/>
          <p14:tracePt t="123895" x="6589713" y="4402138"/>
          <p14:tracePt t="123910" x="6589713" y="4394200"/>
          <p14:tracePt t="123928" x="6589713" y="4375150"/>
          <p14:tracePt t="123944" x="6589713" y="4357688"/>
          <p14:tracePt t="123977" x="6589713" y="4348163"/>
          <p14:tracePt t="123994" x="6589713" y="4340225"/>
          <p14:tracePt t="124018" x="6589713" y="4330700"/>
          <p14:tracePt t="124031" x="6589713" y="4322763"/>
          <p14:tracePt t="124044" x="6599238" y="4313238"/>
          <p14:tracePt t="124060" x="6599238" y="4303713"/>
          <p14:tracePt t="124077" x="6599238" y="4295775"/>
          <p14:tracePt t="124107" x="6599238" y="4286250"/>
          <p14:tracePt t="124120" x="6599238" y="4276725"/>
          <p14:tracePt t="124127" x="6608763" y="4276725"/>
          <p14:tracePt t="124216" x="6608763" y="4268788"/>
          <p14:tracePt t="124278" x="6599238" y="4268788"/>
          <p14:tracePt t="124305" x="6589713" y="4268788"/>
          <p14:tracePt t="124320" x="6581775" y="4268788"/>
          <p14:tracePt t="124332" x="6562725" y="4268788"/>
          <p14:tracePt t="124346" x="6554788" y="4268788"/>
          <p14:tracePt t="124353" x="6545263" y="4268788"/>
          <p14:tracePt t="124360" x="6537325" y="4268788"/>
          <p14:tracePt t="124377" x="6491288" y="4268788"/>
          <p14:tracePt t="124394" x="6446838" y="4268788"/>
          <p14:tracePt t="124410" x="6411913" y="4268788"/>
          <p14:tracePt t="124427" x="6384925" y="4268788"/>
          <p14:tracePt t="124444" x="6357938" y="4268788"/>
          <p14:tracePt t="124460" x="6340475" y="4268788"/>
          <p14:tracePt t="124477" x="6323013" y="4268788"/>
          <p14:tracePt t="124494" x="6296025" y="4276725"/>
          <p14:tracePt t="124510" x="6259513" y="4286250"/>
          <p14:tracePt t="124527" x="6242050" y="4286250"/>
          <p14:tracePt t="124544" x="6224588" y="4286250"/>
          <p14:tracePt t="124561" x="6197600" y="4286250"/>
          <p14:tracePt t="124577" x="6170613" y="4286250"/>
          <p14:tracePt t="124594" x="6153150" y="4286250"/>
          <p14:tracePt t="124610" x="6143625" y="4295775"/>
          <p14:tracePt t="124627" x="6126163" y="4295775"/>
          <p14:tracePt t="124644" x="6116638" y="4303713"/>
          <p14:tracePt t="124709" x="6116638" y="4313238"/>
          <p14:tracePt t="124737" x="6116638" y="4322763"/>
          <p14:tracePt t="124744" x="6126163" y="4322763"/>
          <p14:tracePt t="124757" x="6134100" y="4322763"/>
          <p14:tracePt t="124771" x="6143625" y="4330700"/>
          <p14:tracePt t="124785" x="6153150" y="4330700"/>
          <p14:tracePt t="124805" x="6161088" y="4330700"/>
          <p14:tracePt t="124812" x="6170613" y="4340225"/>
          <p14:tracePt t="124827" x="6180138" y="4340225"/>
          <p14:tracePt t="124846" x="6188075" y="4340225"/>
          <p14:tracePt t="124860" x="6197600" y="4348163"/>
          <p14:tracePt t="124877" x="6205538" y="4348163"/>
          <p14:tracePt t="124894" x="6224588" y="4348163"/>
          <p14:tracePt t="124911" x="6242050" y="4348163"/>
          <p14:tracePt t="124927" x="6251575" y="4348163"/>
          <p14:tracePt t="124944" x="6259513" y="4348163"/>
          <p14:tracePt t="124960" x="6269038" y="4348163"/>
          <p14:tracePt t="124977" x="6276975" y="4348163"/>
          <p14:tracePt t="124994" x="6286500" y="4348163"/>
          <p14:tracePt t="125010" x="6296025" y="4348163"/>
          <p14:tracePt t="125027" x="6313488" y="4348163"/>
          <p14:tracePt t="125044" x="6340475" y="4348163"/>
          <p14:tracePt t="125060" x="6357938" y="4348163"/>
          <p14:tracePt t="125077" x="6375400" y="4348163"/>
          <p14:tracePt t="125094" x="6402388" y="4348163"/>
          <p14:tracePt t="125110" x="6429375" y="4348163"/>
          <p14:tracePt t="125127" x="6456363" y="4348163"/>
          <p14:tracePt t="125144" x="6465888" y="4348163"/>
          <p14:tracePt t="125161" x="6500813" y="4348163"/>
          <p14:tracePt t="125177" x="6518275" y="4348163"/>
          <p14:tracePt t="125194" x="6527800" y="4348163"/>
          <p14:tracePt t="125210" x="6545263" y="4357688"/>
          <p14:tracePt t="125227" x="6562725" y="4357688"/>
          <p14:tracePt t="125244" x="6572250" y="4357688"/>
          <p14:tracePt t="125260" x="6581775" y="4357688"/>
          <p14:tracePt t="125277" x="6599238" y="4357688"/>
          <p14:tracePt t="125279" x="6608763" y="4357688"/>
          <p14:tracePt t="125294" x="6616700" y="4357688"/>
          <p14:tracePt t="125310" x="6634163" y="4357688"/>
          <p14:tracePt t="125327" x="6653213" y="4357688"/>
          <p14:tracePt t="125344" x="6670675" y="4357688"/>
          <p14:tracePt t="125360" x="6680200" y="4357688"/>
          <p14:tracePt t="125377" x="6688138" y="4357688"/>
          <p14:tracePt t="125410" x="6697663" y="4357688"/>
          <p14:tracePt t="125435" x="6705600" y="4357688"/>
          <p14:tracePt t="125456" x="6705600" y="4348163"/>
          <p14:tracePt t="125497" x="6705600" y="4340225"/>
          <p14:tracePt t="125525" x="6705600" y="4330700"/>
          <p14:tracePt t="125614" x="6697663" y="4330700"/>
          <p14:tracePt t="125627" x="6680200" y="4330700"/>
          <p14:tracePt t="125634" x="6670675" y="4330700"/>
          <p14:tracePt t="125644" x="6661150" y="4322763"/>
          <p14:tracePt t="125661" x="6537325" y="4276725"/>
          <p14:tracePt t="125677" x="6313488" y="4197350"/>
          <p14:tracePt t="125694" x="6116638" y="4116388"/>
          <p14:tracePt t="125710" x="5973763" y="4044950"/>
          <p14:tracePt t="125727" x="5902325" y="4017963"/>
          <p14:tracePt t="125744" x="5768975" y="3956050"/>
          <p14:tracePt t="125760" x="5688013" y="3911600"/>
          <p14:tracePt t="125778" x="5537200" y="3840163"/>
          <p14:tracePt t="125794" x="5491163" y="3803650"/>
          <p14:tracePt t="125810" x="5456238" y="3776663"/>
          <p14:tracePt t="125827" x="5429250" y="3751263"/>
          <p14:tracePt t="125844" x="5419725" y="3741738"/>
          <p14:tracePt t="125860" x="5402263" y="3724275"/>
          <p14:tracePt t="125894" x="5394325" y="3714750"/>
          <p14:tracePt t="125927" x="5384800" y="3705225"/>
          <p14:tracePt t="125944" x="5384800" y="3697288"/>
          <p14:tracePt t="125960" x="5375275" y="3687763"/>
          <p14:tracePt t="125977" x="5375275" y="3679825"/>
          <p14:tracePt t="125994" x="5367338" y="3670300"/>
          <p14:tracePt t="126010" x="5367338" y="3660775"/>
          <p14:tracePt t="126027" x="5357813" y="3652838"/>
          <p14:tracePt t="126044" x="5348288" y="3643313"/>
          <p14:tracePt t="126060" x="5322888" y="3633788"/>
          <p14:tracePt t="126077" x="5313363" y="3625850"/>
          <p14:tracePt t="126094" x="5295900" y="3625850"/>
          <p14:tracePt t="126110" x="5286375" y="3616325"/>
          <p14:tracePt t="126144" x="5268913" y="3616325"/>
          <p14:tracePt t="126160" x="5259388" y="3616325"/>
          <p14:tracePt t="126177" x="5251450" y="3616325"/>
          <p14:tracePt t="126210" x="5241925" y="3616325"/>
          <p14:tracePt t="126422" x="5251450" y="3616325"/>
          <p14:tracePt t="126429" x="5259388" y="3616325"/>
          <p14:tracePt t="126436" x="5268913" y="3616325"/>
          <p14:tracePt t="126450" x="5276850" y="3616325"/>
          <p14:tracePt t="126461" x="5286375" y="3616325"/>
          <p14:tracePt t="126477" x="5313363" y="3616325"/>
          <p14:tracePt t="126494" x="5340350" y="3616325"/>
          <p14:tracePt t="126510" x="5438775" y="3625850"/>
          <p14:tracePt t="126527" x="5599113" y="3625850"/>
          <p14:tracePt t="126544" x="5697538" y="3633788"/>
          <p14:tracePt t="126560" x="5840413" y="3643313"/>
          <p14:tracePt t="126577" x="5929313" y="3652838"/>
          <p14:tracePt t="126594" x="6072188" y="3652838"/>
          <p14:tracePt t="126610" x="6170613" y="3652838"/>
          <p14:tracePt t="126627" x="6251575" y="3660775"/>
          <p14:tracePt t="126644" x="6303963" y="3660775"/>
          <p14:tracePt t="126660" x="6323013" y="3660775"/>
          <p14:tracePt t="126677" x="6348413" y="3670300"/>
          <p14:tracePt t="126694" x="6375400" y="3670300"/>
          <p14:tracePt t="126710" x="6419850" y="3670300"/>
          <p14:tracePt t="126727" x="6456363" y="3670300"/>
          <p14:tracePt t="126744" x="6510338" y="3670300"/>
          <p14:tracePt t="126760" x="6554788" y="3670300"/>
          <p14:tracePt t="126777" x="6608763" y="3670300"/>
          <p14:tracePt t="126794" x="6661150" y="3670300"/>
          <p14:tracePt t="126810" x="6688138" y="3679825"/>
          <p14:tracePt t="126827" x="6732588" y="3679825"/>
          <p14:tracePt t="126844" x="6759575" y="3679825"/>
          <p14:tracePt t="126860" x="6796088" y="3679825"/>
          <p14:tracePt t="126877" x="6813550" y="3679825"/>
          <p14:tracePt t="126894" x="6840538" y="3679825"/>
          <p14:tracePt t="126910" x="6867525" y="3679825"/>
          <p14:tracePt t="126927" x="6875463" y="3679825"/>
          <p14:tracePt t="126944" x="6894513" y="3679825"/>
          <p14:tracePt t="126960" x="6902450" y="3679825"/>
          <p14:tracePt t="126977" x="6911975" y="3687763"/>
          <p14:tracePt t="126994" x="6919913" y="3687763"/>
          <p14:tracePt t="127011" x="6919913" y="3697288"/>
          <p14:tracePt t="127044" x="6919913" y="3705225"/>
          <p14:tracePt t="127060" x="6919913" y="3714750"/>
          <p14:tracePt t="127077" x="6911975" y="3724275"/>
          <p14:tracePt t="127094" x="6894513" y="3732213"/>
          <p14:tracePt t="127110" x="6884988" y="3759200"/>
          <p14:tracePt t="127127" x="6867525" y="3813175"/>
          <p14:tracePt t="127144" x="6823075" y="3956050"/>
          <p14:tracePt t="127161" x="6804025" y="4044950"/>
          <p14:tracePt t="127177" x="6777038" y="4116388"/>
          <p14:tracePt t="127194" x="6777038" y="4133850"/>
          <p14:tracePt t="127210" x="6777038" y="4160838"/>
          <p14:tracePt t="127227" x="6769100" y="4187825"/>
          <p14:tracePt t="127244" x="6759575" y="4205288"/>
          <p14:tracePt t="127260" x="6759575" y="4214813"/>
          <p14:tracePt t="127277" x="6759575" y="4224338"/>
          <p14:tracePt t="127294" x="6759575" y="4232275"/>
          <p14:tracePt t="127310" x="6759575" y="4241800"/>
          <p14:tracePt t="127443" x="6759575" y="4251325"/>
          <p14:tracePt t="127470" x="6759575" y="4259263"/>
          <p14:tracePt t="127505" x="6759575" y="4268788"/>
          <p14:tracePt t="127614" x="6759575" y="4259263"/>
          <p14:tracePt t="127635" x="6769100" y="4251325"/>
          <p14:tracePt t="127662" x="6769100" y="4241800"/>
          <p14:tracePt t="127696" x="6769100" y="4232275"/>
          <p14:tracePt t="127737" x="6777038" y="4232275"/>
          <p14:tracePt t="127785" x="6777038" y="4224338"/>
          <p14:tracePt t="127799" x="6786563" y="4224338"/>
          <p14:tracePt t="127806" x="6786563" y="4214813"/>
          <p14:tracePt t="127827" x="6796088" y="4214813"/>
          <p14:tracePt t="127854" x="6804025" y="4214813"/>
          <p14:tracePt t="127881" x="6804025" y="4205288"/>
          <p14:tracePt t="127963" x="6804025" y="4214813"/>
          <p14:tracePt t="127984" x="6804025" y="4224338"/>
          <p14:tracePt t="128012" x="6804025" y="4232275"/>
          <p14:tracePt t="128066" x="6804025" y="4241800"/>
          <p14:tracePt t="129135" x="6804025" y="4251325"/>
          <p14:tracePt t="129149" x="6804025" y="4259263"/>
          <p14:tracePt t="129190" x="6804025" y="4268788"/>
          <p14:tracePt t="129306" x="6813550" y="4268788"/>
          <p14:tracePt t="129354" x="6823075" y="4259263"/>
          <p14:tracePt t="129416" x="6831013" y="4259263"/>
          <p14:tracePt t="129423" x="6831013" y="4251325"/>
          <p14:tracePt t="129437" x="6840538" y="4251325"/>
          <p14:tracePt t="129484" x="6840538" y="4241800"/>
          <p14:tracePt t="129526" x="6848475" y="4241800"/>
          <p14:tracePt t="130190" x="6840538" y="4241800"/>
          <p14:tracePt t="130197" x="6831013" y="4251325"/>
          <p14:tracePt t="130211" x="6823075" y="4251325"/>
          <p14:tracePt t="130217" x="6823075" y="4259263"/>
          <p14:tracePt t="130238" x="6804025" y="4259263"/>
          <p14:tracePt t="130252" x="6796088" y="4259263"/>
          <p14:tracePt t="130266" x="6786563" y="4259263"/>
          <p14:tracePt t="130277" x="6777038" y="4259263"/>
          <p14:tracePt t="130294" x="6732588" y="4268788"/>
          <p14:tracePt t="130311" x="6680200" y="4286250"/>
          <p14:tracePt t="130327" x="6527800" y="4322763"/>
          <p14:tracePt t="130344" x="6429375" y="4375150"/>
          <p14:tracePt t="130361" x="6251575" y="4438650"/>
          <p14:tracePt t="130377" x="6134100" y="4473575"/>
          <p14:tracePt t="130394" x="6072188" y="4500563"/>
          <p14:tracePt t="130411" x="6018213" y="4518025"/>
          <p14:tracePt t="130427" x="5991225" y="4518025"/>
          <p14:tracePt t="130444" x="5965825" y="4518025"/>
          <p14:tracePt t="130460" x="5929313" y="4518025"/>
          <p14:tracePt t="130477" x="5894388" y="4518025"/>
          <p14:tracePt t="130494" x="5884863" y="4518025"/>
          <p14:tracePt t="130510" x="5867400" y="4518025"/>
          <p14:tracePt t="130527" x="5840413" y="4518025"/>
          <p14:tracePt t="130560" x="5830888" y="4510088"/>
          <p14:tracePt t="130594" x="5830888" y="4500563"/>
          <p14:tracePt t="130615" x="5830888" y="4491038"/>
          <p14:tracePt t="130629" x="5840413" y="4491038"/>
          <p14:tracePt t="130644" x="5857875" y="4491038"/>
          <p14:tracePt t="130660" x="5867400" y="4491038"/>
          <p14:tracePt t="130677" x="5894388" y="4491038"/>
          <p14:tracePt t="130694" x="5911850" y="4491038"/>
          <p14:tracePt t="130711" x="5938838" y="4491038"/>
          <p14:tracePt t="130727" x="5956300" y="4491038"/>
          <p14:tracePt t="130744" x="5991225" y="4500563"/>
          <p14:tracePt t="130760" x="6027738" y="4510088"/>
          <p14:tracePt t="130777" x="6054725" y="4527550"/>
          <p14:tracePt t="130794" x="6099175" y="4537075"/>
          <p14:tracePt t="130810" x="6134100" y="4545013"/>
          <p14:tracePt t="130827" x="6161088" y="4562475"/>
          <p14:tracePt t="130844" x="6170613" y="4572000"/>
          <p14:tracePt t="130860" x="6188075" y="4572000"/>
          <p14:tracePt t="130877" x="6197600" y="4581525"/>
          <p14:tracePt t="130894" x="6205538" y="4589463"/>
          <p14:tracePt t="130927" x="6205538" y="4598988"/>
          <p14:tracePt t="130971" x="6205538" y="4608513"/>
          <p14:tracePt t="130985" x="6197600" y="4608513"/>
          <p14:tracePt t="130998" x="6188075" y="4608513"/>
          <p14:tracePt t="131006" x="6180138" y="4608513"/>
          <p14:tracePt t="131013" x="6161088" y="4608513"/>
          <p14:tracePt t="131027" x="6126163" y="4608513"/>
          <p14:tracePt t="131044" x="6081713" y="4608513"/>
          <p14:tracePt t="131061" x="5991225" y="4608513"/>
          <p14:tracePt t="131077" x="5911850" y="4608513"/>
          <p14:tracePt t="131094" x="5776913" y="4608513"/>
          <p14:tracePt t="131110" x="5670550" y="4608513"/>
          <p14:tracePt t="131127" x="5545138" y="4608513"/>
          <p14:tracePt t="131144" x="5419725" y="4625975"/>
          <p14:tracePt t="131160" x="5384800" y="4633913"/>
          <p14:tracePt t="131177" x="5348288" y="4633913"/>
          <p14:tracePt t="131194" x="5330825" y="4643438"/>
          <p14:tracePt t="131210" x="5303838" y="4643438"/>
          <p14:tracePt t="131227" x="5276850" y="4643438"/>
          <p14:tracePt t="131244" x="5268913" y="4643438"/>
          <p14:tracePt t="131260" x="5232400" y="4643438"/>
          <p14:tracePt t="131277" x="5205413" y="4643438"/>
          <p14:tracePt t="131294" x="5187950" y="4633913"/>
          <p14:tracePt t="131311" x="5170488" y="4633913"/>
          <p14:tracePt t="131327" x="5160963" y="4633913"/>
          <p14:tracePt t="131344" x="5160963" y="4625975"/>
          <p14:tracePt t="131360" x="5153025" y="4625975"/>
          <p14:tracePt t="131437" x="5160963" y="4625975"/>
          <p14:tracePt t="131471" x="5170488" y="4625975"/>
          <p14:tracePt t="131499" x="5180013" y="4625975"/>
          <p14:tracePt t="131505" x="5187950" y="4625975"/>
          <p14:tracePt t="131533" x="5197475" y="4625975"/>
          <p14:tracePt t="131553" x="5197475" y="4633913"/>
          <p14:tracePt t="131560" x="5205413" y="4633913"/>
          <p14:tracePt t="131588" x="5205413" y="4643438"/>
          <p14:tracePt t="131595" x="5214938" y="4643438"/>
          <p14:tracePt t="131608" x="5224463" y="4643438"/>
          <p14:tracePt t="131643" x="5232400" y="4643438"/>
          <p14:tracePt t="131725" x="5241925" y="4643438"/>
          <p14:tracePt t="131793" x="5241925" y="4633913"/>
          <p14:tracePt t="131814" x="5241925" y="4625975"/>
          <p14:tracePt t="131820" x="5241925" y="4616450"/>
          <p14:tracePt t="131834" x="5241925" y="4608513"/>
          <p14:tracePt t="131855" x="5241925" y="4598988"/>
          <p14:tracePt t="131875" x="5241925" y="4589463"/>
          <p14:tracePt t="131890" x="5241925" y="4581525"/>
          <p14:tracePt t="131916" x="5241925" y="4572000"/>
          <p14:tracePt t="131944" x="5251450" y="4572000"/>
          <p14:tracePt t="131965" x="5259388" y="4572000"/>
          <p14:tracePt t="132019" x="5268913" y="4572000"/>
          <p14:tracePt t="132060" x="5276850" y="4572000"/>
          <p14:tracePt t="132088" x="5286375" y="4572000"/>
          <p14:tracePt t="132095" x="5286375" y="4581525"/>
          <p14:tracePt t="132108" x="5295900" y="4581525"/>
          <p14:tracePt t="132115" x="5295900" y="4589463"/>
          <p14:tracePt t="132136" x="5303838" y="4589463"/>
          <p14:tracePt t="132144" x="5303838" y="4598988"/>
          <p14:tracePt t="132160" x="5313363" y="4598988"/>
          <p14:tracePt t="132177" x="5322888" y="4608513"/>
          <p14:tracePt t="132194" x="5330825" y="4608513"/>
          <p14:tracePt t="132210" x="5340350" y="4616450"/>
          <p14:tracePt t="132227" x="5340350" y="4625975"/>
          <p14:tracePt t="132244" x="5348288" y="4625975"/>
          <p14:tracePt t="132260" x="5348288" y="4633913"/>
          <p14:tracePt t="132277" x="5357813" y="4633913"/>
          <p14:tracePt t="132294" x="5367338" y="4643438"/>
          <p14:tracePt t="132311" x="5375275" y="4643438"/>
          <p14:tracePt t="132327" x="5384800" y="4652963"/>
          <p14:tracePt t="132344" x="5402263" y="4660900"/>
          <p14:tracePt t="132360" x="5411788" y="4660900"/>
          <p14:tracePt t="132377" x="5419725" y="4660900"/>
          <p14:tracePt t="132410" x="5429250" y="4660900"/>
          <p14:tracePt t="132427" x="5438775" y="4660900"/>
          <p14:tracePt t="132451" x="5446713" y="4660900"/>
          <p14:tracePt t="132485" x="5456238" y="4660900"/>
          <p14:tracePt t="132513" x="5465763" y="4660900"/>
          <p14:tracePt t="132527" x="5473700" y="4660900"/>
          <p14:tracePt t="132547" x="5483225" y="4660900"/>
          <p14:tracePt t="132561" x="5491163" y="4660900"/>
          <p14:tracePt t="132575" x="5500688" y="4660900"/>
          <p14:tracePt t="132588" x="5510213" y="4660900"/>
          <p14:tracePt t="132595" x="5510213" y="4670425"/>
          <p14:tracePt t="132610" x="5518150" y="4670425"/>
          <p14:tracePt t="132627" x="5527675" y="4670425"/>
          <p14:tracePt t="132644" x="5545138" y="4670425"/>
          <p14:tracePt t="132660" x="5562600" y="4670425"/>
          <p14:tracePt t="132677" x="5572125" y="4670425"/>
          <p14:tracePt t="132694" x="5581650" y="4670425"/>
          <p14:tracePt t="132711" x="5589588" y="4670425"/>
          <p14:tracePt t="132727" x="5599113" y="4679950"/>
          <p14:tracePt t="132744" x="5608638" y="4679950"/>
          <p14:tracePt t="132760" x="5616575" y="4679950"/>
          <p14:tracePt t="132794" x="5626100" y="4679950"/>
          <p14:tracePt t="132828" x="5634038" y="4679950"/>
          <p14:tracePt t="132841" x="5643563" y="4679950"/>
          <p14:tracePt t="132876" x="5653088" y="4679950"/>
          <p14:tracePt t="132903" x="5661025" y="4679950"/>
          <p14:tracePt t="132930" x="5670550" y="4679950"/>
          <p14:tracePt t="132937" x="5680075" y="4679950"/>
          <p14:tracePt t="132951" x="5688013" y="4687888"/>
          <p14:tracePt t="132965" x="5697538" y="4687888"/>
          <p14:tracePt t="132985" x="5705475" y="4687888"/>
          <p14:tracePt t="132994" x="5715000" y="4687888"/>
          <p14:tracePt t="133010" x="5724525" y="4687888"/>
          <p14:tracePt t="133027" x="5732463" y="4687888"/>
          <p14:tracePt t="133044" x="5741988" y="4687888"/>
          <p14:tracePt t="133061" x="5759450" y="4687888"/>
          <p14:tracePt t="133094" x="5768975" y="4687888"/>
          <p14:tracePt t="133110" x="5786438" y="4687888"/>
          <p14:tracePt t="133127" x="5795963" y="4687888"/>
          <p14:tracePt t="133144" x="5803900" y="4697413"/>
          <p14:tracePt t="133160" x="5813425" y="4697413"/>
          <p14:tracePt t="133177" x="5830888" y="4697413"/>
          <p14:tracePt t="133210" x="5840413" y="4697413"/>
          <p14:tracePt t="133232" x="5848350" y="4697413"/>
          <p14:tracePt t="133260" x="5857875" y="4697413"/>
          <p14:tracePt t="133294" x="5867400" y="4697413"/>
          <p14:tracePt t="133328" x="5875338" y="4697413"/>
          <p14:tracePt t="133356" x="5884863" y="4697413"/>
          <p14:tracePt t="133389" x="5894388" y="4697413"/>
          <p14:tracePt t="133404" x="5902325" y="4697413"/>
          <p14:tracePt t="133438" x="5911850" y="4697413"/>
          <p14:tracePt t="133465" x="5919788" y="4697413"/>
          <p14:tracePt t="133500" x="5929313" y="4697413"/>
          <p14:tracePt t="133513" x="5938838" y="4697413"/>
          <p14:tracePt t="133561" x="5946775" y="4697413"/>
          <p14:tracePt t="133595" x="5946775" y="4687888"/>
          <p14:tracePt t="133622" x="5956300" y="4687888"/>
          <p14:tracePt t="133670" x="5965825" y="4687888"/>
          <p14:tracePt t="133691" x="5973763" y="4687888"/>
          <p14:tracePt t="133732" x="5983288" y="4687888"/>
          <p14:tracePt t="133787" x="5991225" y="4687888"/>
          <p14:tracePt t="133814" x="6000750" y="4687888"/>
          <p14:tracePt t="133835" x="6010275" y="4687888"/>
          <p14:tracePt t="133862" x="6018213" y="4687888"/>
          <p14:tracePt t="133883" x="6027738" y="4687888"/>
          <p14:tracePt t="133897" x="6037263" y="4687888"/>
          <p14:tracePt t="133903" x="6045200" y="4687888"/>
          <p14:tracePt t="133917" x="6054725" y="4687888"/>
          <p14:tracePt t="133937" x="6062663" y="4687888"/>
          <p14:tracePt t="133951" x="6072188" y="4687888"/>
          <p14:tracePt t="133965" x="6081713" y="4687888"/>
          <p14:tracePt t="133977" x="6089650" y="4687888"/>
          <p14:tracePt t="133994" x="6108700" y="4687888"/>
          <p14:tracePt t="134010" x="6116638" y="4687888"/>
          <p14:tracePt t="134027" x="6134100" y="4687888"/>
          <p14:tracePt t="134044" x="6143625" y="4687888"/>
          <p14:tracePt t="134060" x="6161088" y="4687888"/>
          <p14:tracePt t="134077" x="6170613" y="4687888"/>
          <p14:tracePt t="134094" x="6180138" y="4687888"/>
          <p14:tracePt t="134110" x="6197600" y="4687888"/>
          <p14:tracePt t="134127" x="6205538" y="4687888"/>
          <p14:tracePt t="134144" x="6215063" y="4687888"/>
          <p14:tracePt t="134160" x="6224588" y="4687888"/>
          <p14:tracePt t="134177" x="6242050" y="4687888"/>
          <p14:tracePt t="134211" x="6259513" y="4687888"/>
          <p14:tracePt t="134227" x="6269038" y="4687888"/>
          <p14:tracePt t="134260" x="6276975" y="4687888"/>
          <p14:tracePt t="134277" x="6286500" y="4687888"/>
          <p14:tracePt t="134294" x="6296025" y="4679950"/>
          <p14:tracePt t="134311" x="6303963" y="4679950"/>
          <p14:tracePt t="134327" x="6313488" y="4679950"/>
          <p14:tracePt t="134344" x="6323013" y="4679950"/>
          <p14:tracePt t="134377" x="6330950" y="4679950"/>
          <p14:tracePt t="134396" x="6340475" y="4679950"/>
          <p14:tracePt t="134506" x="6340475" y="4670425"/>
          <p14:tracePt t="134630" x="6348413" y="4670425"/>
          <p14:tracePt t="134664" x="6357938" y="4670425"/>
          <p14:tracePt t="134670" x="6367463" y="4670425"/>
          <p14:tracePt t="134691" x="6375400" y="4670425"/>
          <p14:tracePt t="134704" x="6384925" y="4670425"/>
          <p14:tracePt t="134726" x="6394450" y="4670425"/>
          <p14:tracePt t="134732" x="6402388" y="4670425"/>
          <p14:tracePt t="134746" x="6411913" y="4670425"/>
          <p14:tracePt t="134760" x="6419850" y="4670425"/>
          <p14:tracePt t="134780" x="6429375" y="4670425"/>
          <p14:tracePt t="134794" x="6438900" y="4670425"/>
          <p14:tracePt t="134810" x="6446838" y="4670425"/>
          <p14:tracePt t="134827" x="6465888" y="4670425"/>
          <p14:tracePt t="134860" x="6483350" y="4670425"/>
          <p14:tracePt t="134877" x="6491288" y="4670425"/>
          <p14:tracePt t="134894" x="6500813" y="4670425"/>
          <p14:tracePt t="134910" x="6510338" y="4670425"/>
          <p14:tracePt t="134927" x="6518275" y="4670425"/>
          <p14:tracePt t="134944" x="6527800" y="4670425"/>
          <p14:tracePt t="134960" x="6527800" y="4660900"/>
          <p14:tracePt t="134994" x="6537325" y="4660900"/>
          <p14:tracePt t="135010" x="6545263" y="4660900"/>
          <p14:tracePt t="135027" x="6554788" y="4660900"/>
          <p14:tracePt t="135088" x="6554788" y="4652963"/>
          <p14:tracePt t="135102" x="6562725" y="4652963"/>
          <p14:tracePt t="135170" x="6572250" y="4652963"/>
          <p14:tracePt t="135204" x="6581775" y="4652963"/>
          <p14:tracePt t="135239" x="6589713" y="4652963"/>
          <p14:tracePt t="135280" x="6589713" y="4643438"/>
          <p14:tracePt t="135684" x="6599238" y="4643438"/>
          <p14:tracePt t="135732" x="6608763" y="4643438"/>
          <p14:tracePt t="135759" x="6616700" y="4643438"/>
          <p14:tracePt t="135780" x="6626225" y="4643438"/>
          <p14:tracePt t="135807" x="6634163" y="4643438"/>
          <p14:tracePt t="135828" x="6634163" y="4633913"/>
          <p14:tracePt t="135835" x="6643688" y="4633913"/>
          <p14:tracePt t="135855" x="6653213" y="4633913"/>
          <p14:tracePt t="135863" x="6661150" y="4633913"/>
          <p14:tracePt t="135877" x="6670675" y="4633913"/>
          <p14:tracePt t="135910" x="6680200" y="4633913"/>
          <p14:tracePt t="135958" x="6688138" y="4633913"/>
          <p14:tracePt t="135979" x="6697663" y="4633913"/>
          <p14:tracePt t="136054" x="6705600" y="4633913"/>
          <p14:tracePt t="136088" x="6715125" y="4633913"/>
          <p14:tracePt t="136102" x="6724650" y="4633913"/>
          <p14:tracePt t="136109" x="6732588" y="4633913"/>
          <p14:tracePt t="136122" x="6742113" y="4633913"/>
          <p14:tracePt t="136130" x="6751638" y="4633913"/>
          <p14:tracePt t="136144" x="6769100" y="4633913"/>
          <p14:tracePt t="136160" x="6777038" y="4633913"/>
          <p14:tracePt t="136177" x="6786563" y="4633913"/>
          <p14:tracePt t="136194" x="6804025" y="4633913"/>
          <p14:tracePt t="136211" x="6813550" y="4633913"/>
          <p14:tracePt t="136227" x="6823075" y="4633913"/>
          <p14:tracePt t="136244" x="6831013" y="4633913"/>
          <p14:tracePt t="136260" x="6840538" y="4633913"/>
          <p14:tracePt t="136277" x="6848475" y="4633913"/>
          <p14:tracePt t="136294" x="6858000" y="4633913"/>
          <p14:tracePt t="136310" x="6875463" y="4633913"/>
          <p14:tracePt t="136327" x="6884988" y="4633913"/>
          <p14:tracePt t="136344" x="6894513" y="4633913"/>
          <p14:tracePt t="136377" x="6902450" y="4633913"/>
          <p14:tracePt t="136394" x="6911975" y="4633913"/>
          <p14:tracePt t="136424" x="6919913" y="4633913"/>
          <p14:tracePt t="136458" x="6929438" y="4633913"/>
          <p14:tracePt t="136479" x="6938963" y="4633913"/>
          <p14:tracePt t="136486" x="6946900" y="4633913"/>
          <p14:tracePt t="136506" x="6956425" y="4633913"/>
          <p14:tracePt t="136527" x="6965950" y="4633913"/>
          <p14:tracePt t="136540" x="6973888" y="4633913"/>
          <p14:tracePt t="136554" x="6983413" y="4633913"/>
          <p14:tracePt t="136575" x="6991350" y="4633913"/>
          <p14:tracePt t="136602" x="7000875" y="4633913"/>
          <p14:tracePt t="136999" x="7018338" y="4633913"/>
          <p14:tracePt t="137006" x="7045325" y="4633913"/>
          <p14:tracePt t="137013" x="7062788" y="4643438"/>
          <p14:tracePt t="137027" x="7081838" y="4643438"/>
          <p14:tracePt t="137044" x="7089775" y="4652963"/>
          <p14:tracePt t="137061" x="7126288" y="4652963"/>
          <p14:tracePt t="137077" x="7153275" y="4660900"/>
          <p14:tracePt t="137094" x="7170738" y="4670425"/>
          <p14:tracePt t="137110" x="7205663" y="4670425"/>
          <p14:tracePt t="137127" x="7242175" y="4670425"/>
          <p14:tracePt t="137144" x="7269163" y="4670425"/>
          <p14:tracePt t="137160" x="7286625" y="4670425"/>
          <p14:tracePt t="137177" x="7304088" y="4670425"/>
          <p14:tracePt t="137194" x="7323138" y="4670425"/>
          <p14:tracePt t="137211" x="7331075" y="4670425"/>
          <p14:tracePt t="137227" x="7348538" y="4670425"/>
          <p14:tracePt t="137244" x="7358063" y="4670425"/>
          <p14:tracePt t="137260" x="7385050" y="4670425"/>
          <p14:tracePt t="137277" x="7394575" y="4670425"/>
          <p14:tracePt t="137294" x="7412038" y="4670425"/>
          <p14:tracePt t="137310" x="7419975" y="4670425"/>
          <p14:tracePt t="137328" x="7429500" y="4670425"/>
          <p14:tracePt t="137344" x="7446963" y="4670425"/>
          <p14:tracePt t="137360" x="7456488" y="4670425"/>
          <p14:tracePt t="137377" x="7473950" y="4670425"/>
          <p14:tracePt t="137394" x="7483475" y="4660900"/>
          <p14:tracePt t="137410" x="7491413" y="4652963"/>
          <p14:tracePt t="137427" x="7510463" y="4652963"/>
          <p14:tracePt t="137444" x="7518400" y="4652963"/>
          <p14:tracePt t="137460" x="7527925" y="4652963"/>
          <p14:tracePt t="137477" x="7537450" y="4652963"/>
          <p14:tracePt t="137494" x="7545388" y="4652963"/>
          <p14:tracePt t="137510" x="7554913" y="4652963"/>
          <p14:tracePt t="137527" x="7562850" y="4652963"/>
          <p14:tracePt t="137561" x="7572375" y="4643438"/>
          <p14:tracePt t="137577" x="7581900" y="4643438"/>
          <p14:tracePt t="137594" x="7589838" y="4643438"/>
          <p14:tracePt t="137616" x="7599363" y="4643438"/>
          <p14:tracePt t="137650" x="7608888" y="4643438"/>
          <p14:tracePt t="137677" x="7616825" y="4643438"/>
          <p14:tracePt t="137698" x="7626350" y="4643438"/>
          <p14:tracePt t="137725" x="7634288" y="4643438"/>
          <p14:tracePt t="137760" x="7643813" y="4643438"/>
          <p14:tracePt t="137794" x="7653338" y="4643438"/>
          <p14:tracePt t="137808" x="7661275" y="4643438"/>
          <p14:tracePt t="137835" x="7670800" y="4643438"/>
          <p14:tracePt t="137869" x="7680325" y="4643438"/>
          <p14:tracePt t="137904" x="7688263" y="4643438"/>
          <p14:tracePt t="137917" x="7697788" y="4643438"/>
          <p14:tracePt t="137952" x="7705725" y="4643438"/>
          <p14:tracePt t="137979" x="7715250" y="4643438"/>
          <p14:tracePt t="138020" x="7724775" y="4643438"/>
          <p14:tracePt t="138034" x="7732713" y="4643438"/>
          <p14:tracePt t="138068" x="7742238" y="4652963"/>
          <p14:tracePt t="138081" x="7742238" y="4660900"/>
          <p14:tracePt t="138088" x="7751763" y="4660900"/>
          <p14:tracePt t="138109" x="7759700" y="4660900"/>
          <p14:tracePt t="138116" x="7769225" y="4670425"/>
          <p14:tracePt t="138129" x="7777163" y="4670425"/>
          <p14:tracePt t="138151" x="7777163" y="4679950"/>
          <p14:tracePt t="138160" x="7786688" y="4679950"/>
          <p14:tracePt t="138178" x="7786688" y="4687888"/>
          <p14:tracePt t="138194" x="7796213" y="4687888"/>
          <p14:tracePt t="138210" x="7804150" y="4697413"/>
          <p14:tracePt t="138227" x="7813675" y="4697413"/>
          <p14:tracePt t="138244" x="7823200" y="4705350"/>
          <p14:tracePt t="138261" x="7831138" y="4714875"/>
          <p14:tracePt t="138277" x="7840663" y="4714875"/>
          <p14:tracePt t="138309" x="7840663" y="4724400"/>
          <p14:tracePt t="138321" x="7848600" y="4724400"/>
          <p14:tracePt t="141582" x="7840663" y="4679950"/>
          <p14:tracePt t="141589" x="7831138" y="4608513"/>
          <p14:tracePt t="141596" x="7823200" y="4562475"/>
          <p14:tracePt t="141610" x="7813675" y="4510088"/>
          <p14:tracePt t="141627" x="7813675" y="4491038"/>
          <p14:tracePt t="141644" x="7813675" y="4473575"/>
          <p14:tracePt t="141660" x="7813675" y="4465638"/>
          <p14:tracePt t="141677" x="7813675" y="4456113"/>
          <p14:tracePt t="141694" x="7813675" y="4446588"/>
          <p14:tracePt t="141727" x="7813675" y="4429125"/>
          <p14:tracePt t="141744" x="7813675" y="4419600"/>
          <p14:tracePt t="141777" x="7813675" y="4411663"/>
          <p14:tracePt t="141911" x="7804150" y="4411663"/>
          <p14:tracePt t="141980" x="7796213" y="4411663"/>
          <p14:tracePt t="141993" x="7786688" y="4402138"/>
          <p14:tracePt t="142014" x="7777163" y="4384675"/>
          <p14:tracePt t="142021" x="7769225" y="4384675"/>
          <p14:tracePt t="142028" x="7751763" y="4367213"/>
          <p14:tracePt t="142044" x="7732713" y="4340225"/>
          <p14:tracePt t="142060" x="7697788" y="4303713"/>
          <p14:tracePt t="142077" x="7626350" y="4241800"/>
          <p14:tracePt t="142094" x="7537450" y="4179888"/>
          <p14:tracePt t="142110" x="7419975" y="4116388"/>
          <p14:tracePt t="142127" x="7367588" y="4098925"/>
          <p14:tracePt t="142144" x="7340600" y="4089400"/>
          <p14:tracePt t="142160" x="7242175" y="4062413"/>
          <p14:tracePt t="142178" x="7072313" y="4044950"/>
          <p14:tracePt t="142194" x="6973888" y="4037013"/>
          <p14:tracePt t="142210" x="6894513" y="4027488"/>
          <p14:tracePt t="142227" x="6823075" y="4017963"/>
          <p14:tracePt t="142244" x="6796088" y="4010025"/>
          <p14:tracePt t="142261" x="6751638" y="4010025"/>
          <p14:tracePt t="142277" x="6697663" y="4010025"/>
          <p14:tracePt t="142294" x="6634163" y="4010025"/>
          <p14:tracePt t="142311" x="6572250" y="4010025"/>
          <p14:tracePt t="142327" x="6510338" y="4010025"/>
          <p14:tracePt t="142344" x="6456363" y="4010025"/>
          <p14:tracePt t="142360" x="6438900" y="4010025"/>
          <p14:tracePt t="142377" x="6394450" y="4010025"/>
          <p14:tracePt t="142394" x="6367463" y="4010025"/>
          <p14:tracePt t="142411" x="6330950" y="4010025"/>
          <p14:tracePt t="142427" x="6313488" y="4010025"/>
          <p14:tracePt t="142444" x="6276975" y="4017963"/>
          <p14:tracePt t="142460" x="6242050" y="4017963"/>
          <p14:tracePt t="142477" x="6215063" y="4017963"/>
          <p14:tracePt t="142494" x="6143625" y="4027488"/>
          <p14:tracePt t="142510" x="6099175" y="4044950"/>
          <p14:tracePt t="142527" x="6062663" y="4044950"/>
          <p14:tracePt t="142544" x="6027738" y="4062413"/>
          <p14:tracePt t="142560" x="6010275" y="4062413"/>
          <p14:tracePt t="142577" x="5983288" y="4071938"/>
          <p14:tracePt t="142594" x="5965825" y="4071938"/>
          <p14:tracePt t="142610" x="5946775" y="4089400"/>
          <p14:tracePt t="142627" x="5938838" y="4089400"/>
          <p14:tracePt t="142644" x="5929313" y="4098925"/>
          <p14:tracePt t="142677" x="5919788" y="4108450"/>
          <p14:tracePt t="142711" x="5919788" y="4116388"/>
          <p14:tracePt t="142727" x="5919788" y="4125913"/>
          <p14:tracePt t="142744" x="5919788" y="4152900"/>
          <p14:tracePt t="142760" x="5938838" y="4276725"/>
          <p14:tracePt t="142777" x="5965825" y="4384675"/>
          <p14:tracePt t="142794" x="6000750" y="4518025"/>
          <p14:tracePt t="142810" x="6018213" y="4608513"/>
          <p14:tracePt t="142827" x="6054725" y="4670425"/>
          <p14:tracePt t="142844" x="6072188" y="4697413"/>
          <p14:tracePt t="142860" x="6081713" y="4714875"/>
          <p14:tracePt t="142877" x="6099175" y="4741863"/>
          <p14:tracePt t="142894" x="6108700" y="4741863"/>
          <p14:tracePt t="142911" x="6143625" y="4768850"/>
          <p14:tracePt t="142927" x="6161088" y="4776788"/>
          <p14:tracePt t="142944" x="6180138" y="4786313"/>
          <p14:tracePt t="142960" x="6205538" y="4803775"/>
          <p14:tracePt t="142977" x="6232525" y="4803775"/>
          <p14:tracePt t="142994" x="6259513" y="4813300"/>
          <p14:tracePt t="143010" x="6269038" y="4822825"/>
          <p14:tracePt t="143027" x="6276975" y="4822825"/>
          <p14:tracePt t="143044" x="6296025" y="4830763"/>
          <p14:tracePt t="143060" x="6303963" y="4830763"/>
          <p14:tracePt t="143077" x="6313488" y="4830763"/>
          <p14:tracePt t="143094" x="6330950" y="4830763"/>
          <p14:tracePt t="143110" x="6340475" y="4830763"/>
          <p14:tracePt t="143127" x="6348413" y="4830763"/>
          <p14:tracePt t="143144" x="6367463" y="4830763"/>
          <p14:tracePt t="143160" x="6384925" y="4830763"/>
          <p14:tracePt t="143177" x="6402388" y="4830763"/>
          <p14:tracePt t="143194" x="6429375" y="4830763"/>
          <p14:tracePt t="143210" x="6456363" y="4830763"/>
          <p14:tracePt t="143227" x="6483350" y="4830763"/>
          <p14:tracePt t="143244" x="6510338" y="4830763"/>
          <p14:tracePt t="143260" x="6537325" y="4830763"/>
          <p14:tracePt t="143277" x="6545263" y="4830763"/>
          <p14:tracePt t="143294" x="6562725" y="4830763"/>
          <p14:tracePt t="143311" x="6572250" y="4830763"/>
          <p14:tracePt t="143327" x="6581775" y="4830763"/>
          <p14:tracePt t="143344" x="6589713" y="4830763"/>
          <p14:tracePt t="143360" x="6599238" y="4830763"/>
          <p14:tracePt t="143918" x="6599238" y="4822825"/>
          <p14:tracePt t="143925" x="6599238" y="4813300"/>
          <p14:tracePt t="143932" x="6589713" y="4813300"/>
          <p14:tracePt t="143944" x="6589713" y="4803775"/>
          <p14:tracePt t="143960" x="6581775" y="4786313"/>
          <p14:tracePt t="143977" x="6562725" y="4768850"/>
          <p14:tracePt t="143994" x="6545263" y="4741863"/>
          <p14:tracePt t="144010" x="6527800" y="4724400"/>
          <p14:tracePt t="144027" x="6500813" y="4705350"/>
          <p14:tracePt t="144044" x="6491288" y="4697413"/>
          <p14:tracePt t="144060" x="6473825" y="4679950"/>
          <p14:tracePt t="144077" x="6446838" y="4643438"/>
          <p14:tracePt t="144094" x="6419850" y="4616450"/>
          <p14:tracePt t="144110" x="6384925" y="4589463"/>
          <p14:tracePt t="144127" x="6367463" y="4572000"/>
          <p14:tracePt t="144144" x="6348413" y="4562475"/>
          <p14:tracePt t="144161" x="6323013" y="4537075"/>
          <p14:tracePt t="144177" x="6296025" y="4518025"/>
          <p14:tracePt t="144194" x="6269038" y="4491038"/>
          <p14:tracePt t="144211" x="6232525" y="4465638"/>
          <p14:tracePt t="144227" x="6134100" y="4419600"/>
          <p14:tracePt t="144244" x="6081713" y="4402138"/>
          <p14:tracePt t="144260" x="6054725" y="4394200"/>
          <p14:tracePt t="144277" x="6010275" y="4375150"/>
          <p14:tracePt t="144294" x="5983288" y="4367213"/>
          <p14:tracePt t="144296" x="5973763" y="4357688"/>
          <p14:tracePt t="144310" x="5946775" y="4348163"/>
          <p14:tracePt t="144327" x="5929313" y="4340225"/>
          <p14:tracePt t="144344" x="5911850" y="4330700"/>
          <p14:tracePt t="144360" x="5902325" y="4322763"/>
          <p14:tracePt t="144377" x="5894388" y="4322763"/>
          <p14:tracePt t="144394" x="5894388" y="4313238"/>
          <p14:tracePt t="144427" x="5894388" y="4303713"/>
          <p14:tracePt t="144480" x="5902325" y="4303713"/>
          <p14:tracePt t="144507" x="5911850" y="4303713"/>
          <p14:tracePt t="144528" x="5919788" y="4303713"/>
          <p14:tracePt t="144555" x="5929313" y="4303713"/>
          <p14:tracePt t="144576" x="5938838" y="4303713"/>
          <p14:tracePt t="144596" x="5946775" y="4303713"/>
          <p14:tracePt t="144603" x="5956300" y="4303713"/>
          <p14:tracePt t="144624" x="5965825" y="4303713"/>
          <p14:tracePt t="144638" x="5973763" y="4303713"/>
          <p14:tracePt t="144651" x="5983288" y="4303713"/>
          <p14:tracePt t="144660" x="5991225" y="4303713"/>
          <p14:tracePt t="144679" x="6000750" y="4303713"/>
          <p14:tracePt t="144694" x="6010275" y="4303713"/>
          <p14:tracePt t="144710" x="6018213" y="4303713"/>
          <p14:tracePt t="144727" x="6037263" y="4303713"/>
          <p14:tracePt t="144744" x="6054725" y="4303713"/>
          <p14:tracePt t="144760" x="6072188" y="4303713"/>
          <p14:tracePt t="144777" x="6099175" y="4286250"/>
          <p14:tracePt t="144794" x="6126163" y="4286250"/>
          <p14:tracePt t="144811" x="6143625" y="4286250"/>
          <p14:tracePt t="144827" x="6153150" y="4286250"/>
          <p14:tracePt t="144844" x="6161088" y="4286250"/>
          <p14:tracePt t="144860" x="6170613" y="4286250"/>
          <p14:tracePt t="144877" x="6180138" y="4286250"/>
          <p14:tracePt t="145103" x="6188075" y="4286250"/>
          <p14:tracePt t="145110" x="6197600" y="4286250"/>
          <p14:tracePt t="145145" x="6205538" y="4286250"/>
          <p14:tracePt t="145165" x="6215063" y="4286250"/>
          <p14:tracePt t="145179" x="6224588" y="4286250"/>
          <p14:tracePt t="145186" x="6232525" y="4286250"/>
          <p14:tracePt t="145200" x="6242050" y="4286250"/>
          <p14:tracePt t="145213" x="6251575" y="4286250"/>
          <p14:tracePt t="145227" x="6259513" y="4286250"/>
          <p14:tracePt t="145244" x="6269038" y="4286250"/>
          <p14:tracePt t="145268" x="6276975" y="4286250"/>
          <p14:tracePt t="145569" x="6269038" y="4286250"/>
          <p14:tracePt t="145576" x="6269038" y="4295775"/>
          <p14:tracePt t="145590" x="6259513" y="4303713"/>
          <p14:tracePt t="145617" x="6259513" y="4313238"/>
          <p14:tracePt t="145645" x="6251575" y="4313238"/>
          <p14:tracePt t="145720" x="6242050" y="4313238"/>
          <p14:tracePt t="145823" x="6242050" y="4322763"/>
          <p14:tracePt t="145857" x="6242050" y="4330700"/>
          <p14:tracePt t="145871" x="6242050" y="4340225"/>
          <p14:tracePt t="146316" x="6251575" y="4340225"/>
          <p14:tracePt t="146343" x="6251575" y="4348163"/>
          <p14:tracePt t="146398" x="6251575" y="4357688"/>
          <p14:tracePt t="146953" x="6251575" y="4348163"/>
          <p14:tracePt t="147028" x="6251575" y="4340225"/>
          <p14:tracePt t="147303" x="6259513" y="4340225"/>
          <p14:tracePt t="147330" x="6259513" y="4330700"/>
          <p14:tracePt t="147391" x="6259513" y="4322763"/>
          <p14:tracePt t="147419" x="6259513" y="4313238"/>
          <p14:tracePt t="147439" x="6259513" y="4303713"/>
          <p14:tracePt t="147447" x="6259513" y="4295775"/>
          <p14:tracePt t="147460" x="6259513" y="4286250"/>
          <p14:tracePt t="147467" x="6259513" y="4276725"/>
          <p14:tracePt t="147487" x="6259513" y="4268788"/>
          <p14:tracePt t="147495" x="6259513" y="4259263"/>
          <p14:tracePt t="147510" x="6259513" y="4251325"/>
          <p14:tracePt t="147529" x="6259513" y="4241800"/>
          <p14:tracePt t="147563" x="6259513" y="4232275"/>
          <p14:tracePt t="147706" x="6259513" y="4241800"/>
          <p14:tracePt t="147727" x="6259513" y="4251325"/>
          <p14:tracePt t="147741" x="6259513" y="4259263"/>
          <p14:tracePt t="147748" x="6259513" y="4268788"/>
          <p14:tracePt t="147762" x="6259513" y="4276725"/>
          <p14:tracePt t="147777" x="6259513" y="4286250"/>
          <p14:tracePt t="147794" x="6259513" y="4295775"/>
          <p14:tracePt t="147810" x="6259513" y="4303713"/>
          <p14:tracePt t="147827" x="6259513" y="4313238"/>
          <p14:tracePt t="147844" x="6259513" y="4322763"/>
          <p14:tracePt t="147871" x="6259513" y="4330700"/>
          <p14:tracePt t="148138" x="6259513" y="4322763"/>
          <p14:tracePt t="148213" x="6269038" y="4322763"/>
          <p14:tracePt t="148248" x="6269038" y="4313238"/>
          <p14:tracePt t="148282" x="6269038" y="4303713"/>
          <p14:tracePt t="148289" x="6269038" y="4295775"/>
          <p14:tracePt t="148302" x="6269038" y="4286250"/>
          <p14:tracePt t="148316" x="6269038" y="4276725"/>
          <p14:tracePt t="148336" x="6269038" y="4268788"/>
          <p14:tracePt t="148344" x="6269038" y="4259263"/>
          <p14:tracePt t="148364" x="6269038" y="4251325"/>
          <p14:tracePt t="148398" x="6269038" y="4241800"/>
          <p14:tracePt t="148426" x="6269038" y="4232275"/>
          <p14:tracePt t="148433" x="6259513" y="4232275"/>
          <p14:tracePt t="148444" x="6259513" y="4224338"/>
          <p14:tracePt t="148474" x="6259513" y="4214813"/>
          <p14:tracePt t="148495" x="6251575" y="4214813"/>
          <p14:tracePt t="148508" x="6251575" y="4205288"/>
          <p14:tracePt t="148631" x="6251575" y="4197350"/>
          <p14:tracePt t="148679" x="6242050" y="4197350"/>
          <p14:tracePt t="149001" x="6242050" y="4205288"/>
          <p14:tracePt t="149015" x="6242050" y="4214813"/>
          <p14:tracePt t="149029" x="6242050" y="4224338"/>
          <p14:tracePt t="149035" x="6242050" y="4232275"/>
          <p14:tracePt t="149044" x="6242050" y="4241800"/>
          <p14:tracePt t="149060" x="6242050" y="4259263"/>
          <p14:tracePt t="149077" x="6242050" y="4276725"/>
          <p14:tracePt t="149094" x="6242050" y="4286250"/>
          <p14:tracePt t="149111" x="6242050" y="4303713"/>
          <p14:tracePt t="149127" x="6242050" y="4322763"/>
          <p14:tracePt t="149144" x="6242050" y="4330700"/>
          <p14:tracePt t="149160" x="6242050" y="4340225"/>
          <p14:tracePt t="149177" x="6242050" y="4357688"/>
          <p14:tracePt t="149194" x="6242050" y="4367213"/>
          <p14:tracePt t="149227" x="6242050" y="4375150"/>
          <p14:tracePt t="149244" x="6242050" y="4384675"/>
          <p14:tracePt t="149261" x="6242050" y="4394200"/>
          <p14:tracePt t="149277" x="6232525" y="4402138"/>
          <p14:tracePt t="149294" x="6224588" y="4402138"/>
          <p14:tracePt t="149310" x="6224588" y="4411663"/>
          <p14:tracePt t="149327" x="6215063" y="4411663"/>
          <p14:tracePt t="149344" x="6215063" y="4419600"/>
          <p14:tracePt t="149360" x="6205538" y="4429125"/>
          <p14:tracePt t="149377" x="6205538" y="4438650"/>
          <p14:tracePt t="149394" x="6197600" y="4438650"/>
          <p14:tracePt t="149410" x="6188075" y="4446588"/>
          <p14:tracePt t="149444" x="6180138" y="4456113"/>
          <p14:tracePt t="149477" x="6170613" y="4456113"/>
          <p14:tracePt t="149495" x="6161088" y="4456113"/>
          <p14:tracePt t="149515" x="6153150" y="4456113"/>
          <p14:tracePt t="149529" x="6153150" y="4465638"/>
          <p14:tracePt t="149544" x="6143625" y="4465638"/>
          <p14:tracePt t="149597" x="6134100" y="4465638"/>
          <p14:tracePt t="149631" x="6126163" y="4465638"/>
          <p14:tracePt t="149659" x="6116638" y="4465638"/>
          <p14:tracePt t="149672" x="6108700" y="4465638"/>
          <p14:tracePt t="149707" x="6099175" y="4465638"/>
          <p14:tracePt t="149727" x="6099175" y="4473575"/>
          <p14:tracePt t="149741" x="6089650" y="4473575"/>
          <p14:tracePt t="149768" x="6081713" y="4473575"/>
          <p14:tracePt t="150063" x="6081713" y="4465638"/>
          <p14:tracePt t="150070" x="6089650" y="4456113"/>
          <p14:tracePt t="150084" x="6089650" y="4446588"/>
          <p14:tracePt t="150104" x="6099175" y="4438650"/>
          <p14:tracePt t="150118" x="6099175" y="4429125"/>
          <p14:tracePt t="150127" x="6099175" y="4419600"/>
          <p14:tracePt t="150144" x="6108700" y="4411663"/>
          <p14:tracePt t="150161" x="6116638" y="4394200"/>
          <p14:tracePt t="150177" x="6116638" y="4384675"/>
          <p14:tracePt t="150194" x="6126163" y="4367213"/>
          <p14:tracePt t="150210" x="6126163" y="4357688"/>
          <p14:tracePt t="150227" x="6134100" y="4348163"/>
          <p14:tracePt t="150244" x="6134100" y="4340225"/>
          <p14:tracePt t="150261" x="6143625" y="4330700"/>
          <p14:tracePt t="150277" x="6143625" y="4322763"/>
          <p14:tracePt t="150310" x="6143625" y="4313238"/>
          <p14:tracePt t="150330" x="6143625" y="4303713"/>
          <p14:tracePt t="150364" x="6143625" y="4295775"/>
          <p14:tracePt t="150378" x="6143625" y="4286250"/>
          <p14:tracePt t="150488" x="6153150" y="4286250"/>
          <p14:tracePt t="150515" x="6161088" y="4286250"/>
          <p14:tracePt t="150549" x="6170613" y="4295775"/>
          <p14:tracePt t="150584" x="6170613" y="4303713"/>
          <p14:tracePt t="150604" x="6170613" y="4313238"/>
          <p14:tracePt t="150618" x="6170613" y="4322763"/>
          <p14:tracePt t="150625" x="6170613" y="4330700"/>
          <p14:tracePt t="150646" x="6180138" y="4340225"/>
          <p14:tracePt t="150666" x="6180138" y="4348163"/>
          <p14:tracePt t="150673" x="6188075" y="4348163"/>
          <p14:tracePt t="150701" x="6188075" y="4357688"/>
          <p14:tracePt t="150721" x="6188075" y="4367213"/>
          <p14:tracePt t="150748" x="6188075" y="4375150"/>
          <p14:tracePt t="150824" x="6188075" y="4384675"/>
          <p14:tracePt t="150864" x="6188075" y="4394200"/>
          <p14:tracePt t="150885" x="6188075" y="4402138"/>
          <p14:tracePt t="150913" x="6188075" y="4411663"/>
          <p14:tracePt t="150920" x="6180138" y="4411663"/>
          <p14:tracePt t="150954" x="6180138" y="4419600"/>
          <p14:tracePt t="151001" x="6170613" y="4419600"/>
          <p14:tracePt t="151029" x="6170613" y="4429125"/>
          <p14:tracePt t="151042" x="6170613" y="4438650"/>
          <p14:tracePt t="151152" x="6170613" y="4429125"/>
          <p14:tracePt t="151173" x="6170613" y="4419600"/>
          <p14:tracePt t="151187" x="6170613" y="4411663"/>
          <p14:tracePt t="151200" x="6170613" y="4402138"/>
          <p14:tracePt t="151207" x="6170613" y="4394200"/>
          <p14:tracePt t="151214" x="6170613" y="4384675"/>
          <p14:tracePt t="151228" x="6170613" y="4375150"/>
          <p14:tracePt t="151244" x="6170613" y="4367213"/>
          <p14:tracePt t="151260" x="6170613" y="4357688"/>
          <p14:tracePt t="151277" x="6170613" y="4340225"/>
          <p14:tracePt t="151310" x="6170613" y="4322763"/>
          <p14:tracePt t="151327" x="6170613" y="4313238"/>
          <p14:tracePt t="151344" x="6170613" y="4303713"/>
          <p14:tracePt t="151365" x="6170613" y="4295775"/>
          <p14:tracePt t="151378" x="6180138" y="4286250"/>
          <p14:tracePt t="151406" x="6188075" y="4286250"/>
          <p14:tracePt t="151474" x="6197600" y="4286250"/>
          <p14:tracePt t="151509" x="6205538" y="4286250"/>
          <p14:tracePt t="151542" x="6205538" y="4295775"/>
          <p14:tracePt t="151597" x="6215063" y="4295775"/>
          <p14:tracePt t="151618" x="6224588" y="4295775"/>
          <p14:tracePt t="151645" x="6224588" y="4303713"/>
          <p14:tracePt t="151666" x="6232525" y="4303713"/>
          <p14:tracePt t="151693" x="6242050" y="4313238"/>
          <p14:tracePt t="151728" x="6251575" y="4322763"/>
          <p14:tracePt t="151734" x="6259513" y="4322763"/>
          <p14:tracePt t="151748" x="6269038" y="4322763"/>
          <p14:tracePt t="151769" x="6276975" y="4322763"/>
          <p14:tracePt t="151777" x="6286500" y="4322763"/>
          <p14:tracePt t="151794" x="6296025" y="4322763"/>
          <p14:tracePt t="151811" x="6313488" y="4322763"/>
          <p14:tracePt t="151827" x="6330950" y="4322763"/>
          <p14:tracePt t="151844" x="6340475" y="4322763"/>
          <p14:tracePt t="151860" x="6348413" y="4322763"/>
          <p14:tracePt t="151879" x="6357938" y="4322763"/>
          <p14:tracePt t="151894" x="6367463" y="4322763"/>
          <p14:tracePt t="151995" x="6367463" y="4313238"/>
          <p14:tracePt t="152009" x="6375400" y="4313238"/>
          <p14:tracePt t="152056" x="6375400" y="4303713"/>
          <p14:tracePt t="152111" x="6384925" y="4303713"/>
          <p14:tracePt t="152344" x="6384925" y="4295775"/>
          <p14:tracePt t="152378" x="6384925" y="4286250"/>
          <p14:tracePt t="152495" x="6394450" y="4286250"/>
          <p14:tracePt t="152515" x="6402388" y="4286250"/>
          <p14:tracePt t="152550" x="6411913" y="4286250"/>
          <p14:tracePt t="152563" x="6419850" y="4286250"/>
          <p14:tracePt t="152577" x="6429375" y="4286250"/>
          <p14:tracePt t="152584" x="6438900" y="4286250"/>
          <p14:tracePt t="152604" x="6446838" y="4286250"/>
          <p14:tracePt t="152638" x="6456363" y="4286250"/>
          <p14:tracePt t="152666" x="6465888" y="4286250"/>
          <p14:tracePt t="153303" x="6456363" y="4295775"/>
          <p14:tracePt t="153331" x="6446838" y="4295775"/>
          <p14:tracePt t="153365" x="6446838" y="4303713"/>
          <p14:tracePt t="153454" x="6438900" y="4303713"/>
          <p14:tracePt t="153461" x="6438900" y="4313238"/>
          <p14:tracePt t="153543" x="6429375" y="4313238"/>
          <p14:tracePt t="153673" x="6429375" y="4303713"/>
          <p14:tracePt t="153728" x="6429375" y="4295775"/>
          <p14:tracePt t="153830" x="6438900" y="4295775"/>
          <p14:tracePt t="153878" x="6438900" y="4286250"/>
          <p14:tracePt t="154886" x="6429375" y="4286250"/>
          <p14:tracePt t="154899" x="6419850" y="4286250"/>
          <p14:tracePt t="154913" x="6402388" y="4295775"/>
          <p14:tracePt t="154927" x="6394450" y="4295775"/>
          <p14:tracePt t="154934" x="6384925" y="4303713"/>
          <p14:tracePt t="154944" x="6367463" y="4303713"/>
          <p14:tracePt t="154961" x="6340475" y="4313238"/>
          <p14:tracePt t="154977" x="6286500" y="4330700"/>
          <p14:tracePt t="154994" x="6232525" y="4330700"/>
          <p14:tracePt t="155010" x="6134100" y="4348163"/>
          <p14:tracePt t="155027" x="6072188" y="4348163"/>
          <p14:tracePt t="155044" x="5911850" y="4357688"/>
          <p14:tracePt t="155060" x="5795963" y="4367213"/>
          <p14:tracePt t="155077" x="5670550" y="4375150"/>
          <p14:tracePt t="155094" x="5634038" y="4375150"/>
          <p14:tracePt t="155111" x="5599113" y="4394200"/>
          <p14:tracePt t="155127" x="5572125" y="4394200"/>
          <p14:tracePt t="155144" x="5562600" y="4402138"/>
          <p14:tracePt t="155160" x="5518150" y="4411663"/>
          <p14:tracePt t="155177" x="5500688" y="4411663"/>
          <p14:tracePt t="155194" x="5465763" y="4419600"/>
          <p14:tracePt t="155210" x="5446713" y="4419600"/>
          <p14:tracePt t="155227" x="5438775" y="4429125"/>
          <p14:tracePt t="155244" x="5411788" y="4438650"/>
          <p14:tracePt t="155260" x="5394325" y="4438650"/>
          <p14:tracePt t="155277" x="5375275" y="4446588"/>
          <p14:tracePt t="155294" x="5367338" y="4446588"/>
          <p14:tracePt t="155310" x="5340350" y="4465638"/>
          <p14:tracePt t="155327" x="5330825" y="4465638"/>
          <p14:tracePt t="155345" x="5322888" y="4473575"/>
          <p14:tracePt t="155360" x="5303838" y="4483100"/>
          <p14:tracePt t="155377" x="5303838" y="4491038"/>
          <p14:tracePt t="155394" x="5286375" y="4500563"/>
          <p14:tracePt t="155427" x="5276850" y="4510088"/>
          <p14:tracePt t="155444" x="5268913" y="4510088"/>
          <p14:tracePt t="155495" x="5268913" y="4518025"/>
          <p14:tracePt t="155509" x="5259388" y="4518025"/>
          <p14:tracePt t="155523" x="5259388" y="4527550"/>
          <p14:tracePt t="155536" x="5251450" y="4527550"/>
          <p14:tracePt t="155544" x="5251450" y="4537075"/>
          <p14:tracePt t="155560" x="5232400" y="4545013"/>
          <p14:tracePt t="155577" x="5224463" y="4554538"/>
          <p14:tracePt t="155594" x="5197475" y="4562475"/>
          <p14:tracePt t="155611" x="5170488" y="4589463"/>
          <p14:tracePt t="155627" x="5143500" y="4598988"/>
          <p14:tracePt t="155644" x="5126038" y="4608513"/>
          <p14:tracePt t="155660" x="5108575" y="4616450"/>
          <p14:tracePt t="155677" x="5099050" y="4625975"/>
          <p14:tracePt t="155694" x="5089525" y="4625975"/>
          <p14:tracePt t="155728" x="5081588" y="4625975"/>
          <p14:tracePt t="155776" x="5081588" y="4616450"/>
          <p14:tracePt t="155803" x="5081588" y="4608513"/>
          <p14:tracePt t="155831" x="5081588" y="4598988"/>
          <p14:tracePt t="155858" x="5081588" y="4589463"/>
          <p14:tracePt t="155879" x="5081588" y="4581525"/>
          <p14:tracePt t="155913" x="5081588" y="4572000"/>
          <p14:tracePt t="155933" x="5089525" y="4572000"/>
          <p14:tracePt t="155961" x="5099050" y="4572000"/>
          <p14:tracePt t="155968" x="5108575" y="4572000"/>
          <p14:tracePt t="155988" x="5116513" y="4572000"/>
          <p14:tracePt t="156002" x="5126038" y="4572000"/>
          <p14:tracePt t="156030" x="5133975" y="4572000"/>
          <p14:tracePt t="156050" x="5143500" y="4572000"/>
          <p14:tracePt t="156057" x="5153025" y="4572000"/>
          <p14:tracePt t="156078" x="5160963" y="4572000"/>
          <p14:tracePt t="156091" x="5170488" y="4572000"/>
          <p14:tracePt t="156119" x="5180013" y="4572000"/>
          <p14:tracePt t="156139" x="5187950" y="4572000"/>
          <p14:tracePt t="156166" x="5197475" y="4572000"/>
          <p14:tracePt t="156194" x="5205413" y="4572000"/>
          <p14:tracePt t="156228" x="5214938" y="4572000"/>
          <p14:tracePt t="156242" x="5224463" y="4572000"/>
          <p14:tracePt t="156263" x="5224463" y="4581525"/>
          <p14:tracePt t="156332" x="5224463" y="4589463"/>
          <p14:tracePt t="156400" x="5232400" y="4589463"/>
          <p14:tracePt t="156434" x="5232400" y="4598988"/>
          <p14:tracePt t="156728" x="5241925" y="4608513"/>
          <p14:tracePt t="156762" x="5251450" y="4616450"/>
          <p14:tracePt t="156776" x="5259388" y="4616450"/>
          <p14:tracePt t="156783" x="5259388" y="4625975"/>
          <p14:tracePt t="156941" x="5268913" y="4625975"/>
          <p14:tracePt t="157023" x="5276850" y="4625975"/>
          <p14:tracePt t="157057" x="5286375" y="4633913"/>
          <p14:tracePt t="157071" x="5295900" y="4633913"/>
          <p14:tracePt t="157091" x="5295900" y="4643438"/>
          <p14:tracePt t="157105" x="5303838" y="4643438"/>
          <p14:tracePt t="158078" x="5295900" y="4643438"/>
          <p14:tracePt t="158085" x="5268913" y="4652963"/>
          <p14:tracePt t="158094" x="5259388" y="4652963"/>
          <p14:tracePt t="158111" x="5232400" y="4660900"/>
          <p14:tracePt t="158127" x="5224463" y="4660900"/>
          <p14:tracePt t="158144" x="5205413" y="4660900"/>
          <p14:tracePt t="158160" x="5187950" y="4660900"/>
          <p14:tracePt t="158177" x="5170488" y="4660900"/>
          <p14:tracePt t="158194" x="5160963" y="4660900"/>
          <p14:tracePt t="158210" x="5153025" y="4660900"/>
          <p14:tracePt t="158244" x="5133975" y="4660900"/>
          <p14:tracePt t="158790" x="5133975" y="4670425"/>
          <p14:tracePt t="158907" x="5143500" y="4670425"/>
          <p14:tracePt t="159003" x="5153025" y="4670425"/>
          <p14:tracePt t="159071" x="5153025" y="4679950"/>
          <p14:tracePt t="159098" x="5153025" y="4687888"/>
          <p14:tracePt t="159140" x="5153025" y="4697413"/>
          <p14:tracePt t="159297" x="5143500" y="4697413"/>
          <p14:tracePt t="159318" x="5133975" y="4697413"/>
          <p14:tracePt t="159496" x="5143500" y="4697413"/>
          <p14:tracePt t="159531" x="5153025" y="4697413"/>
          <p14:tracePt t="159564" x="5160963" y="4697413"/>
          <p14:tracePt t="159592" x="5170488" y="4697413"/>
          <p14:tracePt t="159605" x="5180013" y="4697413"/>
          <p14:tracePt t="159640" x="5187950" y="4697413"/>
          <p14:tracePt t="159688" x="5197475" y="4697413"/>
          <p14:tracePt t="159770" x="5197475" y="4687888"/>
          <p14:tracePt t="159797" x="5197475" y="4679950"/>
          <p14:tracePt t="159818" x="5197475" y="4670425"/>
          <p14:tracePt t="159845" x="5205413" y="4660900"/>
          <p14:tracePt t="159866" x="5205413" y="4652963"/>
          <p14:tracePt t="159907" x="5205413" y="4643438"/>
          <p14:tracePt t="159920" x="5205413" y="4633913"/>
          <p14:tracePt t="159955" x="5205413" y="4625975"/>
          <p14:tracePt t="159962" x="5214938" y="4625975"/>
          <p14:tracePt t="159976" x="5214938" y="4616450"/>
          <p14:tracePt t="160010" x="5214938" y="4608513"/>
          <p14:tracePt t="160099" x="5224463" y="4608513"/>
          <p14:tracePt t="160181" x="5224463" y="4598988"/>
          <p14:tracePt t="160222" x="5224463" y="4589463"/>
          <p14:tracePt t="160256" x="5232400" y="4589463"/>
          <p14:tracePt t="160291" x="5232400" y="4581525"/>
          <p14:tracePt t="160345" x="5232400" y="4572000"/>
          <p14:tracePt t="160400" x="5232400" y="4562475"/>
          <p14:tracePt t="160414" x="5232400" y="4554538"/>
          <p14:tracePt t="160421" x="5241925" y="4554538"/>
          <p14:tracePt t="160441" x="5251450" y="4554538"/>
          <p14:tracePt t="160455" x="5251450" y="4545013"/>
          <p14:tracePt t="160496" x="5251450" y="4537075"/>
          <p14:tracePt t="160510" x="5259388" y="4537075"/>
          <p14:tracePt t="160558" x="5268913" y="4537075"/>
          <p14:tracePt t="160578" x="5268913" y="4527550"/>
          <p14:tracePt t="161243" x="5268913" y="4537075"/>
          <p14:tracePt t="161257" x="5259388" y="4537075"/>
          <p14:tracePt t="161263" x="5251450" y="4545013"/>
          <p14:tracePt t="161277" x="5251450" y="4562475"/>
          <p14:tracePt t="161294" x="5241925" y="4572000"/>
          <p14:tracePt t="161311" x="5224463" y="4581525"/>
          <p14:tracePt t="161327" x="5224463" y="4589463"/>
          <p14:tracePt t="161344" x="5214938" y="4598988"/>
          <p14:tracePt t="161360" x="5205413" y="4598988"/>
          <p14:tracePt t="161476" x="5205413" y="4608513"/>
          <p14:tracePt t="161538" x="5214938" y="4608513"/>
          <p14:tracePt t="161558" x="5224463" y="4608513"/>
          <p14:tracePt t="161586" x="5232400" y="4608513"/>
          <p14:tracePt t="161619" x="5241925" y="4608513"/>
          <p14:tracePt t="161688" x="5251450" y="4608513"/>
          <p14:tracePt t="161695" x="5251450" y="4598988"/>
          <p14:tracePt t="161709" x="5251450" y="4589463"/>
          <p14:tracePt t="161722" x="5259388" y="4589463"/>
          <p14:tracePt t="161784" x="5259388" y="4581525"/>
          <p14:tracePt t="161825" x="5268913" y="4581525"/>
          <p14:tracePt t="161859" x="5268913" y="4572000"/>
          <p14:tracePt t="161914" x="5268913" y="4562475"/>
          <p14:tracePt t="161928" x="5276850" y="4562475"/>
          <p14:tracePt t="161948" x="5276850" y="4554538"/>
          <p14:tracePt t="162017" x="5276850" y="4545013"/>
          <p14:tracePt t="162085" x="5286375" y="4545013"/>
          <p14:tracePt t="162099" x="5295900" y="4545013"/>
          <p14:tracePt t="162695" x="5303838" y="4545013"/>
          <p14:tracePt t="162702" x="5303838" y="4554538"/>
          <p14:tracePt t="162729" x="5303838" y="4562475"/>
          <p14:tracePt t="162764" x="5303838" y="4572000"/>
          <p14:tracePt t="162798" x="5303838" y="4581525"/>
          <p14:tracePt t="162818" x="5303838" y="4589463"/>
          <p14:tracePt t="162839" x="5303838" y="4598988"/>
          <p14:tracePt t="162866" x="5303838" y="4608513"/>
          <p14:tracePt t="162873" x="5295900" y="4608513"/>
          <p14:tracePt t="162893" x="5295900" y="4616450"/>
          <p14:tracePt t="162908" x="5286375" y="4616450"/>
          <p14:tracePt t="162914" x="5286375" y="4625975"/>
          <p14:tracePt t="162928" x="5286375" y="4633913"/>
          <p14:tracePt t="162944" x="5276850" y="4633913"/>
          <p14:tracePt t="162962" x="5276850" y="4643438"/>
          <p14:tracePt t="162977" x="5268913" y="4643438"/>
          <p14:tracePt t="162994" x="5268913" y="4652963"/>
          <p14:tracePt t="163010" x="5259388" y="4652963"/>
          <p14:tracePt t="163027" x="5251450" y="4652963"/>
          <p14:tracePt t="163086" x="5241925" y="4652963"/>
          <p14:tracePt t="163161" x="5232400" y="4652963"/>
          <p14:tracePt t="163832" x="5232400" y="4660900"/>
          <p14:tracePt t="163852" x="5232400" y="4670425"/>
          <p14:tracePt t="163880" x="5232400" y="4679950"/>
          <p14:tracePt t="164154" x="5241925" y="4679950"/>
          <p14:tracePt t="164174" x="5241925" y="4670425"/>
          <p14:tracePt t="164182" x="5241925" y="4660900"/>
          <p14:tracePt t="164195" x="5251450" y="4660900"/>
          <p14:tracePt t="164202" x="5251450" y="4652963"/>
          <p14:tracePt t="164210" x="5259388" y="4652963"/>
          <p14:tracePt t="164236" x="5259388" y="4643438"/>
          <p14:tracePt t="164244" x="5268913" y="4643438"/>
          <p14:tracePt t="164260" x="5268913" y="4633913"/>
          <p14:tracePt t="164278" x="5276850" y="4625975"/>
          <p14:tracePt t="164305" x="5286375" y="4616450"/>
          <p14:tracePt t="164339" x="5286375" y="4608513"/>
          <p14:tracePt t="164373" x="5286375" y="4598988"/>
          <p14:tracePt t="164477" x="5286375" y="4589463"/>
          <p14:tracePt t="164537" x="5286375" y="4581525"/>
          <p14:tracePt t="164565" x="5286375" y="4572000"/>
          <p14:tracePt t="164606" x="5286375" y="4562475"/>
          <p14:tracePt t="164626" x="5286375" y="4554538"/>
          <p14:tracePt t="164661" x="5286375" y="4545013"/>
          <p14:tracePt t="164688" x="5286375" y="4537075"/>
          <p14:tracePt t="164763" x="5286375" y="4527550"/>
          <p14:tracePt t="164839" x="5286375" y="4518025"/>
          <p14:tracePt t="165134" x="5286375" y="4527550"/>
          <p14:tracePt t="165147" x="5286375" y="4537075"/>
          <p14:tracePt t="165168" x="5286375" y="4545013"/>
          <p14:tracePt t="165175" x="5295900" y="4545013"/>
          <p14:tracePt t="165195" x="5295900" y="4554538"/>
          <p14:tracePt t="165222" x="5303838" y="4554538"/>
          <p14:tracePt t="165264" x="5313363" y="4554538"/>
          <p14:tracePt t="165284" x="5313363" y="4545013"/>
          <p14:tracePt t="165291" x="5322888" y="4545013"/>
          <p14:tracePt t="165298" x="5330825" y="4545013"/>
          <p14:tracePt t="165312" x="5340350" y="4537075"/>
          <p14:tracePt t="165327" x="5357813" y="4537075"/>
          <p14:tracePt t="165344" x="5384800" y="4518025"/>
          <p14:tracePt t="165360" x="5419725" y="4500563"/>
          <p14:tracePt t="165377" x="5446713" y="4491038"/>
          <p14:tracePt t="165380" x="5465763" y="4491038"/>
          <p14:tracePt t="165394" x="5491163" y="4473575"/>
          <p14:tracePt t="165410" x="5510213" y="4465638"/>
          <p14:tracePt t="165427" x="5545138" y="4446588"/>
          <p14:tracePt t="165444" x="5562600" y="4446588"/>
          <p14:tracePt t="165460" x="5581650" y="4438650"/>
          <p14:tracePt t="165477" x="5599113" y="4429125"/>
          <p14:tracePt t="165494" x="5608638" y="4429125"/>
          <p14:tracePt t="165510" x="5626100" y="4419600"/>
          <p14:tracePt t="165527" x="5634038" y="4419600"/>
          <p14:tracePt t="165544" x="5634038" y="4411663"/>
          <p14:tracePt t="165560" x="5643563" y="4411663"/>
          <p14:tracePt t="165577" x="5653088" y="4402138"/>
          <p14:tracePt t="165594" x="5670550" y="4394200"/>
          <p14:tracePt t="165611" x="5680075" y="4384675"/>
          <p14:tracePt t="165627" x="5688013" y="4375150"/>
          <p14:tracePt t="165660" x="5688013" y="4367213"/>
          <p14:tracePt t="165677" x="5688013" y="4357688"/>
          <p14:tracePt t="165696" x="5688013" y="4348163"/>
          <p14:tracePt t="165764" x="5680075" y="4357688"/>
          <p14:tracePt t="165770" x="5680075" y="4367213"/>
          <p14:tracePt t="165777" x="5670550" y="4367213"/>
          <p14:tracePt t="165794" x="5661025" y="4375150"/>
          <p14:tracePt t="165811" x="5643563" y="4394200"/>
          <p14:tracePt t="165827" x="5634038" y="4402138"/>
          <p14:tracePt t="165844" x="5626100" y="4411663"/>
          <p14:tracePt t="165860" x="5608638" y="4429125"/>
          <p14:tracePt t="165877" x="5599113" y="4438650"/>
          <p14:tracePt t="165894" x="5589588" y="4446588"/>
          <p14:tracePt t="165911" x="5589588" y="4456113"/>
          <p14:tracePt t="165927" x="5581650" y="4465638"/>
          <p14:tracePt t="165960" x="5572125" y="4473575"/>
          <p14:tracePt t="165990" x="5562600" y="4483100"/>
          <p14:tracePt t="166003" x="5554663" y="4483100"/>
          <p14:tracePt t="166031" x="5554663" y="4491038"/>
          <p14:tracePt t="166038" x="5545138" y="4491038"/>
          <p14:tracePt t="166065" x="5537200" y="4500563"/>
          <p14:tracePt t="166099" x="5527675" y="4500563"/>
          <p14:tracePt t="166113" x="5518150" y="4510088"/>
          <p14:tracePt t="166141" x="5510213" y="4510088"/>
          <p14:tracePt t="166161" x="5500688" y="4510088"/>
          <p14:tracePt t="166182" x="5491163" y="4518025"/>
          <p14:tracePt t="166189" x="5483225" y="4518025"/>
          <p14:tracePt t="166202" x="5473700" y="4518025"/>
          <p14:tracePt t="166216" x="5473700" y="4527550"/>
          <p14:tracePt t="166227" x="5465763" y="4527550"/>
          <p14:tracePt t="166244" x="5446713" y="4537075"/>
          <p14:tracePt t="166260" x="5438775" y="4545013"/>
          <p14:tracePt t="166277" x="5429250" y="4545013"/>
          <p14:tracePt t="166294" x="5419725" y="4545013"/>
          <p14:tracePt t="166311" x="5411788" y="4554538"/>
          <p14:tracePt t="166344" x="5402263" y="4554538"/>
          <p14:tracePt t="166373" x="5394325" y="4554538"/>
          <p14:tracePt t="166414" x="5394325" y="4545013"/>
          <p14:tracePt t="166428" x="5394325" y="4537075"/>
          <p14:tracePt t="166436" x="5394325" y="4527550"/>
          <p14:tracePt t="166444" x="5402263" y="4527550"/>
          <p14:tracePt t="166460" x="5411788" y="4518025"/>
          <p14:tracePt t="166477" x="5429250" y="4500563"/>
          <p14:tracePt t="166494" x="5446713" y="4491038"/>
          <p14:tracePt t="166510" x="5473700" y="4483100"/>
          <p14:tracePt t="166527" x="5483225" y="4465638"/>
          <p14:tracePt t="166544" x="5510213" y="4446588"/>
          <p14:tracePt t="166560" x="5518150" y="4446588"/>
          <p14:tracePt t="166577" x="5527675" y="4438650"/>
          <p14:tracePt t="166594" x="5545138" y="4429125"/>
          <p14:tracePt t="166610" x="5545138" y="4419600"/>
          <p14:tracePt t="166627" x="5562600" y="4411663"/>
          <p14:tracePt t="166661" x="5581650" y="4402138"/>
          <p14:tracePt t="166677" x="5589588" y="4394200"/>
          <p14:tracePt t="166694" x="5608638" y="4384675"/>
          <p14:tracePt t="166710" x="5634038" y="4367213"/>
          <p14:tracePt t="166727" x="5653088" y="4367213"/>
          <p14:tracePt t="166744" x="5688013" y="4348163"/>
          <p14:tracePt t="166760" x="5741988" y="4322763"/>
          <p14:tracePt t="166778" x="5795963" y="4295775"/>
          <p14:tracePt t="166794" x="5822950" y="4276725"/>
          <p14:tracePt t="166811" x="5840413" y="4268788"/>
          <p14:tracePt t="166827" x="5857875" y="4259263"/>
          <p14:tracePt t="166844" x="5867400" y="4251325"/>
          <p14:tracePt t="166860" x="5875338" y="4251325"/>
          <p14:tracePt t="166877" x="5884863" y="4251325"/>
          <p14:tracePt t="166907" x="5884863" y="4259263"/>
          <p14:tracePt t="166914" x="5884863" y="4268788"/>
          <p14:tracePt t="166935" x="5884863" y="4276725"/>
          <p14:tracePt t="166949" x="5884863" y="4286250"/>
          <p14:tracePt t="166963" x="5884863" y="4295775"/>
          <p14:tracePt t="166977" x="5875338" y="4303713"/>
          <p14:tracePt t="166994" x="5867400" y="4313238"/>
          <p14:tracePt t="167010" x="5848350" y="4322763"/>
          <p14:tracePt t="167027" x="5830888" y="4330700"/>
          <p14:tracePt t="167044" x="5813425" y="4340225"/>
          <p14:tracePt t="167060" x="5803900" y="4348163"/>
          <p14:tracePt t="167077" x="5795963" y="4348163"/>
          <p14:tracePt t="167094" x="5786438" y="4357688"/>
          <p14:tracePt t="167111" x="5776913" y="4357688"/>
          <p14:tracePt t="167127" x="5759450" y="4375150"/>
          <p14:tracePt t="167160" x="5751513" y="4375150"/>
          <p14:tracePt t="167177" x="5732463" y="4384675"/>
          <p14:tracePt t="167194" x="5724525" y="4384675"/>
          <p14:tracePt t="167210" x="5724525" y="4394200"/>
          <p14:tracePt t="167227" x="5715000" y="4402138"/>
          <p14:tracePt t="167244" x="5697538" y="4411663"/>
          <p14:tracePt t="167260" x="5697538" y="4419600"/>
          <p14:tracePt t="167277" x="5688013" y="4429125"/>
          <p14:tracePt t="167294" x="5670550" y="4446588"/>
          <p14:tracePt t="167310" x="5661025" y="4456113"/>
          <p14:tracePt t="167327" x="5643563" y="4473575"/>
          <p14:tracePt t="167344" x="5634038" y="4483100"/>
          <p14:tracePt t="167360" x="5616575" y="4500563"/>
          <p14:tracePt t="167377" x="5608638" y="4510088"/>
          <p14:tracePt t="167394" x="5589588" y="4527550"/>
          <p14:tracePt t="167410" x="5581650" y="4537075"/>
          <p14:tracePt t="167427" x="5581650" y="4545013"/>
          <p14:tracePt t="167444" x="5562600" y="4545013"/>
          <p14:tracePt t="167477" x="5554663" y="4545013"/>
          <p14:tracePt t="167494" x="5554663" y="4554538"/>
          <p14:tracePt t="167607" x="5554663" y="4562475"/>
          <p14:tracePt t="167627" x="5545138" y="4562475"/>
          <p14:tracePt t="167634" x="5545138" y="4572000"/>
          <p14:tracePt t="167644" x="5545138" y="4581525"/>
          <p14:tracePt t="167661" x="5537200" y="4589463"/>
          <p14:tracePt t="167677" x="5527675" y="4598988"/>
          <p14:tracePt t="167694" x="5518150" y="4598988"/>
          <p14:tracePt t="167711" x="5510213" y="4616450"/>
          <p14:tracePt t="167727" x="5510213" y="4625975"/>
          <p14:tracePt t="167744" x="5500688" y="4625975"/>
          <p14:tracePt t="167760" x="5491163" y="4633913"/>
          <p14:tracePt t="167880" x="5500688" y="4633913"/>
          <p14:tracePt t="167908" x="5510213" y="4633913"/>
          <p14:tracePt t="167929" x="5518150" y="4633913"/>
          <p14:tracePt t="167942" x="5527675" y="4633913"/>
          <p14:tracePt t="167949" x="5537200" y="4633913"/>
          <p14:tracePt t="167969" x="5545138" y="4633913"/>
          <p14:tracePt t="167977" x="5554663" y="4633913"/>
          <p14:tracePt t="167994" x="5572125" y="4633913"/>
          <p14:tracePt t="168010" x="5589588" y="4633913"/>
          <p14:tracePt t="168027" x="5599113" y="4633913"/>
          <p14:tracePt t="168044" x="5608638" y="4633913"/>
          <p14:tracePt t="168060" x="5626100" y="4633913"/>
          <p14:tracePt t="168077" x="5634038" y="4633913"/>
          <p14:tracePt t="168094" x="5670550" y="4633913"/>
          <p14:tracePt t="168110" x="5697538" y="4633913"/>
          <p14:tracePt t="168127" x="5751513" y="4633913"/>
          <p14:tracePt t="168144" x="5776913" y="4633913"/>
          <p14:tracePt t="168161" x="5813425" y="4633913"/>
          <p14:tracePt t="168177" x="5848350" y="4633913"/>
          <p14:tracePt t="168194" x="5867400" y="4633913"/>
          <p14:tracePt t="168210" x="5894388" y="4633913"/>
          <p14:tracePt t="168227" x="5911850" y="4633913"/>
          <p14:tracePt t="168244" x="5919788" y="4633913"/>
          <p14:tracePt t="168260" x="5946775" y="4633913"/>
          <p14:tracePt t="168277" x="5965825" y="4633913"/>
          <p14:tracePt t="168294" x="5973763" y="4633913"/>
          <p14:tracePt t="168311" x="5991225" y="4633913"/>
          <p14:tracePt t="168327" x="6037263" y="4625975"/>
          <p14:tracePt t="168344" x="6081713" y="4616450"/>
          <p14:tracePt t="168360" x="6188075" y="4572000"/>
          <p14:tracePt t="168377" x="6224588" y="4562475"/>
          <p14:tracePt t="168394" x="6251575" y="4554538"/>
          <p14:tracePt t="168410" x="6286500" y="4537075"/>
          <p14:tracePt t="168427" x="6303963" y="4527550"/>
          <p14:tracePt t="168444" x="6313488" y="4510088"/>
          <p14:tracePt t="168460" x="6323013" y="4500563"/>
          <p14:tracePt t="168477" x="6330950" y="4491038"/>
          <p14:tracePt t="168494" x="6330950" y="4483100"/>
          <p14:tracePt t="168510" x="6330950" y="4473575"/>
          <p14:tracePt t="168527" x="6330950" y="4465638"/>
          <p14:tracePt t="168544" x="6330950" y="4456113"/>
          <p14:tracePt t="168560" x="6330950" y="4446588"/>
          <p14:tracePt t="168577" x="6323013" y="4446588"/>
          <p14:tracePt t="168594" x="6313488" y="4438650"/>
          <p14:tracePt t="168611" x="6303963" y="4438650"/>
          <p14:tracePt t="168627" x="6276975" y="4429125"/>
          <p14:tracePt t="168644" x="6259513" y="4419600"/>
          <p14:tracePt t="168661" x="6224588" y="4419600"/>
          <p14:tracePt t="168677" x="6205538" y="4419600"/>
          <p14:tracePt t="168694" x="6180138" y="4411663"/>
          <p14:tracePt t="168710" x="6153150" y="4402138"/>
          <p14:tracePt t="168727" x="6134100" y="4402138"/>
          <p14:tracePt t="168744" x="6108700" y="4384675"/>
          <p14:tracePt t="168760" x="6089650" y="4384675"/>
          <p14:tracePt t="168778" x="6062663" y="4375150"/>
          <p14:tracePt t="168794" x="6054725" y="4375150"/>
          <p14:tracePt t="168810" x="6045200" y="4367213"/>
          <p14:tracePt t="168827" x="6027738" y="4357688"/>
          <p14:tracePt t="168844" x="6018213" y="4357688"/>
          <p14:tracePt t="168860" x="6010275" y="4348163"/>
          <p14:tracePt t="168877" x="6000750" y="4348163"/>
          <p14:tracePt t="168894" x="5991225" y="4348163"/>
          <p14:tracePt t="168910" x="5983288" y="4340225"/>
          <p14:tracePt t="168927" x="5965825" y="4340225"/>
          <p14:tracePt t="168960" x="5956300" y="4340225"/>
          <p14:tracePt t="168983" x="5956300" y="4330700"/>
          <p14:tracePt t="169100" x="5965825" y="4330700"/>
          <p14:tracePt t="169114" x="5973763" y="4330700"/>
          <p14:tracePt t="169148" x="5983288" y="4330700"/>
          <p14:tracePt t="169162" x="5991225" y="4330700"/>
          <p14:tracePt t="169182" x="6000750" y="4330700"/>
          <p14:tracePt t="169196" x="6010275" y="4330700"/>
          <p14:tracePt t="169203" x="6010275" y="4340225"/>
          <p14:tracePt t="169216" x="6018213" y="4340225"/>
          <p14:tracePt t="169251" x="6027738" y="4340225"/>
          <p14:tracePt t="169278" x="6037263" y="4340225"/>
          <p14:tracePt t="169299" x="6045200" y="4340225"/>
          <p14:tracePt t="169333" x="6054725" y="4340225"/>
          <p14:tracePt t="169360" x="6062663" y="4340225"/>
          <p14:tracePt t="169395" x="6072188" y="4340225"/>
          <p14:tracePt t="169415" x="6081713" y="4340225"/>
          <p14:tracePt t="169429" x="6089650" y="4340225"/>
          <p14:tracePt t="169442" x="6099175" y="4340225"/>
          <p14:tracePt t="169456" x="6116638" y="4330700"/>
          <p14:tracePt t="169470" x="6126163" y="4322763"/>
          <p14:tracePt t="169477" x="6143625" y="4322763"/>
          <p14:tracePt t="169494" x="6161088" y="4322763"/>
          <p14:tracePt t="169510" x="6180138" y="4322763"/>
          <p14:tracePt t="169527" x="6197600" y="4313238"/>
          <p14:tracePt t="169544" x="6205538" y="4313238"/>
          <p14:tracePt t="170236" x="6037263" y="3768725"/>
          <p14:tracePt t="170239" x="6018213" y="3741738"/>
          <p14:tracePt t="170244" x="6010275" y="3741738"/>
          <p14:tracePt t="170260" x="6000750" y="3732213"/>
          <p14:tracePt t="170408" x="6010275" y="3732213"/>
          <p14:tracePt t="170436" x="6018213" y="3732213"/>
          <p14:tracePt t="170450" x="6027738" y="3732213"/>
          <p14:tracePt t="170457" x="6027738" y="3741738"/>
          <p14:tracePt t="170470" x="6037263" y="3741738"/>
          <p14:tracePt t="170491" x="6037263" y="3751263"/>
          <p14:tracePt t="170505" x="6045200" y="3759200"/>
          <p14:tracePt t="170532" x="6045200" y="3768725"/>
          <p14:tracePt t="170539" x="6054725" y="3768725"/>
          <p14:tracePt t="170552" x="6062663" y="3768725"/>
          <p14:tracePt t="170566" x="6062663" y="3776663"/>
          <p14:tracePt t="170600" x="6062663" y="3786188"/>
          <p14:tracePt t="170614" x="6062663" y="3795713"/>
          <p14:tracePt t="170648" x="6062663" y="3803650"/>
          <p14:tracePt t="170682" x="6062663" y="3813175"/>
          <p14:tracePt t="170710" x="6062663" y="3822700"/>
          <p14:tracePt t="170724" x="6062663" y="3830638"/>
          <p14:tracePt t="170751" x="6062663" y="3840163"/>
          <p14:tracePt t="170765" x="6062663" y="3848100"/>
          <p14:tracePt t="170779" x="6062663" y="3857625"/>
          <p14:tracePt t="170792" x="6062663" y="3867150"/>
          <p14:tracePt t="170799" x="6062663" y="3875088"/>
          <p14:tracePt t="170810" x="6072188" y="3875088"/>
          <p14:tracePt t="170827" x="6072188" y="3902075"/>
          <p14:tracePt t="170844" x="6072188" y="3919538"/>
          <p14:tracePt t="170860" x="6081713" y="3965575"/>
          <p14:tracePt t="170877" x="6081713" y="3973513"/>
          <p14:tracePt t="170894" x="6089650" y="4010025"/>
          <p14:tracePt t="170910" x="6089650" y="4044950"/>
          <p14:tracePt t="170927" x="6099175" y="4062413"/>
          <p14:tracePt t="170944" x="6099175" y="4089400"/>
          <p14:tracePt t="170960" x="6099175" y="4116388"/>
          <p14:tracePt t="170977" x="6099175" y="4133850"/>
          <p14:tracePt t="170994" x="6099175" y="4152900"/>
          <p14:tracePt t="171011" x="6099175" y="4170363"/>
          <p14:tracePt t="171046" x="6099175" y="4179888"/>
          <p14:tracePt t="171183" x="6089650" y="4179888"/>
          <p14:tracePt t="171196" x="6081713" y="4179888"/>
          <p14:tracePt t="171203" x="6072188" y="4179888"/>
          <p14:tracePt t="171224" x="6062663" y="4179888"/>
          <p14:tracePt t="171238" x="6054725" y="4179888"/>
          <p14:tracePt t="171251" x="6045200" y="4179888"/>
          <p14:tracePt t="171265" x="6037263" y="4179888"/>
          <p14:tracePt t="171286" x="6027738" y="4179888"/>
          <p14:tracePt t="171320" x="6018213" y="4179888"/>
          <p14:tracePt t="171361" x="6018213" y="4187825"/>
          <p14:tracePt t="171375" x="6018213" y="4197350"/>
          <p14:tracePt t="171409" x="6018213" y="4205288"/>
          <p14:tracePt t="171436" x="6027738" y="4205288"/>
          <p14:tracePt t="171464" x="6037263" y="4205288"/>
          <p14:tracePt t="171484" x="6045200" y="4205288"/>
          <p14:tracePt t="171505" x="6054725" y="4205288"/>
          <p14:tracePt t="171525" x="6062663" y="4205288"/>
          <p14:tracePt t="172235" x="6062663" y="4259263"/>
          <p14:tracePt t="172240" x="6072188" y="4340225"/>
          <p14:tracePt t="172246" x="6072188" y="4384675"/>
          <p14:tracePt t="172260" x="6072188" y="4419600"/>
          <p14:tracePt t="172277" x="6072188" y="4446588"/>
          <p14:tracePt t="172294" x="6072188" y="4465638"/>
          <p14:tracePt t="172310" x="6072188" y="4483100"/>
          <p14:tracePt t="172327" x="6072188" y="4500563"/>
          <p14:tracePt t="172344" x="6072188" y="4510088"/>
          <p14:tracePt t="172377" x="6072188" y="4518025"/>
          <p14:tracePt t="172786" x="6072188" y="4510088"/>
          <p14:tracePt t="176040" x="6072188" y="4562475"/>
          <p14:tracePt t="176047" x="6072188" y="4608513"/>
          <p14:tracePt t="176054" x="6081713" y="4643438"/>
          <p14:tracePt t="176060" x="6081713" y="4660900"/>
          <p14:tracePt t="176077" x="6081713" y="4679950"/>
          <p14:tracePt t="176094" x="6081713" y="4697413"/>
          <p14:tracePt t="176110" x="6081713" y="4714875"/>
          <p14:tracePt t="176127" x="6081713" y="4724400"/>
          <p14:tracePt t="176144" x="6081713" y="4732338"/>
          <p14:tracePt t="176160" x="6081713" y="4741863"/>
          <p14:tracePt t="176184" x="6081713" y="4751388"/>
          <p14:tracePt t="176197" x="6081713" y="4759325"/>
          <p14:tracePt t="176210" x="6081713" y="4768850"/>
          <p14:tracePt t="176227" x="6081713" y="4776788"/>
          <p14:tracePt t="176244" x="6081713" y="4786313"/>
          <p14:tracePt t="176260" x="6081713" y="4795838"/>
          <p14:tracePt t="176277" x="6081713" y="4803775"/>
          <p14:tracePt t="176294" x="6081713" y="4813300"/>
          <p14:tracePt t="176310" x="6081713" y="4822825"/>
          <p14:tracePt t="176327" x="6081713" y="4830763"/>
          <p14:tracePt t="176344" x="6089650" y="4840288"/>
          <p14:tracePt t="176361" x="6089650" y="4848225"/>
          <p14:tracePt t="176377" x="6089650" y="4857750"/>
          <p14:tracePt t="176394" x="6099175" y="4875213"/>
          <p14:tracePt t="176410" x="6099175" y="4884738"/>
          <p14:tracePt t="176427" x="6108700" y="4894263"/>
          <p14:tracePt t="176444" x="6116638" y="4911725"/>
          <p14:tracePt t="176461" x="6116638" y="4919663"/>
          <p14:tracePt t="176478" x="6126163" y="4929188"/>
          <p14:tracePt t="176510" x="6134100" y="4938713"/>
          <p14:tracePt t="176527" x="6134100" y="4946650"/>
          <p14:tracePt t="176544" x="6143625" y="4946650"/>
          <p14:tracePt t="176560" x="6153150" y="4956175"/>
          <p14:tracePt t="176577" x="6153150" y="4965700"/>
          <p14:tracePt t="176594" x="6161088" y="4965700"/>
          <p14:tracePt t="176610" x="6170613" y="4973638"/>
          <p14:tracePt t="176635" x="6180138" y="4983163"/>
          <p14:tracePt t="176644" x="6188075" y="4991100"/>
          <p14:tracePt t="176660" x="6197600" y="4991100"/>
          <p14:tracePt t="176677" x="6205538" y="5000625"/>
          <p14:tracePt t="176694" x="6215063" y="5010150"/>
          <p14:tracePt t="176711" x="6232525" y="5018088"/>
          <p14:tracePt t="176727" x="6232525" y="5027613"/>
          <p14:tracePt t="176760" x="6242050" y="5027613"/>
          <p14:tracePt t="176777" x="6251575" y="5027613"/>
          <p14:tracePt t="176794" x="6269038" y="5027613"/>
          <p14:tracePt t="176810" x="6269038" y="5018088"/>
          <p14:tracePt t="176827" x="6276975" y="5018088"/>
          <p14:tracePt t="176844" x="6276975" y="5010150"/>
          <p14:tracePt t="176861" x="6286500" y="5010150"/>
          <p14:tracePt t="176877" x="6296025" y="5000625"/>
          <p14:tracePt t="176910" x="6296025" y="4983163"/>
          <p14:tracePt t="176944" x="6296025" y="4973638"/>
          <p14:tracePt t="176978" x="6296025" y="4965700"/>
          <p14:tracePt t="177005" x="6296025" y="4956175"/>
          <p14:tracePt t="177040" x="6296025" y="4946650"/>
          <p14:tracePt t="177115" x="6286500" y="4946650"/>
          <p14:tracePt t="177142" x="6276975" y="4946650"/>
          <p14:tracePt t="177170" x="6276975" y="4956175"/>
          <p14:tracePt t="177198" x="6276975" y="4965700"/>
          <p14:tracePt t="177300" x="6276975" y="4973638"/>
          <p14:tracePt t="177334" x="6276975" y="4983163"/>
          <p14:tracePt t="177348" x="6276975" y="4991100"/>
          <p14:tracePt t="177369" x="6276975" y="5000625"/>
          <p14:tracePt t="177396" x="6276975" y="5010150"/>
          <p14:tracePt t="177416" x="6276975" y="5018088"/>
          <p14:tracePt t="177423" x="6276975" y="5027613"/>
          <p14:tracePt t="177437" x="6276975" y="5037138"/>
          <p14:tracePt t="177445" x="6286500" y="5045075"/>
          <p14:tracePt t="177460" x="6296025" y="5054600"/>
          <p14:tracePt t="177478" x="6296025" y="5081588"/>
          <p14:tracePt t="177494" x="6303963" y="5089525"/>
          <p14:tracePt t="177510" x="6303963" y="5099050"/>
          <p14:tracePt t="177527" x="6313488" y="5116513"/>
          <p14:tracePt t="177544" x="6323013" y="5116513"/>
          <p14:tracePt t="177560" x="6323013" y="5126038"/>
          <p14:tracePt t="177577" x="6330950" y="5126038"/>
          <p14:tracePt t="177594" x="6330950" y="5133975"/>
          <p14:tracePt t="177610" x="6340475" y="5133975"/>
          <p14:tracePt t="177627" x="6340475" y="5143500"/>
          <p14:tracePt t="177644" x="6348413" y="5153025"/>
          <p14:tracePt t="177661" x="6357938" y="5153025"/>
          <p14:tracePt t="177677" x="6367463" y="5153025"/>
          <p14:tracePt t="177759" x="6367463" y="5143500"/>
          <p14:tracePt t="177773" x="6375400" y="5143500"/>
          <p14:tracePt t="177787" x="6375400" y="5133975"/>
          <p14:tracePt t="177820" x="6375400" y="5126038"/>
          <p14:tracePt t="177841" x="6375400" y="5116513"/>
          <p14:tracePt t="177848" x="6375400" y="5108575"/>
          <p14:tracePt t="177862" x="6375400" y="5099050"/>
          <p14:tracePt t="177875" x="6375400" y="5089525"/>
          <p14:tracePt t="177889" x="6375400" y="5081588"/>
          <p14:tracePt t="177903" x="6375400" y="5072063"/>
          <p14:tracePt t="177910" x="6375400" y="5062538"/>
          <p14:tracePt t="177931" x="6375400" y="5054600"/>
          <p14:tracePt t="177964" x="6375400" y="5045075"/>
          <p14:tracePt t="178033" x="6384925" y="5045075"/>
          <p14:tracePt t="178040" x="6394450" y="5045075"/>
          <p14:tracePt t="178067" x="6402388" y="5045075"/>
          <p14:tracePt t="178081" x="6402388" y="5054600"/>
          <p14:tracePt t="178108" x="6402388" y="5062538"/>
          <p14:tracePt t="178115" x="6402388" y="5072063"/>
          <p14:tracePt t="178130" x="6402388" y="5081588"/>
          <p14:tracePt t="178144" x="6402388" y="5089525"/>
          <p14:tracePt t="178160" x="6402388" y="5108575"/>
          <p14:tracePt t="178177" x="6384925" y="5116513"/>
          <p14:tracePt t="178194" x="6323013" y="5133975"/>
          <p14:tracePt t="178211" x="5759450" y="5232400"/>
          <p14:tracePt t="178227" x="5081588" y="5313363"/>
          <p14:tracePt t="178244" x="4813300" y="5330825"/>
          <p14:tracePt t="178260" x="4670425" y="5348288"/>
          <p14:tracePt t="178277" x="4598988" y="5357813"/>
          <p14:tracePt t="178294" x="4562475" y="5367338"/>
          <p14:tracePt t="178311" x="4545013" y="5367338"/>
          <p14:tracePt t="178344" x="4537075" y="5367338"/>
          <p14:tracePt t="178396" x="4545013" y="5367338"/>
          <p14:tracePt t="178403" x="4554538" y="5367338"/>
          <p14:tracePt t="178416" x="4562475" y="5367338"/>
          <p14:tracePt t="178430" x="4572000" y="5367338"/>
          <p14:tracePt t="178444" x="4589463" y="5357813"/>
          <p14:tracePt t="178460" x="4598988" y="5357813"/>
          <p14:tracePt t="178478" x="4625975" y="5348288"/>
          <p14:tracePt t="178494" x="4643438" y="5348288"/>
          <p14:tracePt t="178510" x="4652963" y="5340350"/>
          <p14:tracePt t="178527" x="4697413" y="5340350"/>
          <p14:tracePt t="178544" x="4741863" y="5330825"/>
          <p14:tracePt t="178560" x="4902200" y="5313363"/>
          <p14:tracePt t="178577" x="5037138" y="5295900"/>
          <p14:tracePt t="178594" x="5116513" y="5286375"/>
          <p14:tracePt t="178610" x="5143500" y="5276850"/>
          <p14:tracePt t="178627" x="5160963" y="5276850"/>
          <p14:tracePt t="178644" x="5224463" y="5259388"/>
          <p14:tracePt t="178660" x="5313363" y="5251450"/>
          <p14:tracePt t="178677" x="5537200" y="5180013"/>
          <p14:tracePt t="178694" x="5670550" y="5143500"/>
          <p14:tracePt t="178711" x="5803900" y="5089525"/>
          <p14:tracePt t="178727" x="5894388" y="5054600"/>
          <p14:tracePt t="178744" x="6000750" y="5010150"/>
          <p14:tracePt t="178760" x="6134100" y="4946650"/>
          <p14:tracePt t="178777" x="6180138" y="4919663"/>
          <p14:tracePt t="178794" x="6205538" y="4902200"/>
          <p14:tracePt t="178810" x="6224588" y="4902200"/>
          <p14:tracePt t="178827" x="6232525" y="4902200"/>
          <p14:tracePt t="178860" x="6242050" y="4902200"/>
          <p14:tracePt t="179081" x="6242050" y="4911725"/>
          <p14:tracePt t="179122" x="6251575" y="4911725"/>
          <p14:tracePt t="179157" x="6259513" y="4911725"/>
          <p14:tracePt t="179218" x="6269038" y="4911725"/>
          <p14:tracePt t="179245" x="6276975" y="4911725"/>
          <p14:tracePt t="179280" x="6286500" y="4911725"/>
          <p14:tracePt t="179293" x="6296025" y="4911725"/>
          <p14:tracePt t="179307" x="6303963" y="4911725"/>
          <p14:tracePt t="179328" x="6313488" y="4911725"/>
          <p14:tracePt t="179341" x="6323013" y="4911725"/>
          <p14:tracePt t="179349" x="6330950" y="4911725"/>
          <p14:tracePt t="179375" x="6340475" y="4911725"/>
          <p14:tracePt t="179410" x="6348413" y="4911725"/>
          <p14:tracePt t="179430" x="6357938" y="4911725"/>
          <p14:tracePt t="179437" x="6367463" y="4911725"/>
          <p14:tracePt t="179464" x="6375400" y="4911725"/>
          <p14:tracePt t="179506" x="6375400" y="4919663"/>
          <p14:tracePt t="179519" x="6384925" y="4919663"/>
          <p14:tracePt t="179533" x="6384925" y="4929188"/>
          <p14:tracePt t="179553" x="6384925" y="4938713"/>
          <p14:tracePt t="179560" x="6384925" y="4946650"/>
          <p14:tracePt t="179581" x="6384925" y="4956175"/>
          <p14:tracePt t="179595" x="6384925" y="4965700"/>
          <p14:tracePt t="179608" x="6384925" y="4973638"/>
          <p14:tracePt t="179615" x="6384925" y="4983163"/>
          <p14:tracePt t="179627" x="6375400" y="4983163"/>
          <p14:tracePt t="179644" x="6375400" y="4991100"/>
          <p14:tracePt t="179660" x="6367463" y="5000625"/>
          <p14:tracePt t="179677" x="6357938" y="5018088"/>
          <p14:tracePt t="179694" x="6357938" y="5027613"/>
          <p14:tracePt t="179710" x="6348413" y="5037138"/>
          <p14:tracePt t="179727" x="6348413" y="5054600"/>
          <p14:tracePt t="179744" x="6348413" y="5062538"/>
          <p14:tracePt t="179761" x="6340475" y="5072063"/>
          <p14:tracePt t="179777" x="6340475" y="5081588"/>
          <p14:tracePt t="179794" x="6340475" y="5099050"/>
          <p14:tracePt t="179827" x="6340475" y="5108575"/>
          <p14:tracePt t="179844" x="6340475" y="5116513"/>
          <p14:tracePt t="179860" x="6340475" y="5126038"/>
          <p14:tracePt t="179877" x="6340475" y="5133975"/>
          <p14:tracePt t="179894" x="6340475" y="5143500"/>
          <p14:tracePt t="179910" x="6340475" y="5160963"/>
          <p14:tracePt t="179927" x="6340475" y="5170488"/>
          <p14:tracePt t="180012" x="6348413" y="5170488"/>
          <p14:tracePt t="180040" x="6357938" y="5170488"/>
          <p14:tracePt t="180054" x="6367463" y="5170488"/>
          <p14:tracePt t="180067" x="6375400" y="5170488"/>
          <p14:tracePt t="180081" x="6384925" y="5170488"/>
          <p14:tracePt t="180088" x="6384925" y="5160963"/>
          <p14:tracePt t="180101" x="6394450" y="5160963"/>
          <p14:tracePt t="180110" x="6402388" y="5160963"/>
          <p14:tracePt t="180127" x="6411913" y="5153025"/>
          <p14:tracePt t="180144" x="6419850" y="5153025"/>
          <p14:tracePt t="180160" x="6429375" y="5143500"/>
          <p14:tracePt t="180177" x="6446838" y="5143500"/>
          <p14:tracePt t="180194" x="6456363" y="5143500"/>
          <p14:tracePt t="180211" x="6473825" y="5143500"/>
          <p14:tracePt t="180227" x="6483350" y="5143500"/>
          <p14:tracePt t="180244" x="6491288" y="5143500"/>
          <p14:tracePt t="180260" x="6510338" y="5143500"/>
          <p14:tracePt t="180277" x="6518275" y="5143500"/>
          <p14:tracePt t="180310" x="6527800" y="5143500"/>
          <p14:tracePt t="180334" x="6537325" y="5143500"/>
          <p14:tracePt t="180355" x="6545263" y="5143500"/>
          <p14:tracePt t="180382" x="6554788" y="5143500"/>
          <p14:tracePt t="180410" x="6562725" y="5143500"/>
          <p14:tracePt t="180444" x="6572250" y="5143500"/>
          <p14:tracePt t="180485" x="6581775" y="5143500"/>
          <p14:tracePt t="180533" x="6581775" y="5133975"/>
          <p14:tracePt t="180554" x="6581775" y="5126038"/>
          <p14:tracePt t="180588" x="6581775" y="5116513"/>
          <p14:tracePt t="180602" x="6581775" y="5108575"/>
          <p14:tracePt t="180615" x="6581775" y="5099050"/>
          <p14:tracePt t="180623" x="6581775" y="5089525"/>
          <p14:tracePt t="180629" x="6581775" y="5081588"/>
          <p14:tracePt t="180644" x="6581775" y="5072063"/>
          <p14:tracePt t="180660" x="6581775" y="5062538"/>
          <p14:tracePt t="180677" x="6581775" y="5045075"/>
          <p14:tracePt t="180711" x="6581775" y="5027613"/>
          <p14:tracePt t="180727" x="6581775" y="5018088"/>
          <p14:tracePt t="180744" x="6581775" y="5010150"/>
          <p14:tracePt t="180760" x="6589713" y="5000625"/>
          <p14:tracePt t="180777" x="6589713" y="4991100"/>
          <p14:tracePt t="180794" x="6599238" y="4973638"/>
          <p14:tracePt t="180810" x="6608763" y="4965700"/>
          <p14:tracePt t="180827" x="6616700" y="4956175"/>
          <p14:tracePt t="180844" x="6616700" y="4946650"/>
          <p14:tracePt t="180860" x="6626225" y="4938713"/>
          <p14:tracePt t="181013" x="6626225" y="4946650"/>
          <p14:tracePt t="181033" x="6626225" y="4956175"/>
          <p14:tracePt t="181040" x="6626225" y="4965700"/>
          <p14:tracePt t="181054" x="6626225" y="4983163"/>
          <p14:tracePt t="181067" x="6626225" y="4991100"/>
          <p14:tracePt t="181077" x="6626225" y="5000625"/>
          <p14:tracePt t="181094" x="6626225" y="5018088"/>
          <p14:tracePt t="181110" x="6626225" y="5027613"/>
          <p14:tracePt t="181127" x="6626225" y="5045075"/>
          <p14:tracePt t="181144" x="6626225" y="5054600"/>
          <p14:tracePt t="181160" x="6626225" y="5072063"/>
          <p14:tracePt t="181177" x="6626225" y="5081588"/>
          <p14:tracePt t="181194" x="6626225" y="5089525"/>
          <p14:tracePt t="181227" x="6626225" y="5099050"/>
          <p14:tracePt t="181244" x="6626225" y="5108575"/>
          <p14:tracePt t="181266" x="6626225" y="5116513"/>
          <p14:tracePt t="181293" x="6626225" y="5126038"/>
          <p14:tracePt t="181389" x="6634163" y="5133975"/>
          <p14:tracePt t="181704" x="6626225" y="5133975"/>
          <p14:tracePt t="181718" x="6616700" y="5133975"/>
          <p14:tracePt t="181725" x="6608763" y="5133975"/>
          <p14:tracePt t="181739" x="6599238" y="5126038"/>
          <p14:tracePt t="181746" x="6581775" y="5126038"/>
          <p14:tracePt t="181761" x="6500813" y="5116513"/>
          <p14:tracePt t="181777" x="6402388" y="5108575"/>
          <p14:tracePt t="181794" x="6276975" y="5116513"/>
          <p14:tracePt t="181810" x="6224588" y="5126038"/>
          <p14:tracePt t="181827" x="6170613" y="5133975"/>
          <p14:tracePt t="181844" x="6134100" y="5133975"/>
          <p14:tracePt t="181860" x="6072188" y="5153025"/>
          <p14:tracePt t="181877" x="5983288" y="5160963"/>
          <p14:tracePt t="181894" x="5919788" y="5170488"/>
          <p14:tracePt t="181910" x="5813425" y="5197475"/>
          <p14:tracePt t="181927" x="5768975" y="5205413"/>
          <p14:tracePt t="181944" x="5715000" y="5224463"/>
          <p14:tracePt t="181961" x="5670550" y="5241925"/>
          <p14:tracePt t="181977" x="5616575" y="5251450"/>
          <p14:tracePt t="181994" x="5537200" y="5268913"/>
          <p14:tracePt t="182010" x="5500688" y="5286375"/>
          <p14:tracePt t="182027" x="5446713" y="5303838"/>
          <p14:tracePt t="182044" x="5429250" y="5313363"/>
          <p14:tracePt t="182060" x="5394325" y="5322888"/>
          <p14:tracePt t="182077" x="5384800" y="5330825"/>
          <p14:tracePt t="182094" x="5357813" y="5330825"/>
          <p14:tracePt t="182111" x="5340350" y="5340350"/>
          <p14:tracePt t="182127" x="5330825" y="5348288"/>
          <p14:tracePt t="182144" x="5322888" y="5348288"/>
          <p14:tracePt t="182160" x="5322888" y="5357813"/>
          <p14:tracePt t="182194" x="5313363" y="5357813"/>
          <p14:tracePt t="182211" x="5303838" y="5357813"/>
          <p14:tracePt t="182232" x="5295900" y="5357813"/>
          <p14:tracePt t="182244" x="5295900" y="5367338"/>
          <p14:tracePt t="182261" x="5276850" y="5367338"/>
          <p14:tracePt t="182277" x="5259388" y="5375275"/>
          <p14:tracePt t="182294" x="5224463" y="5384800"/>
          <p14:tracePt t="182310" x="5205413" y="5394325"/>
          <p14:tracePt t="182327" x="5170488" y="5402263"/>
          <p14:tracePt t="182344" x="5143500" y="5402263"/>
          <p14:tracePt t="182360" x="5116513" y="5411788"/>
          <p14:tracePt t="182377" x="5089525" y="5419725"/>
          <p14:tracePt t="182394" x="5081588" y="5419725"/>
          <p14:tracePt t="182410" x="5062538" y="5419725"/>
          <p14:tracePt t="182431" x="5054600" y="5419725"/>
          <p14:tracePt t="182458" x="5054600" y="5411788"/>
          <p14:tracePt t="182472" x="5054600" y="5402263"/>
          <p14:tracePt t="182480" x="5062538" y="5402263"/>
          <p14:tracePt t="182494" x="5072063" y="5394325"/>
          <p14:tracePt t="182510" x="5081588" y="5394325"/>
          <p14:tracePt t="182527" x="5099050" y="5384800"/>
          <p14:tracePt t="182544" x="5116513" y="5384800"/>
          <p14:tracePt t="182560" x="5143500" y="5384800"/>
          <p14:tracePt t="182577" x="5160963" y="5375275"/>
          <p14:tracePt t="182594" x="5180013" y="5367338"/>
          <p14:tracePt t="182610" x="5205413" y="5367338"/>
          <p14:tracePt t="182627" x="5232400" y="5367338"/>
          <p14:tracePt t="182644" x="5259388" y="5357813"/>
          <p14:tracePt t="182660" x="5276850" y="5357813"/>
          <p14:tracePt t="182677" x="5340350" y="5357813"/>
          <p14:tracePt t="182694" x="5375275" y="5357813"/>
          <p14:tracePt t="182711" x="5411788" y="5357813"/>
          <p14:tracePt t="182727" x="5429250" y="5357813"/>
          <p14:tracePt t="182744" x="5438775" y="5357813"/>
          <p14:tracePt t="182760" x="5456238" y="5367338"/>
          <p14:tracePt t="182777" x="5456238" y="5375275"/>
          <p14:tracePt t="182794" x="5456238" y="5384800"/>
          <p14:tracePt t="182810" x="5456238" y="5394325"/>
          <p14:tracePt t="182827" x="5446713" y="5402263"/>
          <p14:tracePt t="182844" x="5429250" y="5411788"/>
          <p14:tracePt t="182860" x="5419725" y="5419725"/>
          <p14:tracePt t="182877" x="5402263" y="5429250"/>
          <p14:tracePt t="182894" x="5402263" y="5438775"/>
          <p14:tracePt t="182910" x="5384800" y="5446713"/>
          <p14:tracePt t="182927" x="5375275" y="5456238"/>
          <p14:tracePt t="182944" x="5357813" y="5483225"/>
          <p14:tracePt t="182960" x="5348288" y="5500688"/>
          <p14:tracePt t="182977" x="5348288" y="5527675"/>
          <p14:tracePt t="182994" x="5340350" y="5554663"/>
          <p14:tracePt t="183010" x="5330825" y="5581650"/>
          <p14:tracePt t="183027" x="5330825" y="5589588"/>
          <p14:tracePt t="183044" x="5322888" y="5608638"/>
          <p14:tracePt t="183060" x="5322888" y="5616575"/>
          <p14:tracePt t="183077" x="5313363" y="5626100"/>
          <p14:tracePt t="183094" x="5295900" y="5643563"/>
          <p14:tracePt t="183110" x="5286375" y="5653088"/>
          <p14:tracePt t="183144" x="5276850" y="5661025"/>
          <p14:tracePt t="183177" x="5268913" y="5661025"/>
          <p14:tracePt t="183280" x="5268913" y="5653088"/>
          <p14:tracePt t="183308" x="5268913" y="5643563"/>
          <p14:tracePt t="183321" x="5276850" y="5634038"/>
          <p14:tracePt t="183363" x="5286375" y="5634038"/>
          <p14:tracePt t="183390" x="5286375" y="5626100"/>
          <p14:tracePt t="183397" x="5295900" y="5626100"/>
          <p14:tracePt t="183412" x="5303838" y="5626100"/>
          <p14:tracePt t="183437" x="5313363" y="5626100"/>
          <p14:tracePt t="183465" x="5322888" y="5626100"/>
          <p14:tracePt t="183499" x="5330825" y="5626100"/>
          <p14:tracePt t="183513" x="5340350" y="5626100"/>
          <p14:tracePt t="183547" x="5348288" y="5626100"/>
          <p14:tracePt t="183581" x="5357813" y="5626100"/>
          <p14:tracePt t="183609" x="5367338" y="5626100"/>
          <p14:tracePt t="183616" x="5367338" y="5634038"/>
          <p14:tracePt t="183627" x="5375275" y="5634038"/>
          <p14:tracePt t="183644" x="5375275" y="5643563"/>
          <p14:tracePt t="183664" x="5375275" y="5653088"/>
          <p14:tracePt t="183739" x="5367338" y="5653088"/>
          <p14:tracePt t="183753" x="5357813" y="5653088"/>
          <p14:tracePt t="183773" x="5348288" y="5653088"/>
          <p14:tracePt t="183787" x="5340350" y="5643563"/>
          <p14:tracePt t="183794" x="5330825" y="5634038"/>
          <p14:tracePt t="183807" x="5330825" y="5626100"/>
          <p14:tracePt t="183828" x="5322888" y="5616575"/>
          <p14:tracePt t="183842" x="5322888" y="5608638"/>
          <p14:tracePt t="183849" x="5322888" y="5599113"/>
          <p14:tracePt t="183876" x="5322888" y="5589588"/>
          <p14:tracePt t="184081" x="5322888" y="5581650"/>
          <p14:tracePt t="184102" x="5322888" y="5572125"/>
          <p14:tracePt t="184109" x="5322888" y="5562600"/>
          <p14:tracePt t="184122" x="5322888" y="5554663"/>
          <p14:tracePt t="184136" x="5322888" y="5545138"/>
          <p14:tracePt t="184157" x="5322888" y="5537200"/>
          <p14:tracePt t="184164" x="5322888" y="5527675"/>
          <p14:tracePt t="184177" x="5322888" y="5518150"/>
          <p14:tracePt t="184198" x="5322888" y="5510213"/>
          <p14:tracePt t="184218" x="5322888" y="5500688"/>
          <p14:tracePt t="184239" x="5322888" y="5491163"/>
          <p14:tracePt t="184356" x="5330825" y="5491163"/>
          <p14:tracePt t="184417" x="5330825" y="5500688"/>
          <p14:tracePt t="184431" x="5330825" y="5510213"/>
          <p14:tracePt t="184445" x="5330825" y="5518150"/>
          <p14:tracePt t="184452" x="5330825" y="5527675"/>
          <p14:tracePt t="184460" x="5330825" y="5537200"/>
          <p14:tracePt t="184477" x="5330825" y="5545138"/>
          <p14:tracePt t="184494" x="5330825" y="5572125"/>
          <p14:tracePt t="184510" x="5330825" y="5589588"/>
          <p14:tracePt t="184527" x="5322888" y="5608638"/>
          <p14:tracePt t="184544" x="5322888" y="5626100"/>
          <p14:tracePt t="184561" x="5322888" y="5634038"/>
          <p14:tracePt t="184577" x="5322888" y="5643563"/>
          <p14:tracePt t="184594" x="5322888" y="5653088"/>
          <p14:tracePt t="184610" x="5322888" y="5661025"/>
          <p14:tracePt t="184644" x="5322888" y="5670550"/>
          <p14:tracePt t="184670" x="5322888" y="5680075"/>
          <p14:tracePt t="184705" x="5313363" y="5680075"/>
          <p14:tracePt t="184931" x="5313363" y="5670550"/>
          <p14:tracePt t="184951" x="5322888" y="5670550"/>
          <p14:tracePt t="184958" x="5322888" y="5661025"/>
          <p14:tracePt t="184979" x="5330825" y="5661025"/>
          <p14:tracePt t="185006" x="5330825" y="5653088"/>
          <p14:tracePt t="185013" x="5340350" y="5653088"/>
          <p14:tracePt t="185028" x="5348288" y="5653088"/>
          <p14:tracePt t="185034" x="5348288" y="5643563"/>
          <p14:tracePt t="185062" x="5357813" y="5634038"/>
          <p14:tracePt t="185349" x="5367338" y="5634038"/>
          <p14:tracePt t="185424" x="5375275" y="5634038"/>
          <p14:tracePt t="185500" x="5384800" y="5634038"/>
          <p14:tracePt t="185746" x="5384800" y="5626100"/>
          <p14:tracePt t="185760" x="5375275" y="5626100"/>
          <p14:tracePt t="185767" x="5375275" y="5616575"/>
          <p14:tracePt t="185777" x="5375275" y="5608638"/>
          <p14:tracePt t="185794" x="5357813" y="5599113"/>
          <p14:tracePt t="185810" x="5357813" y="5589588"/>
          <p14:tracePt t="185828" x="5340350" y="5572125"/>
          <p14:tracePt t="185844" x="5340350" y="5554663"/>
          <p14:tracePt t="185861" x="5330825" y="5545138"/>
          <p14:tracePt t="185877" x="5330825" y="5537200"/>
          <p14:tracePt t="185894" x="5322888" y="5527675"/>
          <p14:tracePt t="185910" x="5322888" y="5518150"/>
          <p14:tracePt t="185927" x="5322888" y="5510213"/>
          <p14:tracePt t="185944" x="5313363" y="5510213"/>
          <p14:tracePt t="185960" x="5303838" y="5510213"/>
          <p14:tracePt t="185993" x="5295900" y="5510213"/>
          <p14:tracePt t="186013" x="5286375" y="5510213"/>
          <p14:tracePt t="186020" x="5286375" y="5518150"/>
          <p14:tracePt t="186027" x="5276850" y="5518150"/>
          <p14:tracePt t="186044" x="5268913" y="5518150"/>
          <p14:tracePt t="186061" x="5251450" y="5518150"/>
          <p14:tracePt t="186077" x="5232400" y="5518150"/>
          <p14:tracePt t="186094" x="5205413" y="5527675"/>
          <p14:tracePt t="186110" x="5143500" y="5537200"/>
          <p14:tracePt t="186127" x="5126038" y="5537200"/>
          <p14:tracePt t="186144" x="5099050" y="5545138"/>
          <p14:tracePt t="186160" x="5081588" y="5554663"/>
          <p14:tracePt t="186194" x="5072063" y="5562600"/>
          <p14:tracePt t="186210" x="5072063" y="5572125"/>
          <p14:tracePt t="186227" x="5072063" y="5581650"/>
          <p14:tracePt t="186244" x="5081588" y="5581650"/>
          <p14:tracePt t="186260" x="5089525" y="5599113"/>
          <p14:tracePt t="186277" x="5099050" y="5599113"/>
          <p14:tracePt t="186294" x="5116513" y="5608638"/>
          <p14:tracePt t="186310" x="5126038" y="5616575"/>
          <p14:tracePt t="186327" x="5133975" y="5616575"/>
          <p14:tracePt t="186344" x="5143500" y="5616575"/>
          <p14:tracePt t="186361" x="5160963" y="5626100"/>
          <p14:tracePt t="186377" x="5170488" y="5626100"/>
          <p14:tracePt t="186394" x="5180013" y="5626100"/>
          <p14:tracePt t="186410" x="5197475" y="5626100"/>
          <p14:tracePt t="186427" x="5205413" y="5626100"/>
          <p14:tracePt t="186444" x="5214938" y="5626100"/>
          <p14:tracePt t="186465" x="5224463" y="5626100"/>
          <p14:tracePt t="186479" x="5232400" y="5626100"/>
          <p14:tracePt t="186513" x="5241925" y="5626100"/>
          <p14:tracePt t="186547" x="5251450" y="5626100"/>
          <p14:tracePt t="186575" x="5259388" y="5626100"/>
          <p14:tracePt t="186589" x="5268913" y="5626100"/>
          <p14:tracePt t="186623" x="5276850" y="5626100"/>
          <p14:tracePt t="186650" x="5276850" y="5616575"/>
          <p14:tracePt t="186678" x="5286375" y="5616575"/>
          <p14:tracePt t="186698" x="5286375" y="5608638"/>
          <p14:tracePt t="186732" x="5286375" y="5599113"/>
          <p14:tracePt t="186760" x="5286375" y="5589588"/>
          <p14:tracePt t="186814" x="5286375" y="5581650"/>
          <p14:tracePt t="186856" x="5286375" y="5572125"/>
          <p14:tracePt t="186884" x="5286375" y="5562600"/>
          <p14:tracePt t="186904" x="5286375" y="5554663"/>
          <p14:tracePt t="186917" x="5286375" y="5545138"/>
          <p14:tracePt t="186972" x="5276850" y="5545138"/>
          <p14:tracePt t="187020" x="5268913" y="5545138"/>
          <p14:tracePt t="187027" x="5268913" y="5554663"/>
          <p14:tracePt t="187041" x="5259388" y="5554663"/>
          <p14:tracePt t="187055" x="5259388" y="5562600"/>
          <p14:tracePt t="187068" x="5259388" y="5572125"/>
          <p14:tracePt t="187089" x="5259388" y="5581650"/>
          <p14:tracePt t="187102" x="5259388" y="5589588"/>
          <p14:tracePt t="187110" x="5259388" y="5599113"/>
          <p14:tracePt t="187131" x="5259388" y="5608638"/>
          <p14:tracePt t="187144" x="5259388" y="5616575"/>
          <p14:tracePt t="187164" x="5259388" y="5626100"/>
          <p14:tracePt t="187178" x="5268913" y="5634038"/>
          <p14:tracePt t="187212" x="5268913" y="5643563"/>
          <p14:tracePt t="187240" x="5276850" y="5643563"/>
          <p14:tracePt t="187287" x="5286375" y="5643563"/>
          <p14:tracePt t="187301" x="5286375" y="5634038"/>
          <p14:tracePt t="187315" x="5286375" y="5626100"/>
          <p14:tracePt t="187329" x="5295900" y="5626100"/>
          <p14:tracePt t="187342" x="5303838" y="5626100"/>
          <p14:tracePt t="187349" x="5303838" y="5616575"/>
          <p14:tracePt t="187363" x="5313363" y="5616575"/>
          <p14:tracePt t="187377" x="5322888" y="5608638"/>
          <p14:tracePt t="187394" x="5340350" y="5608638"/>
          <p14:tracePt t="187410" x="5348288" y="5599113"/>
          <p14:tracePt t="187427" x="5357813" y="5589588"/>
          <p14:tracePt t="187460" x="5367338" y="5581650"/>
          <p14:tracePt t="187494" x="5367338" y="5572125"/>
          <p14:tracePt t="187513" x="5367338" y="5562600"/>
          <p14:tracePt t="187527" x="5367338" y="5554663"/>
          <p14:tracePt t="187544" x="5367338" y="5545138"/>
          <p14:tracePt t="187561" x="5357813" y="5537200"/>
          <p14:tracePt t="187577" x="5348288" y="5527675"/>
          <p14:tracePt t="187610" x="5330825" y="5527675"/>
          <p14:tracePt t="187627" x="5322888" y="5527675"/>
          <p14:tracePt t="187644" x="5313363" y="5527675"/>
          <p14:tracePt t="187664" x="5303838" y="5527675"/>
          <p14:tracePt t="187678" x="5295900" y="5527675"/>
          <p14:tracePt t="187705" x="5295900" y="5537200"/>
          <p14:tracePt t="187760" x="5295900" y="5545138"/>
          <p14:tracePt t="187876" x="5303838" y="5545138"/>
          <p14:tracePt t="187911" x="5313363" y="5545138"/>
          <p14:tracePt t="187931" x="5313363" y="5537200"/>
          <p14:tracePt t="187945" x="5313363" y="5527675"/>
          <p14:tracePt t="187959" x="5330825" y="5518150"/>
          <p14:tracePt t="187965" x="5340350" y="5510213"/>
          <p14:tracePt t="187977" x="5367338" y="5500688"/>
          <p14:tracePt t="187994" x="5491163" y="5456238"/>
          <p14:tracePt t="188010" x="5545138" y="5429250"/>
          <p14:tracePt t="188027" x="5626100" y="5394325"/>
          <p14:tracePt t="188044" x="5653088" y="5375275"/>
          <p14:tracePt t="188061" x="5697538" y="5357813"/>
          <p14:tracePt t="188077" x="5759450" y="5330825"/>
          <p14:tracePt t="188094" x="5795963" y="5322888"/>
          <p14:tracePt t="188110" x="5830888" y="5313363"/>
          <p14:tracePt t="188127" x="5848350" y="5303838"/>
          <p14:tracePt t="188144" x="5857875" y="5295900"/>
          <p14:tracePt t="188160" x="5867400" y="5295900"/>
          <p14:tracePt t="188177" x="5875338" y="5286375"/>
          <p14:tracePt t="188194" x="5875338" y="5276850"/>
          <p14:tracePt t="188267" x="5875338" y="5268913"/>
          <p14:tracePt t="188274" x="5867400" y="5268913"/>
          <p14:tracePt t="188287" x="5857875" y="5268913"/>
          <p14:tracePt t="188302" x="5848350" y="5268913"/>
          <p14:tracePt t="188310" x="5840413" y="5268913"/>
          <p14:tracePt t="188327" x="5830888" y="5268913"/>
          <p14:tracePt t="188344" x="5803900" y="5268913"/>
          <p14:tracePt t="188361" x="5795963" y="5268913"/>
          <p14:tracePt t="188377" x="5768975" y="5268913"/>
          <p14:tracePt t="188394" x="5759450" y="5268913"/>
          <p14:tracePt t="188410" x="5732463" y="5259388"/>
          <p14:tracePt t="188427" x="5724525" y="5259388"/>
          <p14:tracePt t="188444" x="5715000" y="5251450"/>
          <p14:tracePt t="188446" x="5715000" y="5241925"/>
          <p14:tracePt t="188460" x="5705475" y="5241925"/>
          <p14:tracePt t="188477" x="5705475" y="5232400"/>
          <p14:tracePt t="188494" x="5705475" y="5214938"/>
          <p14:tracePt t="188510" x="5705475" y="5197475"/>
          <p14:tracePt t="188527" x="5715000" y="5180013"/>
          <p14:tracePt t="188544" x="5724525" y="5170488"/>
          <p14:tracePt t="188561" x="5741988" y="5160963"/>
          <p14:tracePt t="188577" x="5759450" y="5160963"/>
          <p14:tracePt t="188594" x="5786438" y="5153025"/>
          <p14:tracePt t="188610" x="5830888" y="5153025"/>
          <p14:tracePt t="188627" x="5857875" y="5153025"/>
          <p14:tracePt t="188644" x="5919788" y="5153025"/>
          <p14:tracePt t="188661" x="5965825" y="5153025"/>
          <p14:tracePt t="188677" x="6000750" y="5153025"/>
          <p14:tracePt t="188694" x="6018213" y="5153025"/>
          <p14:tracePt t="188710" x="6037263" y="5153025"/>
          <p14:tracePt t="188727" x="6054725" y="5153025"/>
          <p14:tracePt t="188744" x="6072188" y="5153025"/>
          <p14:tracePt t="188760" x="6099175" y="5153025"/>
          <p14:tracePt t="188777" x="6116638" y="5153025"/>
          <p14:tracePt t="188794" x="6134100" y="5153025"/>
          <p14:tracePt t="188810" x="6143625" y="5153025"/>
          <p14:tracePt t="188827" x="6161088" y="5153025"/>
          <p14:tracePt t="188861" x="6170613" y="5153025"/>
          <p14:tracePt t="188897" x="6180138" y="5153025"/>
          <p14:tracePt t="189123" x="6188075" y="5153025"/>
          <p14:tracePt t="189130" x="6197600" y="5153025"/>
          <p14:tracePt t="189137" x="6205538" y="5153025"/>
          <p14:tracePt t="189157" x="6215063" y="5153025"/>
          <p14:tracePt t="189179" x="6224588" y="5153025"/>
          <p14:tracePt t="189198" x="6232525" y="5153025"/>
          <p14:tracePt t="189246" x="6232525" y="5143500"/>
          <p14:tracePt t="189260" x="6232525" y="5133975"/>
          <p14:tracePt t="189288" x="6232525" y="5126038"/>
          <p14:tracePt t="189301" x="6232525" y="5116513"/>
          <p14:tracePt t="189322" x="6232525" y="5108575"/>
          <p14:tracePt t="189329" x="6232525" y="5099050"/>
          <p14:tracePt t="189342" x="6232525" y="5089525"/>
          <p14:tracePt t="189370" x="6232525" y="5081588"/>
          <p14:tracePt t="189384" x="6232525" y="5072063"/>
          <p14:tracePt t="189397" x="6232525" y="5062538"/>
          <p14:tracePt t="189411" x="6232525" y="5054600"/>
          <p14:tracePt t="189432" x="6232525" y="5045075"/>
          <p14:tracePt t="189445" x="6232525" y="5037138"/>
          <p14:tracePt t="189465" x="6232525" y="5027613"/>
          <p14:tracePt t="189719" x="6242050" y="5027613"/>
          <p14:tracePt t="189746" x="6251575" y="5027613"/>
          <p14:tracePt t="189753" x="6259513" y="5027613"/>
          <p14:tracePt t="189760" x="6269038" y="5027613"/>
          <p14:tracePt t="189777" x="6276975" y="5027613"/>
          <p14:tracePt t="189794" x="6313488" y="5027613"/>
          <p14:tracePt t="189810" x="6323013" y="5027613"/>
          <p14:tracePt t="189827" x="6340475" y="5027613"/>
          <p14:tracePt t="189844" x="6367463" y="5027613"/>
          <p14:tracePt t="189860" x="6375400" y="5027613"/>
          <p14:tracePt t="189877" x="6394450" y="5027613"/>
          <p14:tracePt t="189894" x="6411913" y="5018088"/>
          <p14:tracePt t="189910" x="6429375" y="5018088"/>
          <p14:tracePt t="189944" x="6438900" y="5018088"/>
          <p14:tracePt t="189966" x="6446838" y="5018088"/>
          <p14:tracePt t="190041" x="6456363" y="5018088"/>
          <p14:tracePt t="190054" x="6465888" y="5018088"/>
          <p14:tracePt t="190069" x="6465888" y="5027613"/>
          <p14:tracePt t="190117" x="6465888" y="5037138"/>
          <p14:tracePt t="190130" x="6465888" y="5045075"/>
          <p14:tracePt t="190165" x="6465888" y="5054600"/>
          <p14:tracePt t="190185" x="6456363" y="5054600"/>
          <p14:tracePt t="190191" x="6456363" y="5062538"/>
          <p14:tracePt t="190213" x="6446838" y="5062538"/>
          <p14:tracePt t="190226" x="6438900" y="5062538"/>
          <p14:tracePt t="190247" x="6429375" y="5062538"/>
          <p14:tracePt t="190253" x="6419850" y="5062538"/>
          <p14:tracePt t="190267" x="6411913" y="5062538"/>
          <p14:tracePt t="190281" x="6402388" y="5062538"/>
          <p14:tracePt t="190301" x="6394450" y="5062538"/>
          <p14:tracePt t="190310" x="6384925" y="5062538"/>
          <p14:tracePt t="190327" x="6375400" y="5062538"/>
          <p14:tracePt t="190344" x="6367463" y="5062538"/>
          <p14:tracePt t="190360" x="6357938" y="5062538"/>
          <p14:tracePt t="190377" x="6340475" y="5072063"/>
          <p14:tracePt t="190411" x="6323013" y="5081588"/>
          <p14:tracePt t="190444" x="6313488" y="5081588"/>
          <p14:tracePt t="190460" x="6303963" y="5081588"/>
          <p14:tracePt t="190479" x="6296025" y="5081588"/>
          <p14:tracePt t="190561" x="6296025" y="5089525"/>
          <p14:tracePt t="190595" x="6296025" y="5099050"/>
          <p14:tracePt t="190609" x="6303963" y="5099050"/>
          <p14:tracePt t="190616" x="6313488" y="5108575"/>
          <p14:tracePt t="190637" x="6323013" y="5116513"/>
          <p14:tracePt t="190651" x="6330950" y="5116513"/>
          <p14:tracePt t="190664" x="6330950" y="5126038"/>
          <p14:tracePt t="190677" x="6340475" y="5126038"/>
          <p14:tracePt t="190694" x="6348413" y="5126038"/>
          <p14:tracePt t="190710" x="6357938" y="5133975"/>
          <p14:tracePt t="190727" x="6367463" y="5133975"/>
          <p14:tracePt t="190754" x="6375400" y="5133975"/>
          <p14:tracePt t="190794" x="6384925" y="5133975"/>
          <p14:tracePt t="191288" x="6375400" y="5133975"/>
          <p14:tracePt t="191342" x="6367463" y="5133975"/>
          <p14:tracePt t="191377" x="6367463" y="5126038"/>
          <p14:tracePt t="191411" x="6357938" y="5126038"/>
          <p14:tracePt t="191439" x="6357938" y="5116513"/>
          <p14:tracePt t="191459" x="6348413" y="5116513"/>
          <p14:tracePt t="191466" x="6348413" y="5108575"/>
          <p14:tracePt t="191493" x="6340475" y="5108575"/>
          <p14:tracePt t="191528" x="6330950" y="5099050"/>
          <p14:tracePt t="191561" x="6323013" y="5099050"/>
          <p14:tracePt t="191589" x="6313488" y="5099050"/>
          <p14:tracePt t="191603" x="6303963" y="5099050"/>
          <p14:tracePt t="191616" x="6296025" y="5099050"/>
          <p14:tracePt t="191631" x="6286500" y="5099050"/>
          <p14:tracePt t="191637" x="6276975" y="5099050"/>
          <p14:tracePt t="191644" x="6269038" y="5099050"/>
          <p14:tracePt t="191660" x="6224588" y="5108575"/>
          <p14:tracePt t="191677" x="6170613" y="5116513"/>
          <p14:tracePt t="191694" x="6116638" y="5133975"/>
          <p14:tracePt t="191711" x="6081713" y="5133975"/>
          <p14:tracePt t="191727" x="6045200" y="5153025"/>
          <p14:tracePt t="191744" x="6018213" y="5160963"/>
          <p14:tracePt t="191760" x="5965825" y="5180013"/>
          <p14:tracePt t="191777" x="5919788" y="5187950"/>
          <p14:tracePt t="191794" x="5848350" y="5205413"/>
          <p14:tracePt t="191810" x="5803900" y="5224463"/>
          <p14:tracePt t="191827" x="5759450" y="5232400"/>
          <p14:tracePt t="191844" x="5705475" y="5251450"/>
          <p14:tracePt t="191861" x="5661025" y="5268913"/>
          <p14:tracePt t="191877" x="5626100" y="5276850"/>
          <p14:tracePt t="191894" x="5572125" y="5303838"/>
          <p14:tracePt t="191910" x="5510213" y="5322888"/>
          <p14:tracePt t="191927" x="5465763" y="5330825"/>
          <p14:tracePt t="191944" x="5402263" y="5348288"/>
          <p14:tracePt t="191960" x="5330825" y="5375275"/>
          <p14:tracePt t="191977" x="5295900" y="5384800"/>
          <p14:tracePt t="191994" x="5259388" y="5402263"/>
          <p14:tracePt t="192010" x="5232400" y="5411788"/>
          <p14:tracePt t="192027" x="5214938" y="5429250"/>
          <p14:tracePt t="192044" x="5180013" y="5438775"/>
          <p14:tracePt t="192061" x="5170488" y="5446713"/>
          <p14:tracePt t="192077" x="5160963" y="5465763"/>
          <p14:tracePt t="192094" x="5153025" y="5465763"/>
          <p14:tracePt t="192110" x="5143500" y="5483225"/>
          <p14:tracePt t="192127" x="5133975" y="5491163"/>
          <p14:tracePt t="192160" x="5126038" y="5500688"/>
          <p14:tracePt t="192194" x="5116513" y="5510213"/>
          <p14:tracePt t="192210" x="5108575" y="5527675"/>
          <p14:tracePt t="192227" x="5108575" y="5537200"/>
          <p14:tracePt t="192244" x="5099050" y="5545138"/>
          <p14:tracePt t="192260" x="5099050" y="5562600"/>
          <p14:tracePt t="192277" x="5089525" y="5572125"/>
          <p14:tracePt t="192294" x="5089525" y="5581650"/>
          <p14:tracePt t="192310" x="5081588" y="5581650"/>
          <p14:tracePt t="192327" x="5072063" y="5581650"/>
          <p14:tracePt t="192344" x="5072063" y="5599113"/>
          <p14:tracePt t="192377" x="5062538" y="5608638"/>
          <p14:tracePt t="192411" x="5062538" y="5616575"/>
          <p14:tracePt t="192473" x="5062538" y="5626100"/>
          <p14:tracePt t="192555" x="5062538" y="5634038"/>
          <p14:tracePt t="192616" x="5062538" y="5643563"/>
          <p14:tracePt t="192630" x="5072063" y="5643563"/>
          <p14:tracePt t="192651" x="5081588" y="5643563"/>
          <p14:tracePt t="192678" x="5089525" y="5653088"/>
          <p14:tracePt t="192692" x="5099050" y="5653088"/>
          <p14:tracePt t="192699" x="5099050" y="5661025"/>
          <p14:tracePt t="192713" x="5099050" y="5670550"/>
          <p14:tracePt t="192727" x="5108575" y="5680075"/>
          <p14:tracePt t="192744" x="5116513" y="5688013"/>
          <p14:tracePt t="192761" x="5116513" y="5697538"/>
          <p14:tracePt t="192777" x="5126038" y="5697538"/>
          <p14:tracePt t="192794" x="5126038" y="5715000"/>
          <p14:tracePt t="192925" x="5126038" y="5705475"/>
          <p14:tracePt t="192946" x="5126038" y="5697538"/>
          <p14:tracePt t="192966" x="5126038" y="5688013"/>
          <p14:tracePt t="192980" x="5126038" y="5680075"/>
          <p14:tracePt t="192993" x="5126038" y="5670550"/>
          <p14:tracePt t="193007" x="5126038" y="5661025"/>
          <p14:tracePt t="193014" x="5126038" y="5653088"/>
          <p14:tracePt t="193028" x="5126038" y="5643563"/>
          <p14:tracePt t="193044" x="5126038" y="5626100"/>
          <p14:tracePt t="193060" x="5126038" y="5616575"/>
          <p14:tracePt t="193077" x="5126038" y="5599113"/>
          <p14:tracePt t="193094" x="5126038" y="5589588"/>
          <p14:tracePt t="193110" x="5126038" y="5562600"/>
          <p14:tracePt t="193127" x="5126038" y="5554663"/>
          <p14:tracePt t="193144" x="5133975" y="5537200"/>
          <p14:tracePt t="193160" x="5133975" y="5518150"/>
          <p14:tracePt t="193177" x="5133975" y="5510213"/>
          <p14:tracePt t="193194" x="5133975" y="5491163"/>
          <p14:tracePt t="193211" x="5133975" y="5483225"/>
          <p14:tracePt t="193227" x="5133975" y="5473700"/>
          <p14:tracePt t="193244" x="5133975" y="5465763"/>
          <p14:tracePt t="193260" x="5133975" y="5446713"/>
          <p14:tracePt t="193277" x="5133975" y="5438775"/>
          <p14:tracePt t="193294" x="5133975" y="5429250"/>
          <p14:tracePt t="193311" x="5133975" y="5402263"/>
          <p14:tracePt t="193327" x="5133975" y="5394325"/>
          <p14:tracePt t="193344" x="5133975" y="5357813"/>
          <p14:tracePt t="193360" x="5133975" y="5348288"/>
          <p14:tracePt t="193377" x="5133975" y="5322888"/>
          <p14:tracePt t="193394" x="5133975" y="5313363"/>
          <p14:tracePt t="193411" x="5133975" y="5295900"/>
          <p14:tracePt t="193427" x="5133975" y="5276850"/>
          <p14:tracePt t="193461" x="5133975" y="5259388"/>
          <p14:tracePt t="193477" x="5133975" y="5251450"/>
          <p14:tracePt t="193494" x="5133975" y="5241925"/>
          <p14:tracePt t="193528" x="5143500" y="5241925"/>
          <p14:tracePt t="193569" x="5153025" y="5241925"/>
          <p14:tracePt t="193590" x="5153025" y="5251450"/>
          <p14:tracePt t="193624" x="5153025" y="5259388"/>
          <p14:tracePt t="193630" x="5160963" y="5259388"/>
          <p14:tracePt t="193672" x="5170488" y="5259388"/>
          <p14:tracePt t="193686" x="5180013" y="5259388"/>
          <p14:tracePt t="193692" x="5187950" y="5259388"/>
          <p14:tracePt t="193699" x="5197475" y="5259388"/>
          <p14:tracePt t="193713" x="5214938" y="5259388"/>
          <p14:tracePt t="193727" x="5224463" y="5259388"/>
          <p14:tracePt t="193744" x="5251450" y="5259388"/>
          <p14:tracePt t="193760" x="5268913" y="5259388"/>
          <p14:tracePt t="193777" x="5286375" y="5259388"/>
          <p14:tracePt t="193794" x="5313363" y="5259388"/>
          <p14:tracePt t="193810" x="5340350" y="5259388"/>
          <p14:tracePt t="193827" x="5348288" y="5259388"/>
          <p14:tracePt t="193844" x="5384800" y="5259388"/>
          <p14:tracePt t="193860" x="5402263" y="5259388"/>
          <p14:tracePt t="193877" x="5438775" y="5251450"/>
          <p14:tracePt t="193894" x="5456238" y="5241925"/>
          <p14:tracePt t="193911" x="5483225" y="5241925"/>
          <p14:tracePt t="193927" x="5510213" y="5232400"/>
          <p14:tracePt t="193944" x="5527675" y="5232400"/>
          <p14:tracePt t="193960" x="5554663" y="5232400"/>
          <p14:tracePt t="193977" x="5572125" y="5232400"/>
          <p14:tracePt t="193994" x="5599113" y="5232400"/>
          <p14:tracePt t="194011" x="5616575" y="5232400"/>
          <p14:tracePt t="194028" x="5634038" y="5232400"/>
          <p14:tracePt t="194044" x="5653088" y="5232400"/>
          <p14:tracePt t="194060" x="5670550" y="5232400"/>
          <p14:tracePt t="194077" x="5688013" y="5232400"/>
          <p14:tracePt t="194094" x="5705475" y="5232400"/>
          <p14:tracePt t="194110" x="5724525" y="5232400"/>
          <p14:tracePt t="194127" x="5732463" y="5232400"/>
          <p14:tracePt t="194144" x="5751513" y="5232400"/>
          <p14:tracePt t="194160" x="5759450" y="5232400"/>
          <p14:tracePt t="194177" x="5768975" y="5232400"/>
          <p14:tracePt t="194211" x="5776913" y="5232400"/>
          <p14:tracePt t="194446" x="5768975" y="5232400"/>
          <p14:tracePt t="194459" x="5759450" y="5232400"/>
          <p14:tracePt t="194467" x="5759450" y="5241925"/>
          <p14:tracePt t="194477" x="5751513" y="5241925"/>
          <p14:tracePt t="194494" x="5732463" y="5241925"/>
          <p14:tracePt t="194510" x="5715000" y="5241925"/>
          <p14:tracePt t="194527" x="5705475" y="5241925"/>
          <p14:tracePt t="194544" x="5680075" y="5241925"/>
          <p14:tracePt t="194560" x="5670550" y="5241925"/>
          <p14:tracePt t="194577" x="5643563" y="5251450"/>
          <p14:tracePt t="194594" x="5634038" y="5251450"/>
          <p14:tracePt t="194610" x="5616575" y="5259388"/>
          <p14:tracePt t="194627" x="5608638" y="5268913"/>
          <p14:tracePt t="194644" x="5589588" y="5268913"/>
          <p14:tracePt t="194660" x="5572125" y="5276850"/>
          <p14:tracePt t="194677" x="5562600" y="5276850"/>
          <p14:tracePt t="194694" x="5545138" y="5286375"/>
          <p14:tracePt t="194710" x="5527675" y="5286375"/>
          <p14:tracePt t="194727" x="5483225" y="5303838"/>
          <p14:tracePt t="194744" x="5446713" y="5330825"/>
          <p14:tracePt t="194761" x="5384800" y="5348288"/>
          <p14:tracePt t="194777" x="5348288" y="5367338"/>
          <p14:tracePt t="194794" x="5303838" y="5384800"/>
          <p14:tracePt t="194810" x="5251450" y="5419725"/>
          <p14:tracePt t="194827" x="5232400" y="5438775"/>
          <p14:tracePt t="194844" x="5205413" y="5473700"/>
          <p14:tracePt t="194860" x="5187950" y="5491163"/>
          <p14:tracePt t="194877" x="5160963" y="5518150"/>
          <p14:tracePt t="194894" x="5160963" y="5537200"/>
          <p14:tracePt t="194910" x="5143500" y="5554663"/>
          <p14:tracePt t="194927" x="5126038" y="5581650"/>
          <p14:tracePt t="194944" x="5116513" y="5589588"/>
          <p14:tracePt t="194960" x="5108575" y="5599113"/>
          <p14:tracePt t="194977" x="5099050" y="5608638"/>
          <p14:tracePt t="194994" x="5089525" y="5616575"/>
          <p14:tracePt t="195062" x="5089525" y="5626100"/>
          <p14:tracePt t="195152" x="5089525" y="5634038"/>
          <p14:tracePt t="195281" x="5089525" y="5643563"/>
          <p14:tracePt t="195303" x="5099050" y="5643563"/>
          <p14:tracePt t="195336" x="5099050" y="5653088"/>
          <p14:tracePt t="195357" x="5108575" y="5653088"/>
          <p14:tracePt t="195364" x="5108575" y="5661025"/>
          <p14:tracePt t="195447" x="5116513" y="5661025"/>
          <p14:tracePt t="195555" x="5126038" y="5661025"/>
          <p14:tracePt t="195576" x="5133975" y="5661025"/>
          <p14:tracePt t="195630" x="5143500" y="5661025"/>
          <p14:tracePt t="195637" x="5143500" y="5653088"/>
          <p14:tracePt t="195679" x="5153025" y="5653088"/>
          <p14:tracePt t="195706" x="5160963" y="5653088"/>
          <p14:tracePt t="195726" x="5170488" y="5653088"/>
          <p14:tracePt t="195754" x="5180013" y="5653088"/>
          <p14:tracePt t="195789" x="5187950" y="5653088"/>
          <p14:tracePt t="195809" x="5187950" y="5661025"/>
          <p14:tracePt t="195815" x="5197475" y="5661025"/>
          <p14:tracePt t="195837" x="5205413" y="5661025"/>
          <p14:tracePt t="195844" x="5205413" y="5670550"/>
          <p14:tracePt t="195863" x="5214938" y="5670550"/>
          <p14:tracePt t="195877" x="5214938" y="5680075"/>
          <p14:tracePt t="195894" x="5214938" y="5688013"/>
          <p14:tracePt t="195911" x="5224463" y="5688013"/>
          <p14:tracePt t="195927" x="5224463" y="5697538"/>
          <p14:tracePt t="195944" x="5232400" y="5697538"/>
          <p14:tracePt t="196035" x="5241925" y="5697538"/>
          <p14:tracePt t="196330" x="5251450" y="5697538"/>
          <p14:tracePt t="196391" x="5251450" y="5688013"/>
          <p14:tracePt t="196418" x="5251450" y="5680075"/>
          <p14:tracePt t="196426" x="5259388" y="5680075"/>
          <p14:tracePt t="196487" x="5259388" y="5670550"/>
          <p14:tracePt t="196494" x="5268913" y="5670550"/>
          <p14:tracePt t="196507" x="5276850" y="5670550"/>
          <p14:tracePt t="196535" x="5286375" y="5670550"/>
          <p14:tracePt t="196555" x="5295900" y="5670550"/>
          <p14:tracePt t="196569" x="5303838" y="5670550"/>
          <p14:tracePt t="196576" x="5313363" y="5670550"/>
          <p14:tracePt t="196597" x="5322888" y="5670550"/>
          <p14:tracePt t="196624" x="5330825" y="5670550"/>
          <p14:tracePt t="196644" x="5340350" y="5670550"/>
          <p14:tracePt t="196658" x="5348288" y="5670550"/>
          <p14:tracePt t="196665" x="5357813" y="5670550"/>
          <p14:tracePt t="196679" x="5357813" y="5661025"/>
          <p14:tracePt t="196694" x="5367338" y="5661025"/>
          <p14:tracePt t="196720" x="5375275" y="5661025"/>
          <p14:tracePt t="196727" x="5375275" y="5653088"/>
          <p14:tracePt t="196747" x="5384800" y="5653088"/>
          <p14:tracePt t="196760" x="5384800" y="5643563"/>
          <p14:tracePt t="196777" x="5394325" y="5643563"/>
          <p14:tracePt t="196802" x="5402263" y="5643563"/>
          <p14:tracePt t="196810" x="5402263" y="5634038"/>
          <p14:tracePt t="196857" x="5411788" y="5634038"/>
          <p14:tracePt t="196870" x="5411788" y="5626100"/>
          <p14:tracePt t="196912" x="5411788" y="5616575"/>
          <p14:tracePt t="196946" x="5411788" y="5608638"/>
          <p14:tracePt t="196973" x="5411788" y="5599113"/>
          <p14:tracePt t="197008" x="5411788" y="5589588"/>
          <p14:tracePt t="197042" x="5411788" y="5581650"/>
          <p14:tracePt t="197055" x="5411788" y="5572125"/>
          <p14:tracePt t="197090" x="5411788" y="5562600"/>
          <p14:tracePt t="197117" x="5411788" y="5554663"/>
          <p14:tracePt t="197138" x="5402263" y="5554663"/>
          <p14:tracePt t="197199" x="5394325" y="5554663"/>
          <p14:tracePt t="197240" x="5384800" y="5554663"/>
          <p14:tracePt t="197302" x="5375275" y="5554663"/>
          <p14:tracePt t="197323" x="5375275" y="5562600"/>
          <p14:tracePt t="197336" x="5367338" y="5562600"/>
          <p14:tracePt t="197343" x="5367338" y="5572125"/>
          <p14:tracePt t="197350" x="5367338" y="5581650"/>
          <p14:tracePt t="197360" x="5357813" y="5581650"/>
          <p14:tracePt t="197377" x="5348288" y="5589588"/>
          <p14:tracePt t="197394" x="5330825" y="5599113"/>
          <p14:tracePt t="197427" x="5303838" y="5608638"/>
          <p14:tracePt t="197444" x="5295900" y="5616575"/>
          <p14:tracePt t="197460" x="5276850" y="5616575"/>
          <p14:tracePt t="197477" x="5259388" y="5626100"/>
          <p14:tracePt t="197494" x="5241925" y="5626100"/>
          <p14:tracePt t="197510" x="5232400" y="5626100"/>
          <p14:tracePt t="197528" x="5214938" y="5626100"/>
          <p14:tracePt t="197544" x="5214938" y="5634038"/>
          <p14:tracePt t="197560" x="5205413" y="5634038"/>
          <p14:tracePt t="197577" x="5197475" y="5643563"/>
          <p14:tracePt t="197594" x="5187950" y="5643563"/>
          <p14:tracePt t="197610" x="5180013" y="5643563"/>
          <p14:tracePt t="197627" x="5170488" y="5643563"/>
          <p14:tracePt t="197644" x="5160963" y="5643563"/>
          <p14:tracePt t="197660" x="5153025" y="5643563"/>
          <p14:tracePt t="197677" x="5143500" y="5643563"/>
          <p14:tracePt t="197694" x="5133975" y="5643563"/>
          <p14:tracePt t="197710" x="5126038" y="5643563"/>
          <p14:tracePt t="197727" x="5116513" y="5643563"/>
          <p14:tracePt t="197748" x="5108575" y="5643563"/>
          <p14:tracePt t="197774" x="5099050" y="5643563"/>
          <p14:tracePt t="197911" x="5108575" y="5643563"/>
          <p14:tracePt t="197925" x="5108575" y="5653088"/>
          <p14:tracePt t="197932" x="5116513" y="5653088"/>
          <p14:tracePt t="197947" x="5116513" y="5661025"/>
          <p14:tracePt t="197960" x="5126038" y="5661025"/>
          <p14:tracePt t="197977" x="5126038" y="5680075"/>
          <p14:tracePt t="198010" x="5133975" y="5688013"/>
          <p14:tracePt t="198035" x="5133975" y="5697538"/>
          <p14:tracePt t="198063" x="5133975" y="5705475"/>
          <p14:tracePt t="198268" x="5133975" y="5697538"/>
          <p14:tracePt t="198282" x="5133975" y="5688013"/>
          <p14:tracePt t="198289" x="5133975" y="5680075"/>
          <p14:tracePt t="198302" x="5133975" y="5670550"/>
          <p14:tracePt t="198316" x="5133975" y="5661025"/>
          <p14:tracePt t="198330" x="5133975" y="5653088"/>
          <p14:tracePt t="198345" x="5133975" y="5643563"/>
          <p14:tracePt t="198360" x="5133975" y="5634038"/>
          <p14:tracePt t="198378" x="5133975" y="5626100"/>
          <p14:tracePt t="198405" x="5133975" y="5616575"/>
          <p14:tracePt t="198425" x="5133975" y="5608638"/>
          <p14:tracePt t="198521" x="5133975" y="5616575"/>
          <p14:tracePt t="198549" x="5133975" y="5626100"/>
          <p14:tracePt t="198563" x="5143500" y="5626100"/>
          <p14:tracePt t="198583" x="5153025" y="5634038"/>
          <p14:tracePt t="198617" x="5160963" y="5634038"/>
          <p14:tracePt t="198645" x="5170488" y="5634038"/>
          <p14:tracePt t="198679" x="5180013" y="5634038"/>
          <p14:tracePt t="198692" x="5187950" y="5643563"/>
          <p14:tracePt t="198727" x="5197475" y="5643563"/>
          <p14:tracePt t="198754" x="5205413" y="5643563"/>
          <p14:tracePt t="198891" x="5214938" y="5643563"/>
          <p14:tracePt t="198919" x="5224463" y="5643563"/>
          <p14:tracePt t="198946" x="5232400" y="5643563"/>
          <p14:tracePt t="198960" x="5241925" y="5643563"/>
          <p14:tracePt t="198974" x="5251450" y="5643563"/>
          <p14:tracePt t="198980" x="5259388" y="5634038"/>
          <p14:tracePt t="198994" x="5268913" y="5634038"/>
          <p14:tracePt t="199010" x="5286375" y="5634038"/>
          <p14:tracePt t="199028" x="5313363" y="5616575"/>
          <p14:tracePt t="199044" x="5340350" y="5616575"/>
          <p14:tracePt t="199061" x="5357813" y="5608638"/>
          <p14:tracePt t="199077" x="5394325" y="5589588"/>
          <p14:tracePt t="199094" x="5411788" y="5581650"/>
          <p14:tracePt t="199110" x="5438775" y="5562600"/>
          <p14:tracePt t="199127" x="5456238" y="5562600"/>
          <p14:tracePt t="199144" x="5483225" y="5537200"/>
          <p14:tracePt t="199160" x="5518150" y="5518150"/>
          <p14:tracePt t="199177" x="5562600" y="5491163"/>
          <p14:tracePt t="199194" x="5653088" y="5446713"/>
          <p14:tracePt t="199210" x="5715000" y="5411788"/>
          <p14:tracePt t="199227" x="5768975" y="5384800"/>
          <p14:tracePt t="199244" x="5795963" y="5367338"/>
          <p14:tracePt t="199261" x="5830888" y="5348288"/>
          <p14:tracePt t="199277" x="5867400" y="5340350"/>
          <p14:tracePt t="199294" x="5884863" y="5330825"/>
          <p14:tracePt t="199310" x="5911850" y="5313363"/>
          <p14:tracePt t="199327" x="5919788" y="5303838"/>
          <p14:tracePt t="199344" x="5938838" y="5303838"/>
          <p14:tracePt t="199360" x="5956300" y="5295900"/>
          <p14:tracePt t="199377" x="5965825" y="5286375"/>
          <p14:tracePt t="199394" x="5991225" y="5276850"/>
          <p14:tracePt t="199410" x="6010275" y="5268913"/>
          <p14:tracePt t="199427" x="6037263" y="5259388"/>
          <p14:tracePt t="199444" x="6054725" y="5259388"/>
          <p14:tracePt t="199460" x="6089650" y="5241925"/>
          <p14:tracePt t="199477" x="6108700" y="5232400"/>
          <p14:tracePt t="199494" x="6134100" y="5232400"/>
          <p14:tracePt t="199510" x="6153150" y="5224463"/>
          <p14:tracePt t="199527" x="6170613" y="5214938"/>
          <p14:tracePt t="199544" x="6205538" y="5180013"/>
          <p14:tracePt t="199561" x="6242050" y="5153025"/>
          <p14:tracePt t="199577" x="6330950" y="5089525"/>
          <p14:tracePt t="199594" x="6357938" y="5072063"/>
          <p14:tracePt t="199611" x="6394450" y="5054600"/>
          <p14:tracePt t="199627" x="6402388" y="5045075"/>
          <p14:tracePt t="199644" x="6419850" y="5037138"/>
          <p14:tracePt t="199660" x="6429375" y="5037138"/>
          <p14:tracePt t="199694" x="6438900" y="5037138"/>
          <p14:tracePt t="199816" x="6438900" y="5045075"/>
          <p14:tracePt t="199843" x="6438900" y="5054600"/>
          <p14:tracePt t="199864" x="6429375" y="5054600"/>
          <p14:tracePt t="199878" x="6419850" y="5062538"/>
          <p14:tracePt t="199891" x="6411913" y="5072063"/>
          <p14:tracePt t="199905" x="6402388" y="5072063"/>
          <p14:tracePt t="199912" x="6394450" y="5072063"/>
          <p14:tracePt t="199927" x="6375400" y="5081588"/>
          <p14:tracePt t="199944" x="6357938" y="5081588"/>
          <p14:tracePt t="199960" x="6251575" y="5126038"/>
          <p14:tracePt t="199977" x="6054725" y="5187950"/>
          <p14:tracePt t="199994" x="5768975" y="5330825"/>
          <p14:tracePt t="200010" x="5680075" y="5394325"/>
          <p14:tracePt t="200028" x="5537200" y="5446713"/>
          <p14:tracePt t="200044" x="5473700" y="5483225"/>
          <p14:tracePt t="200061" x="5429250" y="5491163"/>
          <p14:tracePt t="200077" x="5394325" y="5500688"/>
          <p14:tracePt t="200094" x="5375275" y="5510213"/>
          <p14:tracePt t="200110" x="5348288" y="5518150"/>
          <p14:tracePt t="200127" x="5340350" y="5518150"/>
          <p14:tracePt t="200144" x="5322888" y="5527675"/>
          <p14:tracePt t="200161" x="5303838" y="5537200"/>
          <p14:tracePt t="200177" x="5286375" y="5537200"/>
          <p14:tracePt t="200194" x="5268913" y="5545138"/>
          <p14:tracePt t="200210" x="5259388" y="5545138"/>
          <p14:tracePt t="200227" x="5232400" y="5554663"/>
          <p14:tracePt t="200244" x="5214938" y="5554663"/>
          <p14:tracePt t="200261" x="5187950" y="5572125"/>
          <p14:tracePt t="200277" x="5180013" y="5572125"/>
          <p14:tracePt t="200294" x="5170488" y="5572125"/>
          <p14:tracePt t="200310" x="5153025" y="5581650"/>
          <p14:tracePt t="200345" x="5143500" y="5581650"/>
          <p14:tracePt t="200364" x="5143500" y="5589588"/>
          <p14:tracePt t="200392" x="5143500" y="5599113"/>
          <p14:tracePt t="200398" x="5153025" y="5599113"/>
          <p14:tracePt t="200412" x="5160963" y="5599113"/>
          <p14:tracePt t="200427" x="5160963" y="5608638"/>
          <p14:tracePt t="200446" x="5170488" y="5608638"/>
          <p14:tracePt t="200460" x="5170488" y="5616575"/>
          <p14:tracePt t="200477" x="5180013" y="5616575"/>
          <p14:tracePt t="200501" x="5187950" y="5616575"/>
          <p14:tracePt t="200510" x="5187950" y="5626100"/>
          <p14:tracePt t="200527" x="5197475" y="5626100"/>
          <p14:tracePt t="200549" x="5205413" y="5626100"/>
          <p14:tracePt t="200584" x="5214938" y="5626100"/>
          <p14:tracePt t="200611" x="5224463" y="5626100"/>
          <p14:tracePt t="200645" x="5232400" y="5626100"/>
          <p14:tracePt t="200658" x="5241925" y="5616575"/>
          <p14:tracePt t="200693" x="5251450" y="5608638"/>
          <p14:tracePt t="200706" x="5251450" y="5599113"/>
          <p14:tracePt t="200727" x="5259388" y="5599113"/>
          <p14:tracePt t="200754" x="5268913" y="5599113"/>
          <p14:tracePt t="200768" x="5276850" y="5599113"/>
          <p14:tracePt t="200782" x="5276850" y="5589588"/>
          <p14:tracePt t="200802" x="5286375" y="5589588"/>
          <p14:tracePt t="200816" x="5286375" y="5581650"/>
          <p14:tracePt t="200823" x="5295900" y="5581650"/>
          <p14:tracePt t="200837" x="5303838" y="5581650"/>
          <p14:tracePt t="200850" x="5313363" y="5572125"/>
          <p14:tracePt t="200864" x="5313363" y="5562600"/>
          <p14:tracePt t="200878" x="5322888" y="5562600"/>
          <p14:tracePt t="200898" x="5322888" y="5554663"/>
          <p14:tracePt t="200910" x="5330825" y="5554663"/>
          <p14:tracePt t="200927" x="5340350" y="5545138"/>
          <p14:tracePt t="200944" x="5348288" y="5545138"/>
          <p14:tracePt t="200960" x="5357813" y="5545138"/>
          <p14:tracePt t="200994" x="5367338" y="5545138"/>
          <p14:tracePt t="201138" x="5375275" y="5545138"/>
          <p14:tracePt t="201165" x="5384800" y="5545138"/>
          <p14:tracePt t="201343" x="5384800" y="5554663"/>
          <p14:tracePt t="201391" x="5375275" y="5554663"/>
          <p14:tracePt t="201405" x="5367338" y="5554663"/>
          <p14:tracePt t="201420" x="5357813" y="5554663"/>
          <p14:tracePt t="201427" x="5348288" y="5554663"/>
          <p14:tracePt t="201444" x="5330825" y="5554663"/>
          <p14:tracePt t="201460" x="5303838" y="5554663"/>
          <p14:tracePt t="201477" x="5276850" y="5554663"/>
          <p14:tracePt t="201494" x="5259388" y="5554663"/>
          <p14:tracePt t="201510" x="5251450" y="5554663"/>
          <p14:tracePt t="201528" x="5232400" y="5554663"/>
          <p14:tracePt t="201544" x="5224463" y="5554663"/>
          <p14:tracePt t="201560" x="5214938" y="5554663"/>
          <p14:tracePt t="201577" x="5205413" y="5562600"/>
          <p14:tracePt t="201594" x="5197475" y="5562600"/>
          <p14:tracePt t="201627" x="5187950" y="5562600"/>
          <p14:tracePt t="201644" x="5187950" y="5572125"/>
          <p14:tracePt t="201665" x="5187950" y="5581650"/>
          <p14:tracePt t="201699" x="5187950" y="5589588"/>
          <p14:tracePt t="201727" x="5187950" y="5599113"/>
          <p14:tracePt t="201734" x="5197475" y="5599113"/>
          <p14:tracePt t="201754" x="5205413" y="5599113"/>
          <p14:tracePt t="201762" x="5205413" y="5608638"/>
          <p14:tracePt t="201777" x="5214938" y="5608638"/>
          <p14:tracePt t="201794" x="5224463" y="5608638"/>
          <p14:tracePt t="201810" x="5241925" y="5608638"/>
          <p14:tracePt t="201844" x="5259388" y="5608638"/>
          <p14:tracePt t="201860" x="5268913" y="5608638"/>
          <p14:tracePt t="201877" x="5276850" y="5608638"/>
          <p14:tracePt t="201894" x="5286375" y="5608638"/>
          <p14:tracePt t="201910" x="5295900" y="5608638"/>
          <p14:tracePt t="201944" x="5303838" y="5608638"/>
          <p14:tracePt t="201960" x="5313363" y="5608638"/>
          <p14:tracePt t="201994" x="5322888" y="5608638"/>
          <p14:tracePt t="202008" x="5330825" y="5608638"/>
          <p14:tracePt t="202049" x="5330825" y="5599113"/>
          <p14:tracePt t="202070" x="5340350" y="5599113"/>
          <p14:tracePt t="202097" x="5348288" y="5599113"/>
          <p14:tracePt t="202117" x="5357813" y="5599113"/>
          <p14:tracePt t="202124" x="5367338" y="5599113"/>
          <p14:tracePt t="202138" x="5375275" y="5599113"/>
          <p14:tracePt t="202145" x="5384800" y="5599113"/>
          <p14:tracePt t="202160" x="5402263" y="5599113"/>
          <p14:tracePt t="202177" x="5419725" y="5599113"/>
          <p14:tracePt t="202194" x="5446713" y="5589588"/>
          <p14:tracePt t="202210" x="5465763" y="5589588"/>
          <p14:tracePt t="202227" x="5483225" y="5589588"/>
          <p14:tracePt t="202244" x="5500688" y="5589588"/>
          <p14:tracePt t="202261" x="5527675" y="5589588"/>
          <p14:tracePt t="202277" x="5537200" y="5589588"/>
          <p14:tracePt t="202294" x="5554663" y="5589588"/>
          <p14:tracePt t="202310" x="5581650" y="5589588"/>
          <p14:tracePt t="202327" x="5589588" y="5581650"/>
          <p14:tracePt t="202344" x="5616575" y="5572125"/>
          <p14:tracePt t="202360" x="5643563" y="5572125"/>
          <p14:tracePt t="202377" x="5670550" y="5572125"/>
          <p14:tracePt t="202394" x="5705475" y="5572125"/>
          <p14:tracePt t="202410" x="5741988" y="5572125"/>
          <p14:tracePt t="202427" x="5786438" y="5572125"/>
          <p14:tracePt t="202444" x="5803900" y="5572125"/>
          <p14:tracePt t="202460" x="5840413" y="5572125"/>
          <p14:tracePt t="202477" x="5867400" y="5572125"/>
          <p14:tracePt t="202494" x="5919788" y="5572125"/>
          <p14:tracePt t="202510" x="5946775" y="5572125"/>
          <p14:tracePt t="202527" x="6000750" y="5572125"/>
          <p14:tracePt t="202544" x="6116638" y="5562600"/>
          <p14:tracePt t="202560" x="6180138" y="5554663"/>
          <p14:tracePt t="202577" x="6232525" y="5554663"/>
          <p14:tracePt t="202594" x="6269038" y="5554663"/>
          <p14:tracePt t="202610" x="6303963" y="5554663"/>
          <p14:tracePt t="202627" x="6323013" y="5554663"/>
          <p14:tracePt t="202644" x="6348413" y="5554663"/>
          <p14:tracePt t="202660" x="6375400" y="5554663"/>
          <p14:tracePt t="202677" x="6384925" y="5554663"/>
          <p14:tracePt t="202694" x="6402388" y="5554663"/>
          <p14:tracePt t="202710" x="6411913" y="5554663"/>
          <p14:tracePt t="202727" x="6429375" y="5554663"/>
          <p14:tracePt t="202744" x="6446838" y="5562600"/>
          <p14:tracePt t="202761" x="6510338" y="5572125"/>
          <p14:tracePt t="202777" x="6562725" y="5581650"/>
          <p14:tracePt t="202794" x="6599238" y="5589588"/>
          <p14:tracePt t="202810" x="6653213" y="5608638"/>
          <p14:tracePt t="202827" x="6688138" y="5616575"/>
          <p14:tracePt t="202844" x="6875463" y="5643563"/>
          <p14:tracePt t="202860" x="7027863" y="5661025"/>
          <p14:tracePt t="202877" x="7126288" y="5670550"/>
          <p14:tracePt t="202894" x="7180263" y="5680075"/>
          <p14:tracePt t="202910" x="7205663" y="5688013"/>
          <p14:tracePt t="202927" x="7232650" y="5688013"/>
          <p14:tracePt t="202944" x="7251700" y="5688013"/>
          <p14:tracePt t="202960" x="7296150" y="5688013"/>
          <p14:tracePt t="202977" x="7323138" y="5688013"/>
          <p14:tracePt t="202994" x="7331075" y="5697538"/>
          <p14:tracePt t="203590" x="7348538" y="5697538"/>
          <p14:tracePt t="203597" x="7367588" y="5697538"/>
          <p14:tracePt t="203604" x="7385050" y="5697538"/>
          <p14:tracePt t="203610" x="7394575" y="5697538"/>
          <p14:tracePt t="203627" x="7412038" y="5697538"/>
          <p14:tracePt t="203644" x="7439025" y="5680075"/>
          <p14:tracePt t="203660" x="7456488" y="5680075"/>
          <p14:tracePt t="203677" x="7483475" y="5680075"/>
          <p14:tracePt t="203694" x="7510463" y="5670550"/>
          <p14:tracePt t="203710" x="7537450" y="5670550"/>
          <p14:tracePt t="203727" x="7572375" y="5670550"/>
          <p14:tracePt t="203744" x="7608888" y="5670550"/>
          <p14:tracePt t="203761" x="7643813" y="5661025"/>
          <p14:tracePt t="203777" x="7661275" y="5661025"/>
          <p14:tracePt t="203794" x="7688263" y="5661025"/>
          <p14:tracePt t="203810" x="7715250" y="5653088"/>
          <p14:tracePt t="203827" x="7724775" y="5653088"/>
          <p14:tracePt t="203844" x="7742238" y="5653088"/>
          <p14:tracePt t="203877" x="7751763" y="5653088"/>
          <p14:tracePt t="203898" x="7759700" y="5653088"/>
          <p14:tracePt t="203913" x="7769225" y="5653088"/>
          <p14:tracePt t="203946" x="7777163" y="5653088"/>
          <p14:tracePt t="204021" x="7786688" y="5653088"/>
          <p14:tracePt t="204028" x="7786688" y="5661025"/>
          <p14:tracePt t="204049" x="7796213" y="5661025"/>
          <p14:tracePt t="204069" x="7804150" y="5661025"/>
          <p14:tracePt t="204097" x="7813675" y="5661025"/>
          <p14:tracePt t="204159" x="7823200" y="5661025"/>
          <p14:tracePt t="204193" x="7831138" y="5661025"/>
          <p14:tracePt t="204213" x="7840663" y="5661025"/>
          <p14:tracePt t="204220" x="7848600" y="5661025"/>
          <p14:tracePt t="204241" x="7858125" y="5661025"/>
          <p14:tracePt t="204248" x="7867650" y="5661025"/>
          <p14:tracePt t="204261" x="7875588" y="5661025"/>
          <p14:tracePt t="204277" x="7894638" y="5661025"/>
          <p14:tracePt t="204294" x="7912100" y="5661025"/>
          <p14:tracePt t="204310" x="7920038" y="5661025"/>
          <p14:tracePt t="204327" x="7939088" y="5661025"/>
          <p14:tracePt t="204344" x="7956550" y="5661025"/>
          <p14:tracePt t="204360" x="7974013" y="5661025"/>
          <p14:tracePt t="204377" x="8001000" y="5661025"/>
          <p14:tracePt t="204394" x="8018463" y="5661025"/>
          <p14:tracePt t="204410" x="8027988" y="5661025"/>
          <p14:tracePt t="204427" x="8054975" y="5670550"/>
          <p14:tracePt t="204444" x="8062913" y="5670550"/>
          <p14:tracePt t="204460" x="8089900" y="5680075"/>
          <p14:tracePt t="204477" x="8099425" y="5680075"/>
          <p14:tracePt t="204494" x="8126413" y="5688013"/>
          <p14:tracePt t="204510" x="8143875" y="5697538"/>
          <p14:tracePt t="204527" x="8161338" y="5697538"/>
          <p14:tracePt t="204544" x="8188325" y="5705475"/>
          <p14:tracePt t="204560" x="8215313" y="5715000"/>
          <p14:tracePt t="204577" x="8251825" y="5732463"/>
          <p14:tracePt t="204594" x="8269288" y="5741988"/>
          <p14:tracePt t="204610" x="8304213" y="5751513"/>
          <p14:tracePt t="204627" x="8323263" y="5759450"/>
          <p14:tracePt t="204644" x="8331200" y="5759450"/>
          <p14:tracePt t="204660" x="8340725" y="5759450"/>
          <p14:tracePt t="204677" x="8348663" y="5759450"/>
          <p14:tracePt t="206316" x="8331200" y="5751513"/>
          <p14:tracePt t="206323" x="8304213" y="5724525"/>
          <p14:tracePt t="206330" x="8259763" y="5697538"/>
          <p14:tracePt t="206344" x="8170863" y="5643563"/>
          <p14:tracePt t="206361" x="8062913" y="5572125"/>
          <p14:tracePt t="206377" x="7920038" y="5402263"/>
          <p14:tracePt t="206394" x="7848600" y="5322888"/>
          <p14:tracePt t="206411" x="7804150" y="5268913"/>
          <p14:tracePt t="206427" x="7742238" y="5170488"/>
          <p14:tracePt t="206444" x="7705725" y="5108575"/>
          <p14:tracePt t="206460" x="7661275" y="5045075"/>
          <p14:tracePt t="206477" x="7634288" y="5018088"/>
          <p14:tracePt t="206494" x="7572375" y="4983163"/>
          <p14:tracePt t="206510" x="7483475" y="4965700"/>
          <p14:tracePt t="206528" x="7286625" y="4929188"/>
          <p14:tracePt t="206544" x="7081838" y="4911725"/>
          <p14:tracePt t="206560" x="6732588" y="4956175"/>
          <p14:tracePt t="206577" x="6018213" y="5108575"/>
          <p14:tracePt t="206594" x="5465763" y="5160963"/>
          <p14:tracePt t="206611" x="4598988" y="5143500"/>
          <p14:tracePt t="206627" x="4367213" y="5116513"/>
          <p14:tracePt t="206644" x="3857625" y="5000625"/>
          <p14:tracePt t="206660" x="3251200" y="4830763"/>
          <p14:tracePt t="206677" x="2830513" y="4643438"/>
          <p14:tracePt t="206694" x="2455863" y="4367213"/>
          <p14:tracePt t="206710" x="2160588" y="4098925"/>
          <p14:tracePt t="206727" x="1965325" y="3795713"/>
          <p14:tracePt t="206744" x="1919288" y="3633788"/>
          <p14:tracePt t="206760" x="1919288" y="3446463"/>
          <p14:tracePt t="206777" x="2009775" y="3268663"/>
          <p14:tracePt t="207001" x="1911350" y="2965450"/>
          <p14:tracePt t="207007" x="1822450" y="2670175"/>
          <p14:tracePt t="207014" x="1741488" y="2330450"/>
          <p14:tracePt t="207027" x="1625600" y="1625600"/>
          <p14:tracePt t="207044" x="1554163" y="1143000"/>
          <p14:tracePt t="207061" x="1517650" y="884238"/>
          <p14:tracePt t="207077" x="1438275" y="731838"/>
          <p14:tracePt t="207094" x="1384300" y="652463"/>
          <p14:tracePt t="207110" x="1339850" y="536575"/>
          <p14:tracePt t="207127" x="1312863" y="482600"/>
          <p14:tracePt t="207144" x="1303338" y="446088"/>
          <p14:tracePt t="207160" x="1295400" y="411163"/>
          <p14:tracePt t="207177" x="1295400" y="393700"/>
          <p14:tracePt t="208161" x="1401763" y="12541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21CCFC2-72E8-4E61-A176-C8D5BF05DC2A}"/>
                  </a:ext>
                </a:extLst>
              </p:cNvPr>
              <p:cNvSpPr txBox="1"/>
              <p:nvPr/>
            </p:nvSpPr>
            <p:spPr>
              <a:xfrm>
                <a:off x="3931229" y="342248"/>
                <a:ext cx="6948058" cy="10890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ID" sz="16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limLow>
                            <m:limLowPr>
                              <m:ctrlPr>
                                <a:rPr lang="en-ID" sz="16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D" sz="160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14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num>
                            <m:den>
                              <m:d>
                                <m:dPr>
                                  <m:ctrlPr>
                                    <a:rPr lang="en-ID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ad>
                                    <m:radPr>
                                      <m:degHide m:val="on"/>
                                      <m:ctrlPr>
                                        <a:rPr lang="en-ID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f>
                                        <m:fPr>
                                          <m:ctrlPr>
                                            <a:rPr lang="en-ID" sz="16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p>
                                            <m:sSupPr>
                                              <m:ctrlPr>
                                                <a:rPr lang="en-ID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num>
                                        <m:den>
                                          <m:sSup>
                                            <m:sSupPr>
                                              <m:ctrlPr>
                                                <a:rPr lang="en-ID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den>
                                      </m:f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f>
                                        <m:fPr>
                                          <m:ctrlPr>
                                            <a:rPr lang="en-US" sz="16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num>
                                        <m:den>
                                          <m:sSup>
                                            <m:sSupPr>
                                              <m:ctrlPr>
                                                <a:rPr lang="en-ID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den>
                                      </m:f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f>
                                        <m:fPr>
                                          <m:ctrlPr>
                                            <a:rPr lang="en-US" sz="16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9</m:t>
                                          </m:r>
                                        </m:num>
                                        <m:den>
                                          <m:sSup>
                                            <m:sSupPr>
                                              <m:ctrlPr>
                                                <a:rPr lang="en-ID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den>
                                      </m:f>
                                    </m:e>
                                  </m:rad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f>
                                        <m:fPr>
                                          <m:ctrlPr>
                                            <a:rPr lang="en-US" sz="16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p>
                                            <m:sSupPr>
                                              <m:ctrlPr>
                                                <a:rPr lang="en-ID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num>
                                        <m:den>
                                          <m:sSup>
                                            <m:sSupPr>
                                              <m:ctrlPr>
                                                <a:rPr lang="en-ID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den>
                                      </m:f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en-US" sz="16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10</m:t>
                                          </m:r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num>
                                        <m:den>
                                          <m:sSup>
                                            <m:sSupPr>
                                              <m:ctrlPr>
                                                <a:rPr lang="en-ID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den>
                                      </m:f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f>
                                        <m:fPr>
                                          <m:ctrlPr>
                                            <a:rPr lang="en-US" sz="16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5</m:t>
                                          </m:r>
                                        </m:num>
                                        <m:den>
                                          <m:sSup>
                                            <m:sSupPr>
                                              <m:ctrlPr>
                                                <a:rPr lang="en-ID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den>
                                      </m:f>
                                    </m:e>
                                  </m:rad>
                                </m:e>
                              </m:d>
                            </m:den>
                          </m:f>
                        </m:e>
                      </m:func>
                    </m:oMath>
                  </m:oMathPara>
                </a14:m>
                <a:endParaRPr lang="en-ID" sz="1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21CCFC2-72E8-4E61-A176-C8D5BF05DC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1229" y="342248"/>
                <a:ext cx="6948058" cy="108908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74DF50F-715B-4E36-AD81-9CEA28579F68}"/>
                  </a:ext>
                </a:extLst>
              </p:cNvPr>
              <p:cNvSpPr txBox="1"/>
              <p:nvPr/>
            </p:nvSpPr>
            <p:spPr>
              <a:xfrm>
                <a:off x="3931229" y="1431329"/>
                <a:ext cx="6948058" cy="647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14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d>
                            <m:dPr>
                              <m:ctrlPr>
                                <a:rPr lang="en-ID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ID" sz="16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1+0+0</m:t>
                                  </m:r>
                                </m:e>
                              </m:rad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1−0+0</m:t>
                                  </m:r>
                                </m:e>
                              </m:rad>
                            </m:e>
                          </m:d>
                        </m:den>
                      </m:f>
                    </m:oMath>
                  </m:oMathPara>
                </a14:m>
                <a:endParaRPr lang="en-ID" sz="1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74DF50F-715B-4E36-AD81-9CEA28579F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1229" y="1431329"/>
                <a:ext cx="6948058" cy="64722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948D9A-2975-45F6-817F-0F9C58FA6F29}"/>
                  </a:ext>
                </a:extLst>
              </p:cNvPr>
              <p:cNvSpPr txBox="1"/>
              <p:nvPr/>
            </p:nvSpPr>
            <p:spPr>
              <a:xfrm>
                <a:off x="3931229" y="2091331"/>
                <a:ext cx="6948058" cy="5533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ID" sz="1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948D9A-2975-45F6-817F-0F9C58FA6F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1229" y="2091331"/>
                <a:ext cx="6948058" cy="55335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EAEC2A8-9B05-4011-A7F6-E697610DA743}"/>
                  </a:ext>
                </a:extLst>
              </p:cNvPr>
              <p:cNvSpPr txBox="1"/>
              <p:nvPr/>
            </p:nvSpPr>
            <p:spPr>
              <a:xfrm>
                <a:off x="3931229" y="2644688"/>
                <a:ext cx="6948058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ID" sz="1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EAEC2A8-9B05-4011-A7F6-E697610DA7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1229" y="2644688"/>
                <a:ext cx="6948058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6C61943-BEF4-42BE-BBA3-39DD3CBBF83A}"/>
                  </a:ext>
                </a:extLst>
              </p:cNvPr>
              <p:cNvSpPr txBox="1"/>
              <p:nvPr/>
            </p:nvSpPr>
            <p:spPr>
              <a:xfrm>
                <a:off x="2355276" y="3112583"/>
                <a:ext cx="4281051" cy="4773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ID" sz="16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ID" sz="16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D" sz="160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ctrlPr>
                                <a:rPr lang="en-ID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ID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ID" sz="1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+4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+9</m:t>
                                  </m:r>
                                </m:e>
                              </m:rad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−10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+5</m:t>
                                  </m:r>
                                </m:e>
                              </m:rad>
                            </m:e>
                          </m:d>
                        </m:e>
                      </m:func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 … </m:t>
                      </m:r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6C61943-BEF4-42BE-BBA3-39DD3CBBF8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5276" y="3112583"/>
                <a:ext cx="4281051" cy="4773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72925A3A-47E3-4C8C-9386-B04424F7D7A7}"/>
              </a:ext>
            </a:extLst>
          </p:cNvPr>
          <p:cNvSpPr txBox="1"/>
          <p:nvPr/>
        </p:nvSpPr>
        <p:spPr>
          <a:xfrm>
            <a:off x="914399" y="3125007"/>
            <a:ext cx="1440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Cara </a:t>
            </a:r>
            <a:r>
              <a:rPr lang="en-US" dirty="0" err="1"/>
              <a:t>cepat</a:t>
            </a:r>
            <a:r>
              <a:rPr lang="en-US" dirty="0"/>
              <a:t> :</a:t>
            </a:r>
            <a:endParaRPr lang="en-ID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C532600-9BF8-43F1-B75F-03B1D8DC7141}"/>
                  </a:ext>
                </a:extLst>
              </p:cNvPr>
              <p:cNvSpPr txBox="1"/>
              <p:nvPr/>
            </p:nvSpPr>
            <p:spPr>
              <a:xfrm>
                <a:off x="5905501" y="5442782"/>
                <a:ext cx="796637" cy="6701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C532600-9BF8-43F1-B75F-03B1D8DC71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501" y="5442782"/>
                <a:ext cx="796637" cy="6701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809E9E92-60CE-4BE5-8B29-EBB08CD12BF5}"/>
              </a:ext>
            </a:extLst>
          </p:cNvPr>
          <p:cNvSpPr txBox="1"/>
          <p:nvPr/>
        </p:nvSpPr>
        <p:spPr>
          <a:xfrm>
            <a:off x="2355275" y="3688456"/>
            <a:ext cx="20920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Jawab :</a:t>
            </a:r>
          </a:p>
          <a:p>
            <a:endParaRPr lang="en-US" b="1" dirty="0"/>
          </a:p>
          <a:p>
            <a:r>
              <a:rPr lang="en-US" dirty="0" err="1"/>
              <a:t>Diketahui</a:t>
            </a:r>
            <a:r>
              <a:rPr lang="en-US" dirty="0"/>
              <a:t> : a = p =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b = 4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q = -10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Penyelesaian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/>
              <a:t>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F04C57C-EC61-4DF3-A794-0D4839B856DA}"/>
                  </a:ext>
                </a:extLst>
              </p:cNvPr>
              <p:cNvSpPr txBox="1"/>
              <p:nvPr/>
            </p:nvSpPr>
            <p:spPr>
              <a:xfrm>
                <a:off x="2306783" y="5527839"/>
                <a:ext cx="3789218" cy="4773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ID" sz="16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ID" sz="16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D" sz="160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ctrlPr>
                                <a:rPr lang="en-ID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ID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ID" sz="1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+4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+9</m:t>
                                  </m:r>
                                </m:e>
                              </m:rad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−10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+5</m:t>
                                  </m:r>
                                </m:e>
                              </m:rad>
                            </m:e>
                          </m:d>
                        </m:e>
                      </m:func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F04C57C-EC61-4DF3-A794-0D4839B856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6783" y="5527839"/>
                <a:ext cx="3789218" cy="4773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7872D4E-5B31-4545-8C4B-ABC060731F3A}"/>
                  </a:ext>
                </a:extLst>
              </p:cNvPr>
              <p:cNvSpPr txBox="1"/>
              <p:nvPr/>
            </p:nvSpPr>
            <p:spPr>
              <a:xfrm>
                <a:off x="6608621" y="5472296"/>
                <a:ext cx="796637" cy="6717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4−(−10)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7872D4E-5B31-4545-8C4B-ABC060731F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8621" y="5472296"/>
                <a:ext cx="796637" cy="671787"/>
              </a:xfrm>
              <a:prstGeom prst="rect">
                <a:avLst/>
              </a:prstGeom>
              <a:blipFill>
                <a:blip r:embed="rId12"/>
                <a:stretch>
                  <a:fillRect r="-69466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AF800CE-842F-4256-AA9B-ABC39DF32493}"/>
                  </a:ext>
                </a:extLst>
              </p:cNvPr>
              <p:cNvSpPr txBox="1"/>
              <p:nvPr/>
            </p:nvSpPr>
            <p:spPr>
              <a:xfrm>
                <a:off x="8046026" y="5442782"/>
                <a:ext cx="796637" cy="610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AF800CE-842F-4256-AA9B-ABC39DF324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6026" y="5442782"/>
                <a:ext cx="796637" cy="61093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99D6501-97E4-4FCE-BDDF-536EEF0FA67A}"/>
                  </a:ext>
                </a:extLst>
              </p:cNvPr>
              <p:cNvSpPr txBox="1"/>
              <p:nvPr/>
            </p:nvSpPr>
            <p:spPr>
              <a:xfrm>
                <a:off x="8749146" y="5608565"/>
                <a:ext cx="561113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ID" sz="16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99D6501-97E4-4FCE-BDDF-536EEF0FA6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9146" y="5608565"/>
                <a:ext cx="561113" cy="33855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C77DB617-7645-4D60-BB70-BC78FA4811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5968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768"/>
    </mc:Choice>
    <mc:Fallback>
      <p:transition spd="slow" advTm="126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" grpId="0"/>
      <p:bldP spid="5" grpId="0"/>
      <p:bldP spid="7" grpId="0"/>
      <p:bldP spid="9" grpId="0"/>
      <p:bldP spid="11" grpId="0"/>
      <p:bldP spid="12" grpId="0"/>
      <p:bldP spid="14" grpId="0"/>
      <p:bldP spid="17" grpId="0"/>
      <p:bldP spid="19" grpId="0"/>
      <p:bldP spid="21" grpId="0"/>
      <p:bldP spid="23" grpId="0"/>
    </p:bldLst>
  </p:timing>
  <p:extLst>
    <p:ext uri="{3A86A75C-4F4B-4683-9AE1-C65F6400EC91}">
      <p14:laserTraceLst xmlns:p14="http://schemas.microsoft.com/office/powerpoint/2010/main">
        <p14:tracePtLst>
          <p14:tracePt t="6684" x="660400" y="5081588"/>
          <p14:tracePt t="10771" x="741363" y="4857750"/>
          <p14:tracePt t="10778" x="847725" y="4581525"/>
          <p14:tracePt t="10785" x="911225" y="4446588"/>
          <p14:tracePt t="10797" x="955675" y="4340225"/>
          <p14:tracePt t="10814" x="1098550" y="4108450"/>
          <p14:tracePt t="10831" x="1204913" y="3929063"/>
          <p14:tracePt t="10848" x="1384300" y="3500438"/>
          <p14:tracePt t="10864" x="1482725" y="3295650"/>
          <p14:tracePt t="10881" x="1731963" y="2982913"/>
          <p14:tracePt t="10898" x="1866900" y="2847975"/>
          <p14:tracePt t="10914" x="1938338" y="2795588"/>
          <p14:tracePt t="10931" x="1982788" y="2751138"/>
          <p14:tracePt t="10948" x="2000250" y="2732088"/>
          <p14:tracePt t="10964" x="2036763" y="2697163"/>
          <p14:tracePt t="10981" x="2089150" y="2652713"/>
          <p14:tracePt t="10998" x="2214563" y="2554288"/>
          <p14:tracePt t="11014" x="2286000" y="2490788"/>
          <p14:tracePt t="11031" x="2357438" y="2438400"/>
          <p14:tracePt t="11048" x="2393950" y="2411413"/>
          <p14:tracePt t="11064" x="2411413" y="2384425"/>
          <p14:tracePt t="11081" x="2465388" y="2339975"/>
          <p14:tracePt t="11098" x="2616200" y="2268538"/>
          <p14:tracePt t="11114" x="3036888" y="2098675"/>
          <p14:tracePt t="11131" x="3232150" y="2017713"/>
          <p14:tracePt t="11148" x="3455988" y="1938338"/>
          <p14:tracePt t="11164" x="3732213" y="1839913"/>
          <p14:tracePt t="11181" x="3875088" y="1785938"/>
          <p14:tracePt t="11197" x="4286250" y="1697038"/>
          <p14:tracePt t="11214" x="4456113" y="1652588"/>
          <p14:tracePt t="11231" x="4643438" y="1616075"/>
          <p14:tracePt t="11248" x="4830763" y="1589088"/>
          <p14:tracePt t="11264" x="4973638" y="1581150"/>
          <p14:tracePt t="11281" x="5010150" y="1571625"/>
          <p14:tracePt t="11297" x="5027613" y="1571625"/>
          <p14:tracePt t="11314" x="5054600" y="1571625"/>
          <p14:tracePt t="11331" x="5099050" y="1562100"/>
          <p14:tracePt t="11348" x="5197475" y="1544638"/>
          <p14:tracePt t="11364" x="5268913" y="1536700"/>
          <p14:tracePt t="11381" x="5348288" y="1527175"/>
          <p14:tracePt t="11398" x="5394325" y="1517650"/>
          <p14:tracePt t="11415" x="5429250" y="1509713"/>
          <p14:tracePt t="11431" x="5491163" y="1490663"/>
          <p14:tracePt t="11448" x="5545138" y="1482725"/>
          <p14:tracePt t="11464" x="5599113" y="1473200"/>
          <p14:tracePt t="11481" x="5626100" y="1465263"/>
          <p14:tracePt t="11497" x="5643563" y="1465263"/>
          <p14:tracePt t="11514" x="5653088" y="1446213"/>
          <p14:tracePt t="11531" x="5653088" y="1438275"/>
          <p14:tracePt t="11957" x="5670550" y="1411288"/>
          <p14:tracePt t="11964" x="5688013" y="1374775"/>
          <p14:tracePt t="11971" x="5715000" y="1347788"/>
          <p14:tracePt t="11981" x="5751513" y="1303338"/>
          <p14:tracePt t="11998" x="5848350" y="1169988"/>
          <p14:tracePt t="12014" x="5911850" y="1098550"/>
          <p14:tracePt t="12032" x="5973763" y="1017588"/>
          <p14:tracePt t="12048" x="5991225" y="973138"/>
          <p14:tracePt t="12064" x="6000750" y="955675"/>
          <p14:tracePt t="12081" x="6010275" y="928688"/>
          <p14:tracePt t="12098" x="6018213" y="901700"/>
          <p14:tracePt t="12114" x="6027738" y="839788"/>
          <p14:tracePt t="12131" x="6027738" y="812800"/>
          <p14:tracePt t="12148" x="6027738" y="785813"/>
          <p14:tracePt t="12164" x="6027738" y="768350"/>
          <p14:tracePt t="12181" x="6027738" y="750888"/>
          <p14:tracePt t="12197" x="6027738" y="741363"/>
          <p14:tracePt t="12214" x="6018213" y="731838"/>
          <p14:tracePt t="12231" x="6010275" y="731838"/>
          <p14:tracePt t="12248" x="6010275" y="723900"/>
          <p14:tracePt t="12264" x="6000750" y="723900"/>
          <p14:tracePt t="12281" x="5991225" y="723900"/>
          <p14:tracePt t="12333" x="5991225" y="731838"/>
          <p14:tracePt t="12340" x="5991225" y="741363"/>
          <p14:tracePt t="12355" x="5991225" y="750888"/>
          <p14:tracePt t="12368" x="5991225" y="758825"/>
          <p14:tracePt t="12388" x="5991225" y="768350"/>
          <p14:tracePt t="12398" x="5991225" y="776288"/>
          <p14:tracePt t="12414" x="6000750" y="776288"/>
          <p14:tracePt t="12431" x="6010275" y="795338"/>
          <p14:tracePt t="12448" x="6018213" y="803275"/>
          <p14:tracePt t="12464" x="6027738" y="812800"/>
          <p14:tracePt t="12481" x="6027738" y="822325"/>
          <p14:tracePt t="12498" x="6037263" y="830263"/>
          <p14:tracePt t="12514" x="6045200" y="839788"/>
          <p14:tracePt t="12531" x="6054725" y="847725"/>
          <p14:tracePt t="12564" x="6062663" y="857250"/>
          <p14:tracePt t="12587" x="6072188" y="857250"/>
          <p14:tracePt t="12614" x="6081713" y="857250"/>
          <p14:tracePt t="12635" x="6089650" y="857250"/>
          <p14:tracePt t="12662" x="6099175" y="857250"/>
          <p14:tracePt t="12690" x="6108700" y="857250"/>
          <p14:tracePt t="12717" x="6116638" y="857250"/>
          <p14:tracePt t="12731" x="6126163" y="857250"/>
          <p14:tracePt t="12758" x="6134100" y="857250"/>
          <p14:tracePt t="12792" x="6143625" y="847725"/>
          <p14:tracePt t="12813" x="6143625" y="839788"/>
          <p14:tracePt t="12827" x="6153150" y="839788"/>
          <p14:tracePt t="12833" x="6153150" y="830263"/>
          <p14:tracePt t="12854" x="6153150" y="822325"/>
          <p14:tracePt t="12864" x="6153150" y="812800"/>
          <p14:tracePt t="12881" x="6153150" y="795338"/>
          <p14:tracePt t="12897" x="6153150" y="776288"/>
          <p14:tracePt t="12914" x="6153150" y="768350"/>
          <p14:tracePt t="12931" x="6153150" y="758825"/>
          <p14:tracePt t="12948" x="6153150" y="750888"/>
          <p14:tracePt t="12964" x="6153150" y="741363"/>
          <p14:tracePt t="12997" x="6153150" y="731838"/>
          <p14:tracePt t="13018" x="6153150" y="723900"/>
          <p14:tracePt t="13046" x="6153150" y="714375"/>
          <p14:tracePt t="13053" x="6143625" y="714375"/>
          <p14:tracePt t="13094" x="6143625" y="704850"/>
          <p14:tracePt t="13121" x="6134100" y="704850"/>
          <p14:tracePt t="13142" x="6126163" y="704850"/>
          <p14:tracePt t="13190" x="6116638" y="704850"/>
          <p14:tracePt t="13341" x="6126163" y="704850"/>
          <p14:tracePt t="13354" x="6126163" y="714375"/>
          <p14:tracePt t="13388" x="6134100" y="714375"/>
          <p14:tracePt t="13409" x="6134100" y="723900"/>
          <p14:tracePt t="13423" x="6143625" y="723900"/>
          <p14:tracePt t="13443" x="6143625" y="731838"/>
          <p14:tracePt t="13457" x="6153150" y="731838"/>
          <p14:tracePt t="13471" x="6153150" y="741363"/>
          <p14:tracePt t="13485" x="6161088" y="741363"/>
          <p14:tracePt t="13497" x="6161088" y="750888"/>
          <p14:tracePt t="13514" x="6170613" y="750888"/>
          <p14:tracePt t="13531" x="6170613" y="758825"/>
          <p14:tracePt t="13553" x="6170613" y="768350"/>
          <p14:tracePt t="14231" x="6161088" y="768350"/>
          <p14:tracePt t="14252" x="6161088" y="758825"/>
          <p14:tracePt t="14259" x="6153150" y="758825"/>
          <p14:tracePt t="14307" x="6153150" y="750888"/>
          <p14:tracePt t="14807" x="6153150" y="741363"/>
          <p14:tracePt t="14841" x="6153150" y="731838"/>
          <p14:tracePt t="14868" x="6153150" y="723900"/>
          <p14:tracePt t="14889" x="6153150" y="714375"/>
          <p14:tracePt t="14903" x="6153150" y="704850"/>
          <p14:tracePt t="14916" x="6153150" y="696913"/>
          <p14:tracePt t="14923" x="6153150" y="687388"/>
          <p14:tracePt t="14937" x="6153150" y="679450"/>
          <p14:tracePt t="14951" x="6153150" y="669925"/>
          <p14:tracePt t="14964" x="6153150" y="660400"/>
          <p14:tracePt t="14991" x="6153150" y="652463"/>
          <p14:tracePt t="15074" x="6143625" y="652463"/>
          <p14:tracePt t="15149" x="6134100" y="652463"/>
          <p14:tracePt t="15389" x="6126163" y="652463"/>
          <p14:tracePt t="15416" x="6116638" y="652463"/>
          <p14:tracePt t="15423" x="6116638" y="660400"/>
          <p14:tracePt t="15451" x="6108700" y="660400"/>
          <p14:tracePt t="15471" x="6108700" y="669925"/>
          <p14:tracePt t="15485" x="6108700" y="679450"/>
          <p14:tracePt t="15492" x="6099175" y="679450"/>
          <p14:tracePt t="15505" x="6089650" y="687388"/>
          <p14:tracePt t="15519" x="6089650" y="696913"/>
          <p14:tracePt t="15533" x="6081713" y="696913"/>
          <p14:tracePt t="15547" x="6081713" y="704850"/>
          <p14:tracePt t="15567" x="6072188" y="714375"/>
          <p14:tracePt t="15594" x="6072188" y="723900"/>
          <p14:tracePt t="15602" x="6062663" y="723900"/>
          <p14:tracePt t="15629" x="6054725" y="731838"/>
          <p14:tracePt t="15649" x="6045200" y="731838"/>
          <p14:tracePt t="15663" x="6045200" y="741363"/>
          <p14:tracePt t="15677" x="6037263" y="741363"/>
          <p14:tracePt t="15690" x="6037263" y="750888"/>
          <p14:tracePt t="15704" x="6037263" y="758825"/>
          <p14:tracePt t="15814" x="6037263" y="768350"/>
          <p14:tracePt t="15848" x="6045200" y="776288"/>
          <p14:tracePt t="15855" x="6054725" y="776288"/>
          <p14:tracePt t="15868" x="6062663" y="776288"/>
          <p14:tracePt t="15881" x="6062663" y="785813"/>
          <p14:tracePt t="15898" x="6072188" y="795338"/>
          <p14:tracePt t="15914" x="6081713" y="795338"/>
          <p14:tracePt t="15931" x="6099175" y="795338"/>
          <p14:tracePt t="15948" x="6108700" y="795338"/>
          <p14:tracePt t="15964" x="6116638" y="795338"/>
          <p14:tracePt t="15981" x="6126163" y="795338"/>
          <p14:tracePt t="15998" x="6134100" y="795338"/>
          <p14:tracePt t="16014" x="6143625" y="795338"/>
          <p14:tracePt t="16047" x="6153150" y="795338"/>
          <p14:tracePt t="16074" x="6153150" y="785813"/>
          <p14:tracePt t="16102" x="6153150" y="776288"/>
          <p14:tracePt t="16135" x="6153150" y="768350"/>
          <p14:tracePt t="16156" x="6153150" y="758825"/>
          <p14:tracePt t="16163" x="6153150" y="750888"/>
          <p14:tracePt t="16177" x="6153150" y="741363"/>
          <p14:tracePt t="16197" x="6153150" y="731838"/>
          <p14:tracePt t="16204" x="6143625" y="731838"/>
          <p14:tracePt t="16214" x="6143625" y="723900"/>
          <p14:tracePt t="16231" x="6134100" y="714375"/>
          <p14:tracePt t="16248" x="6134100" y="704850"/>
          <p14:tracePt t="16264" x="6126163" y="696913"/>
          <p14:tracePt t="16298" x="6126163" y="687388"/>
          <p14:tracePt t="16403" x="6126163" y="679450"/>
          <p14:tracePt t="16999" x="6126163" y="687388"/>
          <p14:tracePt t="17033" x="6126163" y="696913"/>
          <p14:tracePt t="17060" x="6126163" y="704850"/>
          <p14:tracePt t="17081" x="6126163" y="714375"/>
          <p14:tracePt t="17115" x="6126163" y="723900"/>
          <p14:tracePt t="17129" x="6134100" y="723900"/>
          <p14:tracePt t="17245" x="6143625" y="723900"/>
          <p14:tracePt t="17273" x="6153150" y="723900"/>
          <p14:tracePt t="17321" x="6161088" y="723900"/>
          <p14:tracePt t="17362" x="6170613" y="723900"/>
          <p14:tracePt t="17588" x="6180138" y="723900"/>
          <p14:tracePt t="17622" x="6188075" y="723900"/>
          <p14:tracePt t="17663" x="6197600" y="723900"/>
          <p14:tracePt t="17670" x="6197600" y="731838"/>
          <p14:tracePt t="17681" x="6205538" y="731838"/>
          <p14:tracePt t="17711" x="6215063" y="731838"/>
          <p14:tracePt t="17725" x="6224588" y="731838"/>
          <p14:tracePt t="17745" x="6232525" y="731838"/>
          <p14:tracePt t="17752" x="6242050" y="731838"/>
          <p14:tracePt t="17773" x="6251575" y="731838"/>
          <p14:tracePt t="17794" x="6259513" y="731838"/>
          <p14:tracePt t="17807" x="6269038" y="731838"/>
          <p14:tracePt t="17821" x="6276975" y="731838"/>
          <p14:tracePt t="17831" x="6276975" y="741363"/>
          <p14:tracePt t="17848" x="6286500" y="741363"/>
          <p14:tracePt t="17864" x="6296025" y="741363"/>
          <p14:tracePt t="17890" x="6303963" y="750888"/>
          <p14:tracePt t="17910" x="6313488" y="758825"/>
          <p14:tracePt t="17938" x="6313488" y="768350"/>
          <p14:tracePt t="17944" x="6323013" y="768350"/>
          <p14:tracePt t="17971" x="6330950" y="776288"/>
          <p14:tracePt t="18006" x="6340475" y="785813"/>
          <p14:tracePt t="18019" x="6348413" y="795338"/>
          <p14:tracePt t="18040" x="6348413" y="803275"/>
          <p14:tracePt t="18054" x="6357938" y="812800"/>
          <p14:tracePt t="18082" x="6367463" y="812800"/>
          <p14:tracePt t="18088" x="6367463" y="822325"/>
          <p14:tracePt t="18102" x="6367463" y="830263"/>
          <p14:tracePt t="18116" x="6375400" y="830263"/>
          <p14:tracePt t="18136" x="6375400" y="839788"/>
          <p14:tracePt t="18218" x="6375400" y="847725"/>
          <p14:tracePt t="20212" x="6367463" y="847725"/>
          <p14:tracePt t="20219" x="6340475" y="847725"/>
          <p14:tracePt t="20231" x="6323013" y="847725"/>
          <p14:tracePt t="20247" x="6296025" y="847725"/>
          <p14:tracePt t="20264" x="6276975" y="847725"/>
          <p14:tracePt t="20281" x="6259513" y="847725"/>
          <p14:tracePt t="20314" x="6242050" y="847725"/>
          <p14:tracePt t="20331" x="6242050" y="857250"/>
          <p14:tracePt t="20347" x="6232525" y="857250"/>
          <p14:tracePt t="20364" x="6232525" y="866775"/>
          <p14:tracePt t="20384" x="6224588" y="874713"/>
          <p14:tracePt t="20411" x="6215063" y="884238"/>
          <p14:tracePt t="20424" x="6205538" y="893763"/>
          <p14:tracePt t="20432" x="6205538" y="901700"/>
          <p14:tracePt t="20448" x="6197600" y="911225"/>
          <p14:tracePt t="20465" x="6161088" y="928688"/>
          <p14:tracePt t="20481" x="6099175" y="982663"/>
          <p14:tracePt t="20498" x="6027738" y="1044575"/>
          <p14:tracePt t="20514" x="5919788" y="1196975"/>
          <p14:tracePt t="20531" x="5867400" y="1295400"/>
          <p14:tracePt t="20547" x="5813425" y="1366838"/>
          <p14:tracePt t="20564" x="5786438" y="1393825"/>
          <p14:tracePt t="20581" x="5759450" y="1411288"/>
          <p14:tracePt t="20597" x="5741988" y="1438275"/>
          <p14:tracePt t="20614" x="5724525" y="1446213"/>
          <p14:tracePt t="20631" x="5697538" y="1473200"/>
          <p14:tracePt t="20648" x="5670550" y="1490663"/>
          <p14:tracePt t="20664" x="5634038" y="1517650"/>
          <p14:tracePt t="20681" x="5599113" y="1554163"/>
          <p14:tracePt t="20698" x="5554663" y="1598613"/>
          <p14:tracePt t="20714" x="5537200" y="1616075"/>
          <p14:tracePt t="20731" x="5518150" y="1633538"/>
          <p14:tracePt t="20748" x="5510213" y="1652588"/>
          <p14:tracePt t="20764" x="5500688" y="1660525"/>
          <p14:tracePt t="20781" x="5500688" y="1670050"/>
          <p14:tracePt t="20798" x="5491163" y="1670050"/>
          <p14:tracePt t="20814" x="5483225" y="1687513"/>
          <p14:tracePt t="20904" x="5483225" y="1697038"/>
          <p14:tracePt t="20938" x="5483225" y="1704975"/>
          <p14:tracePt t="20959" x="5491163" y="1704975"/>
          <p14:tracePt t="20966" x="5491163" y="1714500"/>
          <p14:tracePt t="20981" x="5518150" y="1714500"/>
          <p14:tracePt t="20998" x="5537200" y="1724025"/>
          <p14:tracePt t="21014" x="5562600" y="1731963"/>
          <p14:tracePt t="21031" x="5581650" y="1731963"/>
          <p14:tracePt t="21048" x="5608638" y="1741488"/>
          <p14:tracePt t="21064" x="5616575" y="1741488"/>
          <p14:tracePt t="21081" x="5626100" y="1741488"/>
          <p14:tracePt t="21114" x="5634038" y="1741488"/>
          <p14:tracePt t="21131" x="5643563" y="1741488"/>
          <p14:tracePt t="21178" x="5653088" y="1741488"/>
          <p14:tracePt t="21226" x="5661025" y="1741488"/>
          <p14:tracePt t="21267" x="5670550" y="1741488"/>
          <p14:tracePt t="21287" x="5680075" y="1741488"/>
          <p14:tracePt t="21308" x="5680075" y="1731963"/>
          <p14:tracePt t="21328" x="5688013" y="1731963"/>
          <p14:tracePt t="21342" x="5688013" y="1724025"/>
          <p14:tracePt t="21383" x="5697538" y="1724025"/>
          <p14:tracePt t="21390" x="5697538" y="1714500"/>
          <p14:tracePt t="21412" x="5697538" y="1704975"/>
          <p14:tracePt t="21479" x="5705475" y="1704975"/>
          <p14:tracePt t="21685" x="5715000" y="1704975"/>
          <p14:tracePt t="21706" x="5715000" y="1714500"/>
          <p14:tracePt t="21726" x="5724525" y="1714500"/>
          <p14:tracePt t="21740" x="5724525" y="1724025"/>
          <p14:tracePt t="21802" x="5724525" y="1731963"/>
          <p14:tracePt t="21815" x="5732463" y="1731963"/>
          <p14:tracePt t="21850" x="5741988" y="1731963"/>
          <p14:tracePt t="21856" x="5741988" y="1741488"/>
          <p14:tracePt t="21864" x="5751513" y="1741488"/>
          <p14:tracePt t="21881" x="5751513" y="1751013"/>
          <p14:tracePt t="21897" x="5759450" y="1758950"/>
          <p14:tracePt t="21914" x="5768975" y="1768475"/>
          <p14:tracePt t="21938" x="5768975" y="1776413"/>
          <p14:tracePt t="21947" x="5776913" y="1776413"/>
          <p14:tracePt t="21964" x="5786438" y="1785938"/>
          <p14:tracePt t="21981" x="5795963" y="1785938"/>
          <p14:tracePt t="21997" x="5803900" y="1795463"/>
          <p14:tracePt t="22014" x="5822950" y="1795463"/>
          <p14:tracePt t="22031" x="5830888" y="1803400"/>
          <p14:tracePt t="22048" x="5830888" y="1812925"/>
          <p14:tracePt t="22064" x="5840413" y="1822450"/>
          <p14:tracePt t="22081" x="5848350" y="1822450"/>
          <p14:tracePt t="22097" x="5857875" y="1830388"/>
          <p14:tracePt t="22114" x="5867400" y="1830388"/>
          <p14:tracePt t="22132" x="5875338" y="1839913"/>
          <p14:tracePt t="22148" x="5884863" y="1839913"/>
          <p14:tracePt t="22164" x="5902325" y="1857375"/>
          <p14:tracePt t="22198" x="5911850" y="1866900"/>
          <p14:tracePt t="22214" x="5919788" y="1866900"/>
          <p14:tracePt t="22231" x="5938838" y="1874838"/>
          <p14:tracePt t="22248" x="5946775" y="1874838"/>
          <p14:tracePt t="22264" x="5956300" y="1884363"/>
          <p14:tracePt t="22281" x="5973763" y="1901825"/>
          <p14:tracePt t="22298" x="5983288" y="1911350"/>
          <p14:tracePt t="22315" x="5991225" y="1919288"/>
          <p14:tracePt t="22331" x="6010275" y="1928813"/>
          <p14:tracePt t="22348" x="6010275" y="1938338"/>
          <p14:tracePt t="22364" x="6018213" y="1946275"/>
          <p14:tracePt t="22381" x="6027738" y="1955800"/>
          <p14:tracePt t="22397" x="6027738" y="1973263"/>
          <p14:tracePt t="22414" x="6045200" y="1982788"/>
          <p14:tracePt t="22431" x="6045200" y="1990725"/>
          <p14:tracePt t="22447" x="6054725" y="2000250"/>
          <p14:tracePt t="22464" x="6054725" y="2009775"/>
          <p14:tracePt t="22481" x="6062663" y="2009775"/>
          <p14:tracePt t="22497" x="6062663" y="2017713"/>
          <p14:tracePt t="22535" x="6072188" y="2017713"/>
          <p14:tracePt t="22549" x="6072188" y="2027238"/>
          <p14:tracePt t="22583" x="6072188" y="2036763"/>
          <p14:tracePt t="22589" x="6081713" y="2036763"/>
          <p14:tracePt t="22603" x="6081713" y="2044700"/>
          <p14:tracePt t="22631" x="6081713" y="2054225"/>
          <p14:tracePt t="22637" x="6089650" y="2054225"/>
          <p14:tracePt t="22665" x="6089650" y="2062163"/>
          <p14:tracePt t="22699" x="6089650" y="2071688"/>
          <p14:tracePt t="22754" x="6089650" y="2081213"/>
          <p14:tracePt t="22767" x="6099175" y="2081213"/>
          <p14:tracePt t="22795" x="6099175" y="2089150"/>
          <p14:tracePt t="23082" x="6108700" y="2098675"/>
          <p14:tracePt t="23096" x="6116638" y="2098675"/>
          <p14:tracePt t="23117" x="6116638" y="2108200"/>
          <p14:tracePt t="23130" x="6126163" y="2116138"/>
          <p14:tracePt t="23165" x="6134100" y="2125663"/>
          <p14:tracePt t="23233" x="6143625" y="2125663"/>
          <p14:tracePt t="23261" x="6153150" y="2125663"/>
          <p14:tracePt t="31262" x="6134100" y="2125663"/>
          <p14:tracePt t="31269" x="6116638" y="2125663"/>
          <p14:tracePt t="31281" x="6108700" y="2116138"/>
          <p14:tracePt t="31297" x="6089650" y="2116138"/>
          <p14:tracePt t="31314" x="6081713" y="2108200"/>
          <p14:tracePt t="31331" x="6072188" y="2098675"/>
          <p14:tracePt t="31447" x="6072188" y="2089150"/>
          <p14:tracePt t="31474" x="6072188" y="2081213"/>
          <p14:tracePt t="31509" x="6072188" y="2071688"/>
          <p14:tracePt t="31592" x="6072188" y="2081213"/>
          <p14:tracePt t="31598" x="6062663" y="2081213"/>
          <p14:tracePt t="31612" x="6062663" y="2089150"/>
          <p14:tracePt t="31625" x="6062663" y="2098675"/>
          <p14:tracePt t="31632" x="6062663" y="2108200"/>
          <p14:tracePt t="31653" x="6062663" y="2116138"/>
          <p14:tracePt t="31667" x="6062663" y="2125663"/>
          <p14:tracePt t="31714" x="6062663" y="2133600"/>
          <p14:tracePt t="31728" x="6072188" y="2133600"/>
          <p14:tracePt t="31735" x="6072188" y="2143125"/>
          <p14:tracePt t="31748" x="6081713" y="2143125"/>
          <p14:tracePt t="31764" x="6089650" y="2152650"/>
          <p14:tracePt t="31798" x="6099175" y="2160588"/>
          <p14:tracePt t="31814" x="6108700" y="2160588"/>
          <p14:tracePt t="31848" x="6116638" y="2160588"/>
          <p14:tracePt t="31864" x="6126163" y="2160588"/>
          <p14:tracePt t="31881" x="6134100" y="2160588"/>
          <p14:tracePt t="31906" x="6143625" y="2160588"/>
          <p14:tracePt t="31954" x="6153150" y="2160588"/>
          <p14:tracePt t="32009" x="6161088" y="2160588"/>
          <p14:tracePt t="32070" x="6170613" y="2160588"/>
          <p14:tracePt t="32105" x="6180138" y="2160588"/>
          <p14:tracePt t="32118" x="6180138" y="2152650"/>
          <p14:tracePt t="32132" x="6188075" y="2143125"/>
          <p14:tracePt t="32146" x="6197600" y="2143125"/>
          <p14:tracePt t="32153" x="6197600" y="2133600"/>
          <p14:tracePt t="32201" x="6197600" y="2125663"/>
          <p14:tracePt t="32228" x="6197600" y="2116138"/>
          <p14:tracePt t="32242" x="6205538" y="2116138"/>
          <p14:tracePt t="32413" x="6215063" y="2116138"/>
          <p14:tracePt t="32529" x="6224588" y="2116138"/>
          <p14:tracePt t="32599" x="6224588" y="2108200"/>
          <p14:tracePt t="33050" x="6215063" y="2108200"/>
          <p14:tracePt t="33098" x="6215063" y="2116138"/>
          <p14:tracePt t="33132" x="6215063" y="2125663"/>
          <p14:tracePt t="33180" x="6215063" y="2133600"/>
          <p14:tracePt t="33201" x="6215063" y="2143125"/>
          <p14:tracePt t="33235" x="6215063" y="2152650"/>
          <p14:tracePt t="33721" x="6224588" y="2152650"/>
          <p14:tracePt t="33783" x="6232525" y="2152650"/>
          <p14:tracePt t="33810" x="6232525" y="2160588"/>
          <p14:tracePt t="33817" x="6242050" y="2160588"/>
          <p14:tracePt t="33872" x="6251575" y="2160588"/>
          <p14:tracePt t="34043" x="6259513" y="2160588"/>
          <p14:tracePt t="34071" x="6269038" y="2160588"/>
          <p14:tracePt t="34085" x="6276975" y="2160588"/>
          <p14:tracePt t="34119" x="6286500" y="2160588"/>
          <p14:tracePt t="34153" x="6296025" y="2160588"/>
          <p14:tracePt t="34235" x="6296025" y="2152650"/>
          <p14:tracePt t="35982" x="6259513" y="2152650"/>
          <p14:tracePt t="35989" x="6224588" y="2152650"/>
          <p14:tracePt t="35997" x="6197600" y="2152650"/>
          <p14:tracePt t="36014" x="6161088" y="2152650"/>
          <p14:tracePt t="36031" x="6134100" y="2152650"/>
          <p14:tracePt t="36048" x="6116638" y="2152650"/>
          <p14:tracePt t="36064" x="6081713" y="2125663"/>
          <p14:tracePt t="36081" x="6062663" y="2116138"/>
          <p14:tracePt t="36098" x="5991225" y="2081213"/>
          <p14:tracePt t="36114" x="5946775" y="2062163"/>
          <p14:tracePt t="36131" x="5894388" y="2027238"/>
          <p14:tracePt t="36148" x="5795963" y="1982788"/>
          <p14:tracePt t="36164" x="5751513" y="1955800"/>
          <p14:tracePt t="36181" x="5705475" y="1928813"/>
          <p14:tracePt t="36198" x="5670550" y="1901825"/>
          <p14:tracePt t="36215" x="5626100" y="1884363"/>
          <p14:tracePt t="36231" x="5581650" y="1857375"/>
          <p14:tracePt t="36247" x="5510213" y="1812925"/>
          <p14:tracePt t="36264" x="5375275" y="1731963"/>
          <p14:tracePt t="36281" x="5303838" y="1687513"/>
          <p14:tracePt t="36297" x="5241925" y="1643063"/>
          <p14:tracePt t="36314" x="5214938" y="1625600"/>
          <p14:tracePt t="36331" x="5197475" y="1608138"/>
          <p14:tracePt t="36347" x="5170488" y="1581150"/>
          <p14:tracePt t="36364" x="5143500" y="1554163"/>
          <p14:tracePt t="36381" x="5116513" y="1536700"/>
          <p14:tracePt t="36398" x="5099050" y="1517650"/>
          <p14:tracePt t="36414" x="5081588" y="1500188"/>
          <p14:tracePt t="36431" x="5072063" y="1490663"/>
          <p14:tracePt t="36447" x="5062538" y="1482725"/>
          <p14:tracePt t="36464" x="5054600" y="1482725"/>
          <p14:tracePt t="36498" x="5045075" y="1482725"/>
          <p14:tracePt t="36606" x="5054600" y="1482725"/>
          <p14:tracePt t="36619" x="5062538" y="1490663"/>
          <p14:tracePt t="36633" x="5081588" y="1490663"/>
          <p14:tracePt t="36640" x="5081588" y="1500188"/>
          <p14:tracePt t="36648" x="5099050" y="1509713"/>
          <p14:tracePt t="36664" x="5116513" y="1527175"/>
          <p14:tracePt t="36681" x="5143500" y="1562100"/>
          <p14:tracePt t="36698" x="5170488" y="1589088"/>
          <p14:tracePt t="36715" x="5197475" y="1608138"/>
          <p14:tracePt t="36731" x="5214938" y="1625600"/>
          <p14:tracePt t="36748" x="5241925" y="1643063"/>
          <p14:tracePt t="36764" x="5268913" y="1660525"/>
          <p14:tracePt t="36781" x="5303838" y="1660525"/>
          <p14:tracePt t="36798" x="5348288" y="1679575"/>
          <p14:tracePt t="36814" x="5384800" y="1697038"/>
          <p14:tracePt t="36831" x="5429250" y="1704975"/>
          <p14:tracePt t="36848" x="5456238" y="1724025"/>
          <p14:tracePt t="36864" x="5483225" y="1724025"/>
          <p14:tracePt t="36881" x="5545138" y="1741488"/>
          <p14:tracePt t="36898" x="5634038" y="1758950"/>
          <p14:tracePt t="36914" x="5795963" y="1785938"/>
          <p14:tracePt t="36931" x="5884863" y="1785938"/>
          <p14:tracePt t="36948" x="5956300" y="1803400"/>
          <p14:tracePt t="36964" x="5973763" y="1812925"/>
          <p14:tracePt t="36981" x="6010275" y="1812925"/>
          <p14:tracePt t="36998" x="6045200" y="1830388"/>
          <p14:tracePt t="37014" x="6072188" y="1830388"/>
          <p14:tracePt t="37031" x="6126163" y="1839913"/>
          <p14:tracePt t="37048" x="6153150" y="1847850"/>
          <p14:tracePt t="37064" x="6205538" y="1847850"/>
          <p14:tracePt t="37081" x="6242050" y="1857375"/>
          <p14:tracePt t="37098" x="6259513" y="1866900"/>
          <p14:tracePt t="37114" x="6286500" y="1874838"/>
          <p14:tracePt t="37131" x="6313488" y="1874838"/>
          <p14:tracePt t="37148" x="6340475" y="1884363"/>
          <p14:tracePt t="37164" x="6357938" y="1893888"/>
          <p14:tracePt t="37181" x="6384925" y="1901825"/>
          <p14:tracePt t="37198" x="6402388" y="1901825"/>
          <p14:tracePt t="37214" x="6419850" y="1911350"/>
          <p14:tracePt t="37231" x="6456363" y="1928813"/>
          <p14:tracePt t="37248" x="6500813" y="1938338"/>
          <p14:tracePt t="37264" x="6562725" y="1965325"/>
          <p14:tracePt t="37281" x="6608763" y="1982788"/>
          <p14:tracePt t="37297" x="6653213" y="1990725"/>
          <p14:tracePt t="37314" x="6670675" y="2009775"/>
          <p14:tracePt t="37331" x="6697663" y="2017713"/>
          <p14:tracePt t="37348" x="6715125" y="2017713"/>
          <p14:tracePt t="37364" x="6732588" y="2027238"/>
          <p14:tracePt t="37381" x="6751638" y="2036763"/>
          <p14:tracePt t="37398" x="6759575" y="2036763"/>
          <p14:tracePt t="37414" x="6769100" y="2044700"/>
          <p14:tracePt t="37431" x="6777038" y="2054225"/>
          <p14:tracePt t="37448" x="6786563" y="2062163"/>
          <p14:tracePt t="37464" x="6804025" y="2071688"/>
          <p14:tracePt t="37497" x="6813550" y="2071688"/>
          <p14:tracePt t="37530" x="6823075" y="2071688"/>
          <p14:tracePt t="37551" x="6823075" y="2081213"/>
          <p14:tracePt t="37729" x="6831013" y="2081213"/>
          <p14:tracePt t="37811" x="6840538" y="2081213"/>
          <p14:tracePt t="37832" x="6848475" y="2081213"/>
          <p14:tracePt t="37893" x="6858000" y="2081213"/>
          <p14:tracePt t="37949" x="6867525" y="2081213"/>
          <p14:tracePt t="37955" x="6867525" y="2071688"/>
          <p14:tracePt t="38078" x="6867525" y="2062163"/>
          <p14:tracePt t="38085" x="6858000" y="2062163"/>
          <p14:tracePt t="38106" x="6848475" y="2054225"/>
          <p14:tracePt t="38114" x="6840538" y="2054225"/>
          <p14:tracePt t="38131" x="6831013" y="2054225"/>
          <p14:tracePt t="38147" x="6813550" y="2044700"/>
          <p14:tracePt t="38164" x="6796088" y="2044700"/>
          <p14:tracePt t="38181" x="6777038" y="2036763"/>
          <p14:tracePt t="38197" x="6759575" y="2027238"/>
          <p14:tracePt t="38214" x="6724650" y="2027238"/>
          <p14:tracePt t="38231" x="6589713" y="2062163"/>
          <p14:tracePt t="38248" x="6537325" y="2071688"/>
          <p14:tracePt t="38264" x="6491288" y="2089150"/>
          <p14:tracePt t="38281" x="6465888" y="2098675"/>
          <p14:tracePt t="38297" x="6429375" y="2116138"/>
          <p14:tracePt t="38314" x="6384925" y="2125663"/>
          <p14:tracePt t="38331" x="6251575" y="2160588"/>
          <p14:tracePt t="38347" x="6161088" y="2170113"/>
          <p14:tracePt t="38364" x="6116638" y="2179638"/>
          <p14:tracePt t="38381" x="6072188" y="2187575"/>
          <p14:tracePt t="38398" x="6054725" y="2187575"/>
          <p14:tracePt t="38414" x="6018213" y="2187575"/>
          <p14:tracePt t="38431" x="6000750" y="2187575"/>
          <p14:tracePt t="38448" x="5973763" y="2187575"/>
          <p14:tracePt t="38464" x="5956300" y="2187575"/>
          <p14:tracePt t="38481" x="5946775" y="2187575"/>
          <p14:tracePt t="38498" x="5919788" y="2187575"/>
          <p14:tracePt t="38514" x="5911850" y="2187575"/>
          <p14:tracePt t="38531" x="5875338" y="2187575"/>
          <p14:tracePt t="38548" x="5840413" y="2187575"/>
          <p14:tracePt t="38564" x="5768975" y="2187575"/>
          <p14:tracePt t="38581" x="5732463" y="2187575"/>
          <p14:tracePt t="38598" x="5705475" y="2187575"/>
          <p14:tracePt t="38614" x="5670550" y="2187575"/>
          <p14:tracePt t="38631" x="5643563" y="2187575"/>
          <p14:tracePt t="38649" x="5608638" y="2187575"/>
          <p14:tracePt t="38664" x="5589588" y="2187575"/>
          <p14:tracePt t="38681" x="5562600" y="2179638"/>
          <p14:tracePt t="38698" x="5545138" y="2170113"/>
          <p14:tracePt t="38714" x="5518150" y="2152650"/>
          <p14:tracePt t="38731" x="5491163" y="2125663"/>
          <p14:tracePt t="38748" x="5465763" y="2089150"/>
          <p14:tracePt t="38764" x="5419725" y="2044700"/>
          <p14:tracePt t="38781" x="5402263" y="2017713"/>
          <p14:tracePt t="38797" x="5375275" y="1982788"/>
          <p14:tracePt t="38814" x="5367338" y="1955800"/>
          <p14:tracePt t="38831" x="5357813" y="1938338"/>
          <p14:tracePt t="38848" x="5348288" y="1911350"/>
          <p14:tracePt t="38864" x="5340350" y="1893888"/>
          <p14:tracePt t="38881" x="5340350" y="1884363"/>
          <p14:tracePt t="38898" x="5330825" y="1874838"/>
          <p14:tracePt t="38914" x="5330825" y="1866900"/>
          <p14:tracePt t="38931" x="5322888" y="1857375"/>
          <p14:tracePt t="38948" x="5313363" y="1847850"/>
          <p14:tracePt t="38964" x="5303838" y="1847850"/>
          <p14:tracePt t="38981" x="5295900" y="1839913"/>
          <p14:tracePt t="38998" x="5286375" y="1830388"/>
          <p14:tracePt t="39014" x="5268913" y="1822450"/>
          <p14:tracePt t="39031" x="5241925" y="1795463"/>
          <p14:tracePt t="39048" x="5232400" y="1785938"/>
          <p14:tracePt t="39065" x="5214938" y="1751013"/>
          <p14:tracePt t="39081" x="5197475" y="1724025"/>
          <p14:tracePt t="39098" x="5187950" y="1687513"/>
          <p14:tracePt t="39114" x="5170488" y="1643063"/>
          <p14:tracePt t="39131" x="5160963" y="1633538"/>
          <p14:tracePt t="39148" x="5153025" y="1608138"/>
          <p14:tracePt t="39164" x="5143500" y="1598613"/>
          <p14:tracePt t="39181" x="5143500" y="1581150"/>
          <p14:tracePt t="39198" x="5133975" y="1581150"/>
          <p14:tracePt t="39216" x="5133975" y="1571625"/>
          <p14:tracePt t="39325" x="5133975" y="1581150"/>
          <p14:tracePt t="39332" x="5143500" y="1581150"/>
          <p14:tracePt t="39347" x="5153025" y="1581150"/>
          <p14:tracePt t="39364" x="5153025" y="1589088"/>
          <p14:tracePt t="39381" x="5160963" y="1598613"/>
          <p14:tracePt t="39398" x="5180013" y="1608138"/>
          <p14:tracePt t="39414" x="5205413" y="1608138"/>
          <p14:tracePt t="39431" x="5224463" y="1616075"/>
          <p14:tracePt t="39448" x="5268913" y="1616075"/>
          <p14:tracePt t="39464" x="5303838" y="1625600"/>
          <p14:tracePt t="39481" x="5340350" y="1625600"/>
          <p14:tracePt t="39498" x="5384800" y="1633538"/>
          <p14:tracePt t="39514" x="5402263" y="1643063"/>
          <p14:tracePt t="39531" x="5438775" y="1643063"/>
          <p14:tracePt t="39548" x="5456238" y="1643063"/>
          <p14:tracePt t="39564" x="5473700" y="1652588"/>
          <p14:tracePt t="39581" x="5491163" y="1652588"/>
          <p14:tracePt t="39598" x="5510213" y="1652588"/>
          <p14:tracePt t="39614" x="5527675" y="1652588"/>
          <p14:tracePt t="39631" x="5527675" y="1660525"/>
          <p14:tracePt t="39648" x="5545138" y="1670050"/>
          <p14:tracePt t="39664" x="5554663" y="1679575"/>
          <p14:tracePt t="39681" x="5572125" y="1679575"/>
          <p14:tracePt t="39702" x="5581650" y="1679575"/>
          <p14:tracePt t="39714" x="5589588" y="1679575"/>
          <p14:tracePt t="39736" x="5599113" y="1679575"/>
          <p14:tracePt t="39764" x="5608638" y="1679575"/>
          <p14:tracePt t="39798" x="5616575" y="1679575"/>
          <p14:tracePt t="39805" x="5626100" y="1679575"/>
          <p14:tracePt t="39814" x="5626100" y="1687513"/>
          <p14:tracePt t="39831" x="5634038" y="1687513"/>
          <p14:tracePt t="39848" x="5643563" y="1687513"/>
          <p14:tracePt t="39864" x="5653088" y="1687513"/>
          <p14:tracePt t="39881" x="5670550" y="1687513"/>
          <p14:tracePt t="39914" x="5680075" y="1687513"/>
          <p14:tracePt t="39935" x="5688013" y="1687513"/>
          <p14:tracePt t="39949" x="5688013" y="1697038"/>
          <p14:tracePt t="39964" x="5688013" y="1704975"/>
          <p14:tracePt t="39981" x="5697538" y="1704975"/>
          <p14:tracePt t="39998" x="5697538" y="1714500"/>
          <p14:tracePt t="40024" x="5697538" y="1724025"/>
          <p14:tracePt t="40038" x="5688013" y="1731963"/>
          <p14:tracePt t="40048" x="5680075" y="1731963"/>
          <p14:tracePt t="40065" x="5634038" y="1741488"/>
          <p14:tracePt t="40081" x="5616575" y="1751013"/>
          <p14:tracePt t="40098" x="5589588" y="1758950"/>
          <p14:tracePt t="40114" x="5572125" y="1758950"/>
          <p14:tracePt t="40131" x="5554663" y="1768475"/>
          <p14:tracePt t="40148" x="5545138" y="1776413"/>
          <p14:tracePt t="40164" x="5537200" y="1776413"/>
          <p14:tracePt t="40181" x="5518150" y="1785938"/>
          <p14:tracePt t="40209" x="5510213" y="1785938"/>
          <p14:tracePt t="40216" x="5510213" y="1795463"/>
          <p14:tracePt t="40231" x="5500688" y="1795463"/>
          <p14:tracePt t="40251" x="5491163" y="1803400"/>
          <p14:tracePt t="40264" x="5483225" y="1803400"/>
          <p14:tracePt t="40281" x="5473700" y="1812925"/>
          <p14:tracePt t="40298" x="5446713" y="1822450"/>
          <p14:tracePt t="40314" x="5429250" y="1830388"/>
          <p14:tracePt t="40331" x="5375275" y="1847850"/>
          <p14:tracePt t="40348" x="5295900" y="1893888"/>
          <p14:tracePt t="40364" x="5214938" y="1955800"/>
          <p14:tracePt t="40381" x="5116513" y="2044700"/>
          <p14:tracePt t="40398" x="5054600" y="2098675"/>
          <p14:tracePt t="40414" x="4965700" y="2187575"/>
          <p14:tracePt t="40431" x="4884738" y="2251075"/>
          <p14:tracePt t="40448" x="4830763" y="2295525"/>
          <p14:tracePt t="40464" x="4759325" y="2357438"/>
          <p14:tracePt t="40481" x="4741863" y="2384425"/>
          <p14:tracePt t="40498" x="4724400" y="2411413"/>
          <p14:tracePt t="40514" x="4714875" y="2411413"/>
          <p14:tracePt t="40531" x="4705350" y="2419350"/>
          <p14:tracePt t="40548" x="4697413" y="2419350"/>
          <p14:tracePt t="40634" x="4697413" y="2411413"/>
          <p14:tracePt t="41887" x="4679950" y="2411413"/>
          <p14:tracePt t="41894" x="4670425" y="2419350"/>
          <p14:tracePt t="41901" x="4652963" y="2428875"/>
          <p14:tracePt t="41914" x="4633913" y="2438400"/>
          <p14:tracePt t="41931" x="4581525" y="2446338"/>
          <p14:tracePt t="41948" x="4545013" y="2446338"/>
          <p14:tracePt t="41964" x="4500563" y="2446338"/>
          <p14:tracePt t="41981" x="4473575" y="2428875"/>
          <p14:tracePt t="41998" x="4446588" y="2419350"/>
          <p14:tracePt t="42014" x="4429125" y="2411413"/>
          <p14:tracePt t="42031" x="4419600" y="2393950"/>
          <p14:tracePt t="42048" x="4419600" y="2374900"/>
          <p14:tracePt t="42064" x="4419600" y="2366963"/>
          <p14:tracePt t="42081" x="4429125" y="2339975"/>
          <p14:tracePt t="42098" x="4438650" y="2303463"/>
          <p14:tracePt t="42114" x="4500563" y="2241550"/>
          <p14:tracePt t="42131" x="4572000" y="2152650"/>
          <p14:tracePt t="42148" x="4633913" y="2098675"/>
          <p14:tracePt t="42164" x="4660900" y="2071688"/>
          <p14:tracePt t="42181" x="4670425" y="2071688"/>
          <p14:tracePt t="42183" x="4679950" y="2062163"/>
          <p14:tracePt t="42210" x="4687888" y="2062163"/>
          <p14:tracePt t="42223" x="4697413" y="2062163"/>
          <p14:tracePt t="42292" x="4687888" y="2062163"/>
          <p14:tracePt t="42326" x="4679950" y="2062163"/>
          <p14:tracePt t="42354" x="4670425" y="2054225"/>
          <p14:tracePt t="42367" x="4660900" y="2054225"/>
          <p14:tracePt t="42374" x="4652963" y="2044700"/>
          <p14:tracePt t="42381" x="4652963" y="2036763"/>
          <p14:tracePt t="42398" x="4643438" y="2027238"/>
          <p14:tracePt t="42415" x="4616450" y="2000250"/>
          <p14:tracePt t="42431" x="4598988" y="1982788"/>
          <p14:tracePt t="42448" x="4581525" y="1973263"/>
          <p14:tracePt t="42464" x="4562475" y="1955800"/>
          <p14:tracePt t="42481" x="4554538" y="1946275"/>
          <p14:tracePt t="42497" x="4545013" y="1946275"/>
          <p14:tracePt t="42514" x="4527550" y="1938338"/>
          <p14:tracePt t="42531" x="4518025" y="1938338"/>
          <p14:tracePt t="42547" x="4510088" y="1938338"/>
          <p14:tracePt t="42581" x="4500563" y="1946275"/>
          <p14:tracePt t="42597" x="4500563" y="1955800"/>
          <p14:tracePt t="42615" x="4491038" y="1955800"/>
          <p14:tracePt t="42631" x="4491038" y="1965325"/>
          <p14:tracePt t="42648" x="4483100" y="1973263"/>
          <p14:tracePt t="42668" x="4473575" y="1982788"/>
          <p14:tracePt t="42681" x="4473575" y="1990725"/>
          <p14:tracePt t="42698" x="4473575" y="2000250"/>
          <p14:tracePt t="42723" x="4473575" y="2009775"/>
          <p14:tracePt t="42731" x="4465638" y="2009775"/>
          <p14:tracePt t="42751" x="4465638" y="2017713"/>
          <p14:tracePt t="42764" x="4465638" y="2027238"/>
          <p14:tracePt t="42785" x="4465638" y="2036763"/>
          <p14:tracePt t="42819" x="4465638" y="2044700"/>
          <p14:tracePt t="42840" x="4473575" y="2044700"/>
          <p14:tracePt t="42895" x="4483100" y="2044700"/>
          <p14:tracePt t="42936" x="4491038" y="2044700"/>
          <p14:tracePt t="42950" x="4500563" y="2044700"/>
          <p14:tracePt t="42984" x="4510088" y="2044700"/>
          <p14:tracePt t="43011" x="4518025" y="2044700"/>
          <p14:tracePt t="43032" x="4527550" y="2044700"/>
          <p14:tracePt t="43039" x="4537075" y="2044700"/>
          <p14:tracePt t="43052" x="4545013" y="2044700"/>
          <p14:tracePt t="43066" x="4554538" y="2036763"/>
          <p14:tracePt t="43081" x="4562475" y="2036763"/>
          <p14:tracePt t="43097" x="4572000" y="2036763"/>
          <p14:tracePt t="43114" x="4581525" y="2036763"/>
          <p14:tracePt t="43131" x="4589463" y="2036763"/>
          <p14:tracePt t="43148" x="4608513" y="2036763"/>
          <p14:tracePt t="43164" x="4616450" y="2036763"/>
          <p14:tracePt t="43181" x="4625975" y="2036763"/>
          <p14:tracePt t="43203" x="4633913" y="2036763"/>
          <p14:tracePt t="43217" x="4643438" y="2036763"/>
          <p14:tracePt t="43334" x="4652963" y="2036763"/>
          <p14:tracePt t="43388" x="4660900" y="2036763"/>
          <p14:tracePt t="43415" x="4670425" y="2036763"/>
          <p14:tracePt t="43422" x="4679950" y="2036763"/>
          <p14:tracePt t="43436" x="4687888" y="2036763"/>
          <p14:tracePt t="43450" x="4697413" y="2036763"/>
          <p14:tracePt t="43464" x="4724400" y="2036763"/>
          <p14:tracePt t="43481" x="4741863" y="2036763"/>
          <p14:tracePt t="43497" x="4795838" y="2036763"/>
          <p14:tracePt t="43514" x="4822825" y="2036763"/>
          <p14:tracePt t="43531" x="4867275" y="2036763"/>
          <p14:tracePt t="43548" x="4894263" y="2036763"/>
          <p14:tracePt t="43564" x="4911725" y="2036763"/>
          <p14:tracePt t="43581" x="4938713" y="2036763"/>
          <p14:tracePt t="43597" x="4946650" y="2036763"/>
          <p14:tracePt t="43614" x="4973638" y="2036763"/>
          <p14:tracePt t="43631" x="4991100" y="2036763"/>
          <p14:tracePt t="43648" x="5010150" y="2036763"/>
          <p14:tracePt t="43664" x="5018088" y="2036763"/>
          <p14:tracePt t="43681" x="5037138" y="2036763"/>
          <p14:tracePt t="43698" x="5054600" y="2027238"/>
          <p14:tracePt t="43714" x="5089525" y="2027238"/>
          <p14:tracePt t="43731" x="5143500" y="2027238"/>
          <p14:tracePt t="43748" x="5180013" y="2027238"/>
          <p14:tracePt t="43764" x="5197475" y="2027238"/>
          <p14:tracePt t="43781" x="5232400" y="2027238"/>
          <p14:tracePt t="43798" x="5251450" y="2027238"/>
          <p14:tracePt t="43814" x="5276850" y="2027238"/>
          <p14:tracePt t="43831" x="5295900" y="2027238"/>
          <p14:tracePt t="43848" x="5313363" y="2027238"/>
          <p14:tracePt t="43864" x="5322888" y="2027238"/>
          <p14:tracePt t="43881" x="5340350" y="2027238"/>
          <p14:tracePt t="43916" x="5348288" y="2027238"/>
          <p14:tracePt t="43931" x="5357813" y="2027238"/>
          <p14:tracePt t="44032" x="5357813" y="2017713"/>
          <p14:tracePt t="44059" x="5357813" y="2009775"/>
          <p14:tracePt t="44080" x="5357813" y="2000250"/>
          <p14:tracePt t="44114" x="5357813" y="1990725"/>
          <p14:tracePt t="44190" x="5348288" y="1990725"/>
          <p14:tracePt t="44230" x="5340350" y="1990725"/>
          <p14:tracePt t="44258" x="5330825" y="1990725"/>
          <p14:tracePt t="44292" x="5322888" y="1990725"/>
          <p14:tracePt t="44306" x="5313363" y="1990725"/>
          <p14:tracePt t="44326" x="5313363" y="2000250"/>
          <p14:tracePt t="44340" x="5303838" y="2000250"/>
          <p14:tracePt t="44368" x="5295900" y="2000250"/>
          <p14:tracePt t="44388" x="5286375" y="2000250"/>
          <p14:tracePt t="44409" x="5276850" y="2000250"/>
          <p14:tracePt t="44436" x="5268913" y="2000250"/>
          <p14:tracePt t="44655" x="5259388" y="2000250"/>
          <p14:tracePt t="44682" x="5251450" y="2000250"/>
          <p14:tracePt t="44696" x="5241925" y="2000250"/>
          <p14:tracePt t="44710" x="5232400" y="2000250"/>
          <p14:tracePt t="44717" x="5224463" y="2000250"/>
          <p14:tracePt t="44731" x="5205413" y="2000250"/>
          <p14:tracePt t="44748" x="5187950" y="2000250"/>
          <p14:tracePt t="44764" x="5160963" y="2000250"/>
          <p14:tracePt t="44781" x="5133975" y="2000250"/>
          <p14:tracePt t="44798" x="5116513" y="2000250"/>
          <p14:tracePt t="44814" x="5081588" y="2000250"/>
          <p14:tracePt t="44831" x="5054600" y="2009775"/>
          <p14:tracePt t="44848" x="5010150" y="2009775"/>
          <p14:tracePt t="44864" x="4973638" y="2017713"/>
          <p14:tracePt t="44881" x="4894263" y="2027238"/>
          <p14:tracePt t="44898" x="4848225" y="2027238"/>
          <p14:tracePt t="44914" x="4803775" y="2027238"/>
          <p14:tracePt t="44931" x="4776788" y="2027238"/>
          <p14:tracePt t="44948" x="4751388" y="2027238"/>
          <p14:tracePt t="44964" x="4732338" y="2027238"/>
          <p14:tracePt t="44981" x="4714875" y="2027238"/>
          <p14:tracePt t="44998" x="4687888" y="2027238"/>
          <p14:tracePt t="45014" x="4670425" y="2027238"/>
          <p14:tracePt t="45032" x="4652963" y="2027238"/>
          <p14:tracePt t="45048" x="4643438" y="2027238"/>
          <p14:tracePt t="45064" x="4625975" y="2027238"/>
          <p14:tracePt t="45081" x="4616450" y="2027238"/>
          <p14:tracePt t="45098" x="4598988" y="2027238"/>
          <p14:tracePt t="45114" x="4581525" y="2027238"/>
          <p14:tracePt t="45131" x="4562475" y="2027238"/>
          <p14:tracePt t="45148" x="4554538" y="2027238"/>
          <p14:tracePt t="45164" x="4545013" y="2027238"/>
          <p14:tracePt t="45181" x="4537075" y="2027238"/>
          <p14:tracePt t="45198" x="4527550" y="2027238"/>
          <p14:tracePt t="45470" x="4527550" y="2036763"/>
          <p14:tracePt t="45491" x="4527550" y="2044700"/>
          <p14:tracePt t="45519" x="4527550" y="2054225"/>
          <p14:tracePt t="45744" x="4537075" y="2054225"/>
          <p14:tracePt t="45785" x="4545013" y="2044700"/>
          <p14:tracePt t="45799" x="4545013" y="2036763"/>
          <p14:tracePt t="45813" x="4554538" y="2027238"/>
          <p14:tracePt t="45833" x="4562475" y="2017713"/>
          <p14:tracePt t="45840" x="4572000" y="2017713"/>
          <p14:tracePt t="45847" x="4572000" y="2009775"/>
          <p14:tracePt t="45864" x="4581525" y="1990725"/>
          <p14:tracePt t="45881" x="4589463" y="1982788"/>
          <p14:tracePt t="45898" x="4608513" y="1973263"/>
          <p14:tracePt t="45914" x="4608513" y="1965325"/>
          <p14:tracePt t="45931" x="4616450" y="1965325"/>
          <p14:tracePt t="46026" x="4616450" y="1973263"/>
          <p14:tracePt t="46039" x="4616450" y="1982788"/>
          <p14:tracePt t="46059" x="4616450" y="1990725"/>
          <p14:tracePt t="46074" x="4616450" y="2000250"/>
          <p14:tracePt t="46087" x="4616450" y="2009775"/>
          <p14:tracePt t="46107" x="4625975" y="2009775"/>
          <p14:tracePt t="46122" x="4625975" y="2017713"/>
          <p14:tracePt t="46142" x="4633913" y="2027238"/>
          <p14:tracePt t="46155" x="4643438" y="2027238"/>
          <p14:tracePt t="46164" x="4643438" y="2036763"/>
          <p14:tracePt t="46183" x="4652963" y="2044700"/>
          <p14:tracePt t="46197" x="4660900" y="2044700"/>
          <p14:tracePt t="46218" x="4670425" y="2044700"/>
          <p14:tracePt t="46231" x="4679950" y="2044700"/>
          <p14:tracePt t="46248" x="4687888" y="2044700"/>
          <p14:tracePt t="46264" x="4714875" y="2044700"/>
          <p14:tracePt t="46281" x="4759325" y="2036763"/>
          <p14:tracePt t="46298" x="4813300" y="2027238"/>
          <p14:tracePt t="46314" x="4875213" y="2027238"/>
          <p14:tracePt t="46331" x="4902200" y="2017713"/>
          <p14:tracePt t="46347" x="4956175" y="2009775"/>
          <p14:tracePt t="46364" x="4983163" y="2009775"/>
          <p14:tracePt t="46381" x="5037138" y="2009775"/>
          <p14:tracePt t="46397" x="5108575" y="2009775"/>
          <p14:tracePt t="46414" x="5153025" y="2009775"/>
          <p14:tracePt t="46431" x="5214938" y="2009775"/>
          <p14:tracePt t="46448" x="5251450" y="2009775"/>
          <p14:tracePt t="46464" x="5276850" y="2009775"/>
          <p14:tracePt t="46481" x="5303838" y="2009775"/>
          <p14:tracePt t="46497" x="5330825" y="2009775"/>
          <p14:tracePt t="46514" x="5348288" y="2009775"/>
          <p14:tracePt t="46531" x="5367338" y="2009775"/>
          <p14:tracePt t="46548" x="5402263" y="2009775"/>
          <p14:tracePt t="46564" x="5411788" y="2009775"/>
          <p14:tracePt t="46581" x="5438775" y="2009775"/>
          <p14:tracePt t="46597" x="5465763" y="2009775"/>
          <p14:tracePt t="46614" x="5491163" y="2009775"/>
          <p14:tracePt t="46631" x="5518150" y="2009775"/>
          <p14:tracePt t="46648" x="5545138" y="2009775"/>
          <p14:tracePt t="46664" x="5572125" y="2009775"/>
          <p14:tracePt t="46681" x="5589588" y="2009775"/>
          <p14:tracePt t="46698" x="5608638" y="2017713"/>
          <p14:tracePt t="46714" x="5616575" y="2017713"/>
          <p14:tracePt t="46731" x="5626100" y="2017713"/>
          <p14:tracePt t="46748" x="5634038" y="2027238"/>
          <p14:tracePt t="46847" x="5634038" y="2036763"/>
          <p14:tracePt t="46951" x="5634038" y="2044700"/>
          <p14:tracePt t="46964" x="5626100" y="2044700"/>
          <p14:tracePt t="46971" x="5626100" y="2054225"/>
          <p14:tracePt t="46984" x="5616575" y="2054225"/>
          <p14:tracePt t="46999" x="5608638" y="2062163"/>
          <p14:tracePt t="47025" x="5599113" y="2062163"/>
          <p14:tracePt t="47032" x="5599113" y="2071688"/>
          <p14:tracePt t="47048" x="5589588" y="2071688"/>
          <p14:tracePt t="47066" x="5589588" y="2081213"/>
          <p14:tracePt t="47128" x="5599113" y="2081213"/>
          <p14:tracePt t="47142" x="5599113" y="2071688"/>
          <p14:tracePt t="47162" x="5608638" y="2071688"/>
          <p14:tracePt t="47176" x="5608638" y="2062163"/>
          <p14:tracePt t="47190" x="5616575" y="2062163"/>
          <p14:tracePt t="47203" x="5616575" y="2054225"/>
          <p14:tracePt t="47224" x="5626100" y="2044700"/>
          <p14:tracePt t="47238" x="5634038" y="2044700"/>
          <p14:tracePt t="47252" x="5643563" y="2044700"/>
          <p14:tracePt t="47265" x="5653088" y="2044700"/>
          <p14:tracePt t="47286" x="5661025" y="2044700"/>
          <p14:tracePt t="47298" x="5670550" y="2044700"/>
          <p14:tracePt t="47314" x="5680075" y="2044700"/>
          <p14:tracePt t="47331" x="5688013" y="2044700"/>
          <p14:tracePt t="47348" x="5697538" y="2044700"/>
          <p14:tracePt t="47364" x="5705475" y="2044700"/>
          <p14:tracePt t="47382" x="5715000" y="2044700"/>
          <p14:tracePt t="47416" x="5724525" y="2044700"/>
          <p14:tracePt t="47430" x="5732463" y="2044700"/>
          <p14:tracePt t="47444" x="5741988" y="2044700"/>
          <p14:tracePt t="47464" x="5751513" y="2044700"/>
          <p14:tracePt t="47478" x="5759450" y="2044700"/>
          <p14:tracePt t="47499" x="5768975" y="2044700"/>
          <p14:tracePt t="47505" x="5776913" y="2044700"/>
          <p14:tracePt t="47519" x="5786438" y="2044700"/>
          <p14:tracePt t="47531" x="5795963" y="2054225"/>
          <p14:tracePt t="47547" x="5813425" y="2054225"/>
          <p14:tracePt t="47564" x="5840413" y="2062163"/>
          <p14:tracePt t="47581" x="5867400" y="2062163"/>
          <p14:tracePt t="47598" x="5884863" y="2071688"/>
          <p14:tracePt t="47614" x="5894388" y="2071688"/>
          <p14:tracePt t="47631" x="5929313" y="2081213"/>
          <p14:tracePt t="47648" x="5938838" y="2081213"/>
          <p14:tracePt t="47664" x="5965825" y="2081213"/>
          <p14:tracePt t="47681" x="5973763" y="2081213"/>
          <p14:tracePt t="47683" x="5983288" y="2081213"/>
          <p14:tracePt t="47698" x="6000750" y="2081213"/>
          <p14:tracePt t="47714" x="6027738" y="2081213"/>
          <p14:tracePt t="47731" x="6037263" y="2081213"/>
          <p14:tracePt t="47748" x="6054725" y="2081213"/>
          <p14:tracePt t="47765" x="6072188" y="2081213"/>
          <p14:tracePt t="47781" x="6081713" y="2081213"/>
          <p14:tracePt t="47798" x="6081713" y="2089150"/>
          <p14:tracePt t="47814" x="6099175" y="2089150"/>
          <p14:tracePt t="47831" x="6108700" y="2089150"/>
          <p14:tracePt t="47847" x="6116638" y="2089150"/>
          <p14:tracePt t="47991" x="6116638" y="2081213"/>
          <p14:tracePt t="48299" x="6116638" y="2071688"/>
          <p14:tracePt t="48306" x="6108700" y="2071688"/>
          <p14:tracePt t="48321" x="6108700" y="2062163"/>
          <p14:tracePt t="48341" x="6099175" y="2062163"/>
          <p14:tracePt t="48354" x="6089650" y="2062163"/>
          <p14:tracePt t="48546" x="6089650" y="2071688"/>
          <p14:tracePt t="48580" x="6089650" y="2081213"/>
          <p14:tracePt t="48617" x="6089650" y="2089150"/>
          <p14:tracePt t="48649" x="6089650" y="2098675"/>
          <p14:tracePt t="48663" x="6089650" y="2108200"/>
          <p14:tracePt t="48697" x="6089650" y="2116138"/>
          <p14:tracePt t="48772" x="6089650" y="2125663"/>
          <p14:tracePt t="48882" x="6081713" y="2125663"/>
          <p14:tracePt t="48964" x="6072188" y="2125663"/>
          <p14:tracePt t="48991" x="6072188" y="2133600"/>
          <p14:tracePt t="48998" x="6062663" y="2133600"/>
          <p14:tracePt t="49006" x="6062663" y="2143125"/>
          <p14:tracePt t="49014" x="6054725" y="2143125"/>
          <p14:tracePt t="49033" x="6045200" y="2143125"/>
          <p14:tracePt t="49048" x="6037263" y="2143125"/>
          <p14:tracePt t="49064" x="6027738" y="2133600"/>
          <p14:tracePt t="49081" x="6000750" y="2133600"/>
          <p14:tracePt t="49098" x="5929313" y="2125663"/>
          <p14:tracePt t="49114" x="5759450" y="2116138"/>
          <p14:tracePt t="49131" x="5589588" y="2098675"/>
          <p14:tracePt t="49148" x="5411788" y="2089150"/>
          <p14:tracePt t="49164" x="5259388" y="2071688"/>
          <p14:tracePt t="49181" x="5197475" y="2062163"/>
          <p14:tracePt t="49197" x="5116513" y="2054225"/>
          <p14:tracePt t="49214" x="5062538" y="2054225"/>
          <p14:tracePt t="49231" x="4929188" y="2044700"/>
          <p14:tracePt t="49248" x="4857750" y="2036763"/>
          <p14:tracePt t="49264" x="4803775" y="2036763"/>
          <p14:tracePt t="49281" x="4768850" y="2027238"/>
          <p14:tracePt t="49298" x="4741863" y="2027238"/>
          <p14:tracePt t="49314" x="4714875" y="2027238"/>
          <p14:tracePt t="49331" x="4697413" y="2017713"/>
          <p14:tracePt t="49348" x="4679950" y="2017713"/>
          <p14:tracePt t="49364" x="4660900" y="2017713"/>
          <p14:tracePt t="49381" x="4652963" y="2017713"/>
          <p14:tracePt t="49398" x="4643438" y="2017713"/>
          <p14:tracePt t="49512" x="4643438" y="2009775"/>
          <p14:tracePt t="49560" x="4643438" y="2000250"/>
          <p14:tracePt t="49595" x="4652963" y="2000250"/>
          <p14:tracePt t="49615" x="4660900" y="2000250"/>
          <p14:tracePt t="49643" x="4670425" y="2000250"/>
          <p14:tracePt t="49656" x="4679950" y="2000250"/>
          <p14:tracePt t="49670" x="4687888" y="2000250"/>
          <p14:tracePt t="49681" x="4697413" y="2000250"/>
          <p14:tracePt t="49698" x="4786313" y="2000250"/>
          <p14:tracePt t="49714" x="4946650" y="2000250"/>
          <p14:tracePt t="49731" x="5180013" y="2000250"/>
          <p14:tracePt t="49748" x="5276850" y="2000250"/>
          <p14:tracePt t="49764" x="5384800" y="2000250"/>
          <p14:tracePt t="49781" x="5554663" y="2000250"/>
          <p14:tracePt t="49798" x="5626100" y="1982788"/>
          <p14:tracePt t="49814" x="5670550" y="1973263"/>
          <p14:tracePt t="49831" x="5697538" y="1973263"/>
          <p14:tracePt t="49848" x="5724525" y="1973263"/>
          <p14:tracePt t="49864" x="5732463" y="1973263"/>
          <p14:tracePt t="49881" x="5751513" y="1973263"/>
          <p14:tracePt t="49897" x="5759450" y="1973263"/>
          <p14:tracePt t="49914" x="5768975" y="1973263"/>
          <p14:tracePt t="49931" x="5776913" y="1973263"/>
          <p14:tracePt t="49948" x="5786438" y="1973263"/>
          <p14:tracePt t="49971" x="5795963" y="1973263"/>
          <p14:tracePt t="50012" x="5795963" y="1982788"/>
          <p14:tracePt t="50033" x="5795963" y="1990725"/>
          <p14:tracePt t="50046" x="5786438" y="2000250"/>
          <p14:tracePt t="50054" x="5776913" y="2000250"/>
          <p14:tracePt t="50064" x="5776913" y="2017713"/>
          <p14:tracePt t="50081" x="5751513" y="2036763"/>
          <p14:tracePt t="50098" x="5732463" y="2044700"/>
          <p14:tracePt t="50115" x="5680075" y="2081213"/>
          <p14:tracePt t="50131" x="5608638" y="2108200"/>
          <p14:tracePt t="50148" x="5510213" y="2133600"/>
          <p14:tracePt t="50164" x="5357813" y="2197100"/>
          <p14:tracePt t="50181" x="5276850" y="2232025"/>
          <p14:tracePt t="50198" x="5187950" y="2268538"/>
          <p14:tracePt t="50214" x="5133975" y="2286000"/>
          <p14:tracePt t="50231" x="5081588" y="2312988"/>
          <p14:tracePt t="50248" x="4991100" y="2339975"/>
          <p14:tracePt t="50264" x="4946650" y="2357438"/>
          <p14:tracePt t="50281" x="4894263" y="2384425"/>
          <p14:tracePt t="50298" x="4867275" y="2393950"/>
          <p14:tracePt t="50314" x="4830763" y="2411413"/>
          <p14:tracePt t="50331" x="4813300" y="2419350"/>
          <p14:tracePt t="50348" x="4795838" y="2428875"/>
          <p14:tracePt t="50364" x="4751388" y="2446338"/>
          <p14:tracePt t="50381" x="4705350" y="2465388"/>
          <p14:tracePt t="50398" x="4616450" y="2490788"/>
          <p14:tracePt t="50414" x="4581525" y="2517775"/>
          <p14:tracePt t="50431" x="4537075" y="2536825"/>
          <p14:tracePt t="50448" x="4510088" y="2536825"/>
          <p14:tracePt t="50464" x="4491038" y="2554288"/>
          <p14:tracePt t="50481" x="4473575" y="2554288"/>
          <p14:tracePt t="50498" x="4465638" y="2554288"/>
          <p14:tracePt t="50514" x="4456113" y="2562225"/>
          <p14:tracePt t="50548" x="4446588" y="2571750"/>
          <p14:tracePt t="50581" x="4438650" y="2571750"/>
          <p14:tracePt t="50623" x="4429125" y="2571750"/>
          <p14:tracePt t="50731" x="4429125" y="2562225"/>
          <p14:tracePt t="50745" x="4429125" y="2554288"/>
          <p14:tracePt t="50752" x="4429125" y="2544763"/>
          <p14:tracePt t="50766" x="4429125" y="2536825"/>
          <p14:tracePt t="50781" x="4429125" y="2517775"/>
          <p14:tracePt t="50798" x="4429125" y="2509838"/>
          <p14:tracePt t="50814" x="4438650" y="2482850"/>
          <p14:tracePt t="50831" x="4438650" y="2473325"/>
          <p14:tracePt t="50848" x="4446588" y="2465388"/>
          <p14:tracePt t="50864" x="4456113" y="2446338"/>
          <p14:tracePt t="50898" x="4465638" y="2428875"/>
          <p14:tracePt t="50914" x="4465638" y="2419350"/>
          <p14:tracePt t="50931" x="4473575" y="2401888"/>
          <p14:tracePt t="50948" x="4473575" y="2384425"/>
          <p14:tracePt t="50965" x="4483100" y="2374900"/>
          <p14:tracePt t="50981" x="4483100" y="2357438"/>
          <p14:tracePt t="50998" x="4491038" y="2347913"/>
          <p14:tracePt t="51014" x="4491038" y="2330450"/>
          <p14:tracePt t="51031" x="4491038" y="2312988"/>
          <p14:tracePt t="51048" x="4491038" y="2303463"/>
          <p14:tracePt t="51064" x="4491038" y="2295525"/>
          <p14:tracePt t="51081" x="4491038" y="2276475"/>
          <p14:tracePt t="51114" x="4491038" y="2268538"/>
          <p14:tracePt t="51131" x="4491038" y="2259013"/>
          <p14:tracePt t="51147" x="4491038" y="2251075"/>
          <p14:tracePt t="51164" x="4491038" y="2241550"/>
          <p14:tracePt t="51181" x="4500563" y="2224088"/>
          <p14:tracePt t="51198" x="4500563" y="2214563"/>
          <p14:tracePt t="51214" x="4500563" y="2205038"/>
          <p14:tracePt t="51232" x="4500563" y="2197100"/>
          <p14:tracePt t="51248" x="4500563" y="2187575"/>
          <p14:tracePt t="51279" x="4500563" y="2179638"/>
          <p14:tracePt t="51355" x="4491038" y="2179638"/>
          <p14:tracePt t="51382" x="4491038" y="2187575"/>
          <p14:tracePt t="51396" x="4483100" y="2197100"/>
          <p14:tracePt t="51424" x="4483100" y="2205038"/>
          <p14:tracePt t="51458" x="4483100" y="2214563"/>
          <p14:tracePt t="51492" x="4483100" y="2224088"/>
          <p14:tracePt t="51499" x="4483100" y="2232025"/>
          <p14:tracePt t="51514" x="4483100" y="2241550"/>
          <p14:tracePt t="51534" x="4483100" y="2251075"/>
          <p14:tracePt t="51548" x="4483100" y="2259013"/>
          <p14:tracePt t="51564" x="4483100" y="2268538"/>
          <p14:tracePt t="51581" x="4483100" y="2276475"/>
          <p14:tracePt t="51597" x="4483100" y="2286000"/>
          <p14:tracePt t="51615" x="4483100" y="2303463"/>
          <p14:tracePt t="51631" x="4483100" y="2312988"/>
          <p14:tracePt t="51648" x="4483100" y="2322513"/>
          <p14:tracePt t="51664" x="4483100" y="2330450"/>
          <p14:tracePt t="51681" x="4483100" y="2339975"/>
          <p14:tracePt t="51698" x="4500563" y="2357438"/>
          <p14:tracePt t="51732" x="4510088" y="2374900"/>
          <p14:tracePt t="51764" x="4518025" y="2384425"/>
          <p14:tracePt t="51781" x="4518025" y="2393950"/>
          <p14:tracePt t="51798" x="4527550" y="2411413"/>
          <p14:tracePt t="51814" x="4537075" y="2419350"/>
          <p14:tracePt t="51831" x="4537075" y="2428875"/>
          <p14:tracePt t="51848" x="4545013" y="2446338"/>
          <p14:tracePt t="51864" x="4545013" y="2465388"/>
          <p14:tracePt t="51881" x="4554538" y="2482850"/>
          <p14:tracePt t="51898" x="4554538" y="2490788"/>
          <p14:tracePt t="51914" x="4554538" y="2500313"/>
          <p14:tracePt t="51931" x="4554538" y="2517775"/>
          <p14:tracePt t="51964" x="4554538" y="2527300"/>
          <p14:tracePt t="51985" x="4554538" y="2536825"/>
          <p14:tracePt t="51999" x="4554538" y="2544763"/>
          <p14:tracePt t="52026" x="4554538" y="2554288"/>
          <p14:tracePt t="52047" x="4545013" y="2554288"/>
          <p14:tracePt t="52060" x="4545013" y="2562225"/>
          <p14:tracePt t="52074" x="4537075" y="2562225"/>
          <p14:tracePt t="52089" x="4527550" y="2562225"/>
          <p14:tracePt t="52098" x="4527550" y="2571750"/>
          <p14:tracePt t="52115" x="4518025" y="2581275"/>
          <p14:tracePt t="52131" x="4510088" y="2581275"/>
          <p14:tracePt t="52148" x="4500563" y="2589213"/>
          <p14:tracePt t="52164" x="4483100" y="2589213"/>
          <p14:tracePt t="52184" x="4473575" y="2589213"/>
          <p14:tracePt t="52232" x="4465638" y="2589213"/>
          <p14:tracePt t="52437" x="4473575" y="2589213"/>
          <p14:tracePt t="52451" x="4483100" y="2589213"/>
          <p14:tracePt t="52465" x="4491038" y="2589213"/>
          <p14:tracePt t="52478" x="4500563" y="2589213"/>
          <p14:tracePt t="52492" x="4510088" y="2589213"/>
          <p14:tracePt t="52506" x="4518025" y="2589213"/>
          <p14:tracePt t="52527" x="4527550" y="2589213"/>
          <p14:tracePt t="52574" x="4527550" y="2581275"/>
          <p14:tracePt t="52588" x="4527550" y="2571750"/>
          <p14:tracePt t="52609" x="4518025" y="2562225"/>
          <p14:tracePt t="52622" x="4510088" y="2562225"/>
          <p14:tracePt t="52631" x="4510088" y="2554288"/>
          <p14:tracePt t="52648" x="4500563" y="2544763"/>
          <p14:tracePt t="52665" x="4483100" y="2527300"/>
          <p14:tracePt t="52681" x="4473575" y="2509838"/>
          <p14:tracePt t="54123" x="4483100" y="2517775"/>
          <p14:tracePt t="54129" x="4491038" y="2527300"/>
          <p14:tracePt t="54137" x="4500563" y="2544763"/>
          <p14:tracePt t="54148" x="4500563" y="2554288"/>
          <p14:tracePt t="54164" x="4527550" y="2581275"/>
          <p14:tracePt t="54181" x="4545013" y="2608263"/>
          <p14:tracePt t="54198" x="4562475" y="2652713"/>
          <p14:tracePt t="54214" x="4581525" y="2679700"/>
          <p14:tracePt t="54231" x="4581525" y="2705100"/>
          <p14:tracePt t="54248" x="4589463" y="2732088"/>
          <p14:tracePt t="54264" x="4589463" y="2751138"/>
          <p14:tracePt t="54281" x="4589463" y="2768600"/>
          <p14:tracePt t="54298" x="4589463" y="2776538"/>
          <p14:tracePt t="54314" x="4589463" y="2795588"/>
          <p14:tracePt t="54331" x="4589463" y="2803525"/>
          <p14:tracePt t="54348" x="4589463" y="2813050"/>
          <p14:tracePt t="54364" x="4589463" y="2822575"/>
          <p14:tracePt t="54398" x="4589463" y="2840038"/>
          <p14:tracePt t="54414" x="4589463" y="2847975"/>
          <p14:tracePt t="54431" x="4589463" y="2857500"/>
          <p14:tracePt t="54448" x="4589463" y="2867025"/>
          <p14:tracePt t="54464" x="4581525" y="2884488"/>
          <p14:tracePt t="54481" x="4581525" y="2894013"/>
          <p14:tracePt t="54497" x="4572000" y="2901950"/>
          <p14:tracePt t="54514" x="4554538" y="2911475"/>
          <p14:tracePt t="54531" x="4545013" y="2919413"/>
          <p14:tracePt t="54548" x="4510088" y="2938463"/>
          <p14:tracePt t="54564" x="4491038" y="2938463"/>
          <p14:tracePt t="54581" x="4465638" y="2946400"/>
          <p14:tracePt t="54598" x="4446588" y="2955925"/>
          <p14:tracePt t="54614" x="4429125" y="2965450"/>
          <p14:tracePt t="54631" x="4411663" y="2965450"/>
          <p14:tracePt t="54647" x="4402138" y="2973388"/>
          <p14:tracePt t="54664" x="4394200" y="2973388"/>
          <p14:tracePt t="54681" x="4384675" y="2982913"/>
          <p14:tracePt t="54698" x="4367213" y="2990850"/>
          <p14:tracePt t="54714" x="4357688" y="3000375"/>
          <p14:tracePt t="54731" x="4348163" y="3009900"/>
          <p14:tracePt t="54748" x="4340225" y="3017838"/>
          <p14:tracePt t="54764" x="4322763" y="3036888"/>
          <p14:tracePt t="54781" x="4313238" y="3044825"/>
          <p14:tracePt t="54798" x="4303713" y="3054350"/>
          <p14:tracePt t="54814" x="4286250" y="3054350"/>
          <p14:tracePt t="54831" x="4286250" y="3062288"/>
          <p14:tracePt t="54848" x="4276725" y="3071813"/>
          <p14:tracePt t="54881" x="4276725" y="3081338"/>
          <p14:tracePt t="54903" x="4276725" y="3089275"/>
          <p14:tracePt t="54931" x="4276725" y="3098800"/>
          <p14:tracePt t="54944" x="4276725" y="3108325"/>
          <p14:tracePt t="54979" x="4276725" y="3116263"/>
          <p14:tracePt t="54992" x="4286250" y="3116263"/>
          <p14:tracePt t="54999" x="4295775" y="3116263"/>
          <p14:tracePt t="55014" x="4303713" y="3116263"/>
          <p14:tracePt t="55033" x="4313238" y="3116263"/>
          <p14:tracePt t="55048" x="4322763" y="3116263"/>
          <p14:tracePt t="55064" x="4330700" y="3116263"/>
          <p14:tracePt t="55081" x="4340225" y="3116263"/>
          <p14:tracePt t="55098" x="4348163" y="3116263"/>
          <p14:tracePt t="55114" x="4348163" y="3108325"/>
          <p14:tracePt t="55131" x="4357688" y="3098800"/>
          <p14:tracePt t="55148" x="4367213" y="3089275"/>
          <p14:tracePt t="55181" x="4375150" y="3081338"/>
          <p14:tracePt t="55198" x="4384675" y="3081338"/>
          <p14:tracePt t="55214" x="4384675" y="3071813"/>
          <p14:tracePt t="55231" x="4384675" y="3062288"/>
          <p14:tracePt t="55248" x="4402138" y="3062288"/>
          <p14:tracePt t="55281" x="4411663" y="3054350"/>
          <p14:tracePt t="55315" x="4411663" y="3044825"/>
          <p14:tracePt t="55331" x="4419600" y="3044825"/>
          <p14:tracePt t="55355" x="4429125" y="3044825"/>
          <p14:tracePt t="55364" x="4438650" y="3044825"/>
          <p14:tracePt t="55381" x="4446588" y="3036888"/>
          <p14:tracePt t="55398" x="4473575" y="3027363"/>
          <p14:tracePt t="55414" x="4500563" y="3017838"/>
          <p14:tracePt t="55431" x="4554538" y="3000375"/>
          <p14:tracePt t="55448" x="4581525" y="2990850"/>
          <p14:tracePt t="55465" x="4625975" y="2990850"/>
          <p14:tracePt t="55481" x="4643438" y="2973388"/>
          <p14:tracePt t="55498" x="4679950" y="2965450"/>
          <p14:tracePt t="55514" x="4705350" y="2965450"/>
          <p14:tracePt t="55531" x="4724400" y="2955925"/>
          <p14:tracePt t="55548" x="4732338" y="2955925"/>
          <p14:tracePt t="55564" x="4741863" y="2955925"/>
          <p14:tracePt t="55602" x="4741863" y="2946400"/>
          <p14:tracePt t="55623" x="4741863" y="2938463"/>
          <p14:tracePt t="55631" x="4732338" y="2938463"/>
          <p14:tracePt t="62186" x="4089400" y="3348038"/>
          <p14:tracePt t="62192" x="3268663" y="3965575"/>
          <p14:tracePt t="62199" x="3205163" y="4037013"/>
          <p14:tracePt t="62214" x="3179763" y="4071938"/>
          <p14:tracePt t="62231" x="3160713" y="4098925"/>
          <p14:tracePt t="62248" x="3133725" y="4125913"/>
          <p14:tracePt t="62264" x="3125788" y="4133850"/>
          <p14:tracePt t="62281" x="3098800" y="4152900"/>
          <p14:tracePt t="62297" x="3089275" y="4160838"/>
          <p14:tracePt t="62314" x="3062288" y="4179888"/>
          <p14:tracePt t="62331" x="3000375" y="4205288"/>
          <p14:tracePt t="62348" x="2946400" y="4224338"/>
          <p14:tracePt t="62364" x="2874963" y="4251325"/>
          <p14:tracePt t="62381" x="2847975" y="4259263"/>
          <p14:tracePt t="62398" x="2813050" y="4276725"/>
          <p14:tracePt t="62414" x="2786063" y="4276725"/>
          <p14:tracePt t="62431" x="2768600" y="4286250"/>
          <p14:tracePt t="62448" x="2751138" y="4295775"/>
          <p14:tracePt t="62464" x="2741613" y="4295775"/>
          <p14:tracePt t="62481" x="2732088" y="4295775"/>
          <p14:tracePt t="62515" x="2741613" y="4295775"/>
          <p14:tracePt t="62531" x="2741613" y="4286250"/>
          <p14:tracePt t="62548" x="2759075" y="4276725"/>
          <p14:tracePt t="62564" x="2786063" y="4268788"/>
          <p14:tracePt t="62581" x="2822575" y="4251325"/>
          <p14:tracePt t="62597" x="2946400" y="4197350"/>
          <p14:tracePt t="62615" x="3062288" y="4143375"/>
          <p14:tracePt t="62631" x="3179763" y="4071938"/>
          <p14:tracePt t="62648" x="3232150" y="4044950"/>
          <p14:tracePt t="62664" x="3286125" y="4017963"/>
          <p14:tracePt t="62681" x="3322638" y="4000500"/>
          <p14:tracePt t="62698" x="3367088" y="3983038"/>
          <p14:tracePt t="62699" x="3394075" y="3983038"/>
          <p14:tracePt t="62714" x="3455988" y="3956050"/>
          <p14:tracePt t="62731" x="3527425" y="3938588"/>
          <p14:tracePt t="62748" x="3625850" y="3911600"/>
          <p14:tracePt t="62764" x="3670300" y="3902075"/>
          <p14:tracePt t="62781" x="3705225" y="3902075"/>
          <p14:tracePt t="62798" x="3741738" y="3894138"/>
          <p14:tracePt t="62814" x="3776663" y="3884613"/>
          <p14:tracePt t="62831" x="3894138" y="3875088"/>
          <p14:tracePt t="62847" x="3973513" y="3867150"/>
          <p14:tracePt t="62864" x="4054475" y="3848100"/>
          <p14:tracePt t="62881" x="4089400" y="3840163"/>
          <p14:tracePt t="62898" x="4152900" y="3840163"/>
          <p14:tracePt t="62914" x="4438650" y="3786188"/>
          <p14:tracePt t="62931" x="4652963" y="3751263"/>
          <p14:tracePt t="62948" x="4759325" y="3732213"/>
          <p14:tracePt t="62964" x="4803775" y="3724275"/>
          <p14:tracePt t="62981" x="4848225" y="3724275"/>
          <p14:tracePt t="62998" x="4875213" y="3724275"/>
          <p14:tracePt t="63014" x="4983163" y="3724275"/>
          <p14:tracePt t="63031" x="5072063" y="3724275"/>
          <p14:tracePt t="63048" x="5116513" y="3732213"/>
          <p14:tracePt t="63064" x="5160963" y="3741738"/>
          <p14:tracePt t="63081" x="5180013" y="3751263"/>
          <p14:tracePt t="63098" x="5205413" y="3751263"/>
          <p14:tracePt t="63114" x="5224463" y="3751263"/>
          <p14:tracePt t="63131" x="5232400" y="3759200"/>
          <p14:tracePt t="63148" x="5241925" y="3759200"/>
          <p14:tracePt t="63165" x="5251450" y="3759200"/>
          <p14:tracePt t="63181" x="5259388" y="3759200"/>
          <p14:tracePt t="63206" x="5268913" y="3759200"/>
          <p14:tracePt t="66104" x="5241925" y="3768725"/>
          <p14:tracePt t="66111" x="5143500" y="3803650"/>
          <p14:tracePt t="66118" x="5045075" y="3848100"/>
          <p14:tracePt t="66131" x="4776788" y="3919538"/>
          <p14:tracePt t="66148" x="4562475" y="3990975"/>
          <p14:tracePt t="66164" x="4313238" y="4044950"/>
          <p14:tracePt t="66181" x="3973513" y="4125913"/>
          <p14:tracePt t="66198" x="3902075" y="4160838"/>
          <p14:tracePt t="66214" x="3813175" y="4187825"/>
          <p14:tracePt t="66231" x="3714750" y="4197350"/>
          <p14:tracePt t="66247" x="3625850" y="4214813"/>
          <p14:tracePt t="66264" x="3536950" y="4224338"/>
          <p14:tracePt t="66281" x="3509963" y="4214813"/>
          <p14:tracePt t="66298" x="3446463" y="4187825"/>
          <p14:tracePt t="66314" x="3419475" y="4170363"/>
          <p14:tracePt t="66331" x="3394075" y="4152900"/>
          <p14:tracePt t="66348" x="3375025" y="4133850"/>
          <p14:tracePt t="66364" x="3357563" y="4098925"/>
          <p14:tracePt t="66381" x="3340100" y="4081463"/>
          <p14:tracePt t="66398" x="3303588" y="4027488"/>
          <p14:tracePt t="66414" x="3268663" y="3990975"/>
          <p14:tracePt t="66431" x="3241675" y="3946525"/>
          <p14:tracePt t="66448" x="3187700" y="3902075"/>
          <p14:tracePt t="66464" x="3152775" y="3867150"/>
          <p14:tracePt t="66481" x="3098800" y="3803650"/>
          <p14:tracePt t="66498" x="3071813" y="3776663"/>
          <p14:tracePt t="66515" x="3044825" y="3741738"/>
          <p14:tracePt t="66531" x="3036888" y="3724275"/>
          <p14:tracePt t="66548" x="3017838" y="3714750"/>
          <p14:tracePt t="66564" x="3009900" y="3687763"/>
          <p14:tracePt t="66581" x="3000375" y="3670300"/>
          <p14:tracePt t="66597" x="3000375" y="3660775"/>
          <p14:tracePt t="66614" x="3000375" y="3652838"/>
          <p14:tracePt t="66631" x="3000375" y="3643313"/>
          <p14:tracePt t="66648" x="3000375" y="3633788"/>
          <p14:tracePt t="66664" x="3000375" y="3625850"/>
          <p14:tracePt t="66698" x="3000375" y="3616325"/>
          <p14:tracePt t="66748" x="3009900" y="3625850"/>
          <p14:tracePt t="66755" x="3017838" y="3625850"/>
          <p14:tracePt t="66764" x="3027363" y="3633788"/>
          <p14:tracePt t="66781" x="3062288" y="3660775"/>
          <p14:tracePt t="66798" x="3108325" y="3697288"/>
          <p14:tracePt t="66814" x="3143250" y="3732213"/>
          <p14:tracePt t="66831" x="3187700" y="3795713"/>
          <p14:tracePt t="66848" x="3224213" y="3830638"/>
          <p14:tracePt t="66864" x="3251200" y="3894138"/>
          <p14:tracePt t="66881" x="3268663" y="3929063"/>
          <p14:tracePt t="66898" x="3286125" y="3965575"/>
          <p14:tracePt t="66914" x="3286125" y="3973513"/>
          <p14:tracePt t="66931" x="3303588" y="4000500"/>
          <p14:tracePt t="66948" x="3322638" y="4037013"/>
          <p14:tracePt t="66964" x="3330575" y="4081463"/>
          <p14:tracePt t="66981" x="3357563" y="4152900"/>
          <p14:tracePt t="66998" x="3375025" y="4187825"/>
          <p14:tracePt t="67014" x="3384550" y="4232275"/>
          <p14:tracePt t="67031" x="3411538" y="4286250"/>
          <p14:tracePt t="67048" x="3411538" y="4313238"/>
          <p14:tracePt t="67064" x="3419475" y="4348163"/>
          <p14:tracePt t="67081" x="3419475" y="4367213"/>
          <p14:tracePt t="67098" x="3419475" y="4384675"/>
          <p14:tracePt t="67200" x="3411538" y="4375150"/>
          <p14:tracePt t="67215" x="3411538" y="4367213"/>
          <p14:tracePt t="67221" x="3411538" y="4357688"/>
          <p14:tracePt t="67231" x="3411538" y="4348163"/>
          <p14:tracePt t="67248" x="3402013" y="4259263"/>
          <p14:tracePt t="67264" x="3357563" y="4071938"/>
          <p14:tracePt t="67281" x="3276600" y="3724275"/>
          <p14:tracePt t="67298" x="3214688" y="3465513"/>
          <p14:tracePt t="67314" x="3187700" y="3402013"/>
          <p14:tracePt t="67331" x="3179763" y="3357563"/>
          <p14:tracePt t="67348" x="3170238" y="3340100"/>
          <p14:tracePt t="67364" x="3170238" y="3330575"/>
          <p14:tracePt t="67381" x="3160713" y="3313113"/>
          <p14:tracePt t="67397" x="3160713" y="3303588"/>
          <p14:tracePt t="67414" x="3160713" y="3295650"/>
          <p14:tracePt t="67448" x="3160713" y="3286125"/>
          <p14:tracePt t="67464" x="3152775" y="3286125"/>
          <p14:tracePt t="67529" x="3143250" y="3286125"/>
          <p14:tracePt t="67557" x="3133725" y="3286125"/>
          <p14:tracePt t="67577" x="3133725" y="3295650"/>
          <p14:tracePt t="67584" x="3133725" y="3303588"/>
          <p14:tracePt t="67597" x="3125788" y="3313113"/>
          <p14:tracePt t="67614" x="3125788" y="3322638"/>
          <p14:tracePt t="67631" x="3125788" y="3348038"/>
          <p14:tracePt t="67647" x="3125788" y="3375025"/>
          <p14:tracePt t="67664" x="3125788" y="3384550"/>
          <p14:tracePt t="67681" x="3125788" y="3411538"/>
          <p14:tracePt t="67697" x="3125788" y="3419475"/>
          <p14:tracePt t="67714" x="3125788" y="3438525"/>
          <p14:tracePt t="67731" x="3125788" y="3446463"/>
          <p14:tracePt t="67748" x="3125788" y="3455988"/>
          <p14:tracePt t="67764" x="3133725" y="3473450"/>
          <p14:tracePt t="67781" x="3152775" y="3509963"/>
          <p14:tracePt t="67798" x="3170238" y="3571875"/>
          <p14:tracePt t="67814" x="3197225" y="3616325"/>
          <p14:tracePt t="67831" x="3241675" y="3724275"/>
          <p14:tracePt t="67848" x="3286125" y="3803650"/>
          <p14:tracePt t="67864" x="3340100" y="3946525"/>
          <p14:tracePt t="67881" x="3367088" y="4044950"/>
          <p14:tracePt t="67898" x="3394075" y="4133850"/>
          <p14:tracePt t="67914" x="3429000" y="4224338"/>
          <p14:tracePt t="67931" x="3438525" y="4259263"/>
          <p14:tracePt t="67948" x="3455988" y="4303713"/>
          <p14:tracePt t="67964" x="3473450" y="4330700"/>
          <p14:tracePt t="67981" x="3490913" y="4375150"/>
          <p14:tracePt t="67998" x="3517900" y="4446588"/>
          <p14:tracePt t="68014" x="3527425" y="4491038"/>
          <p14:tracePt t="68031" x="3554413" y="4537075"/>
          <p14:tracePt t="68048" x="3554413" y="4562475"/>
          <p14:tracePt t="68064" x="3562350" y="4581525"/>
          <p14:tracePt t="68081" x="3562350" y="4589463"/>
          <p14:tracePt t="68098" x="3571875" y="4598988"/>
          <p14:tracePt t="68132" x="3571875" y="4608513"/>
          <p14:tracePt t="68148" x="3571875" y="4616450"/>
          <p14:tracePt t="68235" x="3581400" y="4616450"/>
          <p14:tracePt t="68255" x="3589338" y="4616450"/>
          <p14:tracePt t="68283" x="3598863" y="4616450"/>
          <p14:tracePt t="68317" x="3608388" y="4616450"/>
          <p14:tracePt t="68338" x="3616325" y="4616450"/>
          <p14:tracePt t="68344" x="3625850" y="4616450"/>
          <p14:tracePt t="68358" x="3633788" y="4616450"/>
          <p14:tracePt t="68365" x="3643313" y="4616450"/>
          <p14:tracePt t="68381" x="3652838" y="4616450"/>
          <p14:tracePt t="68397" x="3670300" y="4616450"/>
          <p14:tracePt t="68414" x="3687763" y="4625975"/>
          <p14:tracePt t="68431" x="3697288" y="4625975"/>
          <p14:tracePt t="68448" x="3724275" y="4643438"/>
          <p14:tracePt t="68464" x="3741738" y="4643438"/>
          <p14:tracePt t="68481" x="3751263" y="4643438"/>
          <p14:tracePt t="68497" x="3768725" y="4660900"/>
          <p14:tracePt t="68514" x="3776663" y="4660900"/>
          <p14:tracePt t="68531" x="3795713" y="4660900"/>
          <p14:tracePt t="68564" x="3803650" y="4660900"/>
          <p14:tracePt t="68581" x="3813175" y="4660900"/>
          <p14:tracePt t="68639" x="3822700" y="4660900"/>
          <p14:tracePt t="68659" x="3822700" y="4652963"/>
          <p14:tracePt t="68728" x="3822700" y="4643438"/>
          <p14:tracePt t="68735" x="3830638" y="4643438"/>
          <p14:tracePt t="68769" x="3840163" y="4643438"/>
          <p14:tracePt t="68851" x="3848100" y="4643438"/>
          <p14:tracePt t="68968" x="3848100" y="4633913"/>
          <p14:tracePt t="69023" x="3857625" y="4633913"/>
          <p14:tracePt t="69036" x="3857625" y="4625975"/>
          <p14:tracePt t="69057" x="3867150" y="4625975"/>
          <p14:tracePt t="69064" x="3875088" y="4616450"/>
          <p14:tracePt t="69077" x="3884613" y="4616450"/>
          <p14:tracePt t="69084" x="3902075" y="4616450"/>
          <p14:tracePt t="69098" x="3911600" y="4616450"/>
          <p14:tracePt t="69114" x="3965575" y="4598988"/>
          <p14:tracePt t="69131" x="3990975" y="4598988"/>
          <p14:tracePt t="69147" x="4010025" y="4598988"/>
          <p14:tracePt t="69164" x="4027488" y="4598988"/>
          <p14:tracePt t="69181" x="4044950" y="4598988"/>
          <p14:tracePt t="69214" x="4054475" y="4598988"/>
          <p14:tracePt t="69310" x="4054475" y="4589463"/>
          <p14:tracePt t="69351" x="4054475" y="4581525"/>
          <p14:tracePt t="69550" x="4044950" y="4581525"/>
          <p14:tracePt t="69605" x="4044950" y="4589463"/>
          <p14:tracePt t="69728" x="4054475" y="4589463"/>
          <p14:tracePt t="69769" x="4062413" y="4581525"/>
          <p14:tracePt t="69790" x="4071938" y="4581525"/>
          <p14:tracePt t="69804" x="4089400" y="4581525"/>
          <p14:tracePt t="69817" x="4098925" y="4581525"/>
          <p14:tracePt t="69824" x="4108450" y="4581525"/>
          <p14:tracePt t="69831" x="4116388" y="4581525"/>
          <p14:tracePt t="69848" x="4125913" y="4581525"/>
          <p14:tracePt t="69866" x="4133850" y="4581525"/>
          <p14:tracePt t="69892" x="4143375" y="4581525"/>
          <p14:tracePt t="69906" x="4152900" y="4581525"/>
          <p14:tracePt t="69934" x="4160838" y="4581525"/>
          <p14:tracePt t="69961" x="4170363" y="4581525"/>
          <p14:tracePt t="69982" x="4179888" y="4581525"/>
          <p14:tracePt t="69995" x="4187825" y="4581525"/>
          <p14:tracePt t="70003" x="4197350" y="4581525"/>
          <p14:tracePt t="70016" x="4205288" y="4581525"/>
          <p14:tracePt t="70036" x="4214813" y="4581525"/>
          <p14:tracePt t="70064" x="4224338" y="4581525"/>
          <p14:tracePt t="70071" x="4232275" y="4581525"/>
          <p14:tracePt t="70084" x="4241800" y="4581525"/>
          <p14:tracePt t="70105" x="4251325" y="4581525"/>
          <p14:tracePt t="70119" x="4259263" y="4581525"/>
          <p14:tracePt t="70131" x="4268788" y="4581525"/>
          <p14:tracePt t="70148" x="4286250" y="4581525"/>
          <p14:tracePt t="70164" x="4303713" y="4581525"/>
          <p14:tracePt t="70181" x="4340225" y="4589463"/>
          <p14:tracePt t="70198" x="4348163" y="4589463"/>
          <p14:tracePt t="70214" x="4367213" y="4598988"/>
          <p14:tracePt t="70216" x="4375150" y="4598988"/>
          <p14:tracePt t="70231" x="4384675" y="4598988"/>
          <p14:tracePt t="70248" x="4394200" y="4608513"/>
          <p14:tracePt t="70264" x="4402138" y="4608513"/>
          <p14:tracePt t="70372" x="4402138" y="4598988"/>
          <p14:tracePt t="70386" x="4402138" y="4589463"/>
          <p14:tracePt t="70393" x="4394200" y="4581525"/>
          <p14:tracePt t="70400" x="4384675" y="4572000"/>
          <p14:tracePt t="70414" x="4375150" y="4554538"/>
          <p14:tracePt t="70431" x="4348163" y="4518025"/>
          <p14:tracePt t="70447" x="4276725" y="4394200"/>
          <p14:tracePt t="70464" x="4224338" y="4313238"/>
          <p14:tracePt t="70481" x="4197350" y="4259263"/>
          <p14:tracePt t="70498" x="4160838" y="4179888"/>
          <p14:tracePt t="70514" x="4116388" y="4081463"/>
          <p14:tracePt t="70531" x="4081463" y="3990975"/>
          <p14:tracePt t="70547" x="4062413" y="3956050"/>
          <p14:tracePt t="70564" x="4017963" y="3902075"/>
          <p14:tracePt t="70581" x="3983038" y="3867150"/>
          <p14:tracePt t="70598" x="3919538" y="3830638"/>
          <p14:tracePt t="70615" x="3776663" y="3751263"/>
          <p14:tracePt t="70631" x="3660775" y="3687763"/>
          <p14:tracePt t="70648" x="3554413" y="3608388"/>
          <p14:tracePt t="70664" x="3490913" y="3562350"/>
          <p14:tracePt t="70681" x="3411538" y="3527425"/>
          <p14:tracePt t="70698" x="3340100" y="3490913"/>
          <p14:tracePt t="70714" x="3224213" y="3438525"/>
          <p14:tracePt t="70731" x="3170238" y="3419475"/>
          <p14:tracePt t="70747" x="3133725" y="3411538"/>
          <p14:tracePt t="70764" x="3108325" y="3394075"/>
          <p14:tracePt t="70781" x="3089275" y="3384550"/>
          <p14:tracePt t="70797" x="3071813" y="3375025"/>
          <p14:tracePt t="70814" x="3062288" y="3375025"/>
          <p14:tracePt t="70831" x="3054350" y="3357563"/>
          <p14:tracePt t="70848" x="3044825" y="3357563"/>
          <p14:tracePt t="70865" x="3044825" y="3348038"/>
          <p14:tracePt t="70881" x="3036888" y="3348038"/>
          <p14:tracePt t="70914" x="3027363" y="3348038"/>
          <p14:tracePt t="70975" x="3027363" y="3357563"/>
          <p14:tracePt t="70983" x="3027363" y="3367088"/>
          <p14:tracePt t="70995" x="3027363" y="3375025"/>
          <p14:tracePt t="71009" x="3027363" y="3384550"/>
          <p14:tracePt t="71016" x="3027363" y="3394075"/>
          <p14:tracePt t="71031" x="3027363" y="3402013"/>
          <p14:tracePt t="71048" x="3036888" y="3411538"/>
          <p14:tracePt t="71064" x="3036888" y="3429000"/>
          <p14:tracePt t="71081" x="3044825" y="3438525"/>
          <p14:tracePt t="71098" x="3054350" y="3446463"/>
          <p14:tracePt t="71131" x="3054350" y="3455988"/>
          <p14:tracePt t="71148" x="3054350" y="3465513"/>
          <p14:tracePt t="71181" x="3062288" y="3465513"/>
          <p14:tracePt t="71209" x="3062288" y="3473450"/>
          <p14:tracePt t="71242" x="3071813" y="3473450"/>
          <p14:tracePt t="71318" x="3071813" y="3482975"/>
          <p14:tracePt t="71407" x="3071813" y="3473450"/>
          <p14:tracePt t="71421" x="3062288" y="3465513"/>
          <p14:tracePt t="71427" x="3062288" y="3455988"/>
          <p14:tracePt t="71441" x="3062288" y="3446463"/>
          <p14:tracePt t="71455" x="3054350" y="3438525"/>
          <p14:tracePt t="71464" x="3054350" y="3429000"/>
          <p14:tracePt t="71481" x="3054350" y="3419475"/>
          <p14:tracePt t="71497" x="3054350" y="3411538"/>
          <p14:tracePt t="71523" x="3054350" y="3402013"/>
          <p14:tracePt t="71900" x="3054350" y="3411538"/>
          <p14:tracePt t="71920" x="3054350" y="3419475"/>
          <p14:tracePt t="71934" x="3054350" y="3429000"/>
          <p14:tracePt t="71941" x="3062288" y="3438525"/>
          <p14:tracePt t="71955" x="3062288" y="3446463"/>
          <p14:tracePt t="71968" x="3071813" y="3446463"/>
          <p14:tracePt t="71981" x="3071813" y="3455988"/>
          <p14:tracePt t="72002" x="3081338" y="3465513"/>
          <p14:tracePt t="72023" x="3089275" y="3473450"/>
          <p14:tracePt t="72051" x="3098800" y="3482975"/>
          <p14:tracePt t="72085" x="3098800" y="3490913"/>
          <p14:tracePt t="72112" x="3108325" y="3490913"/>
          <p14:tracePt t="72188" x="3116263" y="3490913"/>
          <p14:tracePt t="72242" x="3125788" y="3490913"/>
          <p14:tracePt t="72270" x="3133725" y="3490913"/>
          <p14:tracePt t="72571" x="3143250" y="3490913"/>
          <p14:tracePt t="72626" x="3152775" y="3490913"/>
          <p14:tracePt t="72736" x="3160713" y="3490913"/>
          <p14:tracePt t="72763" x="3170238" y="3490913"/>
          <p14:tracePt t="72845" x="3170238" y="3482975"/>
          <p14:tracePt t="72900" x="3179763" y="3482975"/>
          <p14:tracePt t="73161" x="3179763" y="3490913"/>
          <p14:tracePt t="73182" x="3187700" y="3490913"/>
          <p14:tracePt t="73236" x="3197225" y="3490913"/>
          <p14:tracePt t="73250" x="3205163" y="3490913"/>
          <p14:tracePt t="73256" x="3205163" y="3500438"/>
          <p14:tracePt t="73264" x="3214688" y="3500438"/>
          <p14:tracePt t="73281" x="3214688" y="3509963"/>
          <p14:tracePt t="73297" x="3241675" y="3517900"/>
          <p14:tracePt t="73314" x="3259138" y="3527425"/>
          <p14:tracePt t="73331" x="3276600" y="3536950"/>
          <p14:tracePt t="73348" x="3286125" y="3544888"/>
          <p14:tracePt t="73364" x="3303588" y="3554413"/>
          <p14:tracePt t="73381" x="3340100" y="3562350"/>
          <p14:tracePt t="73398" x="3357563" y="3571875"/>
          <p14:tracePt t="73414" x="3419475" y="3581400"/>
          <p14:tracePt t="73431" x="3500438" y="3598863"/>
          <p14:tracePt t="73448" x="3616325" y="3608388"/>
          <p14:tracePt t="73464" x="3705225" y="3633788"/>
          <p14:tracePt t="73481" x="3759200" y="3633788"/>
          <p14:tracePt t="73498" x="3822700" y="3652838"/>
          <p14:tracePt t="73514" x="3857625" y="3652838"/>
          <p14:tracePt t="73531" x="3983038" y="3660775"/>
          <p14:tracePt t="73548" x="4081463" y="3660775"/>
          <p14:tracePt t="73564" x="4143375" y="3660775"/>
          <p14:tracePt t="73581" x="4187825" y="3660775"/>
          <p14:tracePt t="73598" x="4214813" y="3660775"/>
          <p14:tracePt t="73614" x="4251325" y="3660775"/>
          <p14:tracePt t="73631" x="4295775" y="3660775"/>
          <p14:tracePt t="73648" x="4438650" y="3660775"/>
          <p14:tracePt t="73664" x="4545013" y="3652838"/>
          <p14:tracePt t="73681" x="4633913" y="3643313"/>
          <p14:tracePt t="73698" x="4643438" y="3643313"/>
          <p14:tracePt t="73715" x="4670425" y="3633788"/>
          <p14:tracePt t="73731" x="4687888" y="3633788"/>
          <p14:tracePt t="73748" x="4697413" y="3633788"/>
          <p14:tracePt t="73764" x="4697413" y="3625850"/>
          <p14:tracePt t="73781" x="4705350" y="3625850"/>
          <p14:tracePt t="73798" x="4705350" y="3616325"/>
          <p14:tracePt t="73832" x="4705350" y="3608388"/>
          <p14:tracePt t="73852" x="4705350" y="3598863"/>
          <p14:tracePt t="73880" x="4705350" y="3589338"/>
          <p14:tracePt t="73907" x="4705350" y="3581400"/>
          <p14:tracePt t="73934" x="4705350" y="3571875"/>
          <p14:tracePt t="73948" x="4705350" y="3562350"/>
          <p14:tracePt t="73962" x="4705350" y="3554413"/>
          <p14:tracePt t="73996" x="4705350" y="3544888"/>
          <p14:tracePt t="74023" x="4697413" y="3544888"/>
          <p14:tracePt t="74051" x="4687888" y="3544888"/>
          <p14:tracePt t="74071" x="4679950" y="3544888"/>
          <p14:tracePt t="74099" x="4670425" y="3544888"/>
          <p14:tracePt t="74133" x="4660900" y="3544888"/>
          <p14:tracePt t="74174" x="4652963" y="3544888"/>
          <p14:tracePt t="74222" x="4643438" y="3544888"/>
          <p14:tracePt t="74263" x="4633913" y="3544888"/>
          <p14:tracePt t="74298" x="4625975" y="3544888"/>
          <p14:tracePt t="74346" x="4616450" y="3544888"/>
          <p14:tracePt t="74359" x="4608513" y="3544888"/>
          <p14:tracePt t="74393" x="4598988" y="3544888"/>
          <p14:tracePt t="74408" x="4598988" y="3536950"/>
          <p14:tracePt t="74421" x="4589463" y="3536950"/>
          <p14:tracePt t="74435" x="4589463" y="3527425"/>
          <p14:tracePt t="74469" x="4581525" y="3527425"/>
          <p14:tracePt t="74510" x="4581525" y="3517900"/>
          <p14:tracePt t="74654" x="4581525" y="3509963"/>
          <p14:tracePt t="75044" x="4572000" y="3509963"/>
          <p14:tracePt t="75085" x="4562475" y="3509963"/>
          <p14:tracePt t="75147" x="4554538" y="3509963"/>
          <p14:tracePt t="75154" x="4554538" y="3517900"/>
          <p14:tracePt t="75202" x="4545013" y="3517900"/>
          <p14:tracePt t="75277" x="4545013" y="3527425"/>
          <p14:tracePt t="75414" x="4554538" y="3527425"/>
          <p14:tracePt t="75524" x="4562475" y="3527425"/>
          <p14:tracePt t="75565" x="4562475" y="3517900"/>
          <p14:tracePt t="75585" x="4572000" y="3517900"/>
          <p14:tracePt t="75600" x="4572000" y="3509963"/>
          <p14:tracePt t="75606" x="4581525" y="3509963"/>
          <p14:tracePt t="75634" x="4581525" y="3500438"/>
          <p14:tracePt t="75640" x="4589463" y="3500438"/>
          <p14:tracePt t="75647" x="4589463" y="3490913"/>
          <p14:tracePt t="75682" x="4589463" y="3482975"/>
          <p14:tracePt t="75702" x="4598988" y="3482975"/>
          <p14:tracePt t="75729" x="4598988" y="3473450"/>
          <p14:tracePt t="75764" x="4608513" y="3473450"/>
          <p14:tracePt t="76312" x="4616450" y="3473450"/>
          <p14:tracePt t="76325" x="4616450" y="3465513"/>
          <p14:tracePt t="76346" x="4625975" y="3455988"/>
          <p14:tracePt t="76380" x="4633913" y="3446463"/>
          <p14:tracePt t="76442" x="4643438" y="3446463"/>
          <p14:tracePt t="76463" x="4652963" y="3438525"/>
          <p14:tracePt t="76668" x="4652963" y="3429000"/>
          <p14:tracePt t="76716" x="4660900" y="3419475"/>
          <p14:tracePt t="76736" x="4660900" y="3411538"/>
          <p14:tracePt t="76770" x="4660900" y="3402013"/>
          <p14:tracePt t="76805" x="4660900" y="3394075"/>
          <p14:tracePt t="76825" x="4660900" y="3384550"/>
          <p14:tracePt t="76846" x="4660900" y="3375025"/>
          <p14:tracePt t="76873" x="4660900" y="3367088"/>
          <p14:tracePt t="76969" x="4660900" y="3375025"/>
          <p14:tracePt t="76976" x="4652963" y="3375025"/>
          <p14:tracePt t="76983" x="4652963" y="3384550"/>
          <p14:tracePt t="76998" x="4643438" y="3394075"/>
          <p14:tracePt t="77014" x="4643438" y="3411538"/>
          <p14:tracePt t="77031" x="4643438" y="3438525"/>
          <p14:tracePt t="77048" x="4643438" y="3465513"/>
          <p14:tracePt t="77065" x="4643438" y="3473450"/>
          <p14:tracePt t="77081" x="4643438" y="3490913"/>
          <p14:tracePt t="77097" x="4643438" y="3500438"/>
          <p14:tracePt t="77114" x="4643438" y="3509963"/>
          <p14:tracePt t="77131" x="4643438" y="3517900"/>
          <p14:tracePt t="77189" x="4633913" y="3517900"/>
          <p14:tracePt t="77230" x="4633913" y="3509963"/>
          <p14:tracePt t="77244" x="4633913" y="3500438"/>
          <p14:tracePt t="77264" x="4625975" y="3490913"/>
          <p14:tracePt t="77277" x="4616450" y="3482975"/>
          <p14:tracePt t="77285" x="4616450" y="3473450"/>
          <p14:tracePt t="77299" x="4616450" y="3465513"/>
          <p14:tracePt t="77314" x="4616450" y="3455988"/>
          <p14:tracePt t="77333" x="4616450" y="3446463"/>
          <p14:tracePt t="77348" x="4616450" y="3438525"/>
          <p14:tracePt t="77364" x="4616450" y="3429000"/>
          <p14:tracePt t="77388" x="4616450" y="3419475"/>
          <p14:tracePt t="77428" x="4608513" y="3419475"/>
          <p14:tracePt t="77462" x="4608513" y="3438525"/>
          <p14:tracePt t="77476" x="4608513" y="3446463"/>
          <p14:tracePt t="77490" x="4608513" y="3455988"/>
          <p14:tracePt t="77497" x="4608513" y="3465513"/>
          <p14:tracePt t="77514" x="4608513" y="3482975"/>
          <p14:tracePt t="77531" x="4608513" y="3490913"/>
          <p14:tracePt t="77548" x="4608513" y="3509963"/>
          <p14:tracePt t="77581" x="4608513" y="3517900"/>
          <p14:tracePt t="78127" x="4598988" y="3517900"/>
          <p14:tracePt t="78161" x="4589463" y="3517900"/>
          <p14:tracePt t="78168" x="4589463" y="3509963"/>
          <p14:tracePt t="78181" x="4581525" y="3500438"/>
          <p14:tracePt t="78214" x="4572000" y="3490913"/>
          <p14:tracePt t="78231" x="4572000" y="3482975"/>
          <p14:tracePt t="78248" x="4562475" y="3473450"/>
          <p14:tracePt t="78264" x="4554538" y="3465513"/>
          <p14:tracePt t="78281" x="4545013" y="3455988"/>
          <p14:tracePt t="78298" x="4527550" y="3455988"/>
          <p14:tracePt t="78331" x="4518025" y="3455988"/>
          <p14:tracePt t="78347" x="4500563" y="3455988"/>
          <p14:tracePt t="78381" x="4491038" y="3455988"/>
          <p14:tracePt t="78397" x="4483100" y="3465513"/>
          <p14:tracePt t="78415" x="4465638" y="3465513"/>
          <p14:tracePt t="78431" x="4419600" y="3473450"/>
          <p14:tracePt t="78448" x="4367213" y="3482975"/>
          <p14:tracePt t="78464" x="4214813" y="3509963"/>
          <p14:tracePt t="78481" x="4071938" y="3517900"/>
          <p14:tracePt t="78498" x="3822700" y="3517900"/>
          <p14:tracePt t="78514" x="3608388" y="3527425"/>
          <p14:tracePt t="78531" x="3402013" y="3527425"/>
          <p14:tracePt t="78548" x="3348038" y="3527425"/>
          <p14:tracePt t="78565" x="3286125" y="3527425"/>
          <p14:tracePt t="78581" x="3152775" y="3527425"/>
          <p14:tracePt t="78598" x="3062288" y="3527425"/>
          <p14:tracePt t="78614" x="2965450" y="3527425"/>
          <p14:tracePt t="78631" x="2928938" y="3527425"/>
          <p14:tracePt t="78648" x="2874963" y="3527425"/>
          <p14:tracePt t="78664" x="2857500" y="3527425"/>
          <p14:tracePt t="78681" x="2830513" y="3527425"/>
          <p14:tracePt t="78698" x="2813050" y="3527425"/>
          <p14:tracePt t="78714" x="2795588" y="3527425"/>
          <p14:tracePt t="78731" x="2786063" y="3527425"/>
          <p14:tracePt t="78748" x="2776538" y="3517900"/>
          <p14:tracePt t="78791" x="2776538" y="3509963"/>
          <p14:tracePt t="78812" x="2776538" y="3500438"/>
          <p14:tracePt t="78819" x="2786063" y="3500438"/>
          <p14:tracePt t="78839" x="2795588" y="3490913"/>
          <p14:tracePt t="78853" x="2803525" y="3490913"/>
          <p14:tracePt t="78874" x="2813050" y="3490913"/>
          <p14:tracePt t="78881" x="2822575" y="3490913"/>
          <p14:tracePt t="78898" x="2830513" y="3490913"/>
          <p14:tracePt t="78915" x="2840038" y="3490913"/>
          <p14:tracePt t="78931" x="2847975" y="3490913"/>
          <p14:tracePt t="78948" x="2857500" y="3490913"/>
          <p14:tracePt t="78964" x="2867025" y="3490913"/>
          <p14:tracePt t="78981" x="2874963" y="3490913"/>
          <p14:tracePt t="78998" x="2894013" y="3490913"/>
          <p14:tracePt t="79014" x="2901950" y="3500438"/>
          <p14:tracePt t="79031" x="2928938" y="3500438"/>
          <p14:tracePt t="79048" x="2938463" y="3500438"/>
          <p14:tracePt t="79065" x="2955925" y="3500438"/>
          <p14:tracePt t="79081" x="2973388" y="3509963"/>
          <p14:tracePt t="79098" x="2982913" y="3509963"/>
          <p14:tracePt t="79114" x="3009900" y="3517900"/>
          <p14:tracePt t="79131" x="3027363" y="3517900"/>
          <p14:tracePt t="79148" x="3054350" y="3527425"/>
          <p14:tracePt t="79164" x="3071813" y="3527425"/>
          <p14:tracePt t="79181" x="3098800" y="3527425"/>
          <p14:tracePt t="79198" x="3108325" y="3536950"/>
          <p14:tracePt t="79214" x="3116263" y="3536950"/>
          <p14:tracePt t="79231" x="3133725" y="3536950"/>
          <p14:tracePt t="79251" x="3143250" y="3544888"/>
          <p14:tracePt t="79264" x="3152775" y="3544888"/>
          <p14:tracePt t="79281" x="3160713" y="3544888"/>
          <p14:tracePt t="79298" x="3170238" y="3544888"/>
          <p14:tracePt t="79314" x="3179763" y="3554413"/>
          <p14:tracePt t="79348" x="3197225" y="3562350"/>
          <p14:tracePt t="79364" x="3205163" y="3562350"/>
          <p14:tracePt t="79381" x="3214688" y="3581400"/>
          <p14:tracePt t="79398" x="3232150" y="3581400"/>
          <p14:tracePt t="79414" x="3268663" y="3589338"/>
          <p14:tracePt t="79431" x="3313113" y="3598863"/>
          <p14:tracePt t="79448" x="3375025" y="3608388"/>
          <p14:tracePt t="79464" x="3465513" y="3625850"/>
          <p14:tracePt t="79481" x="3500438" y="3633788"/>
          <p14:tracePt t="79498" x="3554413" y="3643313"/>
          <p14:tracePt t="79514" x="3581400" y="3652838"/>
          <p14:tracePt t="79531" x="3633788" y="3652838"/>
          <p14:tracePt t="79547" x="3670300" y="3652838"/>
          <p14:tracePt t="79565" x="3714750" y="3652838"/>
          <p14:tracePt t="79581" x="3759200" y="3652838"/>
          <p14:tracePt t="79598" x="3786188" y="3652838"/>
          <p14:tracePt t="79614" x="3830638" y="3652838"/>
          <p14:tracePt t="79631" x="3857625" y="3652838"/>
          <p14:tracePt t="79647" x="3884613" y="3652838"/>
          <p14:tracePt t="79664" x="3902075" y="3652838"/>
          <p14:tracePt t="79681" x="3919538" y="3652838"/>
          <p14:tracePt t="79698" x="3938588" y="3652838"/>
          <p14:tracePt t="79714" x="3956050" y="3652838"/>
          <p14:tracePt t="79731" x="3983038" y="3652838"/>
          <p14:tracePt t="79747" x="4010025" y="3633788"/>
          <p14:tracePt t="79764" x="4071938" y="3625850"/>
          <p14:tracePt t="79781" x="4125913" y="3608388"/>
          <p14:tracePt t="79798" x="4205288" y="3598863"/>
          <p14:tracePt t="79814" x="4251325" y="3589338"/>
          <p14:tracePt t="79831" x="4286250" y="3581400"/>
          <p14:tracePt t="79848" x="4322763" y="3571875"/>
          <p14:tracePt t="79864" x="4348163" y="3571875"/>
          <p14:tracePt t="79881" x="4367213" y="3562350"/>
          <p14:tracePt t="79898" x="4384675" y="3562350"/>
          <p14:tracePt t="79931" x="4394200" y="3554413"/>
          <p14:tracePt t="79948" x="4402138" y="3554413"/>
          <p14:tracePt t="79964" x="4411663" y="3544888"/>
          <p14:tracePt t="79981" x="4429125" y="3544888"/>
          <p14:tracePt t="79998" x="4438650" y="3536950"/>
          <p14:tracePt t="80014" x="4473575" y="3536950"/>
          <p14:tracePt t="80031" x="4491038" y="3536950"/>
          <p14:tracePt t="80048" x="4527550" y="3527425"/>
          <p14:tracePt t="80065" x="4554538" y="3517900"/>
          <p14:tracePt t="80081" x="4572000" y="3517900"/>
          <p14:tracePt t="80098" x="4581525" y="3517900"/>
          <p14:tracePt t="80114" x="4589463" y="3517900"/>
          <p14:tracePt t="80131" x="4598988" y="3517900"/>
          <p14:tracePt t="80148" x="4608513" y="3517900"/>
          <p14:tracePt t="80181" x="4616450" y="3517900"/>
          <p14:tracePt t="82586" x="4562475" y="3517900"/>
          <p14:tracePt t="82593" x="4483100" y="3536950"/>
          <p14:tracePt t="82600" x="4429125" y="3544888"/>
          <p14:tracePt t="82614" x="4322763" y="3562350"/>
          <p14:tracePt t="82631" x="4251325" y="3581400"/>
          <p14:tracePt t="82648" x="4152900" y="3608388"/>
          <p14:tracePt t="82664" x="4044950" y="3625850"/>
          <p14:tracePt t="82681" x="3956050" y="3633788"/>
          <p14:tracePt t="82698" x="3751263" y="3679825"/>
          <p14:tracePt t="82714" x="3660775" y="3705225"/>
          <p14:tracePt t="82716" x="3633788" y="3714750"/>
          <p14:tracePt t="82731" x="3598863" y="3724275"/>
          <p14:tracePt t="82748" x="3571875" y="3724275"/>
          <p14:tracePt t="82764" x="3554413" y="3724275"/>
          <p14:tracePt t="82781" x="3536950" y="3724275"/>
          <p14:tracePt t="82798" x="3517900" y="3724275"/>
          <p14:tracePt t="82814" x="3509963" y="3724275"/>
          <p14:tracePt t="82848" x="3500438" y="3724275"/>
          <p14:tracePt t="82864" x="3490913" y="3714750"/>
          <p14:tracePt t="82888" x="3482975" y="3714750"/>
          <p14:tracePt t="82901" x="3482975" y="3705225"/>
          <p14:tracePt t="82916" x="3482975" y="3697288"/>
          <p14:tracePt t="82931" x="3473450" y="3697288"/>
          <p14:tracePt t="82948" x="3473450" y="3687763"/>
          <p14:tracePt t="82964" x="3465513" y="3679825"/>
          <p14:tracePt t="82998" x="3465513" y="3660775"/>
          <p14:tracePt t="83032" x="3465513" y="3652838"/>
          <p14:tracePt t="83059" x="3465513" y="3643313"/>
          <p14:tracePt t="83086" x="3465513" y="3633788"/>
          <p14:tracePt t="83100" x="3473450" y="3625850"/>
          <p14:tracePt t="83127" x="3473450" y="3616325"/>
          <p14:tracePt t="83149" x="3482975" y="3608388"/>
          <p14:tracePt t="83169" x="3482975" y="3598863"/>
          <p14:tracePt t="83176" x="3490913" y="3598863"/>
          <p14:tracePt t="83189" x="3500438" y="3598863"/>
          <p14:tracePt t="83198" x="3500438" y="3589338"/>
          <p14:tracePt t="83217" x="3500438" y="3581400"/>
          <p14:tracePt t="83231" x="3509963" y="3581400"/>
          <p14:tracePt t="83248" x="3509963" y="3571875"/>
          <p14:tracePt t="83265" x="3509963" y="3562350"/>
          <p14:tracePt t="83281" x="3509963" y="3554413"/>
          <p14:tracePt t="83299" x="3509963" y="3544888"/>
          <p14:tracePt t="83319" x="3517900" y="3536950"/>
          <p14:tracePt t="83340" x="3517900" y="3527425"/>
          <p14:tracePt t="83348" x="3517900" y="3517900"/>
          <p14:tracePt t="83374" x="3517900" y="3509963"/>
          <p14:tracePt t="83409" x="3517900" y="3500438"/>
          <p14:tracePt t="83436" x="3517900" y="3490913"/>
          <p14:tracePt t="83505" x="3517900" y="3482975"/>
          <p14:tracePt t="83812" x="3527425" y="3482975"/>
          <p14:tracePt t="83819" x="3536950" y="3482975"/>
          <p14:tracePt t="83840" x="3544888" y="3490913"/>
          <p14:tracePt t="83853" x="3562350" y="3490913"/>
          <p14:tracePt t="83867" x="3571875" y="3490913"/>
          <p14:tracePt t="83881" x="3589338" y="3490913"/>
          <p14:tracePt t="83898" x="3608388" y="3490913"/>
          <p14:tracePt t="83915" x="3643313" y="3490913"/>
          <p14:tracePt t="83931" x="3652838" y="3490913"/>
          <p14:tracePt t="83948" x="3660775" y="3500438"/>
          <p14:tracePt t="83964" x="3670300" y="3500438"/>
          <p14:tracePt t="83981" x="3679825" y="3500438"/>
          <p14:tracePt t="84121" x="3670300" y="3500438"/>
          <p14:tracePt t="84142" x="3670300" y="3490913"/>
          <p14:tracePt t="84162" x="3660775" y="3490913"/>
          <p14:tracePt t="84176" x="3652838" y="3490913"/>
          <p14:tracePt t="84244" x="3643313" y="3490913"/>
          <p14:tracePt t="84299" x="3633788" y="3490913"/>
          <p14:tracePt t="84813" x="3633788" y="3500438"/>
          <p14:tracePt t="84826" x="3616325" y="3500438"/>
          <p14:tracePt t="85874" x="3660775" y="3527425"/>
          <p14:tracePt t="85882" x="3705225" y="3571875"/>
          <p14:tracePt t="85888" x="3741738" y="3608388"/>
          <p14:tracePt t="85898" x="3776663" y="3643313"/>
          <p14:tracePt t="85914" x="3822700" y="3679825"/>
          <p14:tracePt t="85931" x="3867150" y="3741738"/>
          <p14:tracePt t="85948" x="3884613" y="3759200"/>
          <p14:tracePt t="85964" x="3911600" y="3786188"/>
          <p14:tracePt t="85981" x="3938588" y="3803650"/>
          <p14:tracePt t="85998" x="4054475" y="3830638"/>
          <p14:tracePt t="86014" x="4179888" y="3848100"/>
          <p14:tracePt t="86031" x="4322763" y="3848100"/>
          <p14:tracePt t="86048" x="4394200" y="3848100"/>
          <p14:tracePt t="86064" x="4429125" y="3857625"/>
          <p14:tracePt t="86081" x="4473575" y="3867150"/>
          <p14:tracePt t="86098" x="4491038" y="3867150"/>
          <p14:tracePt t="86114" x="4545013" y="3875088"/>
          <p14:tracePt t="86131" x="4589463" y="3875088"/>
          <p14:tracePt t="86148" x="4633913" y="3875088"/>
          <p14:tracePt t="86164" x="4679950" y="3875088"/>
          <p14:tracePt t="86181" x="4705350" y="3875088"/>
          <p14:tracePt t="86198" x="4741863" y="3867150"/>
          <p14:tracePt t="86214" x="4759325" y="3857625"/>
          <p14:tracePt t="86217" x="4776788" y="3857625"/>
          <p14:tracePt t="86231" x="4803775" y="3840163"/>
          <p14:tracePt t="86248" x="4848225" y="3813175"/>
          <p14:tracePt t="86264" x="4884738" y="3786188"/>
          <p14:tracePt t="86281" x="4929188" y="3751263"/>
          <p14:tracePt t="86297" x="4938713" y="3732213"/>
          <p14:tracePt t="86314" x="4956175" y="3724275"/>
          <p14:tracePt t="86331" x="4956175" y="3705225"/>
          <p14:tracePt t="86347" x="4965700" y="3705225"/>
          <p14:tracePt t="86364" x="4965700" y="3697288"/>
          <p14:tracePt t="86382" x="4965700" y="3687763"/>
          <p14:tracePt t="86470" x="4965700" y="3679825"/>
          <p14:tracePt t="86491" x="4965700" y="3670300"/>
          <p14:tracePt t="86518" x="4965700" y="3660775"/>
          <p14:tracePt t="86525" x="4965700" y="3652838"/>
          <p14:tracePt t="86532" x="4965700" y="3633788"/>
          <p14:tracePt t="86548" x="4956175" y="3598863"/>
          <p14:tracePt t="86564" x="4956175" y="3562350"/>
          <p14:tracePt t="86581" x="4956175" y="3536950"/>
          <p14:tracePt t="86598" x="4956175" y="3509963"/>
          <p14:tracePt t="86614" x="4956175" y="3482975"/>
          <p14:tracePt t="86631" x="4956175" y="3473450"/>
          <p14:tracePt t="86648" x="4965700" y="3455988"/>
          <p14:tracePt t="86664" x="4965700" y="3446463"/>
          <p14:tracePt t="86681" x="4965700" y="3438525"/>
          <p14:tracePt t="86714" x="4965700" y="3429000"/>
          <p14:tracePt t="86868" x="4965700" y="3438525"/>
          <p14:tracePt t="86909" x="4965700" y="3446463"/>
          <p14:tracePt t="86936" x="4965700" y="3455988"/>
          <p14:tracePt t="86963" x="4965700" y="3465513"/>
          <p14:tracePt t="86991" x="4973638" y="3465513"/>
          <p14:tracePt t="86998" x="4973638" y="3473450"/>
          <p14:tracePt t="87026" x="4973638" y="3482975"/>
          <p14:tracePt t="87033" x="4973638" y="3490913"/>
          <p14:tracePt t="87053" x="4973638" y="3500438"/>
          <p14:tracePt t="87073" x="4973638" y="3509963"/>
          <p14:tracePt t="87107" x="4973638" y="3517900"/>
          <p14:tracePt t="87121" x="4973638" y="3527425"/>
          <p14:tracePt t="87203" x="4983163" y="3527425"/>
          <p14:tracePt t="87217" x="4991100" y="3527425"/>
          <p14:tracePt t="87244" x="5000625" y="3527425"/>
          <p14:tracePt t="87258" x="5000625" y="3517900"/>
          <p14:tracePt t="87279" x="5010150" y="3517900"/>
          <p14:tracePt t="87292" x="5010150" y="3509963"/>
          <p14:tracePt t="87320" x="5018088" y="3509963"/>
          <p14:tracePt t="87333" x="5027613" y="3509963"/>
          <p14:tracePt t="87368" x="5037138" y="3509963"/>
          <p14:tracePt t="87395" x="5045075" y="3509963"/>
          <p14:tracePt t="87416" x="5054600" y="3509963"/>
          <p14:tracePt t="87423" x="5062538" y="3509963"/>
          <p14:tracePt t="87436" x="5072063" y="3509963"/>
          <p14:tracePt t="87447" x="5081588" y="3509963"/>
          <p14:tracePt t="87464" x="5089525" y="3500438"/>
          <p14:tracePt t="87481" x="5099050" y="3500438"/>
          <p14:tracePt t="87498" x="5116513" y="3500438"/>
          <p14:tracePt t="87514" x="5126038" y="3500438"/>
          <p14:tracePt t="87531" x="5133975" y="3500438"/>
          <p14:tracePt t="87548" x="5143500" y="3500438"/>
          <p14:tracePt t="87581" x="5153025" y="3500438"/>
          <p14:tracePt t="87601" x="5160963" y="3500438"/>
          <p14:tracePt t="87628" x="5170488" y="3500438"/>
          <p14:tracePt t="88443" x="5170488" y="3509963"/>
          <p14:tracePt t="88457" x="5180013" y="3509963"/>
          <p14:tracePt t="88477" x="5180013" y="3517900"/>
          <p14:tracePt t="88505" x="5180013" y="3527425"/>
          <p14:tracePt t="88566" x="5180013" y="3536950"/>
          <p14:tracePt t="88717" x="5180013" y="3544888"/>
          <p14:tracePt t="89135" x="5180013" y="3554413"/>
          <p14:tracePt t="89184" x="5170488" y="3554413"/>
          <p14:tracePt t="89204" x="5160963" y="3554413"/>
          <p14:tracePt t="89751" x="5153025" y="3554413"/>
          <p14:tracePt t="89792" x="5153025" y="3562350"/>
          <p14:tracePt t="89799" x="5143500" y="3562350"/>
          <p14:tracePt t="89814" x="5143500" y="3571875"/>
          <p14:tracePt t="89831" x="5133975" y="3571875"/>
          <p14:tracePt t="89848" x="5126038" y="3581400"/>
          <p14:tracePt t="89864" x="5116513" y="3589338"/>
          <p14:tracePt t="89881" x="5108575" y="3598863"/>
          <p14:tracePt t="89914" x="5099050" y="3608388"/>
          <p14:tracePt t="89931" x="5089525" y="3608388"/>
          <p14:tracePt t="89970" x="5099050" y="3608388"/>
          <p14:tracePt t="90005" x="5108575" y="3608388"/>
          <p14:tracePt t="90025" x="5108575" y="3616325"/>
          <p14:tracePt t="90032" x="5116513" y="3616325"/>
          <p14:tracePt t="90053" x="5116513" y="3625850"/>
          <p14:tracePt t="90067" x="5126038" y="3625850"/>
          <p14:tracePt t="90121" x="5116513" y="3616325"/>
          <p14:tracePt t="90135" x="5108575" y="3608388"/>
          <p14:tracePt t="90149" x="5099050" y="3598863"/>
          <p14:tracePt t="90156" x="5089525" y="3598863"/>
          <p14:tracePt t="90164" x="5089525" y="3589338"/>
          <p14:tracePt t="90717" x="5018088" y="3705225"/>
          <p14:tracePt t="90724" x="4894263" y="3902075"/>
          <p14:tracePt t="90731" x="4795838" y="4027488"/>
          <p14:tracePt t="90748" x="4670425" y="4268788"/>
          <p14:tracePt t="90765" x="4589463" y="4446588"/>
          <p14:tracePt t="90781" x="4562475" y="4483100"/>
          <p14:tracePt t="90798" x="4562475" y="4491038"/>
          <p14:tracePt t="90814" x="4554538" y="4500563"/>
          <p14:tracePt t="90831" x="4554538" y="4510088"/>
          <p14:tracePt t="90848" x="4545013" y="4510088"/>
          <p14:tracePt t="90868" x="4537075" y="4510088"/>
          <p14:tracePt t="90896" x="4527550" y="4510088"/>
          <p14:tracePt t="90950" x="4527550" y="4500563"/>
          <p14:tracePt t="90971" x="4527550" y="4491038"/>
          <p14:tracePt t="91059" x="4527550" y="4500563"/>
          <p14:tracePt t="91094" x="4527550" y="4510088"/>
          <p14:tracePt t="91121" x="4527550" y="4518025"/>
          <p14:tracePt t="91149" x="4537075" y="4527550"/>
          <p14:tracePt t="91162" x="4537075" y="4537075"/>
          <p14:tracePt t="91183" x="4545013" y="4537075"/>
          <p14:tracePt t="91190" x="4545013" y="4545013"/>
          <p14:tracePt t="91203" x="4545013" y="4554538"/>
          <p14:tracePt t="91217" x="4554538" y="4562475"/>
          <p14:tracePt t="91231" x="4554538" y="4589463"/>
          <p14:tracePt t="91248" x="4562475" y="4598988"/>
          <p14:tracePt t="91264" x="4562475" y="4633913"/>
          <p14:tracePt t="91281" x="4572000" y="4670425"/>
          <p14:tracePt t="91298" x="4581525" y="4697413"/>
          <p14:tracePt t="91314" x="4581525" y="4732338"/>
          <p14:tracePt t="91331" x="4581525" y="4768850"/>
          <p14:tracePt t="91348" x="4581525" y="4803775"/>
          <p14:tracePt t="91364" x="4581525" y="4830763"/>
          <p14:tracePt t="91381" x="4581525" y="4857750"/>
          <p14:tracePt t="91398" x="4572000" y="4884738"/>
          <p14:tracePt t="91414" x="4572000" y="4911725"/>
          <p14:tracePt t="91431" x="4562475" y="4929188"/>
          <p14:tracePt t="91447" x="4562475" y="4946650"/>
          <p14:tracePt t="91464" x="4554538" y="4973638"/>
          <p14:tracePt t="91481" x="4545013" y="5027613"/>
          <p14:tracePt t="94286" x="4491038" y="5062538"/>
          <p14:tracePt t="94293" x="4438650" y="5099050"/>
          <p14:tracePt t="94300" x="4394200" y="5126038"/>
          <p14:tracePt t="94314" x="4330700" y="5170488"/>
          <p14:tracePt t="94331" x="4268788" y="5214938"/>
          <p14:tracePt t="94347" x="4143375" y="5276850"/>
          <p14:tracePt t="94364" x="4071938" y="5322888"/>
          <p14:tracePt t="94381" x="3956050" y="5375275"/>
          <p14:tracePt t="94398" x="3902075" y="5402263"/>
          <p14:tracePt t="94414" x="3867150" y="5419725"/>
          <p14:tracePt t="94431" x="3813175" y="5438775"/>
          <p14:tracePt t="94448" x="3776663" y="5446713"/>
          <p14:tracePt t="94464" x="3705225" y="5465763"/>
          <p14:tracePt t="94481" x="3589338" y="5510213"/>
          <p14:tracePt t="94498" x="3473450" y="5545138"/>
          <p14:tracePt t="94514" x="3446463" y="5554663"/>
          <p14:tracePt t="94531" x="3429000" y="5572125"/>
          <p14:tracePt t="94548" x="3402013" y="5589588"/>
          <p14:tracePt t="94564" x="3384550" y="5599113"/>
          <p14:tracePt t="94581" x="3348038" y="5626100"/>
          <p14:tracePt t="94598" x="3330575" y="5643563"/>
          <p14:tracePt t="94615" x="3313113" y="5653088"/>
          <p14:tracePt t="94631" x="3286125" y="5680075"/>
          <p14:tracePt t="94647" x="3259138" y="5688013"/>
          <p14:tracePt t="94664" x="3224213" y="5724525"/>
          <p14:tracePt t="94681" x="3214688" y="5741988"/>
          <p14:tracePt t="94698" x="3187700" y="5759450"/>
          <p14:tracePt t="94714" x="3187700" y="5768975"/>
          <p14:tracePt t="94731" x="3179763" y="5776913"/>
          <p14:tracePt t="94748" x="3170238" y="5786438"/>
          <p14:tracePt t="94764" x="3170238" y="5795963"/>
          <p14:tracePt t="94781" x="3179763" y="5795963"/>
          <p14:tracePt t="94798" x="3187700" y="5795963"/>
          <p14:tracePt t="94814" x="3214688" y="5803900"/>
          <p14:tracePt t="94831" x="3232150" y="5822950"/>
          <p14:tracePt t="94848" x="3268663" y="5830888"/>
          <p14:tracePt t="94864" x="3286125" y="5848350"/>
          <p14:tracePt t="94881" x="3330575" y="5867400"/>
          <p14:tracePt t="94898" x="3375025" y="5867400"/>
          <p14:tracePt t="94914" x="3438525" y="5875338"/>
          <p14:tracePt t="94931" x="3544888" y="5884863"/>
          <p14:tracePt t="94948" x="3608388" y="5884863"/>
          <p14:tracePt t="94964" x="3687763" y="5894388"/>
          <p14:tracePt t="94981" x="3705225" y="5902325"/>
          <p14:tracePt t="94998" x="3741738" y="5911850"/>
          <p14:tracePt t="95014" x="3751263" y="5911850"/>
          <p14:tracePt t="95031" x="3759200" y="5911850"/>
          <p14:tracePt t="95048" x="3768725" y="5911850"/>
          <p14:tracePt t="95064" x="3776663" y="5911850"/>
          <p14:tracePt t="95081" x="3786188" y="5911850"/>
          <p14:tracePt t="95142" x="3786188" y="5919788"/>
          <p14:tracePt t="95198" x="3776663" y="5919788"/>
          <p14:tracePt t="95204" x="3768725" y="5919788"/>
          <p14:tracePt t="95218" x="3759200" y="5919788"/>
          <p14:tracePt t="95231" x="3741738" y="5919788"/>
          <p14:tracePt t="95248" x="3732213" y="5919788"/>
          <p14:tracePt t="95265" x="3714750" y="5919788"/>
          <p14:tracePt t="95281" x="3697288" y="5919788"/>
          <p14:tracePt t="95298" x="3679825" y="5919788"/>
          <p14:tracePt t="95314" x="3660775" y="5911850"/>
          <p14:tracePt t="95331" x="3652838" y="5911850"/>
          <p14:tracePt t="95348" x="3633788" y="5911850"/>
          <p14:tracePt t="95364" x="3616325" y="5911850"/>
          <p14:tracePt t="95381" x="3598863" y="5911850"/>
          <p14:tracePt t="95397" x="3554413" y="5911850"/>
          <p14:tracePt t="95414" x="3527425" y="5911850"/>
          <p14:tracePt t="95431" x="3490913" y="5911850"/>
          <p14:tracePt t="95448" x="3482975" y="5911850"/>
          <p14:tracePt t="95464" x="3455988" y="5919788"/>
          <p14:tracePt t="95481" x="3429000" y="5919788"/>
          <p14:tracePt t="95498" x="3411538" y="5919788"/>
          <p14:tracePt t="95514" x="3384550" y="5929313"/>
          <p14:tracePt t="95531" x="3367088" y="5929313"/>
          <p14:tracePt t="95548" x="3330575" y="5929313"/>
          <p14:tracePt t="95564" x="3322638" y="5929313"/>
          <p14:tracePt t="95581" x="3295650" y="5929313"/>
          <p14:tracePt t="95597" x="3276600" y="5929313"/>
          <p14:tracePt t="95614" x="3251200" y="5929313"/>
          <p14:tracePt t="95631" x="3241675" y="5929313"/>
          <p14:tracePt t="95648" x="3232150" y="5929313"/>
          <p14:tracePt t="95664" x="3224213" y="5929313"/>
          <p14:tracePt t="95681" x="3214688" y="5919788"/>
          <p14:tracePt t="95714" x="3205163" y="5919788"/>
          <p14:tracePt t="95732" x="3197225" y="5919788"/>
          <p14:tracePt t="95748" x="3187700" y="5919788"/>
          <p14:tracePt t="95764" x="3179763" y="5919788"/>
          <p14:tracePt t="95781" x="3170238" y="5919788"/>
          <p14:tracePt t="95798" x="3160713" y="5919788"/>
          <p14:tracePt t="95814" x="3133725" y="5919788"/>
          <p14:tracePt t="95831" x="3125788" y="5919788"/>
          <p14:tracePt t="95848" x="3116263" y="5919788"/>
          <p14:tracePt t="95864" x="3108325" y="5919788"/>
          <p14:tracePt t="95898" x="3098800" y="5919788"/>
          <p14:tracePt t="95914" x="3089275" y="5911850"/>
          <p14:tracePt t="96019" x="3089275" y="5902325"/>
          <p14:tracePt t="96115" x="3089275" y="5894388"/>
          <p14:tracePt t="96170" x="3089275" y="5884863"/>
          <p14:tracePt t="96191" x="3089275" y="5875338"/>
          <p14:tracePt t="96204" x="3089275" y="5867400"/>
          <p14:tracePt t="96214" x="3089275" y="5857875"/>
          <p14:tracePt t="96231" x="3098800" y="5848350"/>
          <p14:tracePt t="96248" x="3098800" y="5840413"/>
          <p14:tracePt t="96264" x="3108325" y="5822950"/>
          <p14:tracePt t="96281" x="3125788" y="5795963"/>
          <p14:tracePt t="96298" x="3133725" y="5768975"/>
          <p14:tracePt t="96314" x="3187700" y="5697538"/>
          <p14:tracePt t="96331" x="3241675" y="5626100"/>
          <p14:tracePt t="96348" x="3394075" y="5446713"/>
          <p14:tracePt t="96364" x="3490913" y="5268913"/>
          <p14:tracePt t="96381" x="3554413" y="5108575"/>
          <p14:tracePt t="96397" x="3589338" y="4965700"/>
          <p14:tracePt t="96414" x="3598863" y="4919663"/>
          <p14:tracePt t="96431" x="3608388" y="4867275"/>
          <p14:tracePt t="96448" x="3616325" y="4822825"/>
          <p14:tracePt t="96464" x="3616325" y="4776788"/>
          <p14:tracePt t="96481" x="3616325" y="4751388"/>
          <p14:tracePt t="96498" x="3616325" y="4714875"/>
          <p14:tracePt t="96514" x="3616325" y="4705350"/>
          <p14:tracePt t="96531" x="3616325" y="4687888"/>
          <p14:tracePt t="96547" x="3616325" y="4679950"/>
          <p14:tracePt t="96581" x="3616325" y="4670425"/>
          <p14:tracePt t="96601" x="3616325" y="4660900"/>
          <p14:tracePt t="96616" x="3616325" y="4652963"/>
          <p14:tracePt t="96642" x="3616325" y="4643438"/>
          <p14:tracePt t="96663" x="3616325" y="4633913"/>
          <p14:tracePt t="96677" x="3616325" y="4616450"/>
          <p14:tracePt t="96690" x="3616325" y="4608513"/>
          <p14:tracePt t="96697" x="3616325" y="4589463"/>
          <p14:tracePt t="96714" x="3616325" y="4572000"/>
          <p14:tracePt t="96731" x="3616325" y="4554538"/>
          <p14:tracePt t="96748" x="3616325" y="4545013"/>
          <p14:tracePt t="96764" x="3608388" y="4545013"/>
          <p14:tracePt t="96781" x="3598863" y="4545013"/>
          <p14:tracePt t="96889" x="3589338" y="4545013"/>
          <p14:tracePt t="96910" x="3589338" y="4554538"/>
          <p14:tracePt t="96923" x="3581400" y="4554538"/>
          <p14:tracePt t="96944" x="3581400" y="4562475"/>
          <p14:tracePt t="97047" x="3581400" y="4572000"/>
          <p14:tracePt t="97061" x="3589338" y="4572000"/>
          <p14:tracePt t="97094" x="3598863" y="4572000"/>
          <p14:tracePt t="97101" x="3598863" y="4581525"/>
          <p14:tracePt t="97115" x="3608388" y="4581525"/>
          <p14:tracePt t="97131" x="3616325" y="4581525"/>
          <p14:tracePt t="97148" x="3633788" y="4581525"/>
          <p14:tracePt t="97164" x="3652838" y="4581525"/>
          <p14:tracePt t="97181" x="3670300" y="4581525"/>
          <p14:tracePt t="97198" x="3705225" y="4581525"/>
          <p14:tracePt t="97214" x="3714750" y="4581525"/>
          <p14:tracePt t="97231" x="3732213" y="4581525"/>
          <p14:tracePt t="97247" x="3741738" y="4581525"/>
          <p14:tracePt t="97264" x="3751263" y="4581525"/>
          <p14:tracePt t="97281" x="3759200" y="4572000"/>
          <p14:tracePt t="97298" x="3776663" y="4572000"/>
          <p14:tracePt t="97314" x="3786188" y="4562475"/>
          <p14:tracePt t="97347" x="3795713" y="4562475"/>
          <p14:tracePt t="97364" x="3803650" y="4562475"/>
          <p14:tracePt t="97381" x="3813175" y="4554538"/>
          <p14:tracePt t="97397" x="3830638" y="4545013"/>
          <p14:tracePt t="97414" x="3848100" y="4545013"/>
          <p14:tracePt t="97431" x="3867150" y="4545013"/>
          <p14:tracePt t="97448" x="3875088" y="4537075"/>
          <p14:tracePt t="97464" x="3884613" y="4537075"/>
          <p14:tracePt t="97481" x="3894138" y="4537075"/>
          <p14:tracePt t="97498" x="3902075" y="4537075"/>
          <p14:tracePt t="97514" x="3911600" y="4537075"/>
          <p14:tracePt t="97547" x="3919538" y="4537075"/>
          <p14:tracePt t="101225" x="3919538" y="4545013"/>
          <p14:tracePt t="101232" x="3946525" y="4562475"/>
          <p14:tracePt t="101247" x="3965575" y="4562475"/>
          <p14:tracePt t="101264" x="3983038" y="4581525"/>
          <p14:tracePt t="101281" x="4000500" y="4581525"/>
          <p14:tracePt t="101297" x="4010025" y="4589463"/>
          <p14:tracePt t="101314" x="4017963" y="4589463"/>
          <p14:tracePt t="101348" x="4027488" y="4589463"/>
          <p14:tracePt t="101369" x="4037013" y="4589463"/>
          <p14:tracePt t="101383" x="4044950" y="4589463"/>
          <p14:tracePt t="102410" x="4044950" y="4598988"/>
          <p14:tracePt t="102417" x="4054475" y="4598988"/>
          <p14:tracePt t="102759" x="4062413" y="4608513"/>
          <p14:tracePt t="102773" x="4081463" y="4616450"/>
          <p14:tracePt t="102781" x="4098925" y="4616450"/>
          <p14:tracePt t="102798" x="4125913" y="4633913"/>
          <p14:tracePt t="102814" x="4232275" y="4670425"/>
          <p14:tracePt t="102831" x="4295775" y="4705350"/>
          <p14:tracePt t="102848" x="4340225" y="4732338"/>
          <p14:tracePt t="102864" x="4394200" y="4776788"/>
          <p14:tracePt t="102881" x="4429125" y="4803775"/>
          <p14:tracePt t="102898" x="4554538" y="4857750"/>
          <p14:tracePt t="102914" x="4660900" y="4902200"/>
          <p14:tracePt t="102931" x="4776788" y="4956175"/>
          <p14:tracePt t="102948" x="4840288" y="4983163"/>
          <p14:tracePt t="102965" x="4884738" y="5018088"/>
          <p14:tracePt t="102981" x="4919663" y="5037138"/>
          <p14:tracePt t="102998" x="4965700" y="5062538"/>
          <p14:tracePt t="103014" x="5018088" y="5089525"/>
          <p14:tracePt t="103031" x="5045075" y="5108575"/>
          <p14:tracePt t="103048" x="5081588" y="5116513"/>
          <p14:tracePt t="103064" x="5116513" y="5126038"/>
          <p14:tracePt t="103081" x="5187950" y="5153025"/>
          <p14:tracePt t="103098" x="5232400" y="5180013"/>
          <p14:tracePt t="104027" x="5268913" y="5232400"/>
          <p14:tracePt t="104034" x="5303838" y="5276850"/>
          <p14:tracePt t="104048" x="5384800" y="5340350"/>
          <p14:tracePt t="104064" x="5429250" y="5394325"/>
          <p14:tracePt t="104082" x="5465763" y="5446713"/>
          <p14:tracePt t="104098" x="5483225" y="5473700"/>
          <p14:tracePt t="104114" x="5518150" y="5518150"/>
          <p14:tracePt t="104131" x="5608638" y="5616575"/>
          <p14:tracePt t="104148" x="5661025" y="5680075"/>
          <p14:tracePt t="104164" x="5741988" y="5751513"/>
          <p14:tracePt t="104181" x="5786438" y="5776913"/>
          <p14:tracePt t="104198" x="5813425" y="5795963"/>
          <p14:tracePt t="104214" x="5840413" y="5813425"/>
          <p14:tracePt t="104231" x="5857875" y="5830888"/>
          <p14:tracePt t="104233" x="5867400" y="5830888"/>
          <p14:tracePt t="104248" x="5894388" y="5848350"/>
          <p14:tracePt t="104264" x="5911850" y="5848350"/>
          <p14:tracePt t="104281" x="5929313" y="5867400"/>
          <p14:tracePt t="104298" x="5938838" y="5875338"/>
          <p14:tracePt t="104314" x="5946775" y="5875338"/>
          <p14:tracePt t="104331" x="5956300" y="5875338"/>
          <p14:tracePt t="104364" x="5965825" y="5875338"/>
          <p14:tracePt t="104381" x="5973763" y="5867400"/>
          <p14:tracePt t="104397" x="5991225" y="5867400"/>
          <p14:tracePt t="104414" x="6010275" y="5857875"/>
          <p14:tracePt t="104431" x="6045200" y="5857875"/>
          <p14:tracePt t="104448" x="6062663" y="5848350"/>
          <p14:tracePt t="104465" x="6081713" y="5840413"/>
          <p14:tracePt t="104481" x="6099175" y="5840413"/>
          <p14:tracePt t="104498" x="6108700" y="5840413"/>
          <p14:tracePt t="104514" x="6126163" y="5840413"/>
          <p14:tracePt t="104531" x="6134100" y="5840413"/>
          <p14:tracePt t="104548" x="6134100" y="5830888"/>
          <p14:tracePt t="104564" x="6143625" y="5830888"/>
          <p14:tracePt t="104581" x="6143625" y="5822950"/>
          <p14:tracePt t="104614" x="6143625" y="5813425"/>
          <p14:tracePt t="104631" x="6143625" y="5803900"/>
          <p14:tracePt t="104648" x="6161088" y="5795963"/>
          <p14:tracePt t="104664" x="6180138" y="5795963"/>
          <p14:tracePt t="104681" x="6197600" y="5786438"/>
          <p14:tracePt t="104698" x="6215063" y="5776913"/>
          <p14:tracePt t="104714" x="6232525" y="5776913"/>
          <p14:tracePt t="104731" x="6259513" y="5768975"/>
          <p14:tracePt t="104748" x="6286500" y="5759450"/>
          <p14:tracePt t="104764" x="6296025" y="5751513"/>
          <p14:tracePt t="104781" x="6313488" y="5741988"/>
          <p14:tracePt t="104797" x="6330950" y="5741988"/>
          <p14:tracePt t="104814" x="6348413" y="5741988"/>
          <p14:tracePt t="104831" x="6357938" y="5732463"/>
          <p14:tracePt t="104848" x="6384925" y="5724525"/>
          <p14:tracePt t="104864" x="6411913" y="5724525"/>
          <p14:tracePt t="104881" x="6429375" y="5724525"/>
          <p14:tracePt t="104898" x="6446838" y="5724525"/>
          <p14:tracePt t="104914" x="6456363" y="5724525"/>
          <p14:tracePt t="104931" x="6465888" y="5724525"/>
          <p14:tracePt t="104948" x="6483350" y="5724525"/>
          <p14:tracePt t="104965" x="6491288" y="5724525"/>
          <p14:tracePt t="104981" x="6500813" y="5724525"/>
          <p14:tracePt t="104998" x="6510338" y="5724525"/>
          <p14:tracePt t="105014" x="6518275" y="5724525"/>
          <p14:tracePt t="105068" x="6518275" y="5732463"/>
          <p14:tracePt t="105089" x="6510338" y="5741988"/>
          <p14:tracePt t="105102" x="6500813" y="5751513"/>
          <p14:tracePt t="105116" x="6491288" y="5751513"/>
          <p14:tracePt t="105123" x="6483350" y="5759450"/>
          <p14:tracePt t="105131" x="6473825" y="5768975"/>
          <p14:tracePt t="105148" x="6456363" y="5776913"/>
          <p14:tracePt t="105164" x="6411913" y="5795963"/>
          <p14:tracePt t="105181" x="6402388" y="5803900"/>
          <p14:tracePt t="105198" x="6367463" y="5822950"/>
          <p14:tracePt t="105214" x="6357938" y="5830888"/>
          <p14:tracePt t="105231" x="6340475" y="5830888"/>
          <p14:tracePt t="105247" x="6330950" y="5840413"/>
          <p14:tracePt t="105264" x="6313488" y="5840413"/>
          <p14:tracePt t="105281" x="6313488" y="5857875"/>
          <p14:tracePt t="105298" x="6303963" y="5857875"/>
          <p14:tracePt t="105404" x="6303963" y="5867400"/>
          <p14:tracePt t="105452" x="6303963" y="5875338"/>
          <p14:tracePt t="105479" x="6303963" y="5884863"/>
          <p14:tracePt t="105500" x="6303963" y="5894388"/>
          <p14:tracePt t="105527" x="6303963" y="5902325"/>
          <p14:tracePt t="105561" x="6303963" y="5911850"/>
          <p14:tracePt t="105589" x="6303963" y="5919788"/>
          <p14:tracePt t="105609" x="6296025" y="5929313"/>
          <p14:tracePt t="105630" x="6296025" y="5938838"/>
          <p14:tracePt t="105637" x="6286500" y="5938838"/>
          <p14:tracePt t="105648" x="6286500" y="5946775"/>
          <p14:tracePt t="105664" x="6276975" y="5973763"/>
          <p14:tracePt t="105681" x="6276975" y="5991225"/>
          <p14:tracePt t="105698" x="6259513" y="6027738"/>
          <p14:tracePt t="105714" x="6259513" y="6054725"/>
          <p14:tracePt t="105731" x="6251575" y="6089650"/>
          <p14:tracePt t="105748" x="6242050" y="6126163"/>
          <p14:tracePt t="105764" x="6242050" y="6134100"/>
          <p14:tracePt t="105781" x="6232525" y="6161088"/>
          <p14:tracePt t="105797" x="6232525" y="6170613"/>
          <p14:tracePt t="105831" x="6232525" y="6180138"/>
          <p14:tracePt t="105847" x="6232525" y="6188075"/>
          <p14:tracePt t="105918" x="6242050" y="6188075"/>
          <p14:tracePt t="105972" x="6251575" y="6188075"/>
          <p14:tracePt t="106020" x="6259513" y="6188075"/>
          <p14:tracePt t="106054" x="6269038" y="6188075"/>
          <p14:tracePt t="106082" x="6269038" y="6197600"/>
          <p14:tracePt t="106096" x="6276975" y="6197600"/>
          <p14:tracePt t="106116" x="6276975" y="6205538"/>
          <p14:tracePt t="106123" x="6286500" y="6205538"/>
          <p14:tracePt t="106144" x="6286500" y="6215063"/>
          <p14:tracePt t="106158" x="6296025" y="6215063"/>
          <p14:tracePt t="106178" x="6303963" y="6215063"/>
          <p14:tracePt t="106206" x="6313488" y="6215063"/>
          <p14:tracePt t="106240" x="6323013" y="6215063"/>
          <p14:tracePt t="106267" x="6330950" y="6215063"/>
          <p14:tracePt t="106287" x="6340475" y="6215063"/>
          <p14:tracePt t="106308" x="6348413" y="6215063"/>
          <p14:tracePt t="106315" x="6357938" y="6215063"/>
          <p14:tracePt t="106322" x="6367463" y="6215063"/>
          <p14:tracePt t="106331" x="6375400" y="6215063"/>
          <p14:tracePt t="106369" x="6384925" y="6215063"/>
          <p14:tracePt t="106376" x="6411913" y="6215063"/>
          <p14:tracePt t="106382" x="6419850" y="6215063"/>
          <p14:tracePt t="106398" x="6483350" y="6215063"/>
          <p14:tracePt t="106414" x="6518275" y="6215063"/>
          <p14:tracePt t="106431" x="6562725" y="6215063"/>
          <p14:tracePt t="106448" x="6589713" y="6215063"/>
          <p14:tracePt t="106464" x="6608763" y="6215063"/>
          <p14:tracePt t="106481" x="6634163" y="6215063"/>
          <p14:tracePt t="106498" x="6653213" y="6215063"/>
          <p14:tracePt t="106514" x="6680200" y="6215063"/>
          <p14:tracePt t="106531" x="6697663" y="6215063"/>
          <p14:tracePt t="106548" x="6715125" y="6215063"/>
          <p14:tracePt t="106564" x="6742113" y="6215063"/>
          <p14:tracePt t="106581" x="6759575" y="6215063"/>
          <p14:tracePt t="106598" x="6769100" y="6215063"/>
          <p14:tracePt t="106614" x="6777038" y="6215063"/>
          <p14:tracePt t="106631" x="6786563" y="6215063"/>
          <p14:tracePt t="106648" x="6796088" y="6215063"/>
          <p14:tracePt t="106681" x="6804025" y="6215063"/>
          <p14:tracePt t="107123" x="6804025" y="6205538"/>
          <p14:tracePt t="107157" x="6804025" y="6197600"/>
          <p14:tracePt t="107164" x="6796088" y="6197600"/>
          <p14:tracePt t="107178" x="6786563" y="6188075"/>
          <p14:tracePt t="107192" x="6786563" y="6180138"/>
          <p14:tracePt t="107212" x="6786563" y="6170613"/>
          <p14:tracePt t="107240" x="6786563" y="6161088"/>
          <p14:tracePt t="107253" x="6786563" y="6153150"/>
          <p14:tracePt t="107274" x="6786563" y="6143625"/>
          <p14:tracePt t="107288" x="6786563" y="6134100"/>
          <p14:tracePt t="107301" x="6786563" y="6126163"/>
          <p14:tracePt t="107315" x="6786563" y="6116638"/>
          <p14:tracePt t="107336" x="6786563" y="6108700"/>
          <p14:tracePt t="107343" x="6777038" y="6099175"/>
          <p14:tracePt t="107350" x="6777038" y="6081713"/>
          <p14:tracePt t="107364" x="6742113" y="6018213"/>
          <p14:tracePt t="107381" x="6724650" y="5973763"/>
          <p14:tracePt t="107397" x="6697663" y="5911850"/>
          <p14:tracePt t="107414" x="6688138" y="5884863"/>
          <p14:tracePt t="107431" x="6688138" y="5867400"/>
          <p14:tracePt t="107448" x="6680200" y="5848350"/>
          <p14:tracePt t="107464" x="6670675" y="5848350"/>
          <p14:tracePt t="107481" x="6670675" y="5830888"/>
          <p14:tracePt t="107760" x="6670675" y="5822950"/>
          <p14:tracePt t="107774" x="6680200" y="5813425"/>
          <p14:tracePt t="107801" x="6688138" y="5803900"/>
          <p14:tracePt t="107815" x="6688138" y="5795963"/>
          <p14:tracePt t="107835" x="6697663" y="5795963"/>
          <p14:tracePt t="107897" x="6697663" y="5803900"/>
          <p14:tracePt t="107938" x="6697663" y="5813425"/>
          <p14:tracePt t="107966" x="6697663" y="5822950"/>
          <p14:tracePt t="107986" x="6705600" y="5822950"/>
          <p14:tracePt t="108014" x="6705600" y="5830888"/>
          <p14:tracePt t="108034" x="6705600" y="5840413"/>
          <p14:tracePt t="108089" x="6705600" y="5848350"/>
          <p14:tracePt t="108109" x="6715125" y="5848350"/>
          <p14:tracePt t="108192" x="6724650" y="5848350"/>
          <p14:tracePt t="108213" x="6732588" y="5848350"/>
          <p14:tracePt t="108219" x="6742113" y="5848350"/>
          <p14:tracePt t="108231" x="6751638" y="5848350"/>
          <p14:tracePt t="108248" x="6769100" y="5857875"/>
          <p14:tracePt t="108264" x="6777038" y="5857875"/>
          <p14:tracePt t="108281" x="6796088" y="5857875"/>
          <p14:tracePt t="108315" x="6813550" y="5857875"/>
          <p14:tracePt t="109432" x="6813550" y="5813425"/>
          <p14:tracePt t="109439" x="6786563" y="5724525"/>
          <p14:tracePt t="109447" x="6759575" y="5653088"/>
          <p14:tracePt t="109464" x="6715125" y="5581650"/>
          <p14:tracePt t="109481" x="6626225" y="5491163"/>
          <p14:tracePt t="109498" x="6527800" y="5446713"/>
          <p14:tracePt t="109514" x="6429375" y="5411788"/>
          <p14:tracePt t="109531" x="6394450" y="5402263"/>
          <p14:tracePt t="109548" x="6367463" y="5402263"/>
          <p14:tracePt t="109564" x="6357938" y="5402263"/>
          <p14:tracePt t="109581" x="6348413" y="5402263"/>
          <p14:tracePt t="109598" x="6340475" y="5394325"/>
          <p14:tracePt t="109614" x="6330950" y="5394325"/>
          <p14:tracePt t="109631" x="6330950" y="5384800"/>
          <p14:tracePt t="109647" x="6340475" y="5375275"/>
          <p14:tracePt t="109664" x="6357938" y="5375275"/>
          <p14:tracePt t="109681" x="6375400" y="5375275"/>
          <p14:tracePt t="110394" x="8902700" y="6554788"/>
          <p14:tracePt t="110399" x="8920163" y="6554788"/>
          <p14:tracePt t="110414" x="8929688" y="6554788"/>
          <p14:tracePt t="110431" x="8939213" y="6562725"/>
          <p14:tracePt t="110611" x="8939213" y="6554788"/>
          <p14:tracePt t="110624" x="8929688" y="6554788"/>
          <p14:tracePt t="110638" x="8929688" y="6545263"/>
          <p14:tracePt t="110651" x="8920163" y="6545263"/>
          <p14:tracePt t="110664" x="8920163" y="6537325"/>
          <p14:tracePt t="110706" x="8912225" y="6537325"/>
          <p14:tracePt t="110741" x="8902700" y="6537325"/>
          <p14:tracePt t="110775" x="8894763" y="6537325"/>
          <p14:tracePt t="110782" x="8894763" y="6527800"/>
          <p14:tracePt t="110802" x="8885238" y="6527800"/>
          <p14:tracePt t="110809" x="8875713" y="6518275"/>
          <p14:tracePt t="110823" x="8867775" y="6500813"/>
          <p14:tracePt t="110831" x="8831263" y="6483350"/>
          <p14:tracePt t="110848" x="8751888" y="6429375"/>
          <p14:tracePt t="110864" x="8616950" y="6348413"/>
          <p14:tracePt t="110881" x="8545513" y="6313488"/>
          <p14:tracePt t="110898" x="8474075" y="6259513"/>
          <p14:tracePt t="110914" x="8429625" y="6224588"/>
          <p14:tracePt t="110931" x="8402638" y="6197600"/>
          <p14:tracePt t="110947" x="8331200" y="6153150"/>
          <p14:tracePt t="110964" x="8286750" y="6116638"/>
          <p14:tracePt t="110981" x="8224838" y="6062663"/>
          <p14:tracePt t="110998" x="8197850" y="6037263"/>
          <p14:tracePt t="111014" x="8134350" y="5991225"/>
          <p14:tracePt t="111031" x="8089900" y="5973763"/>
          <p14:tracePt t="111048" x="8072438" y="5946775"/>
          <p14:tracePt t="111064" x="8027988" y="5911850"/>
          <p14:tracePt t="111081" x="8010525" y="5894388"/>
          <p14:tracePt t="111098" x="7983538" y="5867400"/>
          <p14:tracePt t="111114" x="7966075" y="5857875"/>
          <p14:tracePt t="111131" x="7947025" y="5848350"/>
          <p14:tracePt t="111148" x="7939088" y="5840413"/>
          <p14:tracePt t="111165" x="7929563" y="5830888"/>
          <p14:tracePt t="111181" x="7920038" y="5830888"/>
          <p14:tracePt t="111198" x="7912100" y="5822950"/>
          <p14:tracePt t="111231" x="7902575" y="5813425"/>
          <p14:tracePt t="111264" x="7894638" y="5813425"/>
          <p14:tracePt t="111371" x="7894638" y="5803900"/>
          <p14:tracePt t="111391" x="7894638" y="5795963"/>
          <p14:tracePt t="111439" x="7902575" y="5795963"/>
          <p14:tracePt t="111453" x="7902575" y="5786438"/>
          <p14:tracePt t="111474" x="7912100" y="5786438"/>
          <p14:tracePt t="111494" x="7920038" y="5786438"/>
          <p14:tracePt t="111522" x="7929563" y="5786438"/>
          <p14:tracePt t="111556" x="7939088" y="5786438"/>
          <p14:tracePt t="111583" x="7947025" y="5776913"/>
          <p14:tracePt t="111658" x="7956550" y="5776913"/>
          <p14:tracePt t="111741" x="7966075" y="5768975"/>
          <p14:tracePt t="111967" x="7966075" y="5776913"/>
          <p14:tracePt t="111981" x="7956550" y="5795963"/>
          <p14:tracePt t="111987" x="7947025" y="5795963"/>
          <p14:tracePt t="111998" x="7947025" y="5803900"/>
          <p14:tracePt t="112014" x="7939088" y="5822950"/>
          <p14:tracePt t="112031" x="7920038" y="5830888"/>
          <p14:tracePt t="112048" x="7912100" y="5840413"/>
          <p14:tracePt t="112064" x="7894638" y="5848350"/>
          <p14:tracePt t="112081" x="7885113" y="5857875"/>
          <p14:tracePt t="112098" x="7875588" y="5857875"/>
          <p14:tracePt t="112114" x="7858125" y="5867400"/>
          <p14:tracePt t="112132" x="7858125" y="5875338"/>
          <p14:tracePt t="112148" x="7848600" y="5875338"/>
          <p14:tracePt t="112164" x="7848600" y="5884863"/>
          <p14:tracePt t="112181" x="7840663" y="5894388"/>
          <p14:tracePt t="112197" x="7823200" y="5902325"/>
          <p14:tracePt t="112214" x="7813675" y="5911850"/>
          <p14:tracePt t="112231" x="7796213" y="5919788"/>
          <p14:tracePt t="112247" x="7777163" y="5946775"/>
          <p14:tracePt t="112264" x="7769225" y="5965825"/>
          <p14:tracePt t="112281" x="7751763" y="5983288"/>
          <p14:tracePt t="112298" x="7724775" y="6010275"/>
          <p14:tracePt t="112314" x="7705725" y="6018213"/>
          <p14:tracePt t="112331" x="7697788" y="6027738"/>
          <p14:tracePt t="112348" x="7688263" y="6037263"/>
          <p14:tracePt t="112364" x="7680325" y="6045200"/>
          <p14:tracePt t="112381" x="7670800" y="6054725"/>
          <p14:tracePt t="112398" x="7653338" y="6072188"/>
          <p14:tracePt t="112414" x="7643813" y="6072188"/>
          <p14:tracePt t="112431" x="7634288" y="6081713"/>
          <p14:tracePt t="112447" x="7599363" y="6089650"/>
          <p14:tracePt t="112464" x="7572375" y="6099175"/>
          <p14:tracePt t="112481" x="7510463" y="6108700"/>
          <p14:tracePt t="112498" x="7483475" y="6116638"/>
          <p14:tracePt t="112514" x="7439025" y="6126163"/>
          <p14:tracePt t="112531" x="7419975" y="6126163"/>
          <p14:tracePt t="112548" x="7412038" y="6126163"/>
          <p14:tracePt t="112564" x="7402513" y="6126163"/>
          <p14:tracePt t="112672" x="7412038" y="6126163"/>
          <p14:tracePt t="112693" x="7419975" y="6126163"/>
          <p14:tracePt t="112700" x="7429500" y="6126163"/>
          <p14:tracePt t="112714" x="7429500" y="6116638"/>
          <p14:tracePt t="112731" x="7439025" y="6116638"/>
          <p14:tracePt t="112748" x="7456488" y="6108700"/>
          <p14:tracePt t="112764" x="7466013" y="6108700"/>
          <p14:tracePt t="112781" x="7473950" y="6108700"/>
          <p14:tracePt t="112798" x="7500938" y="6108700"/>
          <p14:tracePt t="112814" x="7510463" y="6108700"/>
          <p14:tracePt t="112831" x="7518400" y="6108700"/>
          <p14:tracePt t="112848" x="7537450" y="6108700"/>
          <p14:tracePt t="112864" x="7545388" y="6108700"/>
          <p14:tracePt t="112881" x="7554913" y="6108700"/>
          <p14:tracePt t="112898" x="7572375" y="6108700"/>
          <p14:tracePt t="112933" x="7581900" y="6108700"/>
          <p14:tracePt t="112967" x="7589838" y="6108700"/>
          <p14:tracePt t="113001" x="7599363" y="6108700"/>
          <p14:tracePt t="113015" x="7608888" y="6108700"/>
          <p14:tracePt t="113049" x="7616825" y="6108700"/>
          <p14:tracePt t="113084" x="7626350" y="6108700"/>
          <p14:tracePt t="113111" x="7634288" y="6108700"/>
          <p14:tracePt t="113118" x="7643813" y="6108700"/>
          <p14:tracePt t="113132" x="7653338" y="6108700"/>
          <p14:tracePt t="113152" x="7661275" y="6108700"/>
          <p14:tracePt t="113166" x="7670800" y="6108700"/>
          <p14:tracePt t="113181" x="7680325" y="6108700"/>
          <p14:tracePt t="113198" x="7688263" y="6108700"/>
          <p14:tracePt t="113214" x="7715250" y="6108700"/>
          <p14:tracePt t="113248" x="7732713" y="6108700"/>
          <p14:tracePt t="113264" x="7759700" y="6108700"/>
          <p14:tracePt t="113281" x="7777163" y="6108700"/>
          <p14:tracePt t="113298" x="7796213" y="6108700"/>
          <p14:tracePt t="113314" x="7813675" y="6108700"/>
          <p14:tracePt t="113331" x="7831138" y="6108700"/>
          <p14:tracePt t="113348" x="7840663" y="6108700"/>
          <p14:tracePt t="113364" x="7848600" y="6108700"/>
          <p14:tracePt t="113381" x="7858125" y="6108700"/>
          <p14:tracePt t="113397" x="7867650" y="6108700"/>
          <p14:tracePt t="113431" x="7875588" y="6108700"/>
          <p14:tracePt t="113495" x="7867650" y="6108700"/>
          <p14:tracePt t="113502" x="7858125" y="6099175"/>
          <p14:tracePt t="114865" x="7894638" y="6081713"/>
          <p14:tracePt t="114872" x="7956550" y="6037263"/>
          <p14:tracePt t="114881" x="8027988" y="5991225"/>
          <p14:tracePt t="114898" x="8126413" y="5911850"/>
          <p14:tracePt t="114914" x="8296275" y="5786438"/>
          <p14:tracePt t="114931" x="8447088" y="5705475"/>
          <p14:tracePt t="114948" x="8545513" y="5653088"/>
          <p14:tracePt t="114964" x="8562975" y="5643563"/>
          <p14:tracePt t="114981" x="8572500" y="5643563"/>
          <p14:tracePt t="114998" x="8582025" y="5634038"/>
          <p14:tracePt t="115031" x="8599488" y="5626100"/>
          <p14:tracePt t="115047" x="8599488" y="5616575"/>
          <p14:tracePt t="115064" x="8616950" y="5616575"/>
          <p14:tracePt t="115081" x="8616950" y="5608638"/>
          <p14:tracePt t="115097" x="8634413" y="5608638"/>
          <p14:tracePt t="115114" x="8643938" y="5608638"/>
          <p14:tracePt t="115148" x="8653463" y="5608638"/>
          <p14:tracePt t="115167" x="8661400" y="5608638"/>
          <p14:tracePt t="115181" x="8670925" y="5608638"/>
          <p14:tracePt t="115215" x="8680450" y="5608638"/>
          <p14:tracePt t="115297" x="8680450" y="5616575"/>
          <p14:tracePt t="115310" x="8680450" y="5626100"/>
          <p14:tracePt t="115324" x="8680450" y="5634038"/>
          <p14:tracePt t="115345" x="8680450" y="5643563"/>
          <p14:tracePt t="115359" x="8680450" y="5653088"/>
          <p14:tracePt t="115365" x="8680450" y="5661025"/>
          <p14:tracePt t="115381" x="8680450" y="5670550"/>
          <p14:tracePt t="115400" x="8680450" y="5680075"/>
          <p14:tracePt t="115414" x="8680450" y="5688013"/>
          <p14:tracePt t="115431" x="8680450" y="5697538"/>
          <p14:tracePt t="115448" x="8680450" y="5705475"/>
          <p14:tracePt t="115464" x="8680450" y="5715000"/>
          <p14:tracePt t="115495" x="8680450" y="5724525"/>
          <p14:tracePt t="115510" x="8680450" y="5732463"/>
          <p14:tracePt t="115523" x="8680450" y="5741988"/>
          <p14:tracePt t="115536" x="8680450" y="5751513"/>
          <p14:tracePt t="115548" x="8688388" y="5759450"/>
          <p14:tracePt t="115564" x="8697913" y="5786438"/>
          <p14:tracePt t="115581" x="8705850" y="5803900"/>
          <p14:tracePt t="115598" x="8724900" y="5830888"/>
          <p14:tracePt t="115614" x="8732838" y="5857875"/>
          <p14:tracePt t="115631" x="8732838" y="5875338"/>
          <p14:tracePt t="115648" x="8742363" y="5894388"/>
          <p14:tracePt t="115664" x="8751888" y="5911850"/>
          <p14:tracePt t="115681" x="8759825" y="5929313"/>
          <p14:tracePt t="115698" x="8777288" y="5938838"/>
          <p14:tracePt t="115714" x="8777288" y="5946775"/>
          <p14:tracePt t="115731" x="8786813" y="5956300"/>
          <p14:tracePt t="115764" x="8796338" y="5965825"/>
          <p14:tracePt t="115790" x="8796338" y="5973763"/>
          <p14:tracePt t="115831" x="8796338" y="5983288"/>
          <p14:tracePt t="115865" x="8796338" y="5991225"/>
          <p14:tracePt t="115879" x="8804275" y="5991225"/>
          <p14:tracePt t="115893" x="8813800" y="6000750"/>
          <p14:tracePt t="115906" x="8813800" y="6010275"/>
          <p14:tracePt t="115920" x="8813800" y="6018213"/>
          <p14:tracePt t="115931" x="8823325" y="6027738"/>
          <p14:tracePt t="115948" x="8823325" y="6054725"/>
          <p14:tracePt t="115964" x="8831263" y="6062663"/>
          <p14:tracePt t="115981" x="8840788" y="6081713"/>
          <p14:tracePt t="115998" x="8840788" y="6089650"/>
          <p14:tracePt t="119524" x="8840788" y="6072188"/>
          <p14:tracePt t="119531" x="8840788" y="6062663"/>
          <p14:tracePt t="119538" x="8840788" y="6054725"/>
          <p14:tracePt t="119548" x="8840788" y="6045200"/>
          <p14:tracePt t="119566" x="8848725" y="6037263"/>
          <p14:tracePt t="119581" x="8867775" y="6027738"/>
          <p14:tracePt t="119598" x="8894763" y="6027738"/>
          <p14:tracePt t="119614" x="8956675" y="6027738"/>
          <p14:tracePt t="119631" x="9001125" y="6027738"/>
          <p14:tracePt t="119647" x="9055100" y="6027738"/>
          <p14:tracePt t="119664" x="9082088" y="6027738"/>
          <p14:tracePt t="119681" x="9117013" y="6027738"/>
          <p14:tracePt t="119698" x="9134475" y="6027738"/>
          <p14:tracePt t="119714" x="9144000" y="6027738"/>
          <p14:tracePt t="119731" x="9161463" y="6027738"/>
          <p14:tracePt t="119748" x="9180513" y="6027738"/>
          <p14:tracePt t="119764" x="9205913" y="6018213"/>
          <p14:tracePt t="119781" x="9215438" y="6010275"/>
          <p14:tracePt t="119798" x="9224963" y="6000750"/>
          <p14:tracePt t="119831" x="9224963" y="5991225"/>
          <p14:tracePt t="119853" x="9224963" y="5983288"/>
          <p14:tracePt t="119935" x="9224963" y="5973763"/>
          <p14:tracePt t="119942" x="9242425" y="5965825"/>
          <p14:tracePt t="119949" x="9259888" y="5965825"/>
          <p14:tracePt t="119964" x="9286875" y="5946775"/>
          <p14:tracePt t="119981" x="9313863" y="5938838"/>
          <p14:tracePt t="119997" x="9340850" y="5919788"/>
          <p14:tracePt t="120014" x="9358313" y="5911850"/>
          <p14:tracePt t="120031" x="9385300" y="5884863"/>
          <p14:tracePt t="120048" x="9402763" y="5867400"/>
          <p14:tracePt t="120065" x="9420225" y="5822950"/>
          <p14:tracePt t="120081" x="9429750" y="5759450"/>
          <p14:tracePt t="120098" x="9394825" y="5697538"/>
          <p14:tracePt t="120114" x="9205913" y="5527675"/>
          <p14:tracePt t="120131" x="9161463" y="5483225"/>
          <p14:tracePt t="120148" x="9144000" y="5465763"/>
          <p14:tracePt t="120164" x="9126538" y="5446713"/>
          <p14:tracePt t="120181" x="9099550" y="5438775"/>
          <p14:tracePt t="120198" x="9063038" y="5429250"/>
          <p14:tracePt t="120214" x="9028113" y="5419725"/>
          <p14:tracePt t="120231" x="8974138" y="5411788"/>
          <p14:tracePt t="120248" x="8966200" y="5411788"/>
          <p14:tracePt t="120264" x="8929688" y="5411788"/>
          <p14:tracePt t="120281" x="8912225" y="5411788"/>
          <p14:tracePt t="120298" x="8875713" y="5419725"/>
          <p14:tracePt t="120314" x="8848725" y="5446713"/>
          <p14:tracePt t="120331" x="8823325" y="5491163"/>
          <p14:tracePt t="120348" x="8786813" y="5537200"/>
          <p14:tracePt t="120364" x="8786813" y="5562600"/>
          <p14:tracePt t="120381" x="8769350" y="5626100"/>
          <p14:tracePt t="120398" x="8769350" y="5661025"/>
          <p14:tracePt t="120414" x="8769350" y="5688013"/>
          <p14:tracePt t="120431" x="8769350" y="5724525"/>
          <p14:tracePt t="120448" x="8769350" y="5741988"/>
          <p14:tracePt t="120464" x="8777288" y="5768975"/>
          <p14:tracePt t="120481" x="8786813" y="5786438"/>
          <p14:tracePt t="120498" x="8804275" y="5813425"/>
          <p14:tracePt t="120514" x="8813800" y="5830888"/>
          <p14:tracePt t="120531" x="8840788" y="5840413"/>
          <p14:tracePt t="120548" x="8858250" y="5857875"/>
          <p14:tracePt t="120564" x="8894763" y="5867400"/>
          <p14:tracePt t="120581" x="8966200" y="5875338"/>
          <p14:tracePt t="120598" x="9001125" y="5894388"/>
          <p14:tracePt t="120614" x="9028113" y="5902325"/>
          <p14:tracePt t="120631" x="9045575" y="5902325"/>
          <p14:tracePt t="120648" x="9072563" y="5911850"/>
          <p14:tracePt t="120664" x="9126538" y="5911850"/>
          <p14:tracePt t="120681" x="9188450" y="5911850"/>
          <p14:tracePt t="120698" x="9232900" y="5902325"/>
          <p14:tracePt t="120714" x="9251950" y="5902325"/>
          <p14:tracePt t="120731" x="9269413" y="5894388"/>
          <p14:tracePt t="120748" x="9277350" y="5884863"/>
          <p14:tracePt t="120764" x="9296400" y="5884863"/>
          <p14:tracePt t="120781" x="9304338" y="5875338"/>
          <p14:tracePt t="120798" x="9323388" y="5867400"/>
          <p14:tracePt t="120814" x="9331325" y="5857875"/>
          <p14:tracePt t="120831" x="9340850" y="5848350"/>
          <p14:tracePt t="120848" x="9348788" y="5848350"/>
          <p14:tracePt t="120864" x="9348788" y="5840413"/>
          <p14:tracePt t="120949" x="9348788" y="5830888"/>
          <p14:tracePt t="120977" x="9348788" y="5822950"/>
          <p14:tracePt t="120983" x="9348788" y="5813425"/>
          <p14:tracePt t="120998" x="9348788" y="5803900"/>
          <p14:tracePt t="121014" x="9348788" y="5776913"/>
          <p14:tracePt t="121031" x="9348788" y="5751513"/>
          <p14:tracePt t="121048" x="9331325" y="5724525"/>
          <p14:tracePt t="121064" x="9331325" y="5715000"/>
          <p14:tracePt t="121081" x="9313863" y="5697538"/>
          <p14:tracePt t="121098" x="9296400" y="5680075"/>
          <p14:tracePt t="121114" x="9242425" y="5661025"/>
          <p14:tracePt t="121131" x="9205913" y="5634038"/>
          <p14:tracePt t="121148" x="9170988" y="5616575"/>
          <p14:tracePt t="121164" x="9144000" y="5616575"/>
          <p14:tracePt t="121181" x="9117013" y="5599113"/>
          <p14:tracePt t="121198" x="9090025" y="5589588"/>
          <p14:tracePt t="121214" x="9072563" y="5581650"/>
          <p14:tracePt t="121231" x="9045575" y="5581650"/>
          <p14:tracePt t="121247" x="9028113" y="5581650"/>
          <p14:tracePt t="121264" x="8991600" y="5581650"/>
          <p14:tracePt t="121281" x="8966200" y="5581650"/>
          <p14:tracePt t="121298" x="8939213" y="5589588"/>
          <p14:tracePt t="121314" x="8912225" y="5589588"/>
          <p14:tracePt t="121331" x="8902700" y="5608638"/>
          <p14:tracePt t="121347" x="8867775" y="5626100"/>
          <p14:tracePt t="121364" x="8858250" y="5643563"/>
          <p14:tracePt t="121381" x="8840788" y="5661025"/>
          <p14:tracePt t="121398" x="8840788" y="5680075"/>
          <p14:tracePt t="121414" x="8831263" y="5697538"/>
          <p14:tracePt t="121431" x="8823325" y="5705475"/>
          <p14:tracePt t="121448" x="8823325" y="5715000"/>
          <p14:tracePt t="121464" x="8823325" y="5724525"/>
          <p14:tracePt t="121498" x="8831263" y="5759450"/>
          <p14:tracePt t="121514" x="8848725" y="5776913"/>
          <p14:tracePt t="121531" x="8875713" y="5822950"/>
          <p14:tracePt t="121548" x="8894763" y="5840413"/>
          <p14:tracePt t="121564" x="8902700" y="5857875"/>
          <p14:tracePt t="121581" x="8920163" y="5867400"/>
          <p14:tracePt t="121598" x="8920163" y="5875338"/>
          <p14:tracePt t="121614" x="8929688" y="5875338"/>
          <p14:tracePt t="121696" x="8929688" y="5867400"/>
          <p14:tracePt t="121703" x="8929688" y="5857875"/>
          <p14:tracePt t="121714" x="8939213" y="5840413"/>
          <p14:tracePt t="121731" x="8939213" y="5768975"/>
          <p14:tracePt t="121748" x="8939213" y="5705475"/>
          <p14:tracePt t="121764" x="8920163" y="5545138"/>
          <p14:tracePt t="121781" x="8867775" y="5419725"/>
          <p14:tracePt t="121799" x="8786813" y="5286375"/>
          <p14:tracePt t="121814" x="8742363" y="5205413"/>
          <p14:tracePt t="121831" x="8626475" y="5062538"/>
          <p14:tracePt t="121848" x="8180388" y="4786313"/>
          <p14:tracePt t="121864" x="7991475" y="4679950"/>
          <p14:tracePt t="121881" x="7759700" y="4589463"/>
          <p14:tracePt t="121898" x="7572375" y="4518025"/>
          <p14:tracePt t="121914" x="7429500" y="4429125"/>
          <p14:tracePt t="121931" x="7153275" y="4241800"/>
          <p14:tracePt t="121948" x="6848475" y="4010025"/>
          <p14:tracePt t="121964" x="6465888" y="3705225"/>
          <p14:tracePt t="121981" x="6054725" y="3455988"/>
          <p14:tracePt t="121998" x="5795963" y="3268663"/>
          <p14:tracePt t="122014" x="5661025" y="3187700"/>
          <p14:tracePt t="122031" x="5429250" y="3108325"/>
          <p14:tracePt t="122048" x="5045075" y="3054350"/>
          <p14:tracePt t="122064" x="4840288" y="3044825"/>
          <p14:tracePt t="122081" x="4652963" y="3044825"/>
          <p14:tracePt t="122098" x="4589463" y="3044825"/>
          <p14:tracePt t="122114" x="4554538" y="3044825"/>
          <p14:tracePt t="122131" x="4545013" y="3044825"/>
          <p14:tracePt t="122148" x="4518025" y="3044825"/>
          <p14:tracePt t="122164" x="4491038" y="3054350"/>
          <p14:tracePt t="122182" x="4456113" y="3054350"/>
          <p14:tracePt t="122198" x="4394200" y="3054350"/>
          <p14:tracePt t="122214" x="4367213" y="3054350"/>
          <p14:tracePt t="122231" x="4330700" y="3054350"/>
          <p14:tracePt t="122248" x="4313238" y="3054350"/>
          <p14:tracePt t="122264" x="4303713" y="3054350"/>
          <p14:tracePt t="122281" x="4286250" y="3054350"/>
          <p14:tracePt t="122314" x="4276725" y="3054350"/>
          <p14:tracePt t="122395" x="4286250" y="3054350"/>
          <p14:tracePt t="122402" x="4295775" y="3062288"/>
          <p14:tracePt t="122416" x="4303713" y="3062288"/>
          <p14:tracePt t="122431" x="4322763" y="3071813"/>
          <p14:tracePt t="122448" x="4348163" y="3081338"/>
          <p14:tracePt t="122464" x="4375150" y="3089275"/>
          <p14:tracePt t="122481" x="4384675" y="3089275"/>
          <p14:tracePt t="122498" x="4402138" y="3089275"/>
          <p14:tracePt t="122514" x="4411663" y="3089275"/>
          <p14:tracePt t="122531" x="4429125" y="3089275"/>
          <p14:tracePt t="122548" x="4438650" y="3089275"/>
          <p14:tracePt t="122564" x="4491038" y="3000375"/>
          <p14:tracePt t="122581" x="4625975" y="2813050"/>
          <p14:tracePt t="122598" x="4652963" y="2776538"/>
          <p14:tracePt t="122614" x="4660900" y="2751138"/>
          <p14:tracePt t="122631" x="4660900" y="2732088"/>
          <p14:tracePt t="122648" x="4660900" y="2705100"/>
          <p14:tracePt t="122664" x="4652963" y="2697163"/>
          <p14:tracePt t="122681" x="4643438" y="2679700"/>
          <p14:tracePt t="122698" x="4625975" y="2660650"/>
          <p14:tracePt t="122714" x="4616450" y="2652713"/>
          <p14:tracePt t="122731" x="4608513" y="2643188"/>
          <p14:tracePt t="122748" x="4589463" y="2643188"/>
          <p14:tracePt t="122765" x="4581525" y="2643188"/>
          <p14:tracePt t="122785" x="4572000" y="2643188"/>
          <p14:tracePt t="122813" x="4562475" y="2643188"/>
          <p14:tracePt t="122826" x="4554538" y="2643188"/>
          <p14:tracePt t="122861" x="4545013" y="2643188"/>
          <p14:tracePt t="122895" x="4537075" y="2643188"/>
          <p14:tracePt t="122902" x="4527550" y="2643188"/>
          <p14:tracePt t="122915" x="4518025" y="2643188"/>
          <p14:tracePt t="122931" x="4491038" y="2643188"/>
          <p14:tracePt t="122948" x="4446588" y="2643188"/>
          <p14:tracePt t="122964" x="4295775" y="2679700"/>
          <p14:tracePt t="122981" x="4197350" y="2705100"/>
          <p14:tracePt t="122998" x="4054475" y="2741613"/>
          <p14:tracePt t="123014" x="3990975" y="2741613"/>
          <p14:tracePt t="123032" x="3919538" y="2759075"/>
          <p14:tracePt t="123048" x="3875088" y="2759075"/>
          <p14:tracePt t="123064" x="3848100" y="2768600"/>
          <p14:tracePt t="123081" x="3813175" y="2768600"/>
          <p14:tracePt t="123097" x="3795713" y="2768600"/>
          <p14:tracePt t="123114" x="3776663" y="2768600"/>
          <p14:tracePt t="123131" x="3768725" y="2768600"/>
          <p14:tracePt t="123148" x="3751263" y="2768600"/>
          <p14:tracePt t="123164" x="3741738" y="2768600"/>
          <p14:tracePt t="123198" x="3732213" y="2768600"/>
          <p14:tracePt t="123286" x="3732213" y="2776538"/>
          <p14:tracePt t="123292" x="3732213" y="2786063"/>
          <p14:tracePt t="123299" x="3732213" y="2795588"/>
          <p14:tracePt t="123314" x="3732213" y="2803525"/>
          <p14:tracePt t="123331" x="3732213" y="2830513"/>
          <p14:tracePt t="123347" x="3732213" y="2867025"/>
          <p14:tracePt t="123364" x="3741738" y="2884488"/>
          <p14:tracePt t="123381" x="3741738" y="2894013"/>
          <p14:tracePt t="123398" x="3751263" y="2911475"/>
          <p14:tracePt t="123414" x="3751263" y="2919413"/>
          <p14:tracePt t="123431" x="3768725" y="2919413"/>
          <p14:tracePt t="123448" x="3786188" y="2928938"/>
          <p14:tracePt t="123464" x="3813175" y="2928938"/>
          <p14:tracePt t="123481" x="3822700" y="2928938"/>
          <p14:tracePt t="123497" x="3840163" y="2928938"/>
          <p14:tracePt t="123514" x="3848100" y="2928938"/>
          <p14:tracePt t="123531" x="3867150" y="2928938"/>
          <p14:tracePt t="124142" x="3830638" y="2847975"/>
          <p14:tracePt t="124149" x="3751263" y="2751138"/>
          <p14:tracePt t="124164" x="3608388" y="2571750"/>
          <p14:tracePt t="124181" x="3473450" y="2401888"/>
          <p14:tracePt t="124198" x="3322638" y="2241550"/>
          <p14:tracePt t="124214" x="3160713" y="2098675"/>
          <p14:tracePt t="124231" x="2822575" y="1751013"/>
          <p14:tracePt t="124248" x="2714625" y="1598613"/>
          <p14:tracePt t="124264" x="2652713" y="1490663"/>
          <p14:tracePt t="124266" x="2625725" y="1438275"/>
          <p14:tracePt t="124281" x="2500313" y="1303338"/>
          <p14:tracePt t="124298" x="2374900" y="1179513"/>
          <p14:tracePt t="124314" x="2179638" y="1000125"/>
          <p14:tracePt t="124331" x="2062163" y="857250"/>
          <p14:tracePt t="124348" x="1893888" y="669925"/>
          <p14:tracePt t="124364" x="1803400" y="554038"/>
          <p14:tracePt t="124381" x="1724025" y="473075"/>
          <p14:tracePt t="124398" x="1697038" y="446088"/>
          <p14:tracePt t="124414" x="1687513" y="438150"/>
          <p14:tracePt t="124431" x="1679575" y="428625"/>
          <p14:tracePt t="124448" x="1660525" y="428625"/>
          <p14:tracePt t="124464" x="1660525" y="419100"/>
          <p14:tracePt t="124481" x="1652588" y="419100"/>
          <p14:tracePt t="124498" x="1643063" y="411163"/>
          <p14:tracePt t="124514" x="1625600" y="401638"/>
          <p14:tracePt t="124548" x="1616075" y="393700"/>
          <p14:tracePt t="124984" x="1598613" y="374650"/>
          <p14:tracePt t="124991" x="1589088" y="347663"/>
          <p14:tracePt t="124999" x="1571625" y="330200"/>
          <p14:tracePt t="125014" x="1562100" y="303213"/>
          <p14:tracePt t="125031" x="1554163" y="285750"/>
          <p14:tracePt t="125047" x="1554163" y="268288"/>
          <p14:tracePt t="125064" x="1544638" y="258763"/>
          <p14:tracePt t="125081" x="1536700" y="241300"/>
          <p14:tracePt t="125098" x="1536700" y="231775"/>
          <p14:tracePt t="125114" x="1527175" y="231775"/>
          <p14:tracePt t="125131" x="1527175" y="223838"/>
          <p14:tracePt t="125148" x="1527175" y="214313"/>
          <p14:tracePt t="125164" x="1527175" y="196850"/>
          <p14:tracePt t="125181" x="1517650" y="187325"/>
          <p14:tracePt t="126732" x="1419225" y="11588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Multidocument 1">
            <a:extLst>
              <a:ext uri="{FF2B5EF4-FFF2-40B4-BE49-F238E27FC236}">
                <a16:creationId xmlns:a16="http://schemas.microsoft.com/office/drawing/2014/main" id="{DEC98499-F82E-4D2D-9D33-5ED3F95F53D6}"/>
              </a:ext>
            </a:extLst>
          </p:cNvPr>
          <p:cNvSpPr/>
          <p:nvPr/>
        </p:nvSpPr>
        <p:spPr>
          <a:xfrm>
            <a:off x="5112325" y="124686"/>
            <a:ext cx="2757055" cy="748145"/>
          </a:xfrm>
          <a:prstGeom prst="flowChartMultidocumen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Contoh</a:t>
            </a:r>
            <a:r>
              <a:rPr lang="en-US" sz="2400" b="1" dirty="0"/>
              <a:t> 2 </a:t>
            </a:r>
            <a:endParaRPr lang="en-ID" sz="2400" b="1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2311FC9-B2FF-43C0-A8FF-8858A992F350}"/>
              </a:ext>
            </a:extLst>
          </p:cNvPr>
          <p:cNvSpPr/>
          <p:nvPr/>
        </p:nvSpPr>
        <p:spPr>
          <a:xfrm>
            <a:off x="1011381" y="1177636"/>
            <a:ext cx="5181601" cy="720437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Nilai </a:t>
            </a:r>
            <a:endParaRPr lang="en-ID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4C9396-D31E-4C98-AE28-906CE22C4F1B}"/>
              </a:ext>
            </a:extLst>
          </p:cNvPr>
          <p:cNvSpPr txBox="1"/>
          <p:nvPr/>
        </p:nvSpPr>
        <p:spPr>
          <a:xfrm>
            <a:off x="955952" y="2265165"/>
            <a:ext cx="123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Jawab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1D94BAD-A856-4E25-8134-A3DCF5F609B0}"/>
                  </a:ext>
                </a:extLst>
              </p:cNvPr>
              <p:cNvSpPr txBox="1"/>
              <p:nvPr/>
            </p:nvSpPr>
            <p:spPr>
              <a:xfrm>
                <a:off x="1510139" y="1268525"/>
                <a:ext cx="4627419" cy="525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ID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ID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D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ctrlPr>
                                <a:rPr lang="en-ID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ID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ID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25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+10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ra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−5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=…</m:t>
                      </m:r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1D94BAD-A856-4E25-8134-A3DCF5F609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0139" y="1268525"/>
                <a:ext cx="4627419" cy="5254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2D7A6C5-4339-4005-822A-0F715E417495}"/>
                  </a:ext>
                </a:extLst>
              </p:cNvPr>
              <p:cNvSpPr txBox="1"/>
              <p:nvPr/>
            </p:nvSpPr>
            <p:spPr>
              <a:xfrm>
                <a:off x="813950" y="2745607"/>
                <a:ext cx="3896597" cy="4773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ID" sz="16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ID" sz="16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D" sz="160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ctrlPr>
                                <a:rPr lang="en-ID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ID" sz="16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ID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25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+10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rad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−5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   </m:t>
                          </m:r>
                        </m:e>
                      </m:func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2D7A6C5-4339-4005-822A-0F715E417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950" y="2745607"/>
                <a:ext cx="3896597" cy="4773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1749243-EA92-41D2-AE4E-FE6AED7C4E66}"/>
                  </a:ext>
                </a:extLst>
              </p:cNvPr>
              <p:cNvSpPr txBox="1"/>
              <p:nvPr/>
            </p:nvSpPr>
            <p:spPr>
              <a:xfrm>
                <a:off x="4263728" y="2745607"/>
                <a:ext cx="3896597" cy="4773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ID" sz="16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ID" sz="16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D" sz="160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ctrlPr>
                                <a:rPr lang="en-ID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ID" sz="16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ID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25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+10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rad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−(5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+2)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1749243-EA92-41D2-AE4E-FE6AED7C4E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3728" y="2745607"/>
                <a:ext cx="3896597" cy="4773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76FC0CF-536C-4264-8811-5B2080466944}"/>
                  </a:ext>
                </a:extLst>
              </p:cNvPr>
              <p:cNvSpPr txBox="1"/>
              <p:nvPr/>
            </p:nvSpPr>
            <p:spPr>
              <a:xfrm>
                <a:off x="3986631" y="3442237"/>
                <a:ext cx="4547764" cy="5277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ID" sz="16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limLow>
                            <m:limLowPr>
                              <m:ctrlPr>
                                <a:rPr lang="en-ID" sz="16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D" sz="160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ctrlPr>
                                <a:rPr lang="en-ID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ID" sz="16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ID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25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+10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rad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ad>
                                    <m:radPr>
                                      <m:degHide m:val="on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sSup>
                                        <m:sSup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(5</m:t>
                                          </m:r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+2)</m:t>
                                          </m:r>
                                        </m:e>
                                        <m:sup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rad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76FC0CF-536C-4264-8811-5B20804669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6631" y="3442237"/>
                <a:ext cx="4547764" cy="52777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BD97B9D-577E-407B-958C-54E043F5ADFC}"/>
                  </a:ext>
                </a:extLst>
              </p:cNvPr>
              <p:cNvSpPr txBox="1"/>
              <p:nvPr/>
            </p:nvSpPr>
            <p:spPr>
              <a:xfrm>
                <a:off x="3972788" y="4094498"/>
                <a:ext cx="5129644" cy="4773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ID" sz="16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limLow>
                            <m:limLowPr>
                              <m:ctrlPr>
                                <a:rPr lang="en-ID" sz="16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D" sz="160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ctrlPr>
                                <a:rPr lang="en-ID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ID" sz="16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ID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25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+10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rad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25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+20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+4</m:t>
                                  </m:r>
                                </m:e>
                              </m:rad>
                            </m:e>
                          </m:d>
                        </m:e>
                      </m:func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BD97B9D-577E-407B-958C-54E043F5A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2788" y="4094498"/>
                <a:ext cx="5129644" cy="4773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CA0F96B9-5477-4C00-9672-65E1522104DB}"/>
              </a:ext>
            </a:extLst>
          </p:cNvPr>
          <p:cNvSpPr/>
          <p:nvPr/>
        </p:nvSpPr>
        <p:spPr>
          <a:xfrm>
            <a:off x="8659091" y="4168771"/>
            <a:ext cx="1787237" cy="1274618"/>
          </a:xfrm>
          <a:prstGeom prst="wedgeEllipseCallout">
            <a:avLst>
              <a:gd name="adj1" fmla="val -59870"/>
              <a:gd name="adj2" fmla="val -33494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a = p =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 = 10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q = 20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B63B18-024C-4BDD-970F-8111D7AC6B57}"/>
                  </a:ext>
                </a:extLst>
              </p:cNvPr>
              <p:cNvSpPr txBox="1"/>
              <p:nvPr/>
            </p:nvSpPr>
            <p:spPr>
              <a:xfrm>
                <a:off x="3979714" y="4760633"/>
                <a:ext cx="796637" cy="6701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B63B18-024C-4BDD-970F-8111D7AC6B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9714" y="4760633"/>
                <a:ext cx="796637" cy="670120"/>
              </a:xfrm>
              <a:prstGeom prst="rect">
                <a:avLst/>
              </a:prstGeom>
              <a:blipFill>
                <a:blip r:embed="rId10"/>
                <a:stretch>
                  <a:fillRect r="-7634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819C3EC-3643-47BE-8D35-E7E282130879}"/>
                  </a:ext>
                </a:extLst>
              </p:cNvPr>
              <p:cNvSpPr txBox="1"/>
              <p:nvPr/>
            </p:nvSpPr>
            <p:spPr>
              <a:xfrm>
                <a:off x="3990105" y="5472296"/>
                <a:ext cx="796637" cy="6717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10−20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25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819C3EC-3643-47BE-8D35-E7E2821308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0105" y="5472296"/>
                <a:ext cx="796637" cy="671787"/>
              </a:xfrm>
              <a:prstGeom prst="rect">
                <a:avLst/>
              </a:prstGeom>
              <a:blipFill>
                <a:blip r:embed="rId11"/>
                <a:stretch>
                  <a:fillRect r="-40000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F16FD64-707F-448B-A588-93565FF0E04E}"/>
                  </a:ext>
                </a:extLst>
              </p:cNvPr>
              <p:cNvSpPr txBox="1"/>
              <p:nvPr/>
            </p:nvSpPr>
            <p:spPr>
              <a:xfrm>
                <a:off x="5112325" y="5485901"/>
                <a:ext cx="796637" cy="6347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F16FD64-707F-448B-A588-93565FF0E0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2325" y="5485901"/>
                <a:ext cx="796637" cy="63478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C8FC05C-775C-4F8E-A9F1-586CBC917DCF}"/>
                  </a:ext>
                </a:extLst>
              </p:cNvPr>
              <p:cNvSpPr txBox="1"/>
              <p:nvPr/>
            </p:nvSpPr>
            <p:spPr>
              <a:xfrm>
                <a:off x="6002483" y="5634018"/>
                <a:ext cx="561113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ID" sz="16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C8FC05C-775C-4F8E-A9F1-586CBC917D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2483" y="5634018"/>
                <a:ext cx="561113" cy="338554"/>
              </a:xfrm>
              <a:prstGeom prst="rect">
                <a:avLst/>
              </a:prstGeom>
              <a:blipFill>
                <a:blip r:embed="rId13"/>
                <a:stretch>
                  <a:fillRect r="-11957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27A3A14-5887-4D46-A08E-15E23DCC39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345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564"/>
    </mc:Choice>
    <mc:Fallback xmlns="">
      <p:transition spd="slow" advTm="269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6" grpId="0"/>
      <p:bldP spid="23" grpId="0"/>
      <p:bldP spid="12" grpId="0"/>
      <p:bldP spid="14" grpId="0"/>
      <p:bldP spid="17" grpId="0"/>
      <p:bldP spid="5" grpId="0" animBg="1"/>
      <p:bldP spid="20" grpId="0"/>
      <p:bldP spid="21" grpId="0"/>
      <p:bldP spid="22" grpId="0"/>
    </p:bldLst>
  </p:timing>
  <p:extLst>
    <p:ext uri="{3A86A75C-4F4B-4683-9AE1-C65F6400EC91}">
      <p14:laserTraceLst xmlns:p14="http://schemas.microsoft.com/office/powerpoint/2010/main">
        <p14:tracePtLst>
          <p14:tracePt t="3716" x="7099300" y="3036888"/>
          <p14:tracePt t="3723" x="6813550" y="2973388"/>
          <p14:tracePt t="3730" x="6634163" y="2894013"/>
          <p14:tracePt t="3740" x="6537325" y="2840038"/>
          <p14:tracePt t="3757" x="6197600" y="2652713"/>
          <p14:tracePt t="3773" x="5894388" y="2544763"/>
          <p14:tracePt t="3790" x="5688013" y="2473325"/>
          <p14:tracePt t="3806" x="5224463" y="2374900"/>
          <p14:tracePt t="3823" x="5062538" y="2322513"/>
          <p14:tracePt t="3840" x="4768850" y="2241550"/>
          <p14:tracePt t="3856" x="4419600" y="2179638"/>
          <p14:tracePt t="3873" x="4116388" y="2152650"/>
          <p14:tracePt t="3890" x="3956050" y="2152650"/>
          <p14:tracePt t="3906" x="3822700" y="2133600"/>
          <p14:tracePt t="3923" x="3732213" y="2116138"/>
          <p14:tracePt t="3940" x="3705225" y="2116138"/>
          <p14:tracePt t="3942" x="3679825" y="2108200"/>
          <p14:tracePt t="3956" x="3625850" y="2089150"/>
          <p14:tracePt t="3973" x="3527425" y="2071688"/>
          <p14:tracePt t="3990" x="3295650" y="2036763"/>
          <p14:tracePt t="4006" x="3160713" y="2017713"/>
          <p14:tracePt t="4023" x="3036888" y="2000250"/>
          <p14:tracePt t="4040" x="2813050" y="1990725"/>
          <p14:tracePt t="4056" x="2705100" y="1973263"/>
          <p14:tracePt t="4073" x="2643188" y="1973263"/>
          <p14:tracePt t="4090" x="2598738" y="1965325"/>
          <p14:tracePt t="4107" x="2473325" y="1965325"/>
          <p14:tracePt t="4123" x="2133600" y="1965325"/>
          <p14:tracePt t="4140" x="1946275" y="1973263"/>
          <p14:tracePt t="4156" x="1670050" y="1982788"/>
          <p14:tracePt t="4173" x="1536700" y="1982788"/>
          <p14:tracePt t="4190" x="1473200" y="1990725"/>
          <p14:tracePt t="4206" x="1438275" y="1990725"/>
          <p14:tracePt t="4223" x="1419225" y="2000250"/>
          <p14:tracePt t="4240" x="1401763" y="2000250"/>
          <p14:tracePt t="4273" x="1384300" y="2000250"/>
          <p14:tracePt t="4290" x="1384300" y="1990725"/>
          <p14:tracePt t="4306" x="1374775" y="1990725"/>
          <p14:tracePt t="4323" x="1374775" y="1982788"/>
          <p14:tracePt t="4340" x="1366838" y="1982788"/>
          <p14:tracePt t="4356" x="1366838" y="1973263"/>
          <p14:tracePt t="4373" x="1366838" y="1965325"/>
          <p14:tracePt t="4390" x="1366838" y="1955800"/>
          <p14:tracePt t="4406" x="1366838" y="1946275"/>
          <p14:tracePt t="4423" x="1366838" y="1928813"/>
          <p14:tracePt t="4440" x="1366838" y="1919288"/>
          <p14:tracePt t="4456" x="1366838" y="1911350"/>
          <p14:tracePt t="4473" x="1374775" y="1901825"/>
          <p14:tracePt t="4490" x="1384300" y="1884363"/>
          <p14:tracePt t="4506" x="1393825" y="1874838"/>
          <p14:tracePt t="4523" x="1401763" y="1866900"/>
          <p14:tracePt t="4540" x="1411288" y="1866900"/>
          <p14:tracePt t="4556" x="1428750" y="1857375"/>
          <p14:tracePt t="4590" x="1446213" y="1847850"/>
          <p14:tracePt t="4606" x="1455738" y="1839913"/>
          <p14:tracePt t="4623" x="1465263" y="1839913"/>
          <p14:tracePt t="4640" x="1473200" y="1830388"/>
          <p14:tracePt t="4656" x="1490663" y="1822450"/>
          <p14:tracePt t="4673" x="1500188" y="1822450"/>
          <p14:tracePt t="4690" x="1509713" y="1822450"/>
          <p14:tracePt t="4707" x="1517650" y="1812925"/>
          <p14:tracePt t="4723" x="1536700" y="1803400"/>
          <p14:tracePt t="4740" x="1554163" y="1795463"/>
          <p14:tracePt t="4757" x="1581150" y="1795463"/>
          <p14:tracePt t="4773" x="1616075" y="1776413"/>
          <p14:tracePt t="4790" x="1643063" y="1768475"/>
          <p14:tracePt t="4806" x="1670050" y="1751013"/>
          <p14:tracePt t="4823" x="1714500" y="1741488"/>
          <p14:tracePt t="4840" x="1731963" y="1731963"/>
          <p14:tracePt t="4856" x="1758950" y="1714500"/>
          <p14:tracePt t="4873" x="1776413" y="1714500"/>
          <p14:tracePt t="4890" x="1795463" y="1714500"/>
          <p14:tracePt t="4906" x="1803400" y="1714500"/>
          <p14:tracePt t="4923" x="1822450" y="1714500"/>
          <p14:tracePt t="4940" x="1830388" y="1714500"/>
          <p14:tracePt t="4957" x="1847850" y="1714500"/>
          <p14:tracePt t="4973" x="1866900" y="1714500"/>
          <p14:tracePt t="4990" x="1874838" y="1714500"/>
          <p14:tracePt t="5006" x="1919288" y="1714500"/>
          <p14:tracePt t="5023" x="1946275" y="1714500"/>
          <p14:tracePt t="5040" x="1973263" y="1714500"/>
          <p14:tracePt t="5056" x="2009775" y="1714500"/>
          <p14:tracePt t="5073" x="2027238" y="1704975"/>
          <p14:tracePt t="5090" x="2062163" y="1697038"/>
          <p14:tracePt t="5106" x="2071688" y="1697038"/>
          <p14:tracePt t="5123" x="2089150" y="1697038"/>
          <p14:tracePt t="5140" x="2098675" y="1697038"/>
          <p14:tracePt t="5156" x="2108200" y="1697038"/>
          <p14:tracePt t="5173" x="2116138" y="1697038"/>
          <p14:tracePt t="5190" x="2133600" y="1697038"/>
          <p14:tracePt t="5223" x="2143125" y="1697038"/>
          <p14:tracePt t="5240" x="2152650" y="1697038"/>
          <p14:tracePt t="5256" x="2170113" y="1697038"/>
          <p14:tracePt t="5273" x="2179638" y="1697038"/>
          <p14:tracePt t="5290" x="2187575" y="1697038"/>
          <p14:tracePt t="5307" x="2205038" y="1697038"/>
          <p14:tracePt t="5323" x="2214563" y="1697038"/>
          <p14:tracePt t="5340" x="2232025" y="1697038"/>
          <p14:tracePt t="5356" x="2251075" y="1704975"/>
          <p14:tracePt t="5373" x="2268538" y="1704975"/>
          <p14:tracePt t="5390" x="2295525" y="1704975"/>
          <p14:tracePt t="5406" x="2312988" y="1704975"/>
          <p14:tracePt t="5423" x="2347913" y="1704975"/>
          <p14:tracePt t="5440" x="2366963" y="1714500"/>
          <p14:tracePt t="5456" x="2384425" y="1714500"/>
          <p14:tracePt t="5458" x="2393950" y="1714500"/>
          <p14:tracePt t="5473" x="2411413" y="1714500"/>
          <p14:tracePt t="5490" x="2428875" y="1714500"/>
          <p14:tracePt t="5506" x="2446338" y="1714500"/>
          <p14:tracePt t="5523" x="2455863" y="1714500"/>
          <p14:tracePt t="5540" x="2473325" y="1714500"/>
          <p14:tracePt t="5556" x="2490788" y="1714500"/>
          <p14:tracePt t="5573" x="2500313" y="1714500"/>
          <p14:tracePt t="5590" x="2527300" y="1704975"/>
          <p14:tracePt t="5606" x="2544763" y="1697038"/>
          <p14:tracePt t="5623" x="2571750" y="1697038"/>
          <p14:tracePt t="5640" x="2581275" y="1697038"/>
          <p14:tracePt t="5657" x="2598738" y="1697038"/>
          <p14:tracePt t="5673" x="2625725" y="1697038"/>
          <p14:tracePt t="5690" x="2633663" y="1697038"/>
          <p14:tracePt t="5706" x="2660650" y="1697038"/>
          <p14:tracePt t="5723" x="2670175" y="1697038"/>
          <p14:tracePt t="5740" x="2687638" y="1697038"/>
          <p14:tracePt t="5773" x="2705100" y="1697038"/>
          <p14:tracePt t="5790" x="2714625" y="1697038"/>
          <p14:tracePt t="5807" x="2724150" y="1697038"/>
          <p14:tracePt t="5823" x="2732088" y="1697038"/>
          <p14:tracePt t="5840" x="2741613" y="1697038"/>
          <p14:tracePt t="5857" x="2751138" y="1687513"/>
          <p14:tracePt t="5890" x="2759075" y="1687513"/>
          <p14:tracePt t="5911" x="2768600" y="1687513"/>
          <p14:tracePt t="5945" x="2776538" y="1687513"/>
          <p14:tracePt t="5993" x="2776538" y="1679575"/>
          <p14:tracePt t="6021" x="2786063" y="1679575"/>
          <p14:tracePt t="6069" x="2786063" y="1670050"/>
          <p14:tracePt t="6082" x="2795588" y="1670050"/>
          <p14:tracePt t="6096" x="2795588" y="1660525"/>
          <p14:tracePt t="6130" x="2795588" y="1652588"/>
          <p14:tracePt t="6151" x="2803525" y="1652588"/>
          <p14:tracePt t="6165" x="2803525" y="1643063"/>
          <p14:tracePt t="6199" x="2803525" y="1633538"/>
          <p14:tracePt t="6226" x="2803525" y="1625600"/>
          <p14:tracePt t="6418" x="2813050" y="1625600"/>
          <p14:tracePt t="6487" x="2822575" y="1625600"/>
          <p14:tracePt t="6507" x="2830513" y="1625600"/>
          <p14:tracePt t="6542" x="2840038" y="1625600"/>
          <p14:tracePt t="6569" x="2847975" y="1625600"/>
          <p14:tracePt t="6604" x="2857500" y="1625600"/>
          <p14:tracePt t="6617" x="2867025" y="1625600"/>
          <p14:tracePt t="6652" x="2874963" y="1625600"/>
          <p14:tracePt t="6672" x="2884488" y="1625600"/>
          <p14:tracePt t="6686" x="2901950" y="1625600"/>
          <p14:tracePt t="6700" x="2911475" y="1625600"/>
          <p14:tracePt t="6706" x="2919413" y="1625600"/>
          <p14:tracePt t="6723" x="2938463" y="1625600"/>
          <p14:tracePt t="6740" x="2955925" y="1625600"/>
          <p14:tracePt t="6756" x="2973388" y="1625600"/>
          <p14:tracePt t="6773" x="2982913" y="1625600"/>
          <p14:tracePt t="6790" x="3000375" y="1625600"/>
          <p14:tracePt t="6806" x="3009900" y="1625600"/>
          <p14:tracePt t="6823" x="3017838" y="1625600"/>
          <p14:tracePt t="6840" x="3027363" y="1625600"/>
          <p14:tracePt t="6864" x="3036888" y="1625600"/>
          <p14:tracePt t="6892" x="3044825" y="1625600"/>
          <p14:tracePt t="6926" x="3054350" y="1625600"/>
          <p14:tracePt t="6988" x="3062288" y="1625600"/>
          <p14:tracePt t="7022" x="3071813" y="1625600"/>
          <p14:tracePt t="7056" x="3081338" y="1625600"/>
          <p14:tracePt t="7070" x="3089275" y="1625600"/>
          <p14:tracePt t="7091" x="3098800" y="1625600"/>
          <p14:tracePt t="7118" x="3108325" y="1625600"/>
          <p14:tracePt t="7138" x="3116263" y="1625600"/>
          <p14:tracePt t="7145" x="3125788" y="1625600"/>
          <p14:tracePt t="7166" x="3133725" y="1625600"/>
          <p14:tracePt t="7180" x="3143250" y="1625600"/>
          <p14:tracePt t="7193" x="3152775" y="1625600"/>
          <p14:tracePt t="7207" x="3160713" y="1625600"/>
          <p14:tracePt t="7223" x="3179763" y="1616075"/>
          <p14:tracePt t="7240" x="3187700" y="1616075"/>
          <p14:tracePt t="7257" x="3197225" y="1616075"/>
          <p14:tracePt t="7273" x="3205163" y="1616075"/>
          <p14:tracePt t="7290" x="3224213" y="1616075"/>
          <p14:tracePt t="7306" x="3232150" y="1616075"/>
          <p14:tracePt t="7340" x="3241675" y="1616075"/>
          <p14:tracePt t="7358" x="3251200" y="1616075"/>
          <p14:tracePt t="7385" x="3259138" y="1616075"/>
          <p14:tracePt t="7406" x="3268663" y="1616075"/>
          <p14:tracePt t="7427" x="3276600" y="1616075"/>
          <p14:tracePt t="7454" x="3286125" y="1616075"/>
          <p14:tracePt t="7488" x="3295650" y="1616075"/>
          <p14:tracePt t="7502" x="3303588" y="1616075"/>
          <p14:tracePt t="7515" x="3313113" y="1616075"/>
          <p14:tracePt t="7529" x="3322638" y="1616075"/>
          <p14:tracePt t="7543" x="3330575" y="1616075"/>
          <p14:tracePt t="7556" x="3340100" y="1616075"/>
          <p14:tracePt t="7573" x="3348038" y="1616075"/>
          <p14:tracePt t="7590" x="3357563" y="1616075"/>
          <p14:tracePt t="7606" x="3375025" y="1616075"/>
          <p14:tracePt t="7640" x="3384550" y="1616075"/>
          <p14:tracePt t="7656" x="3394075" y="1616075"/>
          <p14:tracePt t="7673" x="3402013" y="1616075"/>
          <p14:tracePt t="7690" x="3411538" y="1616075"/>
          <p14:tracePt t="7707" x="3419475" y="1616075"/>
          <p14:tracePt t="7723" x="3429000" y="1616075"/>
          <p14:tracePt t="7742" x="3438525" y="1616075"/>
          <p14:tracePt t="7756" x="3446463" y="1616075"/>
          <p14:tracePt t="7773" x="3455988" y="1616075"/>
          <p14:tracePt t="7790" x="3465513" y="1616075"/>
          <p14:tracePt t="7806" x="3473450" y="1616075"/>
          <p14:tracePt t="7823" x="3482975" y="1616075"/>
          <p14:tracePt t="7840" x="3490913" y="1616075"/>
          <p14:tracePt t="7856" x="3500438" y="1616075"/>
          <p14:tracePt t="7873" x="3527425" y="1616075"/>
          <p14:tracePt t="7890" x="3544888" y="1616075"/>
          <p14:tracePt t="7906" x="3562350" y="1616075"/>
          <p14:tracePt t="7923" x="3571875" y="1616075"/>
          <p14:tracePt t="7940" x="3589338" y="1616075"/>
          <p14:tracePt t="7956" x="3598863" y="1616075"/>
          <p14:tracePt t="7973" x="3608388" y="1616075"/>
          <p14:tracePt t="7990" x="3616325" y="1616075"/>
          <p14:tracePt t="8006" x="3625850" y="1616075"/>
          <p14:tracePt t="8023" x="3625850" y="1625600"/>
          <p14:tracePt t="8040" x="3633788" y="1625600"/>
          <p14:tracePt t="8058" x="3643313" y="1625600"/>
          <p14:tracePt t="8073" x="3652838" y="1625600"/>
          <p14:tracePt t="8105" x="3660775" y="1625600"/>
          <p14:tracePt t="8160" x="3670300" y="1625600"/>
          <p14:tracePt t="8174" x="3679825" y="1625600"/>
          <p14:tracePt t="8187" x="3687763" y="1625600"/>
          <p14:tracePt t="8201" x="3697288" y="1625600"/>
          <p14:tracePt t="8215" x="3705225" y="1625600"/>
          <p14:tracePt t="8229" x="3714750" y="1625600"/>
          <p14:tracePt t="8240" x="3724275" y="1625600"/>
          <p14:tracePt t="8256" x="3732213" y="1625600"/>
          <p14:tracePt t="8273" x="3741738" y="1633538"/>
          <p14:tracePt t="8290" x="3751263" y="1633538"/>
          <p14:tracePt t="8306" x="3759200" y="1633538"/>
          <p14:tracePt t="8323" x="3776663" y="1643063"/>
          <p14:tracePt t="8340" x="3786188" y="1643063"/>
          <p14:tracePt t="8356" x="3795713" y="1643063"/>
          <p14:tracePt t="8373" x="3803650" y="1643063"/>
          <p14:tracePt t="8390" x="3813175" y="1643063"/>
          <p14:tracePt t="8423" x="3822700" y="1643063"/>
          <p14:tracePt t="8448" x="3830638" y="1643063"/>
          <p14:tracePt t="8475" x="3840163" y="1652588"/>
          <p14:tracePt t="8510" x="3848100" y="1652588"/>
          <p14:tracePt t="8537" x="3857625" y="1652588"/>
          <p14:tracePt t="8544" x="3867150" y="1652588"/>
          <p14:tracePt t="8558" x="3875088" y="1652588"/>
          <p14:tracePt t="8578" x="3884613" y="1660525"/>
          <p14:tracePt t="8592" x="3894138" y="1660525"/>
          <p14:tracePt t="8600" x="3902075" y="1670050"/>
          <p14:tracePt t="8613" x="3911600" y="1670050"/>
          <p14:tracePt t="8623" x="3919538" y="1670050"/>
          <p14:tracePt t="8640" x="3938588" y="1670050"/>
          <p14:tracePt t="8656" x="3956050" y="1670050"/>
          <p14:tracePt t="8673" x="3965575" y="1670050"/>
          <p14:tracePt t="8690" x="3990975" y="1670050"/>
          <p14:tracePt t="8723" x="4010025" y="1670050"/>
          <p14:tracePt t="8757" x="4017963" y="1670050"/>
          <p14:tracePt t="8839" x="4027488" y="1670050"/>
          <p14:tracePt t="8873" x="4037013" y="1670050"/>
          <p14:tracePt t="8915" x="4044950" y="1670050"/>
          <p14:tracePt t="8928" x="4054475" y="1670050"/>
          <p14:tracePt t="8943" x="4062413" y="1670050"/>
          <p14:tracePt t="8956" x="4071938" y="1670050"/>
          <p14:tracePt t="8991" x="4081463" y="1670050"/>
          <p14:tracePt t="9004" x="4081463" y="1660525"/>
          <p14:tracePt t="9017" x="4089400" y="1660525"/>
          <p14:tracePt t="9072" x="4098925" y="1660525"/>
          <p14:tracePt t="9804" x="4116388" y="1660525"/>
          <p14:tracePt t="9810" x="4152900" y="1660525"/>
          <p14:tracePt t="9823" x="4214813" y="1660525"/>
          <p14:tracePt t="9840" x="4251325" y="1660525"/>
          <p14:tracePt t="9856" x="4276725" y="1660525"/>
          <p14:tracePt t="9873" x="4295775" y="1660525"/>
          <p14:tracePt t="9890" x="4303713" y="1660525"/>
          <p14:tracePt t="9923" x="4313238" y="1660525"/>
          <p14:tracePt t="9943" x="4322763" y="1660525"/>
          <p14:tracePt t="10272" x="4330700" y="1660525"/>
          <p14:tracePt t="10279" x="4340225" y="1660525"/>
          <p14:tracePt t="10300" x="4348163" y="1660525"/>
          <p14:tracePt t="10314" x="4357688" y="1660525"/>
          <p14:tracePt t="10323" x="4367213" y="1660525"/>
          <p14:tracePt t="10340" x="4375150" y="1660525"/>
          <p14:tracePt t="10362" x="4384675" y="1660525"/>
          <p14:tracePt t="10375" x="4394200" y="1660525"/>
          <p14:tracePt t="10390" x="4402138" y="1660525"/>
          <p14:tracePt t="10406" x="4411663" y="1660525"/>
          <p14:tracePt t="10423" x="4419600" y="1660525"/>
          <p14:tracePt t="10440" x="4438650" y="1660525"/>
          <p14:tracePt t="10457" x="4446588" y="1660525"/>
          <p14:tracePt t="10473" x="4465638" y="1660525"/>
          <p14:tracePt t="10490" x="4491038" y="1660525"/>
          <p14:tracePt t="10506" x="4518025" y="1660525"/>
          <p14:tracePt t="10523" x="4527550" y="1660525"/>
          <p14:tracePt t="10540" x="4562475" y="1660525"/>
          <p14:tracePt t="10556" x="4572000" y="1660525"/>
          <p14:tracePt t="10573" x="4598988" y="1660525"/>
          <p14:tracePt t="10590" x="4616450" y="1660525"/>
          <p14:tracePt t="10606" x="4633913" y="1660525"/>
          <p14:tracePt t="10623" x="4643438" y="1660525"/>
          <p14:tracePt t="10640" x="4652963" y="1660525"/>
          <p14:tracePt t="10656" x="4660900" y="1660525"/>
          <p14:tracePt t="10677" x="4670425" y="1660525"/>
          <p14:tracePt t="10697" x="4679950" y="1660525"/>
          <p14:tracePt t="10725" x="4687888" y="1660525"/>
          <p14:tracePt t="10766" x="4697413" y="1660525"/>
          <p14:tracePt t="10793" x="4705350" y="1660525"/>
          <p14:tracePt t="10814" x="4714875" y="1660525"/>
          <p14:tracePt t="10841" x="4724400" y="1660525"/>
          <p14:tracePt t="10862" x="4724400" y="1652588"/>
          <p14:tracePt t="10876" x="4732338" y="1652588"/>
          <p14:tracePt t="10903" x="4741863" y="1643063"/>
          <p14:tracePt t="10924" x="4751388" y="1643063"/>
          <p14:tracePt t="10958" x="4759325" y="1643063"/>
          <p14:tracePt t="10972" x="4768850" y="1643063"/>
          <p14:tracePt t="10992" x="4776788" y="1643063"/>
          <p14:tracePt t="11000" x="4786313" y="1643063"/>
          <p14:tracePt t="11026" x="4795838" y="1643063"/>
          <p14:tracePt t="11047" x="4803775" y="1643063"/>
          <p14:tracePt t="11068" x="4813300" y="1643063"/>
          <p14:tracePt t="11075" x="4822825" y="1643063"/>
          <p14:tracePt t="11095" x="4830763" y="1643063"/>
          <p14:tracePt t="11109" x="4840288" y="1643063"/>
          <p14:tracePt t="11122" x="4848225" y="1643063"/>
          <p14:tracePt t="11143" x="4857750" y="1643063"/>
          <p14:tracePt t="11150" x="4867275" y="1643063"/>
          <p14:tracePt t="11163" x="4875213" y="1643063"/>
          <p14:tracePt t="11177" x="4884738" y="1643063"/>
          <p14:tracePt t="11190" x="4884738" y="1652588"/>
          <p14:tracePt t="11206" x="4894263" y="1652588"/>
          <p14:tracePt t="11223" x="4902200" y="1652588"/>
          <p14:tracePt t="11240" x="4911725" y="1652588"/>
          <p14:tracePt t="11256" x="4919663" y="1652588"/>
          <p14:tracePt t="11273" x="4938713" y="1660525"/>
          <p14:tracePt t="11290" x="4946650" y="1660525"/>
          <p14:tracePt t="11307" x="4965700" y="1660525"/>
          <p14:tracePt t="11323" x="4973638" y="1660525"/>
          <p14:tracePt t="11340" x="4983163" y="1660525"/>
          <p14:tracePt t="11357" x="5000625" y="1660525"/>
          <p14:tracePt t="11373" x="5010150" y="1660525"/>
          <p14:tracePt t="11390" x="5018088" y="1670050"/>
          <p14:tracePt t="11406" x="5037138" y="1670050"/>
          <p14:tracePt t="11423" x="5045075" y="1670050"/>
          <p14:tracePt t="11457" x="5054600" y="1670050"/>
          <p14:tracePt t="11473" x="5062538" y="1670050"/>
          <p14:tracePt t="11490" x="5072063" y="1670050"/>
          <p14:tracePt t="11506" x="5089525" y="1670050"/>
          <p14:tracePt t="11540" x="5108575" y="1660525"/>
          <p14:tracePt t="11573" x="5126038" y="1660525"/>
          <p14:tracePt t="11590" x="5153025" y="1660525"/>
          <p14:tracePt t="11606" x="5180013" y="1652588"/>
          <p14:tracePt t="11623" x="5224463" y="1643063"/>
          <p14:tracePt t="11640" x="5241925" y="1643063"/>
          <p14:tracePt t="11657" x="5259388" y="1643063"/>
          <p14:tracePt t="11673" x="5276850" y="1643063"/>
          <p14:tracePt t="11690" x="5286375" y="1643063"/>
          <p14:tracePt t="11723" x="5295900" y="1643063"/>
          <p14:tracePt t="11746" x="5303838" y="1643063"/>
          <p14:tracePt t="11801" x="5313363" y="1643063"/>
          <p14:tracePt t="11808" x="5322888" y="1643063"/>
          <p14:tracePt t="11822" x="5340350" y="1643063"/>
          <p14:tracePt t="11836" x="5348288" y="1643063"/>
          <p14:tracePt t="11843" x="5357813" y="1643063"/>
          <p14:tracePt t="11856" x="5367338" y="1633538"/>
          <p14:tracePt t="11873" x="5375275" y="1633538"/>
          <p14:tracePt t="11904" x="5384800" y="1633538"/>
          <p14:tracePt t="12192" x="5375275" y="1633538"/>
          <p14:tracePt t="12199" x="5367338" y="1633538"/>
          <p14:tracePt t="12206" x="5357813" y="1633538"/>
          <p14:tracePt t="12223" x="5313363" y="1633538"/>
          <p14:tracePt t="12240" x="4991100" y="1633538"/>
          <p14:tracePt t="12256" x="4537075" y="1633538"/>
          <p14:tracePt t="12273" x="4133850" y="1633538"/>
          <p14:tracePt t="12290" x="3348038" y="1616075"/>
          <p14:tracePt t="12306" x="3089275" y="1616075"/>
          <p14:tracePt t="12323" x="2822575" y="1633538"/>
          <p14:tracePt t="12340" x="2759075" y="1652588"/>
          <p14:tracePt t="12356" x="2687638" y="1670050"/>
          <p14:tracePt t="12373" x="2643188" y="1679575"/>
          <p14:tracePt t="12391" x="2562225" y="1687513"/>
          <p14:tracePt t="12407" x="2517775" y="1697038"/>
          <p14:tracePt t="12423" x="2482850" y="1697038"/>
          <p14:tracePt t="12440" x="2446338" y="1704975"/>
          <p14:tracePt t="12456" x="2438400" y="1704975"/>
          <p14:tracePt t="12473" x="2419350" y="1704975"/>
          <p14:tracePt t="12490" x="2411413" y="1704975"/>
          <p14:tracePt t="12507" x="2401888" y="1704975"/>
          <p14:tracePt t="12523" x="2384425" y="1714500"/>
          <p14:tracePt t="12540" x="2357438" y="1724025"/>
          <p14:tracePt t="12556" x="2303463" y="1741488"/>
          <p14:tracePt t="12573" x="2268538" y="1751013"/>
          <p14:tracePt t="12590" x="2214563" y="1768475"/>
          <p14:tracePt t="12606" x="2187575" y="1785938"/>
          <p14:tracePt t="12624" x="2116138" y="1795463"/>
          <p14:tracePt t="12640" x="2081213" y="1812925"/>
          <p14:tracePt t="12656" x="2054225" y="1812925"/>
          <p14:tracePt t="12673" x="2017713" y="1822450"/>
          <p14:tracePt t="12690" x="2009775" y="1830388"/>
          <p14:tracePt t="12706" x="1990725" y="1830388"/>
          <p14:tracePt t="12723" x="1982788" y="1839913"/>
          <p14:tracePt t="12740" x="1973263" y="1839913"/>
          <p14:tracePt t="12773" x="1965325" y="1839913"/>
          <p14:tracePt t="12905" x="1965325" y="1830388"/>
          <p14:tracePt t="12946" x="1965325" y="1822450"/>
          <p14:tracePt t="12988" x="1965325" y="1812925"/>
          <p14:tracePt t="13015" x="1965325" y="1803400"/>
          <p14:tracePt t="13035" x="1973263" y="1803400"/>
          <p14:tracePt t="13049" x="1973263" y="1795463"/>
          <p14:tracePt t="13057" x="1982788" y="1795463"/>
          <p14:tracePt t="13077" x="1990725" y="1795463"/>
          <p14:tracePt t="13084" x="2000250" y="1785938"/>
          <p14:tracePt t="13097" x="2009775" y="1776413"/>
          <p14:tracePt t="13118" x="2017713" y="1776413"/>
          <p14:tracePt t="13131" x="2027238" y="1768475"/>
          <p14:tracePt t="13140" x="2036763" y="1768475"/>
          <p14:tracePt t="13156" x="2044700" y="1768475"/>
          <p14:tracePt t="13173" x="2054225" y="1758950"/>
          <p14:tracePt t="13190" x="2062163" y="1758950"/>
          <p14:tracePt t="13207" x="2081213" y="1758950"/>
          <p14:tracePt t="13223" x="2089150" y="1758950"/>
          <p14:tracePt t="13256" x="2108200" y="1758950"/>
          <p14:tracePt t="13273" x="2116138" y="1768475"/>
          <p14:tracePt t="13306" x="2125663" y="1776413"/>
          <p14:tracePt t="13323" x="2125663" y="1785938"/>
          <p14:tracePt t="16830" x="2544763" y="2438400"/>
          <p14:tracePt t="16836" x="3187700" y="3562350"/>
          <p14:tracePt t="16841" x="3241675" y="3660775"/>
          <p14:tracePt t="16856" x="3251200" y="3714750"/>
          <p14:tracePt t="16873" x="3259138" y="3741738"/>
          <p14:tracePt t="16890" x="3259138" y="3768725"/>
          <p14:tracePt t="16906" x="3259138" y="3776663"/>
          <p14:tracePt t="16923" x="3259138" y="3786188"/>
          <p14:tracePt t="16957" x="3251200" y="3795713"/>
          <p14:tracePt t="16973" x="3241675" y="3795713"/>
          <p14:tracePt t="16990" x="3232150" y="3795713"/>
          <p14:tracePt t="17006" x="3214688" y="3795713"/>
          <p14:tracePt t="17023" x="3197225" y="3795713"/>
          <p14:tracePt t="17040" x="3187700" y="3795713"/>
          <p14:tracePt t="17056" x="3179763" y="3795713"/>
          <p14:tracePt t="17073" x="3160713" y="3795713"/>
          <p14:tracePt t="17090" x="3152775" y="3795713"/>
          <p14:tracePt t="17123" x="3133725" y="3795713"/>
          <p14:tracePt t="17140" x="3089275" y="3786188"/>
          <p14:tracePt t="17156" x="2867025" y="3732213"/>
          <p14:tracePt t="17173" x="2705100" y="3670300"/>
          <p14:tracePt t="17190" x="2581275" y="3608388"/>
          <p14:tracePt t="17206" x="2544763" y="3598863"/>
          <p14:tracePt t="17223" x="2517775" y="3589338"/>
          <p14:tracePt t="17240" x="2473325" y="3562350"/>
          <p14:tracePt t="17256" x="2419350" y="3536950"/>
          <p14:tracePt t="17273" x="2339975" y="3509963"/>
          <p14:tracePt t="17290" x="2268538" y="3500438"/>
          <p14:tracePt t="17307" x="2232025" y="3482975"/>
          <p14:tracePt t="17323" x="2160588" y="3465513"/>
          <p14:tracePt t="17340" x="2125663" y="3446463"/>
          <p14:tracePt t="17356" x="1965325" y="3429000"/>
          <p14:tracePt t="17373" x="1847850" y="3411538"/>
          <p14:tracePt t="17390" x="1741488" y="3394075"/>
          <p14:tracePt t="17406" x="1714500" y="3384550"/>
          <p14:tracePt t="17423" x="1697038" y="3384550"/>
          <p14:tracePt t="17440" x="1679575" y="3384550"/>
          <p14:tracePt t="17456" x="1670050" y="3384550"/>
          <p14:tracePt t="17473" x="1660525" y="3384550"/>
          <p14:tracePt t="17499" x="1660525" y="3375025"/>
          <p14:tracePt t="17540" x="1660525" y="3367088"/>
          <p14:tracePt t="17554" x="1670050" y="3367088"/>
          <p14:tracePt t="17575" x="1679575" y="3357563"/>
          <p14:tracePt t="17581" x="1687513" y="3357563"/>
          <p14:tracePt t="17590" x="1697038" y="3357563"/>
          <p14:tracePt t="17606" x="1714500" y="3348038"/>
          <p14:tracePt t="17623" x="1776413" y="3340100"/>
          <p14:tracePt t="17640" x="1830388" y="3330575"/>
          <p14:tracePt t="17656" x="1893888" y="3330575"/>
          <p14:tracePt t="17673" x="1928813" y="3322638"/>
          <p14:tracePt t="17690" x="2009775" y="3303588"/>
          <p14:tracePt t="17707" x="2108200" y="3295650"/>
          <p14:tracePt t="17723" x="2170113" y="3295650"/>
          <p14:tracePt t="17740" x="2251075" y="3286125"/>
          <p14:tracePt t="17756" x="2276475" y="3276600"/>
          <p14:tracePt t="17773" x="2322513" y="3276600"/>
          <p14:tracePt t="17790" x="2339975" y="3276600"/>
          <p14:tracePt t="17806" x="2366963" y="3276600"/>
          <p14:tracePt t="17823" x="2393950" y="3276600"/>
          <p14:tracePt t="17840" x="2411413" y="3276600"/>
          <p14:tracePt t="17856" x="2455863" y="3276600"/>
          <p14:tracePt t="17873" x="2509838" y="3276600"/>
          <p14:tracePt t="17890" x="2625725" y="3295650"/>
          <p14:tracePt t="17906" x="2679700" y="3303588"/>
          <p14:tracePt t="17924" x="2741613" y="3322638"/>
          <p14:tracePt t="17940" x="2768600" y="3330575"/>
          <p14:tracePt t="17956" x="2795588" y="3340100"/>
          <p14:tracePt t="17959" x="2813050" y="3340100"/>
          <p14:tracePt t="17973" x="2847975" y="3340100"/>
          <p14:tracePt t="17990" x="2874963" y="3348038"/>
          <p14:tracePt t="18006" x="2919413" y="3348038"/>
          <p14:tracePt t="18023" x="2946400" y="3348038"/>
          <p14:tracePt t="18040" x="2990850" y="3348038"/>
          <p14:tracePt t="18056" x="3017838" y="3348038"/>
          <p14:tracePt t="18073" x="3036888" y="3348038"/>
          <p14:tracePt t="18090" x="3062288" y="3330575"/>
          <p14:tracePt t="18106" x="3071813" y="3330575"/>
          <p14:tracePt t="18123" x="3108325" y="3322638"/>
          <p14:tracePt t="18140" x="3125788" y="3313113"/>
          <p14:tracePt t="18157" x="3143250" y="3313113"/>
          <p14:tracePt t="18173" x="3179763" y="3295650"/>
          <p14:tracePt t="18190" x="3197225" y="3286125"/>
          <p14:tracePt t="18206" x="3232150" y="3268663"/>
          <p14:tracePt t="18223" x="3268663" y="3259138"/>
          <p14:tracePt t="18240" x="3348038" y="3232150"/>
          <p14:tracePt t="18256" x="3384550" y="3232150"/>
          <p14:tracePt t="18273" x="3429000" y="3232150"/>
          <p14:tracePt t="18290" x="3490913" y="3224213"/>
          <p14:tracePt t="18306" x="3517900" y="3214688"/>
          <p14:tracePt t="18323" x="3554413" y="3214688"/>
          <p14:tracePt t="18340" x="3581400" y="3214688"/>
          <p14:tracePt t="18356" x="3598863" y="3214688"/>
          <p14:tracePt t="18373" x="3608388" y="3214688"/>
          <p14:tracePt t="18390" x="3616325" y="3214688"/>
          <p14:tracePt t="18406" x="3616325" y="3205163"/>
          <p14:tracePt t="18423" x="3625850" y="3197225"/>
          <p14:tracePt t="18466" x="3625850" y="3187700"/>
          <p14:tracePt t="18575" x="3625850" y="3179763"/>
          <p14:tracePt t="19021" x="3625850" y="3170238"/>
          <p14:tracePt t="19042" x="3616325" y="3170238"/>
          <p14:tracePt t="19049" x="3608388" y="3170238"/>
          <p14:tracePt t="19056" x="3598863" y="3170238"/>
          <p14:tracePt t="19073" x="3581400" y="3170238"/>
          <p14:tracePt t="19090" x="3544888" y="3170238"/>
          <p14:tracePt t="19106" x="3517900" y="3170238"/>
          <p14:tracePt t="19123" x="3473450" y="3170238"/>
          <p14:tracePt t="19140" x="3438525" y="3170238"/>
          <p14:tracePt t="19156" x="3411538" y="3170238"/>
          <p14:tracePt t="19173" x="3367088" y="3170238"/>
          <p14:tracePt t="19190" x="3303588" y="3170238"/>
          <p14:tracePt t="19206" x="3197225" y="3152775"/>
          <p14:tracePt t="19223" x="3143250" y="3152775"/>
          <p14:tracePt t="19240" x="3081338" y="3152775"/>
          <p14:tracePt t="19256" x="3017838" y="3152775"/>
          <p14:tracePt t="19273" x="3000375" y="3152775"/>
          <p14:tracePt t="19290" x="2973388" y="3152775"/>
          <p14:tracePt t="19306" x="2955925" y="3152775"/>
          <p14:tracePt t="19323" x="2946400" y="3152775"/>
          <p14:tracePt t="19340" x="2938463" y="3152775"/>
          <p14:tracePt t="19419" x="2938463" y="3160713"/>
          <p14:tracePt t="19446" x="2938463" y="3170238"/>
          <p14:tracePt t="19487" x="2938463" y="3179763"/>
          <p14:tracePt t="19515" x="2946400" y="3179763"/>
          <p14:tracePt t="19528" x="2955925" y="3179763"/>
          <p14:tracePt t="19535" x="2965450" y="3179763"/>
          <p14:tracePt t="19542" x="2973388" y="3179763"/>
          <p14:tracePt t="19556" x="2982913" y="3179763"/>
          <p14:tracePt t="19573" x="3000375" y="3179763"/>
          <p14:tracePt t="19590" x="3009900" y="3179763"/>
          <p14:tracePt t="19606" x="3027363" y="3170238"/>
          <p14:tracePt t="19623" x="3036888" y="3170238"/>
          <p14:tracePt t="19640" x="3036888" y="3160713"/>
          <p14:tracePt t="19673" x="3027363" y="3160713"/>
          <p14:tracePt t="19679" x="3017838" y="3160713"/>
          <p14:tracePt t="19690" x="3009900" y="3160713"/>
          <p14:tracePt t="19706" x="2990850" y="3160713"/>
          <p14:tracePt t="19723" x="2955925" y="3160713"/>
          <p14:tracePt t="19740" x="2874963" y="3160713"/>
          <p14:tracePt t="19756" x="2384425" y="3170238"/>
          <p14:tracePt t="19773" x="2179638" y="3170238"/>
          <p14:tracePt t="19790" x="1955800" y="3170238"/>
          <p14:tracePt t="19806" x="1874838" y="3170238"/>
          <p14:tracePt t="19823" x="1822450" y="3170238"/>
          <p14:tracePt t="19840" x="1803400" y="3170238"/>
          <p14:tracePt t="19857" x="1785938" y="3170238"/>
          <p14:tracePt t="19873" x="1776413" y="3170238"/>
          <p14:tracePt t="19890" x="1776413" y="3160713"/>
          <p14:tracePt t="19907" x="1768475" y="3160713"/>
          <p14:tracePt t="19923" x="1768475" y="3152775"/>
          <p14:tracePt t="19940" x="1758950" y="3143250"/>
          <p14:tracePt t="19973" x="1758950" y="3133725"/>
          <p14:tracePt t="19990" x="1758950" y="3125788"/>
          <p14:tracePt t="20022" x="1758950" y="3116263"/>
          <p14:tracePt t="20091" x="1751013" y="3116263"/>
          <p14:tracePt t="20125" x="1741488" y="3108325"/>
          <p14:tracePt t="20145" x="1741488" y="3098800"/>
          <p14:tracePt t="20152" x="1731963" y="3098800"/>
          <p14:tracePt t="20166" x="1724025" y="3098800"/>
          <p14:tracePt t="20173" x="1714500" y="3098800"/>
          <p14:tracePt t="20190" x="1687513" y="3089275"/>
          <p14:tracePt t="20207" x="1660525" y="3089275"/>
          <p14:tracePt t="20223" x="1581150" y="3081338"/>
          <p14:tracePt t="20240" x="1544638" y="3071813"/>
          <p14:tracePt t="20256" x="1517650" y="3071813"/>
          <p14:tracePt t="20273" x="1500188" y="3062288"/>
          <p14:tracePt t="20290" x="1490663" y="3062288"/>
          <p14:tracePt t="20323" x="1482725" y="3062288"/>
          <p14:tracePt t="20413" x="1490663" y="3062288"/>
          <p14:tracePt t="20433" x="1500188" y="3062288"/>
          <p14:tracePt t="20441" x="1509713" y="3062288"/>
          <p14:tracePt t="20455" x="1517650" y="3062288"/>
          <p14:tracePt t="20468" x="1527175" y="3062288"/>
          <p14:tracePt t="20488" x="1536700" y="3062288"/>
          <p14:tracePt t="20495" x="1536700" y="3054350"/>
          <p14:tracePt t="20509" x="1544638" y="3054350"/>
          <p14:tracePt t="20523" x="1554163" y="3054350"/>
          <p14:tracePt t="20557" x="1562100" y="3054350"/>
          <p14:tracePt t="20584" x="1571625" y="3054350"/>
          <p14:tracePt t="20702" x="1571625" y="3062288"/>
          <p14:tracePt t="20721" x="1571625" y="3071813"/>
          <p14:tracePt t="20750" x="1571625" y="3081338"/>
          <p14:tracePt t="20846" x="1581150" y="3081338"/>
          <p14:tracePt t="20894" x="1589088" y="3081338"/>
          <p14:tracePt t="20948" x="1598613" y="3081338"/>
          <p14:tracePt t="20982" x="1608138" y="3081338"/>
          <p14:tracePt t="21010" x="1616075" y="3081338"/>
          <p14:tracePt t="21016" x="1625600" y="3081338"/>
          <p14:tracePt t="21037" x="1633538" y="3081338"/>
          <p14:tracePt t="21051" x="1643063" y="3081338"/>
          <p14:tracePt t="21064" x="1652588" y="3081338"/>
          <p14:tracePt t="21078" x="1660525" y="3081338"/>
          <p14:tracePt t="21092" x="1670050" y="3081338"/>
          <p14:tracePt t="21106" x="1679575" y="3081338"/>
          <p14:tracePt t="21123" x="1697038" y="3089275"/>
          <p14:tracePt t="21140" x="1724025" y="3089275"/>
          <p14:tracePt t="21156" x="1776413" y="3098800"/>
          <p14:tracePt t="21174" x="1857375" y="3116263"/>
          <p14:tracePt t="21190" x="1901825" y="3125788"/>
          <p14:tracePt t="21206" x="1919288" y="3125788"/>
          <p14:tracePt t="21223" x="1965325" y="3125788"/>
          <p14:tracePt t="21240" x="1982788" y="3125788"/>
          <p14:tracePt t="21256" x="2009775" y="3143250"/>
          <p14:tracePt t="21273" x="2017713" y="3143250"/>
          <p14:tracePt t="21290" x="2036763" y="3143250"/>
          <p14:tracePt t="21306" x="2044700" y="3152775"/>
          <p14:tracePt t="21323" x="2054225" y="3152775"/>
          <p14:tracePt t="21340" x="2062163" y="3152775"/>
          <p14:tracePt t="21373" x="2071688" y="3152775"/>
          <p14:tracePt t="21394" x="2081213" y="3152775"/>
          <p14:tracePt t="21407" x="2089150" y="3152775"/>
          <p14:tracePt t="21423" x="2125663" y="3152775"/>
          <p14:tracePt t="21440" x="2160588" y="3152775"/>
          <p14:tracePt t="21456" x="2259013" y="3152775"/>
          <p14:tracePt t="21473" x="2303463" y="3152775"/>
          <p14:tracePt t="21490" x="2366963" y="3160713"/>
          <p14:tracePt t="21507" x="2419350" y="3170238"/>
          <p14:tracePt t="21523" x="2455863" y="3179763"/>
          <p14:tracePt t="21540" x="2517775" y="3179763"/>
          <p14:tracePt t="21556" x="2562225" y="3179763"/>
          <p14:tracePt t="21573" x="2616200" y="3179763"/>
          <p14:tracePt t="21590" x="2652713" y="3179763"/>
          <p14:tracePt t="21606" x="2697163" y="3179763"/>
          <p14:tracePt t="21623" x="2732088" y="3179763"/>
          <p14:tracePt t="21640" x="2786063" y="3179763"/>
          <p14:tracePt t="21656" x="2813050" y="3179763"/>
          <p14:tracePt t="21673" x="2830513" y="3179763"/>
          <p14:tracePt t="21690" x="2857500" y="3179763"/>
          <p14:tracePt t="21706" x="2867025" y="3179763"/>
          <p14:tracePt t="21723" x="2894013" y="3170238"/>
          <p14:tracePt t="21740" x="2901950" y="3170238"/>
          <p14:tracePt t="21757" x="2928938" y="3170238"/>
          <p14:tracePt t="21773" x="2965450" y="3170238"/>
          <p14:tracePt t="21790" x="2982913" y="3160713"/>
          <p14:tracePt t="21806" x="3027363" y="3160713"/>
          <p14:tracePt t="21823" x="3044825" y="3160713"/>
          <p14:tracePt t="21840" x="3062288" y="3152775"/>
          <p14:tracePt t="21874" x="3071813" y="3143250"/>
          <p14:tracePt t="21907" x="3081338" y="3133725"/>
          <p14:tracePt t="21923" x="3089275" y="3133725"/>
          <p14:tracePt t="21956" x="3089275" y="3125788"/>
          <p14:tracePt t="21977" x="3098800" y="3125788"/>
          <p14:tracePt t="21997" x="3108325" y="3116263"/>
          <p14:tracePt t="22018" x="3116263" y="3116263"/>
          <p14:tracePt t="22025" x="3125788" y="3116263"/>
          <p14:tracePt t="22038" x="3133725" y="3116263"/>
          <p14:tracePt t="22052" x="3143250" y="3116263"/>
          <p14:tracePt t="22086" x="3152775" y="3116263"/>
          <p14:tracePt t="22100" x="3160713" y="3116263"/>
          <p14:tracePt t="22839" x="3187700" y="3116263"/>
          <p14:tracePt t="22846" x="3276600" y="3133725"/>
          <p14:tracePt t="22856" x="3384550" y="3160713"/>
          <p14:tracePt t="22873" x="3562350" y="3205163"/>
          <p14:tracePt t="22890" x="3598863" y="3205163"/>
          <p14:tracePt t="22906" x="3608388" y="3205163"/>
          <p14:tracePt t="22923" x="3616325" y="3205163"/>
          <p14:tracePt t="23012" x="3608388" y="3205163"/>
          <p14:tracePt t="23026" x="3598863" y="3205163"/>
          <p14:tracePt t="23039" x="3589338" y="3205163"/>
          <p14:tracePt t="23053" x="3581400" y="3205163"/>
          <p14:tracePt t="23060" x="3571875" y="3214688"/>
          <p14:tracePt t="23080" x="3554413" y="3214688"/>
          <p14:tracePt t="23094" x="3544888" y="3224213"/>
          <p14:tracePt t="23106" x="3536950" y="3224213"/>
          <p14:tracePt t="23123" x="3517900" y="3224213"/>
          <p14:tracePt t="23140" x="3500438" y="3224213"/>
          <p14:tracePt t="23156" x="3473450" y="3224213"/>
          <p14:tracePt t="23173" x="3465513" y="3214688"/>
          <p14:tracePt t="23190" x="3438525" y="3214688"/>
          <p14:tracePt t="23206" x="3429000" y="3214688"/>
          <p14:tracePt t="23223" x="3419475" y="3205163"/>
          <p14:tracePt t="23240" x="3402013" y="3205163"/>
          <p14:tracePt t="23273" x="3394075" y="3197225"/>
          <p14:tracePt t="23290" x="3384550" y="3187700"/>
          <p14:tracePt t="23306" x="3375025" y="3187700"/>
          <p14:tracePt t="23323" x="3375025" y="3179763"/>
          <p14:tracePt t="23340" x="3367088" y="3179763"/>
          <p14:tracePt t="23356" x="3367088" y="3170238"/>
          <p14:tracePt t="23373" x="3357563" y="3170238"/>
          <p14:tracePt t="23406" x="3348038" y="3170238"/>
          <p14:tracePt t="23423" x="3340100" y="3170238"/>
          <p14:tracePt t="23451" x="3330575" y="3170238"/>
          <p14:tracePt t="23471" x="3322638" y="3170238"/>
          <p14:tracePt t="23492" x="3313113" y="3170238"/>
          <p14:tracePt t="23499" x="3303588" y="3170238"/>
          <p14:tracePt t="23526" x="3295650" y="3170238"/>
          <p14:tracePt t="23553" x="3286125" y="3170238"/>
          <p14:tracePt t="23800" x="3295650" y="3170238"/>
          <p14:tracePt t="23807" x="3295650" y="3160713"/>
          <p14:tracePt t="23814" x="3303588" y="3160713"/>
          <p14:tracePt t="23823" x="3313113" y="3160713"/>
          <p14:tracePt t="23840" x="3330575" y="3143250"/>
          <p14:tracePt t="23856" x="3375025" y="3133725"/>
          <p14:tracePt t="23873" x="3402013" y="3116263"/>
          <p14:tracePt t="23890" x="3429000" y="3116263"/>
          <p14:tracePt t="23906" x="3446463" y="3108325"/>
          <p14:tracePt t="23923" x="3455988" y="3108325"/>
          <p14:tracePt t="23940" x="3465513" y="3098800"/>
          <p14:tracePt t="23956" x="3473450" y="3098800"/>
          <p14:tracePt t="23973" x="3490913" y="3098800"/>
          <p14:tracePt t="23993" x="3500438" y="3098800"/>
          <p14:tracePt t="24006" x="3509963" y="3098800"/>
          <p14:tracePt t="24023" x="3527425" y="3098800"/>
          <p14:tracePt t="24040" x="3536950" y="3098800"/>
          <p14:tracePt t="24056" x="3554413" y="3098800"/>
          <p14:tracePt t="24073" x="3571875" y="3098800"/>
          <p14:tracePt t="24090" x="3589338" y="3098800"/>
          <p14:tracePt t="24106" x="3598863" y="3098800"/>
          <p14:tracePt t="24123" x="3608388" y="3098800"/>
          <p14:tracePt t="24140" x="3616325" y="3098800"/>
          <p14:tracePt t="24156" x="3625850" y="3098800"/>
          <p14:tracePt t="24178" x="3625850" y="3089275"/>
          <p14:tracePt t="24205" x="3625850" y="3081338"/>
          <p14:tracePt t="24253" x="3616325" y="3071813"/>
          <p14:tracePt t="24274" x="3608388" y="3071813"/>
          <p14:tracePt t="24280" x="3598863" y="3071813"/>
          <p14:tracePt t="24290" x="3589338" y="3062288"/>
          <p14:tracePt t="24307" x="3571875" y="3054350"/>
          <p14:tracePt t="24323" x="3544888" y="3044825"/>
          <p14:tracePt t="24340" x="3527425" y="3036888"/>
          <p14:tracePt t="24356" x="3500438" y="3027363"/>
          <p14:tracePt t="24373" x="3482975" y="3017838"/>
          <p14:tracePt t="24390" x="3429000" y="3000375"/>
          <p14:tracePt t="24407" x="3384550" y="2982913"/>
          <p14:tracePt t="24424" x="3348038" y="2973388"/>
          <p14:tracePt t="24440" x="3330575" y="2973388"/>
          <p14:tracePt t="24456" x="3313113" y="2965450"/>
          <p14:tracePt t="24473" x="3295650" y="2965450"/>
          <p14:tracePt t="24490" x="3286125" y="2965450"/>
          <p14:tracePt t="24506" x="3276600" y="2965450"/>
          <p14:tracePt t="24523" x="3268663" y="2973388"/>
          <p14:tracePt t="24540" x="3259138" y="2973388"/>
          <p14:tracePt t="24556" x="3259138" y="2982913"/>
          <p14:tracePt t="24573" x="3251200" y="2982913"/>
          <p14:tracePt t="24590" x="3251200" y="2990850"/>
          <p14:tracePt t="24623" x="3251200" y="3000375"/>
          <p14:tracePt t="24658" x="3251200" y="3009900"/>
          <p14:tracePt t="24665" x="3259138" y="3009900"/>
          <p14:tracePt t="24678" x="3268663" y="3009900"/>
          <p14:tracePt t="24690" x="3276600" y="3017838"/>
          <p14:tracePt t="24707" x="3295650" y="3027363"/>
          <p14:tracePt t="24723" x="3322638" y="3027363"/>
          <p14:tracePt t="24740" x="3348038" y="3036888"/>
          <p14:tracePt t="24756" x="3357563" y="3036888"/>
          <p14:tracePt t="24773" x="3375025" y="3044825"/>
          <p14:tracePt t="24790" x="3384550" y="3044825"/>
          <p14:tracePt t="24806" x="3402013" y="3054350"/>
          <p14:tracePt t="24823" x="3411538" y="3062288"/>
          <p14:tracePt t="24840" x="3419475" y="3062288"/>
          <p14:tracePt t="24856" x="3429000" y="3071813"/>
          <p14:tracePt t="24873" x="3438525" y="3071813"/>
          <p14:tracePt t="24890" x="3455988" y="3081338"/>
          <p14:tracePt t="24907" x="3473450" y="3089275"/>
          <p14:tracePt t="24923" x="3482975" y="3089275"/>
          <p14:tracePt t="24940" x="3509963" y="3089275"/>
          <p14:tracePt t="24973" x="3527425" y="3081338"/>
          <p14:tracePt t="24990" x="3536950" y="3081338"/>
          <p14:tracePt t="25007" x="3544888" y="3071813"/>
          <p14:tracePt t="25023" x="3544888" y="3062288"/>
          <p14:tracePt t="25040" x="3554413" y="3054350"/>
          <p14:tracePt t="25056" x="3554413" y="3044825"/>
          <p14:tracePt t="25073" x="3562350" y="3044825"/>
          <p14:tracePt t="25090" x="3562350" y="3036888"/>
          <p14:tracePt t="25110" x="3562350" y="3027363"/>
          <p14:tracePt t="25137" x="3554413" y="3017838"/>
          <p14:tracePt t="25151" x="3544888" y="3017838"/>
          <p14:tracePt t="25158" x="3536950" y="3017838"/>
          <p14:tracePt t="25173" x="3509963" y="3017838"/>
          <p14:tracePt t="25190" x="3473450" y="3017838"/>
          <p14:tracePt t="25206" x="3394075" y="3009900"/>
          <p14:tracePt t="25223" x="3348038" y="3000375"/>
          <p14:tracePt t="25240" x="3313113" y="3000375"/>
          <p14:tracePt t="25256" x="3286125" y="2990850"/>
          <p14:tracePt t="25273" x="3268663" y="2990850"/>
          <p14:tracePt t="25290" x="3251200" y="2990850"/>
          <p14:tracePt t="25306" x="3241675" y="2990850"/>
          <p14:tracePt t="25323" x="3232150" y="2990850"/>
          <p14:tracePt t="25340" x="3224213" y="2990850"/>
          <p14:tracePt t="25373" x="3214688" y="2990850"/>
          <p14:tracePt t="25390" x="3205163" y="2990850"/>
          <p14:tracePt t="25418" x="3205163" y="3000375"/>
          <p14:tracePt t="25453" x="3205163" y="3009900"/>
          <p14:tracePt t="25460" x="3205163" y="3017838"/>
          <p14:tracePt t="25480" x="3205163" y="3027363"/>
          <p14:tracePt t="25508" x="3205163" y="3036888"/>
          <p14:tracePt t="25528" x="3205163" y="3044825"/>
          <p14:tracePt t="25535" x="3214688" y="3044825"/>
          <p14:tracePt t="25542" x="3214688" y="3054350"/>
          <p14:tracePt t="25562" x="3224213" y="3062288"/>
          <p14:tracePt t="25583" x="3224213" y="3071813"/>
          <p14:tracePt t="25604" x="3232150" y="3081338"/>
          <p14:tracePt t="25631" x="3232150" y="3089275"/>
          <p14:tracePt t="25645" x="3232150" y="3098800"/>
          <p14:tracePt t="25672" x="3241675" y="3098800"/>
          <p14:tracePt t="25679" x="3241675" y="3108325"/>
          <p14:tracePt t="25690" x="3251200" y="3108325"/>
          <p14:tracePt t="25713" x="3259138" y="3108325"/>
          <p14:tracePt t="25727" x="3268663" y="3108325"/>
          <p14:tracePt t="25741" x="3276600" y="3108325"/>
          <p14:tracePt t="25756" x="3286125" y="3108325"/>
          <p14:tracePt t="25773" x="3295650" y="3108325"/>
          <p14:tracePt t="25790" x="3322638" y="3108325"/>
          <p14:tracePt t="25806" x="3330575" y="3108325"/>
          <p14:tracePt t="25823" x="3340100" y="3108325"/>
          <p14:tracePt t="25840" x="3348038" y="3108325"/>
          <p14:tracePt t="25857" x="3367088" y="3089275"/>
          <p14:tracePt t="25890" x="3375025" y="3081338"/>
          <p14:tracePt t="25906" x="3384550" y="3062288"/>
          <p14:tracePt t="25940" x="3394075" y="3044825"/>
          <p14:tracePt t="25956" x="3394075" y="3036888"/>
          <p14:tracePt t="25973" x="3402013" y="3027363"/>
          <p14:tracePt t="25990" x="3402013" y="3017838"/>
          <p14:tracePt t="26006" x="3402013" y="3009900"/>
          <p14:tracePt t="26023" x="3402013" y="3000375"/>
          <p14:tracePt t="26040" x="3402013" y="2990850"/>
          <p14:tracePt t="26056" x="3384550" y="2973388"/>
          <p14:tracePt t="26073" x="3375025" y="2973388"/>
          <p14:tracePt t="26090" x="3357563" y="2965450"/>
          <p14:tracePt t="26107" x="3330575" y="2955925"/>
          <p14:tracePt t="26123" x="3313113" y="2955925"/>
          <p14:tracePt t="26140" x="3286125" y="2946400"/>
          <p14:tracePt t="26156" x="3268663" y="2946400"/>
          <p14:tracePt t="26173" x="3251200" y="2946400"/>
          <p14:tracePt t="26207" x="3241675" y="2946400"/>
          <p14:tracePt t="26223" x="3232150" y="2946400"/>
          <p14:tracePt t="26241" x="3232150" y="2955925"/>
          <p14:tracePt t="26256" x="3232150" y="2965450"/>
          <p14:tracePt t="26283" x="3232150" y="2973388"/>
          <p14:tracePt t="26303" x="3232150" y="2982913"/>
          <p14:tracePt t="26316" x="3232150" y="2990850"/>
          <p14:tracePt t="26323" x="3232150" y="3000375"/>
          <p14:tracePt t="26344" x="3232150" y="3009900"/>
          <p14:tracePt t="26358" x="3232150" y="3017838"/>
          <p14:tracePt t="26373" x="3241675" y="3027363"/>
          <p14:tracePt t="26390" x="3241675" y="3036888"/>
          <p14:tracePt t="26406" x="3268663" y="3044825"/>
          <p14:tracePt t="26423" x="3276600" y="3054350"/>
          <p14:tracePt t="26440" x="3303588" y="3062288"/>
          <p14:tracePt t="26456" x="3313113" y="3062288"/>
          <p14:tracePt t="26473" x="3330575" y="3071813"/>
          <p14:tracePt t="26490" x="3340100" y="3081338"/>
          <p14:tracePt t="26506" x="3357563" y="3081338"/>
          <p14:tracePt t="26523" x="3367088" y="3089275"/>
          <p14:tracePt t="26540" x="3375025" y="3098800"/>
          <p14:tracePt t="26573" x="3394075" y="3098800"/>
          <p14:tracePt t="26590" x="3402013" y="3098800"/>
          <p14:tracePt t="26626" x="3411538" y="3098800"/>
          <p14:tracePt t="26652" x="3419475" y="3098800"/>
          <p14:tracePt t="26666" x="3429000" y="3098800"/>
          <p14:tracePt t="26700" x="3438525" y="3098800"/>
          <p14:tracePt t="26735" x="3446463" y="3098800"/>
          <p14:tracePt t="26762" x="3455988" y="3098800"/>
          <p14:tracePt t="26769" x="3465513" y="3098800"/>
          <p14:tracePt t="26783" x="3473450" y="3098800"/>
          <p14:tracePt t="26803" x="3482975" y="3108325"/>
          <p14:tracePt t="26818" x="3490913" y="3108325"/>
          <p14:tracePt t="26824" x="3500438" y="3108325"/>
          <p14:tracePt t="26840" x="3509963" y="3108325"/>
          <p14:tracePt t="26859" x="3517900" y="3108325"/>
          <p14:tracePt t="26879" x="3527425" y="3108325"/>
          <p14:tracePt t="26906" x="3536950" y="3108325"/>
          <p14:tracePt t="26927" x="3544888" y="3108325"/>
          <p14:tracePt t="26954" x="3554413" y="3108325"/>
          <p14:tracePt t="27030" x="3554413" y="3098800"/>
          <p14:tracePt t="27043" x="3554413" y="3089275"/>
          <p14:tracePt t="27071" x="3562350" y="3089275"/>
          <p14:tracePt t="27091" x="3571875" y="3089275"/>
          <p14:tracePt t="27098" x="3581400" y="3089275"/>
          <p14:tracePt t="27112" x="3589338" y="3089275"/>
          <p14:tracePt t="27132" x="3598863" y="3089275"/>
          <p14:tracePt t="27146" x="3608388" y="3089275"/>
          <p14:tracePt t="27156" x="3616325" y="3089275"/>
          <p14:tracePt t="27174" x="3625850" y="3089275"/>
          <p14:tracePt t="27190" x="3633788" y="3089275"/>
          <p14:tracePt t="27207" x="3643313" y="3089275"/>
          <p14:tracePt t="27223" x="3652838" y="3089275"/>
          <p14:tracePt t="27240" x="3660775" y="3089275"/>
          <p14:tracePt t="27256" x="3670300" y="3089275"/>
          <p14:tracePt t="27273" x="3679825" y="3089275"/>
          <p14:tracePt t="27290" x="3687763" y="3089275"/>
          <p14:tracePt t="27311" x="3697288" y="3081338"/>
          <p14:tracePt t="27338" x="3697288" y="3071813"/>
          <p14:tracePt t="27365" x="3705225" y="3071813"/>
          <p14:tracePt t="27372" x="3705225" y="3062288"/>
          <p14:tracePt t="27386" x="3705225" y="3054350"/>
          <p14:tracePt t="27420" x="3705225" y="3044825"/>
          <p14:tracePt t="27434" x="3714750" y="3044825"/>
          <p14:tracePt t="27441" x="3714750" y="3036888"/>
          <p14:tracePt t="27448" x="3724275" y="3036888"/>
          <p14:tracePt t="27489" x="3732213" y="3036888"/>
          <p14:tracePt t="27516" x="3741738" y="3036888"/>
          <p14:tracePt t="27537" x="3751263" y="3036888"/>
          <p14:tracePt t="27544" x="3759200" y="3036888"/>
          <p14:tracePt t="27558" x="3768725" y="3044825"/>
          <p14:tracePt t="27571" x="3776663" y="3044825"/>
          <p14:tracePt t="27592" x="3786188" y="3054350"/>
          <p14:tracePt t="27606" x="3795713" y="3062288"/>
          <p14:tracePt t="27640" x="3803650" y="3062288"/>
          <p14:tracePt t="28809" x="3187700" y="2990850"/>
          <p14:tracePt t="28812" x="1347788" y="2813050"/>
          <p14:tracePt t="28823" x="36513" y="2768600"/>
          <p14:tracePt t="28840" x="0" y="2768600"/>
          <p14:tracePt t="28936" x="0" y="2776538"/>
          <p14:tracePt t="29127" x="0" y="2768600"/>
          <p14:tracePt t="29141" x="0" y="2759075"/>
          <p14:tracePt t="29162" x="9525" y="2759075"/>
          <p14:tracePt t="29175" x="9525" y="2751138"/>
          <p14:tracePt t="29182" x="17463" y="2751138"/>
          <p14:tracePt t="29196" x="26988" y="2751138"/>
          <p14:tracePt t="29210" x="36513" y="2751138"/>
          <p14:tracePt t="29223" x="44450" y="2751138"/>
          <p14:tracePt t="29240" x="61913" y="2751138"/>
          <p14:tracePt t="29256" x="98425" y="2751138"/>
          <p14:tracePt t="29273" x="241300" y="2786063"/>
          <p14:tracePt t="29290" x="357188" y="2813050"/>
          <p14:tracePt t="29306" x="536575" y="2857500"/>
          <p14:tracePt t="29323" x="731838" y="2894013"/>
          <p14:tracePt t="29340" x="919163" y="2919413"/>
          <p14:tracePt t="29356" x="965200" y="2938463"/>
          <p14:tracePt t="29374" x="1000125" y="2946400"/>
          <p14:tracePt t="29390" x="1017588" y="2955925"/>
          <p14:tracePt t="29407" x="1044575" y="2965450"/>
          <p14:tracePt t="29423" x="1071563" y="2973388"/>
          <p14:tracePt t="29440" x="1108075" y="2982913"/>
          <p14:tracePt t="29456" x="1143000" y="2990850"/>
          <p14:tracePt t="29473" x="1160463" y="3009900"/>
          <p14:tracePt t="29490" x="1214438" y="3027363"/>
          <p14:tracePt t="29507" x="1250950" y="3027363"/>
          <p14:tracePt t="29523" x="1295400" y="3044825"/>
          <p14:tracePt t="29540" x="1339850" y="3054350"/>
          <p14:tracePt t="29556" x="1357313" y="3062288"/>
          <p14:tracePt t="29573" x="1384300" y="3071813"/>
          <p14:tracePt t="29590" x="1393825" y="3071813"/>
          <p14:tracePt t="29607" x="1411288" y="3081338"/>
          <p14:tracePt t="29623" x="1419225" y="3081338"/>
          <p14:tracePt t="29640" x="1419225" y="3089275"/>
          <p14:tracePt t="29656" x="1428750" y="3089275"/>
          <p14:tracePt t="29690" x="1438275" y="3089275"/>
          <p14:tracePt t="29706" x="1446213" y="3089275"/>
          <p14:tracePt t="33462" x="2125663" y="3089275"/>
          <p14:tracePt t="33467" x="3143250" y="3027363"/>
          <p14:tracePt t="33474" x="3251200" y="3017838"/>
          <p14:tracePt t="33490" x="3268663" y="3017838"/>
          <p14:tracePt t="33506" x="3276600" y="3017838"/>
          <p14:tracePt t="33577" x="3286125" y="3017838"/>
          <p14:tracePt t="33584" x="3295650" y="3017838"/>
          <p14:tracePt t="33597" x="3303588" y="3017838"/>
          <p14:tracePt t="33606" x="3303588" y="3009900"/>
          <p14:tracePt t="33623" x="3313113" y="3009900"/>
          <p14:tracePt t="33640" x="3313113" y="3000375"/>
          <p14:tracePt t="33656" x="3322638" y="3000375"/>
          <p14:tracePt t="33673" x="3330575" y="2990850"/>
          <p14:tracePt t="33690" x="3340100" y="2982913"/>
          <p14:tracePt t="33706" x="3348038" y="2982913"/>
          <p14:tracePt t="33723" x="3367088" y="2973388"/>
          <p14:tracePt t="33756" x="3375025" y="2965450"/>
          <p14:tracePt t="33773" x="3384550" y="2965450"/>
          <p14:tracePt t="33858" x="3384550" y="2973388"/>
          <p14:tracePt t="33865" x="3375025" y="2973388"/>
          <p14:tracePt t="33885" x="3375025" y="2982913"/>
          <p14:tracePt t="33892" x="3375025" y="2990850"/>
          <p14:tracePt t="33906" x="3367088" y="2990850"/>
          <p14:tracePt t="33923" x="3357563" y="3000375"/>
          <p14:tracePt t="33956" x="3348038" y="3009900"/>
          <p14:tracePt t="33990" x="3340100" y="3027363"/>
          <p14:tracePt t="34023" x="3322638" y="3036888"/>
          <p14:tracePt t="34056" x="3303588" y="3036888"/>
          <p14:tracePt t="34073" x="3276600" y="3054350"/>
          <p14:tracePt t="34090" x="3205163" y="3071813"/>
          <p14:tracePt t="34106" x="3116263" y="3098800"/>
          <p14:tracePt t="34123" x="3017838" y="3116263"/>
          <p14:tracePt t="34140" x="2874963" y="3170238"/>
          <p14:tracePt t="34156" x="2768600" y="3197225"/>
          <p14:tracePt t="34173" x="2608263" y="3251200"/>
          <p14:tracePt t="34190" x="2536825" y="3259138"/>
          <p14:tracePt t="34207" x="2500313" y="3276600"/>
          <p14:tracePt t="34223" x="2490788" y="3276600"/>
          <p14:tracePt t="34256" x="2482850" y="3276600"/>
          <p14:tracePt t="34296" x="2482850" y="3268663"/>
          <p14:tracePt t="34303" x="2490788" y="3268663"/>
          <p14:tracePt t="34317" x="2490788" y="3259138"/>
          <p14:tracePt t="34324" x="2500313" y="3259138"/>
          <p14:tracePt t="34340" x="2509838" y="3259138"/>
          <p14:tracePt t="34356" x="2517775" y="3259138"/>
          <p14:tracePt t="34373" x="2536825" y="3259138"/>
          <p14:tracePt t="34390" x="2554288" y="3259138"/>
          <p14:tracePt t="34406" x="2581275" y="3259138"/>
          <p14:tracePt t="34423" x="2598738" y="3259138"/>
          <p14:tracePt t="34440" x="2616200" y="3259138"/>
          <p14:tracePt t="34456" x="2643188" y="3259138"/>
          <p14:tracePt t="34473" x="2670175" y="3259138"/>
          <p14:tracePt t="34490" x="2732088" y="3259138"/>
          <p14:tracePt t="34506" x="2768600" y="3259138"/>
          <p14:tracePt t="34523" x="2822575" y="3259138"/>
          <p14:tracePt t="34540" x="2847975" y="3259138"/>
          <p14:tracePt t="34557" x="2884488" y="3259138"/>
          <p14:tracePt t="34573" x="2911475" y="3259138"/>
          <p14:tracePt t="34590" x="2938463" y="3259138"/>
          <p14:tracePt t="34606" x="2965450" y="3268663"/>
          <p14:tracePt t="34623" x="2982913" y="3268663"/>
          <p14:tracePt t="34640" x="3009900" y="3268663"/>
          <p14:tracePt t="34656" x="3027363" y="3268663"/>
          <p14:tracePt t="34673" x="3044825" y="3268663"/>
          <p14:tracePt t="34690" x="3081338" y="3268663"/>
          <p14:tracePt t="34706" x="3098800" y="3268663"/>
          <p14:tracePt t="34723" x="3143250" y="3268663"/>
          <p14:tracePt t="34740" x="3187700" y="3268663"/>
          <p14:tracePt t="34756" x="3259138" y="3268663"/>
          <p14:tracePt t="34773" x="3303588" y="3268663"/>
          <p14:tracePt t="34790" x="3357563" y="3268663"/>
          <p14:tracePt t="34806" x="3384550" y="3268663"/>
          <p14:tracePt t="34823" x="3419475" y="3268663"/>
          <p14:tracePt t="34840" x="3455988" y="3268663"/>
          <p14:tracePt t="34856" x="3465513" y="3268663"/>
          <p14:tracePt t="34873" x="3490913" y="3268663"/>
          <p14:tracePt t="34890" x="3500438" y="3268663"/>
          <p14:tracePt t="34906" x="3517900" y="3268663"/>
          <p14:tracePt t="34923" x="3527425" y="3259138"/>
          <p14:tracePt t="34940" x="3536950" y="3259138"/>
          <p14:tracePt t="34956" x="3562350" y="3259138"/>
          <p14:tracePt t="34973" x="3581400" y="3259138"/>
          <p14:tracePt t="34990" x="3589338" y="3259138"/>
          <p14:tracePt t="35006" x="3598863" y="3259138"/>
          <p14:tracePt t="35023" x="3598863" y="3251200"/>
          <p14:tracePt t="35040" x="3608388" y="3241675"/>
          <p14:tracePt t="35057" x="3616325" y="3241675"/>
          <p14:tracePt t="35073" x="3625850" y="3241675"/>
          <p14:tracePt t="35090" x="3633788" y="3232150"/>
          <p14:tracePt t="35106" x="3652838" y="3232150"/>
          <p14:tracePt t="35123" x="3670300" y="3224213"/>
          <p14:tracePt t="35140" x="3705225" y="3214688"/>
          <p14:tracePt t="35156" x="3724275" y="3214688"/>
          <p14:tracePt t="35174" x="3768725" y="3205163"/>
          <p14:tracePt t="35190" x="3786188" y="3197225"/>
          <p14:tracePt t="35206" x="3803650" y="3197225"/>
          <p14:tracePt t="35223" x="3830638" y="3187700"/>
          <p14:tracePt t="35240" x="3840163" y="3187700"/>
          <p14:tracePt t="35256" x="3848100" y="3187700"/>
          <p14:tracePt t="35273" x="3857625" y="3187700"/>
          <p14:tracePt t="35306" x="3867150" y="3187700"/>
          <p14:tracePt t="45863" x="3813175" y="3187700"/>
          <p14:tracePt t="45871" x="3759200" y="3187700"/>
          <p14:tracePt t="45877" x="3714750" y="3187700"/>
          <p14:tracePt t="45890" x="3679825" y="3187700"/>
          <p14:tracePt t="45907" x="3652838" y="3187700"/>
          <p14:tracePt t="45923" x="3616325" y="3187700"/>
          <p14:tracePt t="45940" x="3581400" y="3187700"/>
          <p14:tracePt t="45956" x="3562350" y="3187700"/>
          <p14:tracePt t="45973" x="3536950" y="3179763"/>
          <p14:tracePt t="45990" x="3517900" y="3170238"/>
          <p14:tracePt t="46007" x="3500438" y="3170238"/>
          <p14:tracePt t="46023" x="3473450" y="3160713"/>
          <p14:tracePt t="46040" x="3455988" y="3160713"/>
          <p14:tracePt t="46056" x="3419475" y="3152775"/>
          <p14:tracePt t="46073" x="3402013" y="3143250"/>
          <p14:tracePt t="46090" x="3375025" y="3133725"/>
          <p14:tracePt t="46106" x="3357563" y="3133725"/>
          <p14:tracePt t="46123" x="3330575" y="3133725"/>
          <p14:tracePt t="46140" x="3295650" y="3133725"/>
          <p14:tracePt t="46156" x="3276600" y="3133725"/>
          <p14:tracePt t="46173" x="3241675" y="3133725"/>
          <p14:tracePt t="46190" x="3205163" y="3125788"/>
          <p14:tracePt t="46206" x="3170238" y="3125788"/>
          <p14:tracePt t="46223" x="3143250" y="3125788"/>
          <p14:tracePt t="46240" x="3116263" y="3125788"/>
          <p14:tracePt t="46256" x="3044825" y="3125788"/>
          <p14:tracePt t="46273" x="2982913" y="3125788"/>
          <p14:tracePt t="46290" x="2830513" y="3125788"/>
          <p14:tracePt t="46306" x="2741613" y="3125788"/>
          <p14:tracePt t="46323" x="2625725" y="3125788"/>
          <p14:tracePt t="46340" x="2589213" y="3125788"/>
          <p14:tracePt t="46357" x="2544763" y="3125788"/>
          <p14:tracePt t="46373" x="2509838" y="3125788"/>
          <p14:tracePt t="46390" x="2455863" y="3125788"/>
          <p14:tracePt t="46406" x="2366963" y="3125788"/>
          <p14:tracePt t="46423" x="2303463" y="3125788"/>
          <p14:tracePt t="46440" x="2232025" y="3116263"/>
          <p14:tracePt t="46457" x="2197100" y="3116263"/>
          <p14:tracePt t="46473" x="2170113" y="3116263"/>
          <p14:tracePt t="46490" x="2125663" y="3116263"/>
          <p14:tracePt t="46507" x="2089150" y="3116263"/>
          <p14:tracePt t="46523" x="2044700" y="3116263"/>
          <p14:tracePt t="46540" x="2017713" y="3116263"/>
          <p14:tracePt t="46557" x="1982788" y="3116263"/>
          <p14:tracePt t="46573" x="1955800" y="3116263"/>
          <p14:tracePt t="46590" x="1928813" y="3116263"/>
          <p14:tracePt t="46606" x="1911350" y="3116263"/>
          <p14:tracePt t="46623" x="1874838" y="3116263"/>
          <p14:tracePt t="46640" x="1839913" y="3116263"/>
          <p14:tracePt t="46657" x="1822450" y="3116263"/>
          <p14:tracePt t="46673" x="1803400" y="3116263"/>
          <p14:tracePt t="46690" x="1785938" y="3116263"/>
          <p14:tracePt t="46706" x="1776413" y="3116263"/>
          <p14:tracePt t="46740" x="1768475" y="3116263"/>
          <p14:tracePt t="46899" x="1776413" y="3116263"/>
          <p14:tracePt t="46906" x="1776413" y="3108325"/>
          <p14:tracePt t="46919" x="1785938" y="3108325"/>
          <p14:tracePt t="46926" x="1795463" y="3108325"/>
          <p14:tracePt t="46940" x="1803400" y="3108325"/>
          <p14:tracePt t="46957" x="1812925" y="3098800"/>
          <p14:tracePt t="46973" x="1830388" y="3098800"/>
          <p14:tracePt t="46990" x="1847850" y="3098800"/>
          <p14:tracePt t="47006" x="1857375" y="3098800"/>
          <p14:tracePt t="47023" x="1874838" y="3098800"/>
          <p14:tracePt t="47040" x="1884363" y="3098800"/>
          <p14:tracePt t="47056" x="1901825" y="3098800"/>
          <p14:tracePt t="47073" x="1919288" y="3098800"/>
          <p14:tracePt t="47090" x="1928813" y="3108325"/>
          <p14:tracePt t="47106" x="1965325" y="3116263"/>
          <p14:tracePt t="47123" x="1982788" y="3116263"/>
          <p14:tracePt t="47140" x="2027238" y="3116263"/>
          <p14:tracePt t="47157" x="2054225" y="3125788"/>
          <p14:tracePt t="47173" x="2089150" y="3125788"/>
          <p14:tracePt t="47190" x="2125663" y="3125788"/>
          <p14:tracePt t="47207" x="2179638" y="3125788"/>
          <p14:tracePt t="47223" x="2214563" y="3125788"/>
          <p14:tracePt t="47240" x="2251075" y="3125788"/>
          <p14:tracePt t="47256" x="2303463" y="3133725"/>
          <p14:tracePt t="47273" x="2339975" y="3133725"/>
          <p14:tracePt t="47290" x="2384425" y="3133725"/>
          <p14:tracePt t="47306" x="2411413" y="3133725"/>
          <p14:tracePt t="47323" x="2438400" y="3133725"/>
          <p14:tracePt t="47340" x="2465388" y="3133725"/>
          <p14:tracePt t="47357" x="2490788" y="3133725"/>
          <p14:tracePt t="47373" x="2527300" y="3125788"/>
          <p14:tracePt t="47390" x="2544763" y="3125788"/>
          <p14:tracePt t="47406" x="2598738" y="3116263"/>
          <p14:tracePt t="47423" x="2625725" y="3116263"/>
          <p14:tracePt t="47440" x="2660650" y="3108325"/>
          <p14:tracePt t="47456" x="2687638" y="3108325"/>
          <p14:tracePt t="47473" x="2705100" y="3108325"/>
          <p14:tracePt t="47490" x="2724150" y="3108325"/>
          <p14:tracePt t="47506" x="2732088" y="3108325"/>
          <p14:tracePt t="47523" x="2759075" y="3098800"/>
          <p14:tracePt t="47540" x="2768600" y="3098800"/>
          <p14:tracePt t="47556" x="2795588" y="3098800"/>
          <p14:tracePt t="47573" x="2803525" y="3098800"/>
          <p14:tracePt t="47590" x="2822575" y="3098800"/>
          <p14:tracePt t="47606" x="2857500" y="3098800"/>
          <p14:tracePt t="47623" x="2867025" y="3098800"/>
          <p14:tracePt t="47640" x="2901950" y="3098800"/>
          <p14:tracePt t="47656" x="2919413" y="3098800"/>
          <p14:tracePt t="47673" x="2938463" y="3098800"/>
          <p14:tracePt t="47690" x="2946400" y="3098800"/>
          <p14:tracePt t="47707" x="2955925" y="3098800"/>
          <p14:tracePt t="47723" x="2965450" y="3098800"/>
          <p14:tracePt t="47740" x="2973388" y="3098800"/>
          <p14:tracePt t="47773" x="2982913" y="3098800"/>
          <p14:tracePt t="47797" x="2990850" y="3098800"/>
          <p14:tracePt t="47824" x="3000375" y="3098800"/>
          <p14:tracePt t="47831" x="3009900" y="3098800"/>
          <p14:tracePt t="47852" x="3017838" y="3098800"/>
          <p14:tracePt t="47859" x="3027363" y="3098800"/>
          <p14:tracePt t="47873" x="3044825" y="3098800"/>
          <p14:tracePt t="47890" x="3062288" y="3098800"/>
          <p14:tracePt t="47906" x="3089275" y="3098800"/>
          <p14:tracePt t="47923" x="3098800" y="3098800"/>
          <p14:tracePt t="47940" x="3116263" y="3098800"/>
          <p14:tracePt t="47957" x="3133725" y="3098800"/>
          <p14:tracePt t="47973" x="3143250" y="3098800"/>
          <p14:tracePt t="47990" x="3160713" y="3108325"/>
          <p14:tracePt t="48006" x="3179763" y="3116263"/>
          <p14:tracePt t="48023" x="3187700" y="3116263"/>
          <p14:tracePt t="48040" x="3214688" y="3116263"/>
          <p14:tracePt t="48057" x="3232150" y="3116263"/>
          <p14:tracePt t="48073" x="3251200" y="3116263"/>
          <p14:tracePt t="48090" x="3259138" y="3116263"/>
          <p14:tracePt t="48106" x="3276600" y="3116263"/>
          <p14:tracePt t="48123" x="3295650" y="3116263"/>
          <p14:tracePt t="48140" x="3313113" y="3116263"/>
          <p14:tracePt t="48156" x="3330575" y="3116263"/>
          <p14:tracePt t="48173" x="3340100" y="3116263"/>
          <p14:tracePt t="48190" x="3348038" y="3116263"/>
          <p14:tracePt t="48206" x="3357563" y="3116263"/>
          <p14:tracePt t="48223" x="3375025" y="3116263"/>
          <p14:tracePt t="48240" x="3384550" y="3125788"/>
          <p14:tracePt t="48256" x="3402013" y="3125788"/>
          <p14:tracePt t="48273" x="3419475" y="3125788"/>
          <p14:tracePt t="48290" x="3438525" y="3125788"/>
          <p14:tracePt t="48306" x="3465513" y="3125788"/>
          <p14:tracePt t="48323" x="3482975" y="3125788"/>
          <p14:tracePt t="48340" x="3509963" y="3125788"/>
          <p14:tracePt t="48356" x="3517900" y="3125788"/>
          <p14:tracePt t="48373" x="3536950" y="3125788"/>
          <p14:tracePt t="48390" x="3554413" y="3133725"/>
          <p14:tracePt t="48406" x="3562350" y="3133725"/>
          <p14:tracePt t="48423" x="3581400" y="3133725"/>
          <p14:tracePt t="48456" x="3581400" y="3143250"/>
          <p14:tracePt t="48476" x="3581400" y="3152775"/>
          <p14:tracePt t="48503" x="3581400" y="3160713"/>
          <p14:tracePt t="48517" x="3562350" y="3170238"/>
          <p14:tracePt t="48531" x="3544888" y="3179763"/>
          <p14:tracePt t="48540" x="3536950" y="3179763"/>
          <p14:tracePt t="48556" x="3490913" y="3187700"/>
          <p14:tracePt t="48573" x="3446463" y="3197225"/>
          <p14:tracePt t="48590" x="3402013" y="3197225"/>
          <p14:tracePt t="48606" x="3367088" y="3197225"/>
          <p14:tracePt t="48623" x="3348038" y="3197225"/>
          <p14:tracePt t="48640" x="3322638" y="3197225"/>
          <p14:tracePt t="48656" x="3295650" y="3197225"/>
          <p14:tracePt t="48673" x="3268663" y="3197225"/>
          <p14:tracePt t="48690" x="3232150" y="3197225"/>
          <p14:tracePt t="48706" x="3197225" y="3197225"/>
          <p14:tracePt t="48723" x="3116263" y="3197225"/>
          <p14:tracePt t="48740" x="3009900" y="3197225"/>
          <p14:tracePt t="48757" x="2847975" y="3187700"/>
          <p14:tracePt t="48773" x="2776538" y="3187700"/>
          <p14:tracePt t="48790" x="2714625" y="3187700"/>
          <p14:tracePt t="48807" x="2616200" y="3187700"/>
          <p14:tracePt t="48823" x="2509838" y="3187700"/>
          <p14:tracePt t="48840" x="2347913" y="3187700"/>
          <p14:tracePt t="48856" x="2286000" y="3187700"/>
          <p14:tracePt t="48873" x="2224088" y="3197225"/>
          <p14:tracePt t="48890" x="2197100" y="3197225"/>
          <p14:tracePt t="48906" x="2170113" y="3205163"/>
          <p14:tracePt t="48923" x="2125663" y="3214688"/>
          <p14:tracePt t="48940" x="2116138" y="3214688"/>
          <p14:tracePt t="48956" x="2089150" y="3214688"/>
          <p14:tracePt t="48973" x="2071688" y="3214688"/>
          <p14:tracePt t="48990" x="2062163" y="3214688"/>
          <p14:tracePt t="49007" x="2054225" y="3214688"/>
          <p14:tracePt t="49040" x="2044700" y="3214688"/>
          <p14:tracePt t="49056" x="2036763" y="3214688"/>
          <p14:tracePt t="49086" x="2027238" y="3214688"/>
          <p14:tracePt t="49195" x="2036763" y="3214688"/>
          <p14:tracePt t="49203" x="2044700" y="3214688"/>
          <p14:tracePt t="49216" x="2054225" y="3214688"/>
          <p14:tracePt t="49237" x="2062163" y="3214688"/>
          <p14:tracePt t="49244" x="2071688" y="3214688"/>
          <p14:tracePt t="49257" x="2081213" y="3214688"/>
          <p14:tracePt t="49273" x="2089150" y="3214688"/>
          <p14:tracePt t="49290" x="2108200" y="3214688"/>
          <p14:tracePt t="49306" x="2116138" y="3214688"/>
          <p14:tracePt t="49323" x="2125663" y="3214688"/>
          <p14:tracePt t="49340" x="2143125" y="3214688"/>
          <p14:tracePt t="49356" x="2152650" y="3214688"/>
          <p14:tracePt t="49390" x="2160588" y="3214688"/>
          <p14:tracePt t="49406" x="2170113" y="3214688"/>
          <p14:tracePt t="49423" x="2187575" y="3214688"/>
          <p14:tracePt t="49440" x="2197100" y="3214688"/>
          <p14:tracePt t="49457" x="2268538" y="3214688"/>
          <p14:tracePt t="49473" x="2374900" y="3214688"/>
          <p14:tracePt t="49490" x="2446338" y="3214688"/>
          <p14:tracePt t="49506" x="2517775" y="3214688"/>
          <p14:tracePt t="49523" x="2562225" y="3214688"/>
          <p14:tracePt t="49525" x="2598738" y="3214688"/>
          <p14:tracePt t="49540" x="2687638" y="3214688"/>
          <p14:tracePt t="49556" x="2822575" y="3224213"/>
          <p14:tracePt t="49573" x="2965450" y="3224213"/>
          <p14:tracePt t="49590" x="3017838" y="3224213"/>
          <p14:tracePt t="49607" x="3044825" y="3224213"/>
          <p14:tracePt t="49623" x="3081338" y="3224213"/>
          <p14:tracePt t="49640" x="3116263" y="3224213"/>
          <p14:tracePt t="49656" x="3152775" y="3232150"/>
          <p14:tracePt t="49673" x="3187700" y="3241675"/>
          <p14:tracePt t="49690" x="3232150" y="3251200"/>
          <p14:tracePt t="49706" x="3259138" y="3259138"/>
          <p14:tracePt t="49723" x="3286125" y="3259138"/>
          <p14:tracePt t="49740" x="3303588" y="3268663"/>
          <p14:tracePt t="49756" x="3313113" y="3268663"/>
          <p14:tracePt t="49773" x="3330575" y="3268663"/>
          <p14:tracePt t="49790" x="3340100" y="3268663"/>
          <p14:tracePt t="49922" x="3340100" y="3259138"/>
          <p14:tracePt t="49964" x="3330575" y="3259138"/>
          <p14:tracePt t="49977" x="3322638" y="3259138"/>
          <p14:tracePt t="49991" x="3313113" y="3259138"/>
          <p14:tracePt t="50012" x="3295650" y="3268663"/>
          <p14:tracePt t="50025" x="3286125" y="3276600"/>
          <p14:tracePt t="50033" x="3276600" y="3276600"/>
          <p14:tracePt t="50040" x="3268663" y="3276600"/>
          <p14:tracePt t="50056" x="3241675" y="3276600"/>
          <p14:tracePt t="50073" x="3214688" y="3276600"/>
          <p14:tracePt t="50090" x="3205163" y="3276600"/>
          <p14:tracePt t="50107" x="3179763" y="3268663"/>
          <p14:tracePt t="50123" x="3160713" y="3259138"/>
          <p14:tracePt t="50140" x="3143250" y="3259138"/>
          <p14:tracePt t="50156" x="3089275" y="3241675"/>
          <p14:tracePt t="50173" x="3017838" y="3224213"/>
          <p14:tracePt t="50190" x="2857500" y="3197225"/>
          <p14:tracePt t="50206" x="2786063" y="3179763"/>
          <p14:tracePt t="50224" x="2724150" y="3170238"/>
          <p14:tracePt t="50240" x="2687638" y="3170238"/>
          <p14:tracePt t="50256" x="2660650" y="3170238"/>
          <p14:tracePt t="50273" x="2625725" y="3160713"/>
          <p14:tracePt t="50290" x="2598738" y="3152775"/>
          <p14:tracePt t="50306" x="2562225" y="3152775"/>
          <p14:tracePt t="50323" x="2536825" y="3152775"/>
          <p14:tracePt t="50340" x="2500313" y="3152775"/>
          <p14:tracePt t="50356" x="2465388" y="3152775"/>
          <p14:tracePt t="50373" x="2438400" y="3152775"/>
          <p14:tracePt t="50390" x="2393950" y="3152775"/>
          <p14:tracePt t="50406" x="2374900" y="3152775"/>
          <p14:tracePt t="50423" x="2357438" y="3152775"/>
          <p14:tracePt t="50440" x="2339975" y="3152775"/>
          <p14:tracePt t="50457" x="2322513" y="3152775"/>
          <p14:tracePt t="50490" x="2322513" y="3160713"/>
          <p14:tracePt t="50519" x="2330450" y="3170238"/>
          <p14:tracePt t="50533" x="2339975" y="3170238"/>
          <p14:tracePt t="50546" x="2347913" y="3179763"/>
          <p14:tracePt t="50556" x="2357438" y="3179763"/>
          <p14:tracePt t="50573" x="2374900" y="3179763"/>
          <p14:tracePt t="50590" x="2411413" y="3179763"/>
          <p14:tracePt t="50606" x="2428875" y="3179763"/>
          <p14:tracePt t="50623" x="2473325" y="3179763"/>
          <p14:tracePt t="50640" x="2500313" y="3179763"/>
          <p14:tracePt t="50656" x="2536825" y="3170238"/>
          <p14:tracePt t="50673" x="2544763" y="3170238"/>
          <p14:tracePt t="50690" x="2571750" y="3170238"/>
          <p14:tracePt t="50706" x="2616200" y="3170238"/>
          <p14:tracePt t="50723" x="2633663" y="3170238"/>
          <p14:tracePt t="50740" x="2679700" y="3170238"/>
          <p14:tracePt t="50756" x="2714625" y="3170238"/>
          <p14:tracePt t="50773" x="2751138" y="3170238"/>
          <p14:tracePt t="50790" x="2776538" y="3170238"/>
          <p14:tracePt t="50807" x="2803525" y="3170238"/>
          <p14:tracePt t="50823" x="2830513" y="3170238"/>
          <p14:tracePt t="50840" x="2857500" y="3170238"/>
          <p14:tracePt t="50856" x="2884488" y="3179763"/>
          <p14:tracePt t="50873" x="2901950" y="3179763"/>
          <p14:tracePt t="50890" x="2919413" y="3179763"/>
          <p14:tracePt t="50906" x="2938463" y="3179763"/>
          <p14:tracePt t="50923" x="2946400" y="3179763"/>
          <p14:tracePt t="50940" x="2965450" y="3179763"/>
          <p14:tracePt t="50956" x="2982913" y="3179763"/>
          <p14:tracePt t="50973" x="3000375" y="3179763"/>
          <p14:tracePt t="51006" x="3017838" y="3170238"/>
          <p14:tracePt t="51023" x="3027363" y="3170238"/>
          <p14:tracePt t="51040" x="3036888" y="3170238"/>
          <p14:tracePt t="51057" x="3054350" y="3170238"/>
          <p14:tracePt t="51073" x="3062288" y="3170238"/>
          <p14:tracePt t="51090" x="3081338" y="3170238"/>
          <p14:tracePt t="51106" x="3098800" y="3170238"/>
          <p14:tracePt t="51123" x="3133725" y="3170238"/>
          <p14:tracePt t="51140" x="3152775" y="3170238"/>
          <p14:tracePt t="51157" x="3179763" y="3170238"/>
          <p14:tracePt t="51173" x="3214688" y="3170238"/>
          <p14:tracePt t="51190" x="3241675" y="3170238"/>
          <p14:tracePt t="51206" x="3276600" y="3170238"/>
          <p14:tracePt t="51223" x="3295650" y="3170238"/>
          <p14:tracePt t="51240" x="3322638" y="3170238"/>
          <p14:tracePt t="51256" x="3340100" y="3170238"/>
          <p14:tracePt t="51273" x="3367088" y="3170238"/>
          <p14:tracePt t="51290" x="3375025" y="3170238"/>
          <p14:tracePt t="51306" x="3384550" y="3170238"/>
          <p14:tracePt t="51340" x="3394075" y="3170238"/>
          <p14:tracePt t="51555" x="3394075" y="3179763"/>
          <p14:tracePt t="51817" x="3384550" y="3179763"/>
          <p14:tracePt t="51822" x="3375025" y="3179763"/>
          <p14:tracePt t="51829" x="3367088" y="3179763"/>
          <p14:tracePt t="51840" x="3340100" y="3179763"/>
          <p14:tracePt t="51856" x="3276600" y="3170238"/>
          <p14:tracePt t="51873" x="3232150" y="3170238"/>
          <p14:tracePt t="51890" x="3197225" y="3170238"/>
          <p14:tracePt t="51906" x="3160713" y="3170238"/>
          <p14:tracePt t="51923" x="3125788" y="3170238"/>
          <p14:tracePt t="51940" x="3089275" y="3170238"/>
          <p14:tracePt t="51956" x="3044825" y="3170238"/>
          <p14:tracePt t="51973" x="2894013" y="3170238"/>
          <p14:tracePt t="51990" x="2751138" y="3170238"/>
          <p14:tracePt t="52006" x="2643188" y="3170238"/>
          <p14:tracePt t="52023" x="2517775" y="3170238"/>
          <p14:tracePt t="52040" x="2419350" y="3179763"/>
          <p14:tracePt t="52056" x="2160588" y="3187700"/>
          <p14:tracePt t="52073" x="2036763" y="3205163"/>
          <p14:tracePt t="52090" x="1946275" y="3214688"/>
          <p14:tracePt t="52106" x="1893888" y="3214688"/>
          <p14:tracePt t="52123" x="1847850" y="3224213"/>
          <p14:tracePt t="52140" x="1803400" y="3232150"/>
          <p14:tracePt t="52156" x="1768475" y="3232150"/>
          <p14:tracePt t="52173" x="1724025" y="3241675"/>
          <p14:tracePt t="52190" x="1697038" y="3241675"/>
          <p14:tracePt t="52206" x="1660525" y="3251200"/>
          <p14:tracePt t="52223" x="1643063" y="3251200"/>
          <p14:tracePt t="52240" x="1625600" y="3251200"/>
          <p14:tracePt t="52256" x="1616075" y="3251200"/>
          <p14:tracePt t="52273" x="1608138" y="3251200"/>
          <p14:tracePt t="52290" x="1598613" y="3251200"/>
          <p14:tracePt t="52307" x="1589088" y="3251200"/>
          <p14:tracePt t="52323" x="1589088" y="3241675"/>
          <p14:tracePt t="52370" x="1589088" y="3232150"/>
          <p14:tracePt t="52385" x="1589088" y="3224213"/>
          <p14:tracePt t="52453" x="1589088" y="3214688"/>
          <p14:tracePt t="52542" x="1589088" y="3205163"/>
          <p14:tracePt t="52583" x="1598613" y="3205163"/>
          <p14:tracePt t="52706" x="1598613" y="3197225"/>
          <p14:tracePt t="52713" x="1608138" y="3197225"/>
          <p14:tracePt t="52727" x="1608138" y="3187700"/>
          <p14:tracePt t="52748" x="1616075" y="3187700"/>
          <p14:tracePt t="52776" x="1625600" y="3187700"/>
          <p14:tracePt t="52789" x="1625600" y="3179763"/>
          <p14:tracePt t="52796" x="1633538" y="3179763"/>
          <p14:tracePt t="52824" x="1643063" y="3179763"/>
          <p14:tracePt t="52857" x="1652588" y="3179763"/>
          <p14:tracePt t="52885" x="1660525" y="3179763"/>
          <p14:tracePt t="52919" x="1670050" y="3179763"/>
          <p14:tracePt t="52939" x="1679575" y="3179763"/>
          <p14:tracePt t="52960" x="1687513" y="3179763"/>
          <p14:tracePt t="52975" x="1697038" y="3179763"/>
          <p14:tracePt t="52987" x="1704975" y="3179763"/>
          <p14:tracePt t="52994" x="1714500" y="3179763"/>
          <p14:tracePt t="53006" x="1724025" y="3179763"/>
          <p14:tracePt t="53023" x="1741488" y="3179763"/>
          <p14:tracePt t="53040" x="1751013" y="3179763"/>
          <p14:tracePt t="53056" x="1758950" y="3179763"/>
          <p14:tracePt t="53073" x="1776413" y="3179763"/>
          <p14:tracePt t="53090" x="1785938" y="3179763"/>
          <p14:tracePt t="53106" x="1795463" y="3187700"/>
          <p14:tracePt t="53123" x="1803400" y="3187700"/>
          <p14:tracePt t="53140" x="1822450" y="3187700"/>
          <p14:tracePt t="53156" x="1847850" y="3187700"/>
          <p14:tracePt t="53173" x="1884363" y="3187700"/>
          <p14:tracePt t="53190" x="1928813" y="3187700"/>
          <p14:tracePt t="53207" x="1973263" y="3187700"/>
          <p14:tracePt t="53223" x="2054225" y="3197225"/>
          <p14:tracePt t="53240" x="2098675" y="3197225"/>
          <p14:tracePt t="53257" x="2160588" y="3197225"/>
          <p14:tracePt t="53273" x="2187575" y="3197225"/>
          <p14:tracePt t="53290" x="2224088" y="3197225"/>
          <p14:tracePt t="53306" x="2251075" y="3197225"/>
          <p14:tracePt t="53323" x="2276475" y="3197225"/>
          <p14:tracePt t="53340" x="2303463" y="3197225"/>
          <p14:tracePt t="53356" x="2322513" y="3197225"/>
          <p14:tracePt t="53373" x="2357438" y="3197225"/>
          <p14:tracePt t="53390" x="2393950" y="3197225"/>
          <p14:tracePt t="53406" x="2428875" y="3197225"/>
          <p14:tracePt t="53423" x="2446338" y="3197225"/>
          <p14:tracePt t="53440" x="2473325" y="3197225"/>
          <p14:tracePt t="53456" x="2482850" y="3197225"/>
          <p14:tracePt t="53473" x="2490788" y="3197225"/>
          <p14:tracePt t="53490" x="2500313" y="3205163"/>
          <p14:tracePt t="53506" x="2509838" y="3205163"/>
          <p14:tracePt t="53523" x="2509838" y="3214688"/>
          <p14:tracePt t="53570" x="2500313" y="3214688"/>
          <p14:tracePt t="53591" x="2490788" y="3214688"/>
          <p14:tracePt t="53604" x="2482850" y="3214688"/>
          <p14:tracePt t="53612" x="2473325" y="3214688"/>
          <p14:tracePt t="53623" x="2465388" y="3214688"/>
          <p14:tracePt t="53640" x="2428875" y="3224213"/>
          <p14:tracePt t="53656" x="2401888" y="3232150"/>
          <p14:tracePt t="53673" x="2357438" y="3232150"/>
          <p14:tracePt t="53690" x="2339975" y="3251200"/>
          <p14:tracePt t="53707" x="2312988" y="3251200"/>
          <p14:tracePt t="53723" x="2276475" y="3259138"/>
          <p14:tracePt t="53740" x="2241550" y="3268663"/>
          <p14:tracePt t="53756" x="2170113" y="3276600"/>
          <p14:tracePt t="53773" x="2116138" y="3286125"/>
          <p14:tracePt t="53790" x="2081213" y="3295650"/>
          <p14:tracePt t="53807" x="2062163" y="3295650"/>
          <p14:tracePt t="53824" x="2036763" y="3295650"/>
          <p14:tracePt t="53856" x="2027238" y="3295650"/>
          <p14:tracePt t="53913" x="2027238" y="3286125"/>
          <p14:tracePt t="53927" x="2027238" y="3276600"/>
          <p14:tracePt t="53947" x="2027238" y="3268663"/>
          <p14:tracePt t="53961" x="2036763" y="3268663"/>
          <p14:tracePt t="53968" x="2036763" y="3259138"/>
          <p14:tracePt t="53975" x="2044700" y="3259138"/>
          <p14:tracePt t="53990" x="2054225" y="3259138"/>
          <p14:tracePt t="54006" x="2062163" y="3241675"/>
          <p14:tracePt t="54040" x="2071688" y="3232150"/>
          <p14:tracePt t="54057" x="2081213" y="3232150"/>
          <p14:tracePt t="54073" x="2081213" y="3224213"/>
          <p14:tracePt t="54090" x="2089150" y="3224213"/>
          <p14:tracePt t="54123" x="2098675" y="3224213"/>
          <p14:tracePt t="54153" x="2108200" y="3224213"/>
          <p14:tracePt t="54167" x="2116138" y="3224213"/>
          <p14:tracePt t="54201" x="2125663" y="3224213"/>
          <p14:tracePt t="54208" x="2125663" y="3214688"/>
          <p14:tracePt t="54235" x="2133600" y="3214688"/>
          <p14:tracePt t="54263" x="2143125" y="3214688"/>
          <p14:tracePt t="54283" x="2152650" y="3205163"/>
          <p14:tracePt t="54325" x="2160588" y="3205163"/>
          <p14:tracePt t="54331" x="2160588" y="3197225"/>
          <p14:tracePt t="54468" x="2170113" y="3197225"/>
          <p14:tracePt t="54750" x="2179638" y="3197225"/>
          <p14:tracePt t="54763" x="2187575" y="3197225"/>
          <p14:tracePt t="54770" x="2187575" y="3187700"/>
          <p14:tracePt t="54791" x="2197100" y="3187700"/>
          <p14:tracePt t="54825" x="2205038" y="3187700"/>
          <p14:tracePt t="54860" x="2214563" y="3187700"/>
          <p14:tracePt t="54873" x="2224088" y="3187700"/>
          <p14:tracePt t="54928" x="2232025" y="3187700"/>
          <p14:tracePt t="54976" x="2241550" y="3187700"/>
          <p14:tracePt t="55065" x="2251075" y="3187700"/>
          <p14:tracePt t="55154" x="2259013" y="3187700"/>
          <p14:tracePt t="55175" x="2268538" y="3187700"/>
          <p14:tracePt t="55243" x="2268538" y="3179763"/>
          <p14:tracePt t="55284" x="2259013" y="3179763"/>
          <p14:tracePt t="55298" x="2251075" y="3179763"/>
          <p14:tracePt t="55312" x="2241550" y="3179763"/>
          <p14:tracePt t="55319" x="2232025" y="3179763"/>
          <p14:tracePt t="55326" x="2214563" y="3179763"/>
          <p14:tracePt t="55340" x="2179638" y="3179763"/>
          <p14:tracePt t="55356" x="2143125" y="3179763"/>
          <p14:tracePt t="55374" x="2108200" y="3179763"/>
          <p14:tracePt t="55390" x="2081213" y="3187700"/>
          <p14:tracePt t="55407" x="2044700" y="3187700"/>
          <p14:tracePt t="55423" x="2000250" y="3197225"/>
          <p14:tracePt t="55440" x="1965325" y="3197225"/>
          <p14:tracePt t="55456" x="1928813" y="3197225"/>
          <p14:tracePt t="55473" x="1911350" y="3197225"/>
          <p14:tracePt t="55490" x="1901825" y="3197225"/>
          <p14:tracePt t="55506" x="1884363" y="3197225"/>
          <p14:tracePt t="55523" x="1874838" y="3197225"/>
          <p14:tracePt t="55540" x="1866900" y="3197225"/>
          <p14:tracePt t="55579" x="1866900" y="3187700"/>
          <p14:tracePt t="55614" x="1866900" y="3179763"/>
          <p14:tracePt t="55627" x="1866900" y="3170238"/>
          <p14:tracePt t="55641" x="1874838" y="3170238"/>
          <p14:tracePt t="55648" x="1884363" y="3160713"/>
          <p14:tracePt t="55661" x="1893888" y="3160713"/>
          <p14:tracePt t="55673" x="1901825" y="3152775"/>
          <p14:tracePt t="55690" x="1928813" y="3152775"/>
          <p14:tracePt t="55706" x="1946275" y="3143250"/>
          <p14:tracePt t="55723" x="1973263" y="3133725"/>
          <p14:tracePt t="55740" x="1990725" y="3133725"/>
          <p14:tracePt t="55757" x="2009775" y="3133725"/>
          <p14:tracePt t="55773" x="2027238" y="3133725"/>
          <p14:tracePt t="55790" x="2036763" y="3133725"/>
          <p14:tracePt t="55806" x="2044700" y="3133725"/>
          <p14:tracePt t="55823" x="2054225" y="3133725"/>
          <p14:tracePt t="55840" x="2062163" y="3133725"/>
          <p14:tracePt t="55856" x="2081213" y="3143250"/>
          <p14:tracePt t="55874" x="2098675" y="3152775"/>
          <p14:tracePt t="55890" x="2125663" y="3152775"/>
          <p14:tracePt t="55906" x="2143125" y="3160713"/>
          <p14:tracePt t="55923" x="2187575" y="3170238"/>
          <p14:tracePt t="55940" x="2224088" y="3179763"/>
          <p14:tracePt t="55956" x="2295525" y="3187700"/>
          <p14:tracePt t="55973" x="2357438" y="3197225"/>
          <p14:tracePt t="55990" x="2428875" y="3214688"/>
          <p14:tracePt t="56006" x="2455863" y="3224213"/>
          <p14:tracePt t="56023" x="2490788" y="3224213"/>
          <p14:tracePt t="56025" x="2500313" y="3224213"/>
          <p14:tracePt t="56040" x="2517775" y="3224213"/>
          <p14:tracePt t="56056" x="2544763" y="3224213"/>
          <p14:tracePt t="56073" x="2571750" y="3224213"/>
          <p14:tracePt t="56090" x="2589213" y="3224213"/>
          <p14:tracePt t="56106" x="2608263" y="3224213"/>
          <p14:tracePt t="56123" x="2625725" y="3224213"/>
          <p14:tracePt t="56140" x="2633663" y="3224213"/>
          <p14:tracePt t="56156" x="2652713" y="3224213"/>
          <p14:tracePt t="56173" x="2660650" y="3224213"/>
          <p14:tracePt t="56190" x="2679700" y="3224213"/>
          <p14:tracePt t="56206" x="2705100" y="3224213"/>
          <p14:tracePt t="56223" x="2732088" y="3214688"/>
          <p14:tracePt t="56240" x="2813050" y="3205163"/>
          <p14:tracePt t="56256" x="2847975" y="3205163"/>
          <p14:tracePt t="56273" x="2894013" y="3197225"/>
          <p14:tracePt t="56290" x="2919413" y="3187700"/>
          <p14:tracePt t="56306" x="2946400" y="3187700"/>
          <p14:tracePt t="56323" x="2965450" y="3187700"/>
          <p14:tracePt t="56340" x="2990850" y="3187700"/>
          <p14:tracePt t="56356" x="3017838" y="3179763"/>
          <p14:tracePt t="56373" x="3044825" y="3170238"/>
          <p14:tracePt t="56390" x="3071813" y="3170238"/>
          <p14:tracePt t="56406" x="3098800" y="3170238"/>
          <p14:tracePt t="56423" x="3133725" y="3160713"/>
          <p14:tracePt t="56440" x="3160713" y="3160713"/>
          <p14:tracePt t="56456" x="3187700" y="3160713"/>
          <p14:tracePt t="56473" x="3224213" y="3160713"/>
          <p14:tracePt t="56490" x="3241675" y="3160713"/>
          <p14:tracePt t="56506" x="3268663" y="3160713"/>
          <p14:tracePt t="56540" x="3286125" y="3160713"/>
          <p14:tracePt t="56556" x="3295650" y="3160713"/>
          <p14:tracePt t="56573" x="3303588" y="3160713"/>
          <p14:tracePt t="56590" x="3322638" y="3160713"/>
          <p14:tracePt t="56606" x="3330575" y="3160713"/>
          <p14:tracePt t="56623" x="3340100" y="3160713"/>
          <p14:tracePt t="56656" x="3357563" y="3160713"/>
          <p14:tracePt t="56673" x="3367088" y="3160713"/>
          <p14:tracePt t="56690" x="3375025" y="3160713"/>
          <p14:tracePt t="56706" x="3384550" y="3160713"/>
          <p14:tracePt t="56723" x="3394075" y="3160713"/>
          <p14:tracePt t="56740" x="3402013" y="3160713"/>
          <p14:tracePt t="56773" x="3411538" y="3160713"/>
          <p14:tracePt t="56790" x="3419475" y="3160713"/>
          <p14:tracePt t="56806" x="3438525" y="3160713"/>
          <p14:tracePt t="56823" x="3446463" y="3160713"/>
          <p14:tracePt t="56856" x="3465513" y="3160713"/>
          <p14:tracePt t="56873" x="3473450" y="3160713"/>
          <p14:tracePt t="56890" x="3500438" y="3160713"/>
          <p14:tracePt t="56906" x="3517900" y="3160713"/>
          <p14:tracePt t="56923" x="3544888" y="3160713"/>
          <p14:tracePt t="56940" x="3571875" y="3160713"/>
          <p14:tracePt t="56957" x="3598863" y="3160713"/>
          <p14:tracePt t="56973" x="3608388" y="3160713"/>
          <p14:tracePt t="56990" x="3633788" y="3160713"/>
          <p14:tracePt t="57006" x="3660775" y="3160713"/>
          <p14:tracePt t="57023" x="3679825" y="3160713"/>
          <p14:tracePt t="57040" x="3697288" y="3160713"/>
          <p14:tracePt t="57056" x="3705225" y="3160713"/>
          <p14:tracePt t="57073" x="3714750" y="3160713"/>
          <p14:tracePt t="57090" x="3732213" y="3160713"/>
          <p14:tracePt t="57123" x="3741738" y="3160713"/>
          <p14:tracePt t="57140" x="3751263" y="3160713"/>
          <p14:tracePt t="57156" x="3759200" y="3170238"/>
          <p14:tracePt t="57190" x="3768725" y="3170238"/>
          <p14:tracePt t="57206" x="3776663" y="3170238"/>
          <p14:tracePt t="57348" x="3776663" y="3179763"/>
          <p14:tracePt t="57437" x="3776663" y="3187700"/>
          <p14:tracePt t="59776" x="3776663" y="3179763"/>
          <p14:tracePt t="59783" x="3768725" y="3179763"/>
          <p14:tracePt t="59790" x="3759200" y="3179763"/>
          <p14:tracePt t="59806" x="3751263" y="3179763"/>
          <p14:tracePt t="59823" x="3741738" y="3170238"/>
          <p14:tracePt t="59840" x="3697288" y="3160713"/>
          <p14:tracePt t="59856" x="3625850" y="3143250"/>
          <p14:tracePt t="59873" x="3411538" y="3116263"/>
          <p14:tracePt t="59890" x="3313113" y="3089275"/>
          <p14:tracePt t="59906" x="3205163" y="3071813"/>
          <p14:tracePt t="59923" x="3116263" y="3054350"/>
          <p14:tracePt t="59940" x="3017838" y="3036888"/>
          <p14:tracePt t="59956" x="2928938" y="3017838"/>
          <p14:tracePt t="59973" x="2874963" y="3017838"/>
          <p14:tracePt t="59990" x="2840038" y="3017838"/>
          <p14:tracePt t="60006" x="2822575" y="3017838"/>
          <p14:tracePt t="60023" x="2795588" y="3017838"/>
          <p14:tracePt t="60040" x="2768600" y="3017838"/>
          <p14:tracePt t="60056" x="2759075" y="3017838"/>
          <p14:tracePt t="60073" x="2724150" y="3017838"/>
          <p14:tracePt t="60090" x="2714625" y="3017838"/>
          <p14:tracePt t="60106" x="2697163" y="3017838"/>
          <p14:tracePt t="60123" x="2687638" y="3017838"/>
          <p14:tracePt t="60601" x="2786063" y="3036888"/>
          <p14:tracePt t="60606" x="3375025" y="3108325"/>
          <p14:tracePt t="60614" x="3633788" y="3152775"/>
          <p14:tracePt t="60623" x="3687763" y="3152775"/>
          <p14:tracePt t="60640" x="3732213" y="3152775"/>
          <p14:tracePt t="60657" x="3741738" y="3160713"/>
          <p14:tracePt t="60673" x="3759200" y="3160713"/>
          <p14:tracePt t="60690" x="3768725" y="3170238"/>
          <p14:tracePt t="60706" x="3786188" y="3170238"/>
          <p14:tracePt t="60723" x="3830638" y="3179763"/>
          <p14:tracePt t="60740" x="3867150" y="3187700"/>
          <p14:tracePt t="60756" x="3929063" y="3187700"/>
          <p14:tracePt t="60773" x="3965575" y="3197225"/>
          <p14:tracePt t="60790" x="3990975" y="3205163"/>
          <p14:tracePt t="60806" x="4010025" y="3205163"/>
          <p14:tracePt t="60823" x="4027488" y="3205163"/>
          <p14:tracePt t="60840" x="4037013" y="3205163"/>
          <p14:tracePt t="60856" x="4044950" y="3205163"/>
          <p14:tracePt t="60900" x="4044950" y="3197225"/>
          <p14:tracePt t="60907" x="4037013" y="3197225"/>
          <p14:tracePt t="60923" x="4017963" y="3197225"/>
          <p14:tracePt t="60940" x="4010025" y="3197225"/>
          <p14:tracePt t="60956" x="3956050" y="3187700"/>
          <p14:tracePt t="60973" x="3919538" y="3187700"/>
          <p14:tracePt t="60990" x="3884613" y="3187700"/>
          <p14:tracePt t="61006" x="3857625" y="3187700"/>
          <p14:tracePt t="61023" x="3830638" y="3187700"/>
          <p14:tracePt t="61025" x="3822700" y="3187700"/>
          <p14:tracePt t="61040" x="3795713" y="3187700"/>
          <p14:tracePt t="61056" x="3768725" y="3187700"/>
          <p14:tracePt t="61073" x="3741738" y="3197225"/>
          <p14:tracePt t="61090" x="3714750" y="3197225"/>
          <p14:tracePt t="61106" x="3670300" y="3197225"/>
          <p14:tracePt t="61123" x="3643313" y="3197225"/>
          <p14:tracePt t="61140" x="3608388" y="3197225"/>
          <p14:tracePt t="61157" x="3581400" y="3197225"/>
          <p14:tracePt t="61173" x="3554413" y="3197225"/>
          <p14:tracePt t="61190" x="3527425" y="3197225"/>
          <p14:tracePt t="61207" x="3509963" y="3197225"/>
          <p14:tracePt t="61223" x="3473450" y="3197225"/>
          <p14:tracePt t="61240" x="3465513" y="3197225"/>
          <p14:tracePt t="61256" x="3446463" y="3197225"/>
          <p14:tracePt t="61273" x="3419475" y="3197225"/>
          <p14:tracePt t="61290" x="3402013" y="3197225"/>
          <p14:tracePt t="61307" x="3375025" y="3187700"/>
          <p14:tracePt t="61323" x="3340100" y="3179763"/>
          <p14:tracePt t="61340" x="3303588" y="3170238"/>
          <p14:tracePt t="61356" x="3295650" y="3170238"/>
          <p14:tracePt t="61373" x="3268663" y="3160713"/>
          <p14:tracePt t="61390" x="3251200" y="3160713"/>
          <p14:tracePt t="61407" x="3232150" y="3152775"/>
          <p14:tracePt t="61423" x="3224213" y="3152775"/>
          <p14:tracePt t="61440" x="3205163" y="3152775"/>
          <p14:tracePt t="61456" x="3197225" y="3152775"/>
          <p14:tracePt t="61473" x="3187700" y="3152775"/>
          <p14:tracePt t="61490" x="3179763" y="3152775"/>
          <p14:tracePt t="61506" x="3170238" y="3152775"/>
          <p14:tracePt t="61524" x="3152775" y="3152775"/>
          <p14:tracePt t="61540" x="3152775" y="3143250"/>
          <p14:tracePt t="61557" x="3133725" y="3143250"/>
          <p14:tracePt t="61573" x="3125788" y="3143250"/>
          <p14:tracePt t="61590" x="3116263" y="3143250"/>
          <p14:tracePt t="61623" x="3108325" y="3143250"/>
          <p14:tracePt t="61640" x="3098800" y="3143250"/>
          <p14:tracePt t="61757" x="3098800" y="3133725"/>
          <p14:tracePt t="61764" x="3108325" y="3133725"/>
          <p14:tracePt t="61778" x="3116263" y="3133725"/>
          <p14:tracePt t="61792" x="3125788" y="3133725"/>
          <p14:tracePt t="61806" x="3143250" y="3133725"/>
          <p14:tracePt t="61823" x="3152775" y="3133725"/>
          <p14:tracePt t="61840" x="3179763" y="3133725"/>
          <p14:tracePt t="61856" x="3214688" y="3125788"/>
          <p14:tracePt t="61873" x="3251200" y="3116263"/>
          <p14:tracePt t="61890" x="3276600" y="3116263"/>
          <p14:tracePt t="61906" x="3295650" y="3116263"/>
          <p14:tracePt t="61923" x="3322638" y="3108325"/>
          <p14:tracePt t="61940" x="3330575" y="3108325"/>
          <p14:tracePt t="61956" x="3357563" y="3108325"/>
          <p14:tracePt t="61973" x="3367088" y="3108325"/>
          <p14:tracePt t="61990" x="3375025" y="3108325"/>
          <p14:tracePt t="62006" x="3394075" y="3108325"/>
          <p14:tracePt t="62040" x="3411538" y="3108325"/>
          <p14:tracePt t="62056" x="3419475" y="3108325"/>
          <p14:tracePt t="62073" x="3446463" y="3108325"/>
          <p14:tracePt t="62090" x="3465513" y="3108325"/>
          <p14:tracePt t="62106" x="3490913" y="3108325"/>
          <p14:tracePt t="62123" x="3517900" y="3108325"/>
          <p14:tracePt t="62140" x="3544888" y="3108325"/>
          <p14:tracePt t="62156" x="3589338" y="3108325"/>
          <p14:tracePt t="62173" x="3608388" y="3108325"/>
          <p14:tracePt t="62190" x="3633788" y="3108325"/>
          <p14:tracePt t="62206" x="3643313" y="3108325"/>
          <p14:tracePt t="62223" x="3660775" y="3108325"/>
          <p14:tracePt t="62240" x="3670300" y="3108325"/>
          <p14:tracePt t="62273" x="3687763" y="3098800"/>
          <p14:tracePt t="62290" x="3697288" y="3098800"/>
          <p14:tracePt t="62306" x="3697288" y="3089275"/>
          <p14:tracePt t="62323" x="3705225" y="3081338"/>
          <p14:tracePt t="62340" x="3705225" y="3071813"/>
          <p14:tracePt t="62356" x="3714750" y="3062288"/>
          <p14:tracePt t="62375" x="3714750" y="3054350"/>
          <p14:tracePt t="62395" x="3714750" y="3044825"/>
          <p14:tracePt t="62415" x="3714750" y="3036888"/>
          <p14:tracePt t="62429" x="3714750" y="3027363"/>
          <p14:tracePt t="62450" x="3714750" y="3017838"/>
          <p14:tracePt t="62471" x="3714750" y="3009900"/>
          <p14:tracePt t="62484" x="3714750" y="3000375"/>
          <p14:tracePt t="62504" x="3714750" y="2990850"/>
          <p14:tracePt t="62511" x="3714750" y="2982913"/>
          <p14:tracePt t="62526" x="3714750" y="2973388"/>
          <p14:tracePt t="62546" x="3714750" y="2965450"/>
          <p14:tracePt t="62559" x="3714750" y="2955925"/>
          <p14:tracePt t="62573" x="3714750" y="2946400"/>
          <p14:tracePt t="62590" x="3714750" y="2938463"/>
          <p14:tracePt t="62607" x="3714750" y="2928938"/>
          <p14:tracePt t="62623" x="3714750" y="2911475"/>
          <p14:tracePt t="62640" x="3714750" y="2901950"/>
          <p14:tracePt t="62656" x="3705225" y="2894013"/>
          <p14:tracePt t="62673" x="3705225" y="2884488"/>
          <p14:tracePt t="62690" x="3687763" y="2867025"/>
          <p14:tracePt t="62706" x="3679825" y="2857500"/>
          <p14:tracePt t="62723" x="3652838" y="2847975"/>
          <p14:tracePt t="62740" x="3625850" y="2840038"/>
          <p14:tracePt t="62757" x="3589338" y="2840038"/>
          <p14:tracePt t="62773" x="3544888" y="2822575"/>
          <p14:tracePt t="62790" x="3509963" y="2822575"/>
          <p14:tracePt t="62806" x="3455988" y="2813050"/>
          <p14:tracePt t="62823" x="3438525" y="2803525"/>
          <p14:tracePt t="62840" x="3411538" y="2803525"/>
          <p14:tracePt t="62856" x="3384550" y="2803525"/>
          <p14:tracePt t="62873" x="3367088" y="2795588"/>
          <p14:tracePt t="62890" x="3340100" y="2795588"/>
          <p14:tracePt t="62906" x="3322638" y="2795588"/>
          <p14:tracePt t="62923" x="3295650" y="2795588"/>
          <p14:tracePt t="62940" x="3268663" y="2795588"/>
          <p14:tracePt t="62957" x="3251200" y="2795588"/>
          <p14:tracePt t="62973" x="3205163" y="2795588"/>
          <p14:tracePt t="62990" x="3179763" y="2803525"/>
          <p14:tracePt t="63006" x="3143250" y="2813050"/>
          <p14:tracePt t="63023" x="3125788" y="2822575"/>
          <p14:tracePt t="63040" x="3098800" y="2830513"/>
          <p14:tracePt t="63056" x="3081338" y="2840038"/>
          <p14:tracePt t="63073" x="3071813" y="2847975"/>
          <p14:tracePt t="63090" x="3054350" y="2857500"/>
          <p14:tracePt t="63107" x="3044825" y="2874963"/>
          <p14:tracePt t="63123" x="3036888" y="2884488"/>
          <p14:tracePt t="63140" x="3036888" y="2894013"/>
          <p14:tracePt t="63156" x="3036888" y="2901950"/>
          <p14:tracePt t="63173" x="3036888" y="2911475"/>
          <p14:tracePt t="63190" x="3036888" y="2919413"/>
          <p14:tracePt t="63223" x="3036888" y="2928938"/>
          <p14:tracePt t="63240" x="3036888" y="2938463"/>
          <p14:tracePt t="63256" x="3036888" y="2946400"/>
          <p14:tracePt t="63273" x="3036888" y="2955925"/>
          <p14:tracePt t="63293" x="3036888" y="2965450"/>
          <p14:tracePt t="63308" x="3036888" y="2973388"/>
          <p14:tracePt t="63323" x="3044825" y="2982913"/>
          <p14:tracePt t="63340" x="3044825" y="2990850"/>
          <p14:tracePt t="63356" x="3062288" y="3017838"/>
          <p14:tracePt t="63373" x="3062288" y="3036888"/>
          <p14:tracePt t="63390" x="3071813" y="3062288"/>
          <p14:tracePt t="63406" x="3071813" y="3089275"/>
          <p14:tracePt t="63423" x="3071813" y="3108325"/>
          <p14:tracePt t="63440" x="3081338" y="3116263"/>
          <p14:tracePt t="63457" x="3081338" y="3133725"/>
          <p14:tracePt t="63473" x="3089275" y="3143250"/>
          <p14:tracePt t="63490" x="3098800" y="3152775"/>
          <p14:tracePt t="63506" x="3108325" y="3160713"/>
          <p14:tracePt t="63523" x="3116263" y="3160713"/>
          <p14:tracePt t="63540" x="3125788" y="3170238"/>
          <p14:tracePt t="63556" x="3133725" y="3179763"/>
          <p14:tracePt t="63574" x="3152775" y="3187700"/>
          <p14:tracePt t="63607" x="3170238" y="3197225"/>
          <p14:tracePt t="63623" x="3187700" y="3197225"/>
          <p14:tracePt t="63640" x="3197225" y="3205163"/>
          <p14:tracePt t="63656" x="3214688" y="3214688"/>
          <p14:tracePt t="63673" x="3232150" y="3224213"/>
          <p14:tracePt t="63690" x="3259138" y="3232150"/>
          <p14:tracePt t="63706" x="3268663" y="3241675"/>
          <p14:tracePt t="63723" x="3286125" y="3241675"/>
          <p14:tracePt t="63740" x="3303588" y="3251200"/>
          <p14:tracePt t="63756" x="3313113" y="3251200"/>
          <p14:tracePt t="63773" x="3340100" y="3251200"/>
          <p14:tracePt t="63790" x="3348038" y="3251200"/>
          <p14:tracePt t="63807" x="3375025" y="3251200"/>
          <p14:tracePt t="63823" x="3384550" y="3251200"/>
          <p14:tracePt t="63840" x="3402013" y="3251200"/>
          <p14:tracePt t="63856" x="3438525" y="3251200"/>
          <p14:tracePt t="63873" x="3473450" y="3251200"/>
          <p14:tracePt t="63890" x="3536950" y="3241675"/>
          <p14:tracePt t="63906" x="3571875" y="3241675"/>
          <p14:tracePt t="63923" x="3598863" y="3241675"/>
          <p14:tracePt t="63940" x="3616325" y="3232150"/>
          <p14:tracePt t="63956" x="3625850" y="3232150"/>
          <p14:tracePt t="63973" x="3643313" y="3214688"/>
          <p14:tracePt t="63990" x="3652838" y="3214688"/>
          <p14:tracePt t="64006" x="3660775" y="3205163"/>
          <p14:tracePt t="64023" x="3670300" y="3205163"/>
          <p14:tracePt t="64040" x="3679825" y="3197225"/>
          <p14:tracePt t="64056" x="3679825" y="3179763"/>
          <p14:tracePt t="64073" x="3687763" y="3179763"/>
          <p14:tracePt t="64090" x="3687763" y="3160713"/>
          <p14:tracePt t="64106" x="3697288" y="3160713"/>
          <p14:tracePt t="64123" x="3697288" y="3143250"/>
          <p14:tracePt t="64157" x="3697288" y="3133725"/>
          <p14:tracePt t="64173" x="3697288" y="3116263"/>
          <p14:tracePt t="64206" x="3697288" y="3098800"/>
          <p14:tracePt t="64223" x="3697288" y="3089275"/>
          <p14:tracePt t="64256" x="3697288" y="3081338"/>
          <p14:tracePt t="64280" x="3697288" y="3071813"/>
          <p14:tracePt t="64294" x="3697288" y="3062288"/>
          <p14:tracePt t="64322" x="3697288" y="3054350"/>
          <p14:tracePt t="64356" x="3697288" y="3044825"/>
          <p14:tracePt t="64362" x="3687763" y="3044825"/>
          <p14:tracePt t="64384" x="3687763" y="3036888"/>
          <p14:tracePt t="64390" x="3679825" y="3036888"/>
          <p14:tracePt t="64406" x="3679825" y="3027363"/>
          <p14:tracePt t="64424" x="3670300" y="3027363"/>
          <p14:tracePt t="64440" x="3670300" y="3017838"/>
          <p14:tracePt t="64589" x="3660775" y="3017838"/>
          <p14:tracePt t="64664" x="3652838" y="3017838"/>
          <p14:tracePt t="64671" x="3652838" y="3027363"/>
          <p14:tracePt t="64692" x="3643313" y="3027363"/>
          <p14:tracePt t="64699" x="3643313" y="3036888"/>
          <p14:tracePt t="64712" x="3633788" y="3036888"/>
          <p14:tracePt t="64727" x="3633788" y="3044825"/>
          <p14:tracePt t="64740" x="3625850" y="3044825"/>
          <p14:tracePt t="64781" x="3625850" y="3054350"/>
          <p14:tracePt t="64788" x="3616325" y="3054350"/>
          <p14:tracePt t="64809" x="3616325" y="3062288"/>
          <p14:tracePt t="64823" x="3608388" y="3062288"/>
          <p14:tracePt t="64829" x="3608388" y="3071813"/>
          <p14:tracePt t="64840" x="3598863" y="3071813"/>
          <p14:tracePt t="64857" x="3598863" y="3081338"/>
          <p14:tracePt t="64873" x="3589338" y="3081338"/>
          <p14:tracePt t="64891" x="3589338" y="3089275"/>
          <p14:tracePt t="64926" x="3589338" y="3098800"/>
          <p14:tracePt t="64952" x="3589338" y="3108325"/>
          <p14:tracePt t="64987" x="3589338" y="3116263"/>
          <p14:tracePt t="65014" x="3589338" y="3125788"/>
          <p14:tracePt t="65048" x="3589338" y="3133725"/>
          <p14:tracePt t="65062" x="3598863" y="3133725"/>
          <p14:tracePt t="65076" x="3608388" y="3133725"/>
          <p14:tracePt t="65083" x="3608388" y="3143250"/>
          <p14:tracePt t="65097" x="3608388" y="3152775"/>
          <p14:tracePt t="65106" x="3616325" y="3152775"/>
          <p14:tracePt t="65123" x="3625850" y="3152775"/>
          <p14:tracePt t="65140" x="3633788" y="3152775"/>
          <p14:tracePt t="65156" x="3643313" y="3152775"/>
          <p14:tracePt t="65173" x="3660775" y="3152775"/>
          <p14:tracePt t="65206" x="3670300" y="3152775"/>
          <p14:tracePt t="65223" x="3679825" y="3152775"/>
          <p14:tracePt t="65336" x="3679825" y="3143250"/>
          <p14:tracePt t="65364" x="3679825" y="3133725"/>
          <p14:tracePt t="65384" x="3679825" y="3125788"/>
          <p14:tracePt t="65398" x="3679825" y="3116263"/>
          <p14:tracePt t="65412" x="3679825" y="3108325"/>
          <p14:tracePt t="65425" x="3679825" y="3098800"/>
          <p14:tracePt t="65446" x="3679825" y="3089275"/>
          <p14:tracePt t="65460" x="3679825" y="3081338"/>
          <p14:tracePt t="65474" x="3679825" y="3071813"/>
          <p14:tracePt t="65487" x="3679825" y="3062288"/>
          <p14:tracePt t="65494" x="3670300" y="3062288"/>
          <p14:tracePt t="65506" x="3670300" y="3054350"/>
          <p14:tracePt t="65523" x="3670300" y="3044825"/>
          <p14:tracePt t="65540" x="3660775" y="3027363"/>
          <p14:tracePt t="65556" x="3660775" y="3017838"/>
          <p14:tracePt t="65573" x="3660775" y="3009900"/>
          <p14:tracePt t="65590" x="3643313" y="2990850"/>
          <p14:tracePt t="65606" x="3633788" y="2982913"/>
          <p14:tracePt t="65624" x="3608388" y="2965450"/>
          <p14:tracePt t="65640" x="3589338" y="2965450"/>
          <p14:tracePt t="65656" x="3581400" y="2955925"/>
          <p14:tracePt t="65673" x="3544888" y="2946400"/>
          <p14:tracePt t="65690" x="3517900" y="2946400"/>
          <p14:tracePt t="65707" x="3482975" y="2938463"/>
          <p14:tracePt t="65723" x="3465513" y="2938463"/>
          <p14:tracePt t="65740" x="3438525" y="2938463"/>
          <p14:tracePt t="65756" x="3419475" y="2938463"/>
          <p14:tracePt t="65773" x="3402013" y="2938463"/>
          <p14:tracePt t="65790" x="3375025" y="2938463"/>
          <p14:tracePt t="65806" x="3357563" y="2946400"/>
          <p14:tracePt t="65823" x="3330575" y="2946400"/>
          <p14:tracePt t="65840" x="3313113" y="2955925"/>
          <p14:tracePt t="65857" x="3295650" y="2965450"/>
          <p14:tracePt t="65873" x="3286125" y="2973388"/>
          <p14:tracePt t="65890" x="3276600" y="2973388"/>
          <p14:tracePt t="65906" x="3259138" y="2990850"/>
          <p14:tracePt t="65923" x="3251200" y="3009900"/>
          <p14:tracePt t="65940" x="3251200" y="3017838"/>
          <p14:tracePt t="65956" x="3241675" y="3036888"/>
          <p14:tracePt t="65973" x="3241675" y="3044825"/>
          <p14:tracePt t="65990" x="3241675" y="3062288"/>
          <p14:tracePt t="66006" x="3241675" y="3071813"/>
          <p14:tracePt t="66023" x="3241675" y="3089275"/>
          <p14:tracePt t="66040" x="3241675" y="3098800"/>
          <p14:tracePt t="66056" x="3241675" y="3108325"/>
          <p14:tracePt t="66073" x="3251200" y="3108325"/>
          <p14:tracePt t="66090" x="3251200" y="3116263"/>
          <p14:tracePt t="66106" x="3259138" y="3116263"/>
          <p14:tracePt t="66123" x="3259138" y="3125788"/>
          <p14:tracePt t="66140" x="3268663" y="3133725"/>
          <p14:tracePt t="66159" x="3276600" y="3143250"/>
          <p14:tracePt t="66186" x="3276600" y="3152775"/>
          <p14:tracePt t="66194" x="3286125" y="3152775"/>
          <p14:tracePt t="66207" x="3295650" y="3152775"/>
          <p14:tracePt t="66223" x="3303588" y="3152775"/>
          <p14:tracePt t="66240" x="3313113" y="3152775"/>
          <p14:tracePt t="66256" x="3340100" y="3152775"/>
          <p14:tracePt t="66273" x="3348038" y="3152775"/>
          <p14:tracePt t="66290" x="3357563" y="3143250"/>
          <p14:tracePt t="66306" x="3375025" y="3143250"/>
          <p14:tracePt t="66323" x="3384550" y="3133725"/>
          <p14:tracePt t="66340" x="3411538" y="3125788"/>
          <p14:tracePt t="66356" x="3429000" y="3125788"/>
          <p14:tracePt t="66373" x="3446463" y="3125788"/>
          <p14:tracePt t="66390" x="3465513" y="3125788"/>
          <p14:tracePt t="66406" x="3509963" y="3125788"/>
          <p14:tracePt t="66423" x="3544888" y="3125788"/>
          <p14:tracePt t="66440" x="3571875" y="3125788"/>
          <p14:tracePt t="66456" x="3598863" y="3125788"/>
          <p14:tracePt t="66473" x="3616325" y="3125788"/>
          <p14:tracePt t="66490" x="3633788" y="3125788"/>
          <p14:tracePt t="66506" x="3643313" y="3125788"/>
          <p14:tracePt t="66523" x="3652838" y="3116263"/>
          <p14:tracePt t="66540" x="3652838" y="3108325"/>
          <p14:tracePt t="66556" x="3652838" y="3089275"/>
          <p14:tracePt t="66573" x="3652838" y="3071813"/>
          <p14:tracePt t="66590" x="3652838" y="3062288"/>
          <p14:tracePt t="66606" x="3652838" y="3036888"/>
          <p14:tracePt t="66623" x="3652838" y="3027363"/>
          <p14:tracePt t="66640" x="3652838" y="3009900"/>
          <p14:tracePt t="66656" x="3652838" y="3000375"/>
          <p14:tracePt t="66673" x="3652838" y="2982913"/>
          <p14:tracePt t="66690" x="3652838" y="2973388"/>
          <p14:tracePt t="66707" x="3652838" y="2965450"/>
          <p14:tracePt t="66723" x="3652838" y="2955925"/>
          <p14:tracePt t="66740" x="3643313" y="2955925"/>
          <p14:tracePt t="66756" x="3633788" y="2946400"/>
          <p14:tracePt t="66773" x="3616325" y="2938463"/>
          <p14:tracePt t="66790" x="3598863" y="2928938"/>
          <p14:tracePt t="66806" x="3589338" y="2928938"/>
          <p14:tracePt t="66824" x="3554413" y="2919413"/>
          <p14:tracePt t="66840" x="3536950" y="2911475"/>
          <p14:tracePt t="66856" x="3509963" y="2911475"/>
          <p14:tracePt t="66873" x="3473450" y="2911475"/>
          <p14:tracePt t="66890" x="3455988" y="2901950"/>
          <p14:tracePt t="66906" x="3419475" y="2901950"/>
          <p14:tracePt t="66923" x="3402013" y="2901950"/>
          <p14:tracePt t="66940" x="3367088" y="2901950"/>
          <p14:tracePt t="66956" x="3357563" y="2911475"/>
          <p14:tracePt t="66973" x="3330575" y="2919413"/>
          <p14:tracePt t="66990" x="3303588" y="2919413"/>
          <p14:tracePt t="67006" x="3286125" y="2928938"/>
          <p14:tracePt t="67023" x="3268663" y="2938463"/>
          <p14:tracePt t="67040" x="3251200" y="2946400"/>
          <p14:tracePt t="67057" x="3232150" y="2955925"/>
          <p14:tracePt t="67073" x="3214688" y="2965450"/>
          <p14:tracePt t="67090" x="3205163" y="2973388"/>
          <p14:tracePt t="67106" x="3197225" y="2973388"/>
          <p14:tracePt t="67123" x="3197225" y="2982913"/>
          <p14:tracePt t="67156" x="3197225" y="2990850"/>
          <p14:tracePt t="67173" x="3197225" y="3000375"/>
          <p14:tracePt t="67190" x="3197225" y="3009900"/>
          <p14:tracePt t="67206" x="3197225" y="3017838"/>
          <p14:tracePt t="67223" x="3197225" y="3027363"/>
          <p14:tracePt t="67240" x="3205163" y="3036888"/>
          <p14:tracePt t="67256" x="3205163" y="3054350"/>
          <p14:tracePt t="67273" x="3224213" y="3054350"/>
          <p14:tracePt t="67290" x="3232150" y="3062288"/>
          <p14:tracePt t="67307" x="3241675" y="3081338"/>
          <p14:tracePt t="67323" x="3241675" y="3089275"/>
          <p14:tracePt t="67340" x="3259138" y="3089275"/>
          <p14:tracePt t="67356" x="3259138" y="3098800"/>
          <p14:tracePt t="67373" x="3268663" y="3098800"/>
          <p14:tracePt t="67406" x="3276600" y="3116263"/>
          <p14:tracePt t="67423" x="3295650" y="3116263"/>
          <p14:tracePt t="67440" x="3295650" y="3125788"/>
          <p14:tracePt t="67456" x="3313113" y="3125788"/>
          <p14:tracePt t="67473" x="3322638" y="3125788"/>
          <p14:tracePt t="67490" x="3330575" y="3125788"/>
          <p14:tracePt t="67506" x="3340100" y="3125788"/>
          <p14:tracePt t="67525" x="3348038" y="3125788"/>
          <p14:tracePt t="67558" x="3357563" y="3125788"/>
          <p14:tracePt t="67585" x="3367088" y="3125788"/>
          <p14:tracePt t="67592" x="3375025" y="3125788"/>
          <p14:tracePt t="67619" x="3384550" y="3125788"/>
          <p14:tracePt t="67633" x="3384550" y="3116263"/>
          <p14:tracePt t="67647" x="3384550" y="3108325"/>
          <p14:tracePt t="67654" x="3394075" y="3108325"/>
          <p14:tracePt t="67681" x="3402013" y="3108325"/>
          <p14:tracePt t="67688" x="3402013" y="3098800"/>
          <p14:tracePt t="67702" x="3411538" y="3098800"/>
          <p14:tracePt t="67722" x="3411538" y="3089275"/>
          <p14:tracePt t="67743" x="3419475" y="3089275"/>
          <p14:tracePt t="67777" x="3429000" y="3089275"/>
          <p14:tracePt t="67798" x="3446463" y="3089275"/>
          <p14:tracePt t="67812" x="3455988" y="3089275"/>
          <p14:tracePt t="67818" x="3465513" y="3089275"/>
          <p14:tracePt t="67826" x="3473450" y="3089275"/>
          <p14:tracePt t="67841" x="3490913" y="3089275"/>
          <p14:tracePt t="67856" x="3509963" y="3089275"/>
          <p14:tracePt t="67873" x="3527425" y="3089275"/>
          <p14:tracePt t="67890" x="3536950" y="3089275"/>
          <p14:tracePt t="67923" x="3544888" y="3089275"/>
          <p14:tracePt t="68065" x="3544888" y="3081338"/>
          <p14:tracePt t="68100" x="3544888" y="3071813"/>
          <p14:tracePt t="68108" x="3544888" y="3062288"/>
          <p14:tracePt t="72206" x="3732213" y="3054350"/>
          <p14:tracePt t="72213" x="3894138" y="3027363"/>
          <p14:tracePt t="72223" x="3990975" y="3017838"/>
          <p14:tracePt t="72240" x="4170363" y="2990850"/>
          <p14:tracePt t="72256" x="4286250" y="2990850"/>
          <p14:tracePt t="72273" x="4411663" y="2990850"/>
          <p14:tracePt t="72290" x="4589463" y="3017838"/>
          <p14:tracePt t="72306" x="4714875" y="3036888"/>
          <p14:tracePt t="72323" x="5018088" y="3044825"/>
          <p14:tracePt t="72340" x="5143500" y="3054350"/>
          <p14:tracePt t="72357" x="5187950" y="3062288"/>
          <p14:tracePt t="72373" x="5205413" y="3062288"/>
          <p14:tracePt t="72390" x="5214938" y="3062288"/>
          <p14:tracePt t="72406" x="5224463" y="3062288"/>
          <p14:tracePt t="72423" x="5232400" y="3062288"/>
          <p14:tracePt t="72440" x="5251450" y="3062288"/>
          <p14:tracePt t="72456" x="5259388" y="3062288"/>
          <p14:tracePt t="72473" x="5268913" y="3062288"/>
          <p14:tracePt t="72490" x="5286375" y="3062288"/>
          <p14:tracePt t="72506" x="5295900" y="3062288"/>
          <p14:tracePt t="72523" x="5322888" y="3062288"/>
          <p14:tracePt t="72540" x="5357813" y="3062288"/>
          <p14:tracePt t="72556" x="5491163" y="3062288"/>
          <p14:tracePt t="72573" x="5608638" y="3062288"/>
          <p14:tracePt t="72590" x="5776913" y="3062288"/>
          <p14:tracePt t="72606" x="6126163" y="3062288"/>
          <p14:tracePt t="72623" x="6276975" y="3062288"/>
          <p14:tracePt t="72640" x="6375400" y="3062288"/>
          <p14:tracePt t="72656" x="6438900" y="3062288"/>
          <p14:tracePt t="72673" x="6554788" y="3062288"/>
          <p14:tracePt t="72690" x="6608763" y="3062288"/>
          <p14:tracePt t="72707" x="6661150" y="3062288"/>
          <p14:tracePt t="72723" x="6670675" y="3062288"/>
          <p14:tracePt t="72740" x="6688138" y="3062288"/>
          <p14:tracePt t="72756" x="6697663" y="3062288"/>
          <p14:tracePt t="72773" x="6705600" y="3062288"/>
          <p14:tracePt t="72790" x="6715125" y="3062288"/>
          <p14:tracePt t="72806" x="6724650" y="3062288"/>
          <p14:tracePt t="72906" x="6715125" y="3062288"/>
          <p14:tracePt t="72933" x="6705600" y="3062288"/>
          <p14:tracePt t="72988" x="6697663" y="3062288"/>
          <p14:tracePt t="73022" x="6688138" y="3062288"/>
          <p14:tracePt t="73029" x="6680200" y="3062288"/>
          <p14:tracePt t="73043" x="6670675" y="3062288"/>
          <p14:tracePt t="73057" x="6661150" y="3062288"/>
          <p14:tracePt t="73077" x="6653213" y="3062288"/>
          <p14:tracePt t="73090" x="6643688" y="3062288"/>
          <p14:tracePt t="73106" x="6634163" y="3062288"/>
          <p14:tracePt t="73123" x="6626225" y="3062288"/>
          <p14:tracePt t="73140" x="6616700" y="3062288"/>
          <p14:tracePt t="73156" x="6608763" y="3062288"/>
          <p14:tracePt t="73173" x="6589713" y="3062288"/>
          <p14:tracePt t="73190" x="6581775" y="3062288"/>
          <p14:tracePt t="73207" x="6572250" y="3062288"/>
          <p14:tracePt t="73223" x="6562725" y="3071813"/>
          <p14:tracePt t="73240" x="6554788" y="3071813"/>
          <p14:tracePt t="73256" x="6545263" y="3081338"/>
          <p14:tracePt t="73273" x="6537325" y="3081338"/>
          <p14:tracePt t="73290" x="6527800" y="3089275"/>
          <p14:tracePt t="73323" x="6518275" y="3089275"/>
          <p14:tracePt t="73345" x="6510338" y="3089275"/>
          <p14:tracePt t="73640" x="6518275" y="3089275"/>
          <p14:tracePt t="73660" x="6527800" y="3089275"/>
          <p14:tracePt t="73667" x="6537325" y="3089275"/>
          <p14:tracePt t="73680" x="6545263" y="3089275"/>
          <p14:tracePt t="73701" x="6554788" y="3089275"/>
          <p14:tracePt t="73721" x="6562725" y="3089275"/>
          <p14:tracePt t="73742" x="6572250" y="3089275"/>
          <p14:tracePt t="73763" x="6581775" y="3089275"/>
          <p14:tracePt t="73784" x="6589713" y="3089275"/>
          <p14:tracePt t="73804" x="6599238" y="3089275"/>
          <p14:tracePt t="73818" x="6608763" y="3089275"/>
          <p14:tracePt t="73840" x="6616700" y="3089275"/>
          <p14:tracePt t="73872" x="6626225" y="3089275"/>
          <p14:tracePt t="73907" x="6634163" y="3089275"/>
          <p14:tracePt t="73935" x="6643688" y="3089275"/>
          <p14:tracePt t="73996" x="6653213" y="3089275"/>
          <p14:tracePt t="74230" x="6653213" y="3081338"/>
          <p14:tracePt t="74249" x="6661150" y="3081338"/>
          <p14:tracePt t="74592" x="6670675" y="3081338"/>
          <p14:tracePt t="74647" x="6680200" y="3081338"/>
          <p14:tracePt t="74675" x="6688138" y="3081338"/>
          <p14:tracePt t="74716" x="6697663" y="3081338"/>
          <p14:tracePt t="74846" x="6697663" y="3089275"/>
          <p14:tracePt t="74860" x="6688138" y="3089275"/>
          <p14:tracePt t="74867" x="6680200" y="3089275"/>
          <p14:tracePt t="74880" x="6680200" y="3098800"/>
          <p14:tracePt t="74890" x="6670675" y="3098800"/>
          <p14:tracePt t="74907" x="6643688" y="3108325"/>
          <p14:tracePt t="74923" x="6634163" y="3108325"/>
          <p14:tracePt t="74940" x="6608763" y="3116263"/>
          <p14:tracePt t="74956" x="6562725" y="3125788"/>
          <p14:tracePt t="74973" x="6537325" y="3125788"/>
          <p14:tracePt t="74990" x="6518275" y="3125788"/>
          <p14:tracePt t="75006" x="6510338" y="3125788"/>
          <p14:tracePt t="75023" x="6500813" y="3125788"/>
          <p14:tracePt t="75040" x="6491288" y="3125788"/>
          <p14:tracePt t="75065" x="6483350" y="3125788"/>
          <p14:tracePt t="75271" x="6483350" y="3133725"/>
          <p14:tracePt t="75278" x="6465888" y="3133725"/>
          <p14:tracePt t="75290" x="6446838" y="3133725"/>
          <p14:tracePt t="75306" x="6375400" y="3143250"/>
          <p14:tracePt t="75323" x="6205538" y="3160713"/>
          <p14:tracePt t="75340" x="5919788" y="3170238"/>
          <p14:tracePt t="75356" x="5643563" y="3205163"/>
          <p14:tracePt t="75373" x="5126038" y="3295650"/>
          <p14:tracePt t="75390" x="5010150" y="3303588"/>
          <p14:tracePt t="75406" x="4857750" y="3322638"/>
          <p14:tracePt t="75423" x="4633913" y="3330575"/>
          <p14:tracePt t="75440" x="4572000" y="3330575"/>
          <p14:tracePt t="75456" x="4429125" y="3322638"/>
          <p14:tracePt t="75473" x="4286250" y="3303588"/>
          <p14:tracePt t="75490" x="4160838" y="3286125"/>
          <p14:tracePt t="75507" x="4089400" y="3268663"/>
          <p14:tracePt t="75523" x="4054475" y="3268663"/>
          <p14:tracePt t="75540" x="4027488" y="3259138"/>
          <p14:tracePt t="75556" x="4000500" y="3251200"/>
          <p14:tracePt t="75573" x="3894138" y="3232150"/>
          <p14:tracePt t="75590" x="3741738" y="3205163"/>
          <p14:tracePt t="75606" x="3625850" y="3187700"/>
          <p14:tracePt t="75623" x="3490913" y="3160713"/>
          <p14:tracePt t="75640" x="3429000" y="3143250"/>
          <p14:tracePt t="75656" x="3286125" y="3125788"/>
          <p14:tracePt t="75673" x="3187700" y="3108325"/>
          <p14:tracePt t="75690" x="3098800" y="3071813"/>
          <p14:tracePt t="75706" x="3071813" y="3062288"/>
          <p14:tracePt t="75723" x="3036888" y="3054350"/>
          <p14:tracePt t="75740" x="3027363" y="3044825"/>
          <p14:tracePt t="75773" x="3017838" y="3036888"/>
          <p14:tracePt t="75790" x="3009900" y="3027363"/>
          <p14:tracePt t="75806" x="3000375" y="3027363"/>
          <p14:tracePt t="75840" x="2990850" y="3017838"/>
          <p14:tracePt t="75861" x="2990850" y="3009900"/>
          <p14:tracePt t="75888" x="2990850" y="3000375"/>
          <p14:tracePt t="75896" x="2990850" y="2990850"/>
          <p14:tracePt t="75909" x="2990850" y="2982913"/>
          <p14:tracePt t="75923" x="2990850" y="2973388"/>
          <p14:tracePt t="75940" x="2990850" y="2965450"/>
          <p14:tracePt t="75956" x="3000375" y="2946400"/>
          <p14:tracePt t="75973" x="3009900" y="2928938"/>
          <p14:tracePt t="75990" x="3017838" y="2919413"/>
          <p14:tracePt t="76006" x="3027363" y="2901950"/>
          <p14:tracePt t="76023" x="3036888" y="2901950"/>
          <p14:tracePt t="76025" x="3044825" y="2894013"/>
          <p14:tracePt t="76040" x="3054350" y="2894013"/>
          <p14:tracePt t="76060" x="3062288" y="2894013"/>
          <p14:tracePt t="76087" x="3071813" y="2894013"/>
          <p14:tracePt t="76101" x="3081338" y="2894013"/>
          <p14:tracePt t="76121" x="3081338" y="2901950"/>
          <p14:tracePt t="76149" x="3081338" y="2911475"/>
          <p14:tracePt t="76176" x="3089275" y="2911475"/>
          <p14:tracePt t="76210" x="3098800" y="2911475"/>
          <p14:tracePt t="76231" x="3098800" y="2919413"/>
          <p14:tracePt t="76244" x="3108325" y="2919413"/>
          <p14:tracePt t="76258" x="3116263" y="2928938"/>
          <p14:tracePt t="76279" x="3116263" y="2938463"/>
          <p14:tracePt t="76292" x="3125788" y="2938463"/>
          <p14:tracePt t="76306" x="3125788" y="2946400"/>
          <p14:tracePt t="76327" x="3133725" y="2946400"/>
          <p14:tracePt t="76341" x="3143250" y="2955925"/>
          <p14:tracePt t="76354" x="3152775" y="2955925"/>
          <p14:tracePt t="76368" x="3160713" y="2955925"/>
          <p14:tracePt t="76375" x="3170238" y="2955925"/>
          <p14:tracePt t="76390" x="3187700" y="2955925"/>
          <p14:tracePt t="76406" x="3205163" y="2965450"/>
          <p14:tracePt t="76423" x="3232150" y="2973388"/>
          <p14:tracePt t="76440" x="3251200" y="2973388"/>
          <p14:tracePt t="76457" x="3276600" y="2973388"/>
          <p14:tracePt t="76473" x="3295650" y="2973388"/>
          <p14:tracePt t="76490" x="3303588" y="2973388"/>
          <p14:tracePt t="76506" x="3322638" y="2973388"/>
          <p14:tracePt t="76523" x="3340100" y="2973388"/>
          <p14:tracePt t="76540" x="3367088" y="2973388"/>
          <p14:tracePt t="76556" x="3394075" y="2973388"/>
          <p14:tracePt t="76573" x="3419475" y="2973388"/>
          <p14:tracePt t="76590" x="3446463" y="2973388"/>
          <p14:tracePt t="76606" x="3465513" y="2973388"/>
          <p14:tracePt t="76623" x="3490913" y="2965450"/>
          <p14:tracePt t="76640" x="3500438" y="2965450"/>
          <p14:tracePt t="76657" x="3527425" y="2965450"/>
          <p14:tracePt t="76673" x="3536950" y="2965450"/>
          <p14:tracePt t="76690" x="3554413" y="2965450"/>
          <p14:tracePt t="76706" x="3562350" y="2955925"/>
          <p14:tracePt t="76723" x="3571875" y="2955925"/>
          <p14:tracePt t="76740" x="3589338" y="2955925"/>
          <p14:tracePt t="76756" x="3598863" y="2955925"/>
          <p14:tracePt t="76773" x="3608388" y="2955925"/>
          <p14:tracePt t="76790" x="3616325" y="2955925"/>
          <p14:tracePt t="76806" x="3625850" y="2955925"/>
          <p14:tracePt t="76823" x="3633788" y="2955925"/>
          <p14:tracePt t="76857" x="3643313" y="2955925"/>
          <p14:tracePt t="76876" x="3652838" y="2955925"/>
          <p14:tracePt t="76896" x="3660775" y="2955925"/>
          <p14:tracePt t="76924" x="3670300" y="2955925"/>
          <p14:tracePt t="76958" x="3679825" y="2955925"/>
          <p14:tracePt t="77068" x="3679825" y="2965450"/>
          <p14:tracePt t="77170" x="3679825" y="2973388"/>
          <p14:tracePt t="77197" x="3679825" y="2982913"/>
          <p14:tracePt t="77232" x="3679825" y="2990850"/>
          <p14:tracePt t="77267" x="3670300" y="3000375"/>
          <p14:tracePt t="77287" x="3660775" y="3000375"/>
          <p14:tracePt t="77300" x="3652838" y="3000375"/>
          <p14:tracePt t="77321" x="3643313" y="3000375"/>
          <p14:tracePt t="77348" x="3633788" y="3000375"/>
          <p14:tracePt t="77369" x="3625850" y="3000375"/>
          <p14:tracePt t="77383" x="3616325" y="3000375"/>
          <p14:tracePt t="77417" x="3608388" y="3000375"/>
          <p14:tracePt t="77431" x="3598863" y="3000375"/>
          <p14:tracePt t="77444" x="3581400" y="3000375"/>
          <p14:tracePt t="77459" x="3571875" y="3000375"/>
          <p14:tracePt t="77465" x="3544888" y="3000375"/>
          <p14:tracePt t="77473" x="3527425" y="3000375"/>
          <p14:tracePt t="77490" x="3473450" y="3000375"/>
          <p14:tracePt t="77506" x="3394075" y="3000375"/>
          <p14:tracePt t="77523" x="3357563" y="3000375"/>
          <p14:tracePt t="77540" x="3330575" y="2990850"/>
          <p14:tracePt t="77556" x="3295650" y="2990850"/>
          <p14:tracePt t="77573" x="3268663" y="2982913"/>
          <p14:tracePt t="77590" x="3241675" y="2982913"/>
          <p14:tracePt t="77606" x="3224213" y="2982913"/>
          <p14:tracePt t="77623" x="3214688" y="2982913"/>
          <p14:tracePt t="77640" x="3205163" y="2982913"/>
          <p14:tracePt t="77657" x="3197225" y="2982913"/>
          <p14:tracePt t="77692" x="3187700" y="2982913"/>
          <p14:tracePt t="77732" x="3187700" y="2973388"/>
          <p14:tracePt t="77828" x="3197225" y="2973388"/>
          <p14:tracePt t="77856" x="3205163" y="2965450"/>
          <p14:tracePt t="77863" x="3214688" y="2965450"/>
          <p14:tracePt t="77883" x="3224213" y="2965450"/>
          <p14:tracePt t="77897" x="3232150" y="2965450"/>
          <p14:tracePt t="77911" x="3241675" y="2965450"/>
          <p14:tracePt t="77923" x="3251200" y="2965450"/>
          <p14:tracePt t="77940" x="3259138" y="2965450"/>
          <p14:tracePt t="77966" x="3268663" y="2965450"/>
          <p14:tracePt t="78000" x="3276600" y="2965450"/>
          <p14:tracePt t="78007" x="3286125" y="2965450"/>
          <p14:tracePt t="78034" x="3295650" y="2965450"/>
          <p14:tracePt t="78048" x="3295650" y="2973388"/>
          <p14:tracePt t="78082" x="3303588" y="2973388"/>
          <p14:tracePt t="78110" x="3313113" y="2973388"/>
          <p14:tracePt t="78116" x="3313113" y="2982913"/>
          <p14:tracePt t="78130" x="3322638" y="2982913"/>
          <p14:tracePt t="78164" x="3330575" y="2982913"/>
          <p14:tracePt t="78233" x="3340100" y="2982913"/>
          <p14:tracePt t="78253" x="3348038" y="2982913"/>
          <p14:tracePt t="78260" x="3357563" y="2982913"/>
          <p14:tracePt t="78274" x="3367088" y="2982913"/>
          <p14:tracePt t="78281" x="3384550" y="2982913"/>
          <p14:tracePt t="78290" x="3411538" y="2982913"/>
          <p14:tracePt t="78306" x="3473450" y="2982913"/>
          <p14:tracePt t="78323" x="3527425" y="2990850"/>
          <p14:tracePt t="78340" x="3554413" y="2990850"/>
          <p14:tracePt t="78356" x="3598863" y="2990850"/>
          <p14:tracePt t="78373" x="3625850" y="2990850"/>
          <p14:tracePt t="78390" x="3643313" y="2990850"/>
          <p14:tracePt t="78406" x="3660775" y="2990850"/>
          <p14:tracePt t="78423" x="3670300" y="2990850"/>
          <p14:tracePt t="78440" x="3679825" y="2990850"/>
          <p14:tracePt t="78456" x="3687763" y="2990850"/>
          <p14:tracePt t="79117" x="3679825" y="2990850"/>
          <p14:tracePt t="79125" x="3670300" y="2990850"/>
          <p14:tracePt t="79145" x="3670300" y="3000375"/>
          <p14:tracePt t="79152" x="3660775" y="3000375"/>
          <p14:tracePt t="79173" x="3660775" y="3009900"/>
          <p14:tracePt t="79179" x="3652838" y="3009900"/>
          <p14:tracePt t="79200" x="3643313" y="3009900"/>
          <p14:tracePt t="79221" x="3633788" y="3009900"/>
          <p14:tracePt t="79227" x="3625850" y="3009900"/>
          <p14:tracePt t="79248" x="3616325" y="3009900"/>
          <p14:tracePt t="79261" x="3608388" y="3009900"/>
          <p14:tracePt t="79275" x="3589338" y="3009900"/>
          <p14:tracePt t="79290" x="3562350" y="3009900"/>
          <p14:tracePt t="79306" x="3509963" y="3009900"/>
          <p14:tracePt t="79323" x="3419475" y="3009900"/>
          <p14:tracePt t="79340" x="3322638" y="2973388"/>
          <p14:tracePt t="79357" x="3286125" y="2965450"/>
          <p14:tracePt t="79373" x="3268663" y="2955925"/>
          <p14:tracePt t="79390" x="3251200" y="2955925"/>
          <p14:tracePt t="79406" x="3241675" y="2946400"/>
          <p14:tracePt t="79423" x="3232150" y="2946400"/>
          <p14:tracePt t="79440" x="3224213" y="2946400"/>
          <p14:tracePt t="79570" x="3232150" y="2946400"/>
          <p14:tracePt t="79632" x="3241675" y="2946400"/>
          <p14:tracePt t="79734" x="3251200" y="2946400"/>
          <p14:tracePt t="79748" x="3259138" y="2946400"/>
          <p14:tracePt t="79810" x="3268663" y="2946400"/>
          <p14:tracePt t="79830" x="3276600" y="2946400"/>
          <p14:tracePt t="79852" x="3286125" y="2946400"/>
          <p14:tracePt t="79865" x="3295650" y="2955925"/>
          <p14:tracePt t="79872" x="3303588" y="2955925"/>
          <p14:tracePt t="79886" x="3313113" y="2955925"/>
          <p14:tracePt t="79892" x="3313113" y="2965450"/>
          <p14:tracePt t="79906" x="3340100" y="2965450"/>
          <p14:tracePt t="79923" x="3357563" y="2973388"/>
          <p14:tracePt t="79940" x="3375025" y="2973388"/>
          <p14:tracePt t="79956" x="3411538" y="2982913"/>
          <p14:tracePt t="79973" x="3419475" y="2982913"/>
          <p14:tracePt t="79990" x="3438525" y="2982913"/>
          <p14:tracePt t="80006" x="3455988" y="2982913"/>
          <p14:tracePt t="80023" x="3465513" y="2982913"/>
          <p14:tracePt t="80040" x="3473450" y="2982913"/>
          <p14:tracePt t="80056" x="3482975" y="2982913"/>
          <p14:tracePt t="80077" x="3490913" y="2982913"/>
          <p14:tracePt t="80091" x="3490913" y="2990850"/>
          <p14:tracePt t="80106" x="3500438" y="2990850"/>
          <p14:tracePt t="80123" x="3509963" y="2990850"/>
          <p14:tracePt t="80140" x="3517900" y="2990850"/>
          <p14:tracePt t="80156" x="3527425" y="2990850"/>
          <p14:tracePt t="80173" x="3536950" y="2990850"/>
          <p14:tracePt t="80190" x="3554413" y="2990850"/>
          <p14:tracePt t="80207" x="3554413" y="3000375"/>
          <p14:tracePt t="80223" x="3562350" y="3000375"/>
          <p14:tracePt t="80256" x="3571875" y="3000375"/>
          <p14:tracePt t="80544" x="3581400" y="3000375"/>
          <p14:tracePt t="80550" x="3589338" y="3009900"/>
          <p14:tracePt t="80558" x="3608388" y="3017838"/>
          <p14:tracePt t="80573" x="3643313" y="3027363"/>
          <p14:tracePt t="80590" x="3732213" y="3044825"/>
          <p14:tracePt t="80606" x="3911600" y="3108325"/>
          <p14:tracePt t="80623" x="4027488" y="3143250"/>
          <p14:tracePt t="80640" x="4170363" y="3187700"/>
          <p14:tracePt t="80656" x="4303713" y="3205163"/>
          <p14:tracePt t="80673" x="4367213" y="3214688"/>
          <p14:tracePt t="80690" x="4438650" y="3232150"/>
          <p14:tracePt t="80706" x="4473575" y="3232150"/>
          <p14:tracePt t="80723" x="4527550" y="3251200"/>
          <p14:tracePt t="80740" x="4608513" y="3259138"/>
          <p14:tracePt t="80756" x="4848225" y="3268663"/>
          <p14:tracePt t="80773" x="4991100" y="3268663"/>
          <p14:tracePt t="80790" x="5099050" y="3268663"/>
          <p14:tracePt t="80806" x="5197475" y="3268663"/>
          <p14:tracePt t="80823" x="5303838" y="3268663"/>
          <p14:tracePt t="80840" x="5438775" y="3268663"/>
          <p14:tracePt t="80856" x="5500688" y="3268663"/>
          <p14:tracePt t="80873" x="5554663" y="3268663"/>
          <p14:tracePt t="80890" x="5581650" y="3268663"/>
          <p14:tracePt t="80906" x="5626100" y="3268663"/>
          <p14:tracePt t="80923" x="5724525" y="3268663"/>
          <p14:tracePt t="80940" x="5867400" y="3276600"/>
          <p14:tracePt t="80957" x="6027738" y="3286125"/>
          <p14:tracePt t="80973" x="6108700" y="3295650"/>
          <p14:tracePt t="80990" x="6215063" y="3295650"/>
          <p14:tracePt t="81007" x="6276975" y="3295650"/>
          <p14:tracePt t="81023" x="6330950" y="3295650"/>
          <p14:tracePt t="81025" x="6357938" y="3295650"/>
          <p14:tracePt t="81040" x="6394450" y="3295650"/>
          <p14:tracePt t="81056" x="6429375" y="3295650"/>
          <p14:tracePt t="81073" x="6465888" y="3295650"/>
          <p14:tracePt t="81090" x="6473825" y="3295650"/>
          <p14:tracePt t="81106" x="6510338" y="3295650"/>
          <p14:tracePt t="81123" x="6527800" y="3295650"/>
          <p14:tracePt t="81140" x="6562725" y="3295650"/>
          <p14:tracePt t="81156" x="6581775" y="3295650"/>
          <p14:tracePt t="81173" x="6608763" y="3295650"/>
          <p14:tracePt t="81190" x="6653213" y="3286125"/>
          <p14:tracePt t="81206" x="6680200" y="3276600"/>
          <p14:tracePt t="81223" x="6715125" y="3276600"/>
          <p14:tracePt t="81240" x="6732588" y="3268663"/>
          <p14:tracePt t="81256" x="6751638" y="3259138"/>
          <p14:tracePt t="81273" x="6759575" y="3259138"/>
          <p14:tracePt t="81290" x="6769100" y="3241675"/>
          <p14:tracePt t="81306" x="6769100" y="3232150"/>
          <p14:tracePt t="81323" x="6769100" y="3224213"/>
          <p14:tracePt t="81340" x="6769100" y="3205163"/>
          <p14:tracePt t="81356" x="6769100" y="3197225"/>
          <p14:tracePt t="81373" x="6769100" y="3187700"/>
          <p14:tracePt t="81390" x="6769100" y="3179763"/>
          <p14:tracePt t="81407" x="6777038" y="3170238"/>
          <p14:tracePt t="82066" x="6769100" y="3170238"/>
          <p14:tracePt t="82079" x="6759575" y="3170238"/>
          <p14:tracePt t="82093" x="6751638" y="3170238"/>
          <p14:tracePt t="82108" x="6742113" y="3170238"/>
          <p14:tracePt t="82114" x="6732588" y="3179763"/>
          <p14:tracePt t="82123" x="6724650" y="3179763"/>
          <p14:tracePt t="82670" x="1411288" y="3009900"/>
          <p14:tracePt t="82672" x="1303338" y="2982913"/>
          <p14:tracePt t="82704" x="1312863" y="2982913"/>
          <p14:tracePt t="82724" x="1322388" y="2982913"/>
          <p14:tracePt t="82758" x="1330325" y="2982913"/>
          <p14:tracePt t="82772" x="1339850" y="2982913"/>
          <p14:tracePt t="82793" x="1347788" y="2982913"/>
          <p14:tracePt t="82806" x="1357313" y="2982913"/>
          <p14:tracePt t="82820" x="1366838" y="2982913"/>
          <p14:tracePt t="82834" x="1374775" y="2982913"/>
          <p14:tracePt t="82868" x="1384300" y="2982913"/>
          <p14:tracePt t="82943" x="1384300" y="2990850"/>
          <p14:tracePt t="83259" x="1598613" y="3000375"/>
          <p14:tracePt t="83266" x="1751013" y="3017838"/>
          <p14:tracePt t="83273" x="1965325" y="3062288"/>
          <p14:tracePt t="83290" x="2724150" y="3197225"/>
          <p14:tracePt t="83306" x="3625850" y="3384550"/>
          <p14:tracePt t="83323" x="4054475" y="3517900"/>
          <p14:tracePt t="83340" x="4330700" y="3598863"/>
          <p14:tracePt t="83356" x="4687888" y="3679825"/>
          <p14:tracePt t="83373" x="4822825" y="3705225"/>
          <p14:tracePt t="83390" x="5037138" y="3724275"/>
          <p14:tracePt t="83406" x="5126038" y="3732213"/>
          <p14:tracePt t="83423" x="5180013" y="3732213"/>
          <p14:tracePt t="83440" x="5187950" y="3732213"/>
          <p14:tracePt t="83457" x="5205413" y="3732213"/>
          <p14:tracePt t="83473" x="5232400" y="3732213"/>
          <p14:tracePt t="83490" x="5241925" y="3732213"/>
          <p14:tracePt t="83507" x="5303838" y="3732213"/>
          <p14:tracePt t="83523" x="5367338" y="3724275"/>
          <p14:tracePt t="83540" x="5562600" y="3687763"/>
          <p14:tracePt t="83557" x="5867400" y="3643313"/>
          <p14:tracePt t="83574" x="6491288" y="3589338"/>
          <p14:tracePt t="83590" x="6626225" y="3589338"/>
          <p14:tracePt t="83606" x="6769100" y="3581400"/>
          <p14:tracePt t="83623" x="6858000" y="3571875"/>
          <p14:tracePt t="83640" x="6867525" y="3571875"/>
          <p14:tracePt t="83657" x="6875463" y="3571875"/>
          <p14:tracePt t="83673" x="6875463" y="3562350"/>
          <p14:tracePt t="83690" x="6867525" y="3554413"/>
          <p14:tracePt t="83925" x="6848475" y="3544888"/>
          <p14:tracePt t="83931" x="6823075" y="3517900"/>
          <p14:tracePt t="83940" x="6804025" y="3500438"/>
          <p14:tracePt t="83956" x="6786563" y="3473450"/>
          <p14:tracePt t="83973" x="6759575" y="3438525"/>
          <p14:tracePt t="83990" x="6751638" y="3419475"/>
          <p14:tracePt t="84006" x="6732588" y="3394075"/>
          <p14:tracePt t="84023" x="6732588" y="3375025"/>
          <p14:tracePt t="84040" x="6732588" y="3367088"/>
          <p14:tracePt t="84056" x="6732588" y="3348038"/>
          <p14:tracePt t="84073" x="6732588" y="3330575"/>
          <p14:tracePt t="84090" x="6732588" y="3322638"/>
          <p14:tracePt t="84106" x="6732588" y="3313113"/>
          <p14:tracePt t="84123" x="6732588" y="3295650"/>
          <p14:tracePt t="84140" x="6732588" y="3286125"/>
          <p14:tracePt t="84156" x="6732588" y="3259138"/>
          <p14:tracePt t="84173" x="6732588" y="3232150"/>
          <p14:tracePt t="84190" x="6724650" y="3224213"/>
          <p14:tracePt t="84206" x="6724650" y="3205163"/>
          <p14:tracePt t="84223" x="6715125" y="3187700"/>
          <p14:tracePt t="84240" x="6697663" y="3170238"/>
          <p14:tracePt t="84256" x="6680200" y="3152775"/>
          <p14:tracePt t="84273" x="6661150" y="3133725"/>
          <p14:tracePt t="84290" x="6616700" y="3108325"/>
          <p14:tracePt t="84306" x="6599238" y="3098800"/>
          <p14:tracePt t="84323" x="6572250" y="3081338"/>
          <p14:tracePt t="84340" x="6562725" y="3081338"/>
          <p14:tracePt t="84356" x="6562725" y="3071813"/>
          <p14:tracePt t="84373" x="6554788" y="3071813"/>
          <p14:tracePt t="84500" x="6554788" y="3081338"/>
          <p14:tracePt t="84507" x="6562725" y="3081338"/>
          <p14:tracePt t="84520" x="6572250" y="3081338"/>
          <p14:tracePt t="84541" x="6589713" y="3081338"/>
          <p14:tracePt t="84555" x="6599238" y="3081338"/>
          <p14:tracePt t="84568" x="6616700" y="3081338"/>
          <p14:tracePt t="84582" x="6626225" y="3089275"/>
          <p14:tracePt t="84596" x="6634163" y="3089275"/>
          <p14:tracePt t="84610" x="6643688" y="3089275"/>
          <p14:tracePt t="84623" x="6653213" y="3089275"/>
          <p14:tracePt t="84640" x="6670675" y="3089275"/>
          <p14:tracePt t="84656" x="6680200" y="3089275"/>
          <p14:tracePt t="84673" x="6697663" y="3089275"/>
          <p14:tracePt t="84690" x="6715125" y="3089275"/>
          <p14:tracePt t="84706" x="6732588" y="3071813"/>
          <p14:tracePt t="84723" x="6742113" y="3071813"/>
          <p14:tracePt t="84740" x="6751638" y="3071813"/>
          <p14:tracePt t="84756" x="6759575" y="3071813"/>
          <p14:tracePt t="84773" x="6759575" y="3062288"/>
          <p14:tracePt t="84790" x="6769100" y="3062288"/>
          <p14:tracePt t="85062" x="6769100" y="3071813"/>
          <p14:tracePt t="85076" x="6769100" y="3081338"/>
          <p14:tracePt t="85083" x="6751638" y="3089275"/>
          <p14:tracePt t="85090" x="6751638" y="3098800"/>
          <p14:tracePt t="85106" x="6715125" y="3116263"/>
          <p14:tracePt t="85123" x="6562725" y="3170238"/>
          <p14:tracePt t="85140" x="5562600" y="3419475"/>
          <p14:tracePt t="85157" x="5018088" y="3517900"/>
          <p14:tracePt t="85173" x="4313238" y="3589338"/>
          <p14:tracePt t="85190" x="4010025" y="3581400"/>
          <p14:tracePt t="85207" x="3670300" y="3536950"/>
          <p14:tracePt t="85223" x="3571875" y="3517900"/>
          <p14:tracePt t="85240" x="3527425" y="3509963"/>
          <p14:tracePt t="85257" x="3490913" y="3490913"/>
          <p14:tracePt t="85273" x="3473450" y="3473450"/>
          <p14:tracePt t="85290" x="3438525" y="3455988"/>
          <p14:tracePt t="85306" x="3411538" y="3429000"/>
          <p14:tracePt t="85323" x="3367088" y="3394075"/>
          <p14:tracePt t="85340" x="3340100" y="3375025"/>
          <p14:tracePt t="85356" x="3276600" y="3340100"/>
          <p14:tracePt t="85373" x="3241675" y="3322638"/>
          <p14:tracePt t="85390" x="3214688" y="3303588"/>
          <p14:tracePt t="85407" x="3170238" y="3276600"/>
          <p14:tracePt t="85423" x="3143250" y="3259138"/>
          <p14:tracePt t="85440" x="3108325" y="3232150"/>
          <p14:tracePt t="85456" x="3089275" y="3214688"/>
          <p14:tracePt t="85473" x="3062288" y="3197225"/>
          <p14:tracePt t="85490" x="3044825" y="3179763"/>
          <p14:tracePt t="85507" x="3027363" y="3152775"/>
          <p14:tracePt t="85523" x="3017838" y="3143250"/>
          <p14:tracePt t="85540" x="3009900" y="3125788"/>
          <p14:tracePt t="85556" x="3009900" y="3108325"/>
          <p14:tracePt t="85573" x="3000375" y="3098800"/>
          <p14:tracePt t="85590" x="3000375" y="3081338"/>
          <p14:tracePt t="85624" x="3000375" y="3062288"/>
          <p14:tracePt t="85640" x="3000375" y="3054350"/>
          <p14:tracePt t="85673" x="3000375" y="3044825"/>
          <p14:tracePt t="85747" x="3009900" y="3044825"/>
          <p14:tracePt t="85823" x="3017838" y="3044825"/>
          <p14:tracePt t="85859" x="3027363" y="3044825"/>
          <p14:tracePt t="85878" x="3027363" y="3054350"/>
          <p14:tracePt t="85892" x="3036888" y="3054350"/>
          <p14:tracePt t="85946" x="3036888" y="3062288"/>
          <p14:tracePt t="85953" x="3044825" y="3062288"/>
          <p14:tracePt t="85974" x="3044825" y="3071813"/>
          <p14:tracePt t="85994" x="3054350" y="3071813"/>
          <p14:tracePt t="86084" x="3062288" y="3071813"/>
          <p14:tracePt t="86097" x="3062288" y="3081338"/>
          <p14:tracePt t="86104" x="3071813" y="3081338"/>
          <p14:tracePt t="86125" x="3081338" y="3081338"/>
          <p14:tracePt t="86132" x="3081338" y="3089275"/>
          <p14:tracePt t="86140" x="3089275" y="3089275"/>
          <p14:tracePt t="86156" x="3098800" y="3089275"/>
          <p14:tracePt t="86173" x="3116263" y="3098800"/>
          <p14:tracePt t="86190" x="3160713" y="3116263"/>
          <p14:tracePt t="86206" x="3303588" y="3152775"/>
          <p14:tracePt t="86223" x="3581400" y="3251200"/>
          <p14:tracePt t="86240" x="3983038" y="3394075"/>
          <p14:tracePt t="86257" x="4465638" y="3581400"/>
          <p14:tracePt t="86273" x="4803775" y="3660775"/>
          <p14:tracePt t="86290" x="5089525" y="3759200"/>
          <p14:tracePt t="86306" x="5170488" y="3795713"/>
          <p14:tracePt t="86323" x="5303838" y="3830638"/>
          <p14:tracePt t="86340" x="5394325" y="3840163"/>
          <p14:tracePt t="86357" x="5456238" y="3848100"/>
          <p14:tracePt t="86373" x="5562600" y="3848100"/>
          <p14:tracePt t="86390" x="5626100" y="3848100"/>
          <p14:tracePt t="86406" x="5705475" y="3840163"/>
          <p14:tracePt t="86423" x="5768975" y="3822700"/>
          <p14:tracePt t="86440" x="5867400" y="3803650"/>
          <p14:tracePt t="86456" x="5929313" y="3768725"/>
          <p14:tracePt t="86474" x="6010275" y="3732213"/>
          <p14:tracePt t="86490" x="6054725" y="3714750"/>
          <p14:tracePt t="86507" x="6089650" y="3697288"/>
          <p14:tracePt t="86523" x="6126163" y="3679825"/>
          <p14:tracePt t="86540" x="6153150" y="3670300"/>
          <p14:tracePt t="86556" x="6170613" y="3660775"/>
          <p14:tracePt t="86573" x="6188075" y="3652838"/>
          <p14:tracePt t="86590" x="6215063" y="3625850"/>
          <p14:tracePt t="86606" x="6242050" y="3608388"/>
          <p14:tracePt t="86623" x="6269038" y="3581400"/>
          <p14:tracePt t="86640" x="6313488" y="3554413"/>
          <p14:tracePt t="86656" x="6340475" y="3527425"/>
          <p14:tracePt t="86673" x="6375400" y="3482975"/>
          <p14:tracePt t="86690" x="6402388" y="3438525"/>
          <p14:tracePt t="86707" x="6446838" y="3384550"/>
          <p14:tracePt t="86723" x="6456363" y="3357563"/>
          <p14:tracePt t="86740" x="6473825" y="3340100"/>
          <p14:tracePt t="86756" x="6483350" y="3295650"/>
          <p14:tracePt t="86773" x="6500813" y="3268663"/>
          <p14:tracePt t="86790" x="6518275" y="3214688"/>
          <p14:tracePt t="86806" x="6527800" y="3187700"/>
          <p14:tracePt t="86823" x="6537325" y="3179763"/>
          <p14:tracePt t="86840" x="6545263" y="3152775"/>
          <p14:tracePt t="86856" x="6545263" y="3133725"/>
          <p14:tracePt t="86873" x="6545263" y="3125788"/>
          <p14:tracePt t="86906" x="6545263" y="3116263"/>
          <p14:tracePt t="86923" x="6537325" y="3116263"/>
          <p14:tracePt t="86954" x="6527800" y="3116263"/>
          <p14:tracePt t="87002" x="6527800" y="3108325"/>
          <p14:tracePt t="87098" x="6537325" y="3108325"/>
          <p14:tracePt t="87119" x="6545263" y="3108325"/>
          <p14:tracePt t="87167" x="6554788" y="3116263"/>
          <p14:tracePt t="87180" x="6554788" y="3125788"/>
          <p14:tracePt t="87194" x="6554788" y="3133725"/>
          <p14:tracePt t="87201" x="6562725" y="3133725"/>
          <p14:tracePt t="87209" x="6562725" y="3143250"/>
          <p14:tracePt t="87223" x="6581775" y="3152775"/>
          <p14:tracePt t="87240" x="6608763" y="3152775"/>
          <p14:tracePt t="87256" x="6670675" y="3170238"/>
          <p14:tracePt t="87273" x="6742113" y="3179763"/>
          <p14:tracePt t="87290" x="6786563" y="3187700"/>
          <p14:tracePt t="87306" x="6813550" y="3187700"/>
          <p14:tracePt t="87324" x="6831013" y="3187700"/>
          <p14:tracePt t="87340" x="6840538" y="3187700"/>
          <p14:tracePt t="87356" x="6848475" y="3187700"/>
          <p14:tracePt t="87373" x="6867525" y="3187700"/>
          <p14:tracePt t="87407" x="6875463" y="3187700"/>
          <p14:tracePt t="87423" x="6875463" y="3179763"/>
          <p14:tracePt t="87440" x="6884988" y="3179763"/>
          <p14:tracePt t="87456" x="6884988" y="3170238"/>
          <p14:tracePt t="87496" x="6884988" y="3160713"/>
          <p14:tracePt t="87523" x="6884988" y="3152775"/>
          <p14:tracePt t="87543" x="6884988" y="3143250"/>
          <p14:tracePt t="87571" x="6884988" y="3133725"/>
          <p14:tracePt t="87605" x="6884988" y="3125788"/>
          <p14:tracePt t="87640" x="6884988" y="3116263"/>
          <p14:tracePt t="87653" x="6884988" y="3108325"/>
          <p14:tracePt t="87859" x="6875463" y="3116263"/>
          <p14:tracePt t="87873" x="6858000" y="3125788"/>
          <p14:tracePt t="87880" x="6840538" y="3143250"/>
          <p14:tracePt t="87890" x="6813550" y="3152775"/>
          <p14:tracePt t="87906" x="6732588" y="3187700"/>
          <p14:tracePt t="87923" x="6419850" y="3322638"/>
          <p14:tracePt t="87940" x="5822950" y="3571875"/>
          <p14:tracePt t="87956" x="5510213" y="3741738"/>
          <p14:tracePt t="87973" x="5348288" y="3795713"/>
          <p14:tracePt t="87990" x="5010150" y="3857625"/>
          <p14:tracePt t="88006" x="4786313" y="3867150"/>
          <p14:tracePt t="88023" x="4510088" y="3867150"/>
          <p14:tracePt t="88040" x="4251325" y="3857625"/>
          <p14:tracePt t="88057" x="4108450" y="3830638"/>
          <p14:tracePt t="88073" x="3822700" y="3776663"/>
          <p14:tracePt t="88090" x="3687763" y="3732213"/>
          <p14:tracePt t="88106" x="3536950" y="3670300"/>
          <p14:tracePt t="88123" x="3411538" y="3616325"/>
          <p14:tracePt t="88140" x="3259138" y="3571875"/>
          <p14:tracePt t="88156" x="3152775" y="3527425"/>
          <p14:tracePt t="88173" x="3108325" y="3509963"/>
          <p14:tracePt t="88190" x="3071813" y="3482975"/>
          <p14:tracePt t="88206" x="3044825" y="3446463"/>
          <p14:tracePt t="88223" x="3000375" y="3411538"/>
          <p14:tracePt t="88240" x="2973388" y="3375025"/>
          <p14:tracePt t="88256" x="2928938" y="3340100"/>
          <p14:tracePt t="88273" x="2901950" y="3303588"/>
          <p14:tracePt t="88290" x="2884488" y="3259138"/>
          <p14:tracePt t="88306" x="2867025" y="3241675"/>
          <p14:tracePt t="88323" x="2867025" y="3214688"/>
          <p14:tracePt t="88340" x="2847975" y="3197225"/>
          <p14:tracePt t="88356" x="2847975" y="3179763"/>
          <p14:tracePt t="88373" x="2847975" y="3170238"/>
          <p14:tracePt t="88390" x="2857500" y="3160713"/>
          <p14:tracePt t="88407" x="2857500" y="3152775"/>
          <p14:tracePt t="88423" x="2867025" y="3152775"/>
          <p14:tracePt t="88440" x="2874963" y="3152775"/>
          <p14:tracePt t="88456" x="2894013" y="3152775"/>
          <p14:tracePt t="88473" x="2901950" y="3152775"/>
          <p14:tracePt t="88490" x="2928938" y="3152775"/>
          <p14:tracePt t="88506" x="2938463" y="3152775"/>
          <p14:tracePt t="88540" x="2955925" y="3152775"/>
          <p14:tracePt t="88556" x="2965450" y="3152775"/>
          <p14:tracePt t="88573" x="2973388" y="3152775"/>
          <p14:tracePt t="88593" x="2982913" y="3152775"/>
          <p14:tracePt t="88606" x="2990850" y="3152775"/>
          <p14:tracePt t="88737" x="3000375" y="3152775"/>
          <p14:tracePt t="89093" x="3009900" y="3152775"/>
          <p14:tracePt t="89114" x="3009900" y="3160713"/>
          <p14:tracePt t="89141" x="3009900" y="3170238"/>
          <p14:tracePt t="89155" x="3009900" y="3179763"/>
          <p14:tracePt t="89162" x="3017838" y="3187700"/>
          <p14:tracePt t="89175" x="3027363" y="3197225"/>
          <p14:tracePt t="89190" x="3027363" y="3214688"/>
          <p14:tracePt t="89206" x="3044825" y="3224213"/>
          <p14:tracePt t="89223" x="3133725" y="3286125"/>
          <p14:tracePt t="89240" x="3241675" y="3340100"/>
          <p14:tracePt t="89257" x="3367088" y="3394075"/>
          <p14:tracePt t="89273" x="3544888" y="3473450"/>
          <p14:tracePt t="89290" x="3697288" y="3517900"/>
          <p14:tracePt t="89306" x="3911600" y="3571875"/>
          <p14:tracePt t="89323" x="3973513" y="3581400"/>
          <p14:tracePt t="89340" x="4062413" y="3589338"/>
          <p14:tracePt t="89356" x="4152900" y="3589338"/>
          <p14:tracePt t="89374" x="4510088" y="3608388"/>
          <p14:tracePt t="89390" x="4705350" y="3598863"/>
          <p14:tracePt t="89406" x="4857750" y="3589338"/>
          <p14:tracePt t="89423" x="5133975" y="3554413"/>
          <p14:tracePt t="89440" x="5224463" y="3536950"/>
          <p14:tracePt t="89456" x="5286375" y="3536950"/>
          <p14:tracePt t="89473" x="5375275" y="3517900"/>
          <p14:tracePt t="89490" x="5626100" y="3482975"/>
          <p14:tracePt t="89506" x="5803900" y="3465513"/>
          <p14:tracePt t="89523" x="6010275" y="3429000"/>
          <p14:tracePt t="89540" x="6251575" y="3357563"/>
          <p14:tracePt t="89556" x="6303963" y="3348038"/>
          <p14:tracePt t="89573" x="6330950" y="3340100"/>
          <p14:tracePt t="89590" x="6348413" y="3330575"/>
          <p14:tracePt t="89606" x="6357938" y="3322638"/>
          <p14:tracePt t="89623" x="6375400" y="3313113"/>
          <p14:tracePt t="89640" x="6402388" y="3313113"/>
          <p14:tracePt t="89656" x="6419850" y="3295650"/>
          <p14:tracePt t="89673" x="6438900" y="3295650"/>
          <p14:tracePt t="89690" x="6456363" y="3286125"/>
          <p14:tracePt t="89723" x="6465888" y="3276600"/>
          <p14:tracePt t="89740" x="6483350" y="3276600"/>
          <p14:tracePt t="89756" x="6491288" y="3259138"/>
          <p14:tracePt t="89773" x="6500813" y="3251200"/>
          <p14:tracePt t="89790" x="6510338" y="3251200"/>
          <p14:tracePt t="89806" x="6518275" y="3241675"/>
          <p14:tracePt t="89840" x="6518275" y="3224213"/>
          <p14:tracePt t="89857" x="6518275" y="3214688"/>
          <p14:tracePt t="89873" x="6518275" y="3205163"/>
          <p14:tracePt t="89890" x="6518275" y="3197225"/>
          <p14:tracePt t="89907" x="6510338" y="3187700"/>
          <p14:tracePt t="89923" x="6500813" y="3179763"/>
          <p14:tracePt t="89940" x="6491288" y="3179763"/>
          <p14:tracePt t="89973" x="6491288" y="3170238"/>
          <p14:tracePt t="89990" x="6491288" y="3160713"/>
          <p14:tracePt t="90074" x="6500813" y="3160713"/>
          <p14:tracePt t="90087" x="6500813" y="3170238"/>
          <p14:tracePt t="90101" x="6510338" y="3170238"/>
          <p14:tracePt t="90115" x="6518275" y="3179763"/>
          <p14:tracePt t="90128" x="6527800" y="3187700"/>
          <p14:tracePt t="90140" x="6537325" y="3197225"/>
          <p14:tracePt t="90156" x="6572250" y="3205163"/>
          <p14:tracePt t="90173" x="6599238" y="3214688"/>
          <p14:tracePt t="90190" x="6643688" y="3232150"/>
          <p14:tracePt t="90206" x="6680200" y="3241675"/>
          <p14:tracePt t="90223" x="6715125" y="3241675"/>
          <p14:tracePt t="90240" x="6751638" y="3251200"/>
          <p14:tracePt t="90256" x="6759575" y="3259138"/>
          <p14:tracePt t="90273" x="6796088" y="3259138"/>
          <p14:tracePt t="90290" x="6813550" y="3259138"/>
          <p14:tracePt t="90306" x="6848475" y="3259138"/>
          <p14:tracePt t="90323" x="6867525" y="3259138"/>
          <p14:tracePt t="90340" x="6884988" y="3251200"/>
          <p14:tracePt t="90356" x="6911975" y="3241675"/>
          <p14:tracePt t="90373" x="6946900" y="3232150"/>
          <p14:tracePt t="90390" x="7018338" y="3197225"/>
          <p14:tracePt t="90406" x="7045325" y="3187700"/>
          <p14:tracePt t="90423" x="7081838" y="3170238"/>
          <p14:tracePt t="90440" x="7099300" y="3152775"/>
          <p14:tracePt t="90457" x="7126288" y="3143250"/>
          <p14:tracePt t="90473" x="7143750" y="3133725"/>
          <p14:tracePt t="90490" x="7153275" y="3125788"/>
          <p14:tracePt t="90506" x="7180263" y="3116263"/>
          <p14:tracePt t="90523" x="7188200" y="3108325"/>
          <p14:tracePt t="90540" x="7188200" y="3098800"/>
          <p14:tracePt t="90556" x="7197725" y="3089275"/>
          <p14:tracePt t="90574" x="7205663" y="3089275"/>
          <p14:tracePt t="90677" x="7197725" y="3089275"/>
          <p14:tracePt t="90704" x="7197725" y="3098800"/>
          <p14:tracePt t="90711" x="7188200" y="3098800"/>
          <p14:tracePt t="90725" x="7188200" y="3108325"/>
          <p14:tracePt t="90740" x="7180263" y="3108325"/>
          <p14:tracePt t="90756" x="7180263" y="3116263"/>
          <p14:tracePt t="90773" x="7143750" y="3133725"/>
          <p14:tracePt t="90790" x="7099300" y="3133725"/>
          <p14:tracePt t="90807" x="7037388" y="3160713"/>
          <p14:tracePt t="90823" x="6894513" y="3197225"/>
          <p14:tracePt t="90840" x="6732588" y="3232150"/>
          <p14:tracePt t="90856" x="6180138" y="3340100"/>
          <p14:tracePt t="90873" x="5956300" y="3384550"/>
          <p14:tracePt t="90890" x="5411788" y="3455988"/>
          <p14:tracePt t="90906" x="5160963" y="3473450"/>
          <p14:tracePt t="90924" x="4795838" y="3482975"/>
          <p14:tracePt t="90940" x="4616450" y="3482975"/>
          <p14:tracePt t="90958" x="4446588" y="3465513"/>
          <p14:tracePt t="90973" x="4303713" y="3465513"/>
          <p14:tracePt t="90990" x="4170363" y="3438525"/>
          <p14:tracePt t="91006" x="4044950" y="3375025"/>
          <p14:tracePt t="91023" x="3983038" y="3340100"/>
          <p14:tracePt t="91040" x="3902075" y="3303588"/>
          <p14:tracePt t="91042" x="3848100" y="3276600"/>
          <p14:tracePt t="91057" x="3751263" y="3241675"/>
          <p14:tracePt t="91073" x="3660775" y="3214688"/>
          <p14:tracePt t="91090" x="3589338" y="3187700"/>
          <p14:tracePt t="91106" x="3571875" y="3179763"/>
          <p14:tracePt t="91123" x="3554413" y="3170238"/>
          <p14:tracePt t="91140" x="3544888" y="3160713"/>
          <p14:tracePt t="91156" x="3527425" y="3152775"/>
          <p14:tracePt t="91173" x="3527425" y="3143250"/>
          <p14:tracePt t="91206" x="3517900" y="3133725"/>
          <p14:tracePt t="91240" x="3517900" y="3125788"/>
          <p14:tracePt t="91260" x="3517900" y="3116263"/>
          <p14:tracePt t="91273" x="3509963" y="3108325"/>
          <p14:tracePt t="91307" x="3509963" y="3098800"/>
          <p14:tracePt t="91335" x="3509963" y="3089275"/>
          <p14:tracePt t="91370" x="3509963" y="3081338"/>
          <p14:tracePt t="91383" x="3509963" y="3071813"/>
          <p14:tracePt t="91445" x="3517900" y="3071813"/>
          <p14:tracePt t="91534" x="3527425" y="3071813"/>
          <p14:tracePt t="91568" x="3536950" y="3071813"/>
          <p14:tracePt t="92219" x="3536950" y="3081338"/>
          <p14:tracePt t="92315" x="3544888" y="3081338"/>
          <p14:tracePt t="92494" x="3544888" y="3089275"/>
          <p14:tracePt t="92652" x="3544888" y="3098800"/>
          <p14:tracePt t="92747" x="3554413" y="3098800"/>
          <p14:tracePt t="92796" x="3562350" y="3098800"/>
          <p14:tracePt t="92816" x="3571875" y="3098800"/>
          <p14:tracePt t="92823" x="3581400" y="3098800"/>
          <p14:tracePt t="92844" x="3589338" y="3098800"/>
          <p14:tracePt t="92858" x="3598863" y="3098800"/>
          <p14:tracePt t="92871" x="3598863" y="3108325"/>
          <p14:tracePt t="92878" x="3608388" y="3108325"/>
          <p14:tracePt t="92890" x="3616325" y="3108325"/>
          <p14:tracePt t="92906" x="3625850" y="3116263"/>
          <p14:tracePt t="92923" x="3633788" y="3116263"/>
          <p14:tracePt t="92956" x="3652838" y="3116263"/>
          <p14:tracePt t="92973" x="3652838" y="3125788"/>
          <p14:tracePt t="92990" x="3670300" y="3125788"/>
          <p14:tracePt t="93006" x="3670300" y="3133725"/>
          <p14:tracePt t="93023" x="3687763" y="3133725"/>
          <p14:tracePt t="93040" x="3687763" y="3143250"/>
          <p14:tracePt t="93056" x="3705225" y="3152775"/>
          <p14:tracePt t="93073" x="3724275" y="3160713"/>
          <p14:tracePt t="93090" x="3751263" y="3170238"/>
          <p14:tracePt t="93106" x="3795713" y="3179763"/>
          <p14:tracePt t="93123" x="3822700" y="3187700"/>
          <p14:tracePt t="93140" x="3911600" y="3214688"/>
          <p14:tracePt t="93156" x="4027488" y="3232150"/>
          <p14:tracePt t="93173" x="4170363" y="3251200"/>
          <p14:tracePt t="93190" x="4241800" y="3268663"/>
          <p14:tracePt t="93206" x="4295775" y="3276600"/>
          <p14:tracePt t="93223" x="4491038" y="3322638"/>
          <p14:tracePt t="93240" x="4697413" y="3357563"/>
          <p14:tracePt t="93256" x="5027613" y="3419475"/>
          <p14:tracePt t="93273" x="5241925" y="3455988"/>
          <p14:tracePt t="93290" x="5429250" y="3482975"/>
          <p14:tracePt t="93306" x="5473700" y="3500438"/>
          <p14:tracePt t="93324" x="5527675" y="3509963"/>
          <p14:tracePt t="93340" x="5572125" y="3517900"/>
          <p14:tracePt t="93356" x="5616575" y="3527425"/>
          <p14:tracePt t="93373" x="5786438" y="3544888"/>
          <p14:tracePt t="93390" x="5884863" y="3562350"/>
          <p14:tracePt t="93406" x="5965825" y="3571875"/>
          <p14:tracePt t="93423" x="6010275" y="3581400"/>
          <p14:tracePt t="93440" x="6081713" y="3581400"/>
          <p14:tracePt t="93456" x="6143625" y="3581400"/>
          <p14:tracePt t="93473" x="6242050" y="3581400"/>
          <p14:tracePt t="93490" x="6286500" y="3581400"/>
          <p14:tracePt t="93506" x="6313488" y="3589338"/>
          <p14:tracePt t="93523" x="6330950" y="3589338"/>
          <p14:tracePt t="93540" x="6340475" y="3589338"/>
          <p14:tracePt t="93556" x="6357938" y="3589338"/>
          <p14:tracePt t="93573" x="6367463" y="3589338"/>
          <p14:tracePt t="93591" x="6375400" y="3581400"/>
          <p14:tracePt t="93606" x="6384925" y="3571875"/>
          <p14:tracePt t="93623" x="6402388" y="3562350"/>
          <p14:tracePt t="93640" x="6438900" y="3527425"/>
          <p14:tracePt t="93656" x="6473825" y="3500438"/>
          <p14:tracePt t="93673" x="6554788" y="3438525"/>
          <p14:tracePt t="93690" x="6653213" y="3384550"/>
          <p14:tracePt t="93707" x="6759575" y="3330575"/>
          <p14:tracePt t="93723" x="6786563" y="3322638"/>
          <p14:tracePt t="93740" x="6796088" y="3313113"/>
          <p14:tracePt t="93756" x="6823075" y="3313113"/>
          <p14:tracePt t="93773" x="6823075" y="3303588"/>
          <p14:tracePt t="93790" x="6831013" y="3295650"/>
          <p14:tracePt t="93806" x="6840538" y="3286125"/>
          <p14:tracePt t="93823" x="6848475" y="3286125"/>
          <p14:tracePt t="93840" x="6858000" y="3276600"/>
          <p14:tracePt t="93873" x="6858000" y="3268663"/>
          <p14:tracePt t="93899" x="6858000" y="3259138"/>
          <p14:tracePt t="93920" x="6858000" y="3251200"/>
          <p14:tracePt t="93975" x="6848475" y="3251200"/>
          <p14:tracePt t="93982" x="6831013" y="3232150"/>
          <p14:tracePt t="94448" x="6848475" y="3205163"/>
          <p14:tracePt t="94455" x="6867525" y="3179763"/>
          <p14:tracePt t="94462" x="6867525" y="3160713"/>
          <p14:tracePt t="94473" x="6875463" y="3143250"/>
          <p14:tracePt t="94490" x="6884988" y="3116263"/>
          <p14:tracePt t="94506" x="6894513" y="3098800"/>
          <p14:tracePt t="94523" x="6894513" y="3089275"/>
          <p14:tracePt t="94540" x="6894513" y="3081338"/>
          <p14:tracePt t="94557" x="6894513" y="3071813"/>
          <p14:tracePt t="94573" x="6894513" y="3062288"/>
          <p14:tracePt t="94633" x="6894513" y="3071813"/>
          <p14:tracePt t="94660" x="6894513" y="3081338"/>
          <p14:tracePt t="94681" x="6894513" y="3089275"/>
          <p14:tracePt t="94702" x="6902450" y="3098800"/>
          <p14:tracePt t="94715" x="6902450" y="3108325"/>
          <p14:tracePt t="94722" x="6902450" y="3116263"/>
          <p14:tracePt t="94736" x="6902450" y="3125788"/>
          <p14:tracePt t="94763" x="6902450" y="3133725"/>
          <p14:tracePt t="94791" x="6902450" y="3143250"/>
          <p14:tracePt t="94804" x="6902450" y="3152775"/>
          <p14:tracePt t="94811" x="6911975" y="3152775"/>
          <p14:tracePt t="94839" x="6911975" y="3160713"/>
          <p14:tracePt t="94914" x="6919913" y="3160713"/>
          <p14:tracePt t="94983" x="6929438" y="3160713"/>
          <p14:tracePt t="95017" x="6938963" y="3160713"/>
          <p14:tracePt t="95051" x="6946900" y="3160713"/>
          <p14:tracePt t="95079" x="6946900" y="3152775"/>
          <p14:tracePt t="95093" x="6946900" y="3143250"/>
          <p14:tracePt t="95120" x="6956425" y="3143250"/>
          <p14:tracePt t="101607" x="7018338" y="3741738"/>
          <p14:tracePt t="101613" x="7089775" y="4357688"/>
          <p14:tracePt t="101623" x="7089775" y="4446588"/>
          <p14:tracePt t="101640" x="7099300" y="4527550"/>
          <p14:tracePt t="101657" x="7108825" y="4554538"/>
          <p14:tracePt t="101673" x="7108825" y="4589463"/>
          <p14:tracePt t="101690" x="7108825" y="4652963"/>
          <p14:tracePt t="101706" x="7116763" y="4705350"/>
          <p14:tracePt t="101723" x="7126288" y="4776788"/>
          <p14:tracePt t="101740" x="7134225" y="4803775"/>
          <p14:tracePt t="101756" x="7134225" y="4830763"/>
          <p14:tracePt t="101773" x="7134225" y="4840288"/>
          <p14:tracePt t="101790" x="7143750" y="4848225"/>
          <p14:tracePt t="101806" x="7143750" y="4867275"/>
          <p14:tracePt t="101840" x="7143750" y="4875213"/>
          <p14:tracePt t="101894" x="7153275" y="4875213"/>
          <p14:tracePt t="101907" x="7153275" y="4867275"/>
          <p14:tracePt t="101914" x="7153275" y="4857750"/>
          <p14:tracePt t="101923" x="7153275" y="4848225"/>
          <p14:tracePt t="101940" x="7153275" y="4840288"/>
          <p14:tracePt t="101956" x="7161213" y="4803775"/>
          <p14:tracePt t="101973" x="7161213" y="4776788"/>
          <p14:tracePt t="101990" x="7170738" y="4732338"/>
          <p14:tracePt t="102006" x="7180263" y="4687888"/>
          <p14:tracePt t="102023" x="7180263" y="4625975"/>
          <p14:tracePt t="102040" x="7180263" y="4545013"/>
          <p14:tracePt t="102057" x="7180263" y="4491038"/>
          <p14:tracePt t="102073" x="7170738" y="4446588"/>
          <p14:tracePt t="102090" x="7161213" y="4419600"/>
          <p14:tracePt t="102106" x="7153275" y="4375150"/>
          <p14:tracePt t="102123" x="7153275" y="4357688"/>
          <p14:tracePt t="102801" x="7045325" y="2347913"/>
          <p14:tracePt t="102804" x="7037388" y="2347913"/>
          <p14:tracePt t="103772" x="7037388" y="2446338"/>
          <p14:tracePt t="103778" x="7045325" y="2527300"/>
          <p14:tracePt t="103790" x="7054850" y="2562225"/>
          <p14:tracePt t="103806" x="7072313" y="2652713"/>
          <p14:tracePt t="103823" x="7072313" y="2697163"/>
          <p14:tracePt t="103840" x="7081838" y="2732088"/>
          <p14:tracePt t="103857" x="7089775" y="2813050"/>
          <p14:tracePt t="103873" x="7099300" y="2901950"/>
          <p14:tracePt t="103890" x="7099300" y="2973388"/>
          <p14:tracePt t="103906" x="7099300" y="2990850"/>
          <p14:tracePt t="103923" x="7099300" y="3009900"/>
          <p14:tracePt t="103940" x="7099300" y="3017838"/>
          <p14:tracePt t="103973" x="7099300" y="3027363"/>
          <p14:tracePt t="103990" x="7099300" y="3036888"/>
          <p14:tracePt t="104006" x="7099300" y="3044825"/>
          <p14:tracePt t="104059" x="7099300" y="3054350"/>
          <p14:tracePt t="104094" x="7099300" y="3062288"/>
          <p14:tracePt t="104121" x="7099300" y="3071813"/>
          <p14:tracePt t="104128" x="7099300" y="3081338"/>
          <p14:tracePt t="104140" x="7099300" y="3089275"/>
          <p14:tracePt t="104156" x="7099300" y="3133725"/>
          <p14:tracePt t="104173" x="7099300" y="3197225"/>
          <p14:tracePt t="104190" x="7116763" y="3286125"/>
          <p14:tracePt t="104206" x="7126288" y="3340100"/>
          <p14:tracePt t="104224" x="7134225" y="3411538"/>
          <p14:tracePt t="104240" x="7143750" y="3446463"/>
          <p14:tracePt t="104256" x="7153275" y="3500438"/>
          <p14:tracePt t="104273" x="7153275" y="3562350"/>
          <p14:tracePt t="104290" x="7161213" y="3589338"/>
          <p14:tracePt t="104306" x="7161213" y="3625850"/>
          <p14:tracePt t="104323" x="7161213" y="3633788"/>
          <p14:tracePt t="104340" x="7161213" y="3643313"/>
          <p14:tracePt t="104356" x="7161213" y="3660775"/>
          <p14:tracePt t="104373" x="7161213" y="3670300"/>
          <p14:tracePt t="104406" x="7161213" y="3679825"/>
          <p14:tracePt t="104430" x="7161213" y="3687763"/>
          <p14:tracePt t="104464" x="7161213" y="3697288"/>
          <p14:tracePt t="104498" x="7170738" y="3697288"/>
          <p14:tracePt t="104505" x="7170738" y="3705225"/>
          <p14:tracePt t="104533" x="7180263" y="3705225"/>
          <p14:tracePt t="104540" x="7180263" y="3714750"/>
          <p14:tracePt t="104553" x="7180263" y="3732213"/>
          <p14:tracePt t="104560" x="7180263" y="3741738"/>
          <p14:tracePt t="104573" x="7188200" y="3751263"/>
          <p14:tracePt t="104590" x="7205663" y="3813175"/>
          <p14:tracePt t="104606" x="7205663" y="3830638"/>
          <p14:tracePt t="104623" x="7215188" y="3857625"/>
          <p14:tracePt t="104640" x="7215188" y="3875088"/>
          <p14:tracePt t="104656" x="7215188" y="3884613"/>
          <p14:tracePt t="104673" x="7215188" y="3894138"/>
          <p14:tracePt t="104706" x="7215188" y="3902075"/>
          <p14:tracePt t="104766" x="7215188" y="3894138"/>
          <p14:tracePt t="104773" x="7205663" y="3894138"/>
          <p14:tracePt t="104787" x="7205663" y="3884613"/>
          <p14:tracePt t="104807" x="7197725" y="3884613"/>
          <p14:tracePt t="104814" x="7197725" y="3875088"/>
          <p14:tracePt t="104823" x="7188200" y="3867150"/>
          <p14:tracePt t="104841" x="7188200" y="3857625"/>
          <p14:tracePt t="104856" x="7180263" y="3848100"/>
          <p14:tracePt t="104873" x="7170738" y="3840163"/>
          <p14:tracePt t="104890" x="7153275" y="3830638"/>
          <p14:tracePt t="104906" x="7134225" y="3822700"/>
          <p14:tracePt t="104923" x="7108825" y="3813175"/>
          <p14:tracePt t="104940" x="7072313" y="3803650"/>
          <p14:tracePt t="104956" x="7027863" y="3803650"/>
          <p14:tracePt t="104973" x="6983413" y="3803650"/>
          <p14:tracePt t="104990" x="6956425" y="3803650"/>
          <p14:tracePt t="105006" x="6929438" y="3803650"/>
          <p14:tracePt t="105023" x="6919913" y="3803650"/>
          <p14:tracePt t="105040" x="6902450" y="3803650"/>
          <p14:tracePt t="105073" x="6894513" y="3803650"/>
          <p14:tracePt t="105090" x="6884988" y="3803650"/>
          <p14:tracePt t="105109" x="6875463" y="3803650"/>
          <p14:tracePt t="105143" x="6867525" y="3803650"/>
          <p14:tracePt t="105157" x="6858000" y="3803650"/>
          <p14:tracePt t="105163" x="6848475" y="3803650"/>
          <p14:tracePt t="105173" x="6840538" y="3803650"/>
          <p14:tracePt t="105190" x="6831013" y="3803650"/>
          <p14:tracePt t="105206" x="6823075" y="3803650"/>
          <p14:tracePt t="105223" x="6813550" y="3803650"/>
          <p14:tracePt t="105240" x="6804025" y="3803650"/>
          <p14:tracePt t="105266" x="6796088" y="3803650"/>
          <p14:tracePt t="105287" x="6786563" y="3803650"/>
          <p14:tracePt t="105294" x="6777038" y="3803650"/>
          <p14:tracePt t="105307" x="6769100" y="3803650"/>
          <p14:tracePt t="105323" x="6759575" y="3795713"/>
          <p14:tracePt t="105340" x="6751638" y="3795713"/>
          <p14:tracePt t="105376" x="6751638" y="3786188"/>
          <p14:tracePt t="105431" x="6751638" y="3776663"/>
          <p14:tracePt t="105451" x="6751638" y="3768725"/>
          <p14:tracePt t="105486" x="6759575" y="3768725"/>
          <p14:tracePt t="105506" x="6759575" y="3759200"/>
          <p14:tracePt t="105521" x="6769100" y="3759200"/>
          <p14:tracePt t="105534" x="6777038" y="3759200"/>
          <p14:tracePt t="105561" x="6786563" y="3759200"/>
          <p14:tracePt t="105582" x="6796088" y="3759200"/>
          <p14:tracePt t="105602" x="6804025" y="3759200"/>
          <p14:tracePt t="105609" x="6813550" y="3759200"/>
          <p14:tracePt t="105623" x="6823075" y="3759200"/>
          <p14:tracePt t="105629" x="6831013" y="3759200"/>
          <p14:tracePt t="105640" x="6840538" y="3759200"/>
          <p14:tracePt t="105656" x="6867525" y="3768725"/>
          <p14:tracePt t="105673" x="6946900" y="3786188"/>
          <p14:tracePt t="105690" x="7037388" y="3803650"/>
          <p14:tracePt t="105706" x="7126288" y="3813175"/>
          <p14:tracePt t="105723" x="7153275" y="3822700"/>
          <p14:tracePt t="105740" x="7180263" y="3830638"/>
          <p14:tracePt t="105756" x="7197725" y="3830638"/>
          <p14:tracePt t="105773" x="7205663" y="3830638"/>
          <p14:tracePt t="105790" x="7215188" y="3830638"/>
          <p14:tracePt t="105806" x="7224713" y="3830638"/>
          <p14:tracePt t="105823" x="7232650" y="3830638"/>
          <p14:tracePt t="105857" x="7242175" y="3830638"/>
          <p14:tracePt t="105883" x="7259638" y="3822700"/>
          <p14:tracePt t="105890" x="7269163" y="3813175"/>
          <p14:tracePt t="105906" x="7304088" y="3795713"/>
          <p14:tracePt t="105923" x="7313613" y="3795713"/>
          <p14:tracePt t="105940" x="7348538" y="3776663"/>
          <p14:tracePt t="105956" x="7367588" y="3759200"/>
          <p14:tracePt t="105973" x="7394575" y="3741738"/>
          <p14:tracePt t="105990" x="7412038" y="3732213"/>
          <p14:tracePt t="106007" x="7419975" y="3724275"/>
          <p14:tracePt t="106023" x="7456488" y="3714750"/>
          <p14:tracePt t="106040" x="7483475" y="3697288"/>
          <p14:tracePt t="106056" x="7500938" y="3687763"/>
          <p14:tracePt t="106073" x="7510463" y="3679825"/>
          <p14:tracePt t="106090" x="7527925" y="3679825"/>
          <p14:tracePt t="106106" x="7537450" y="3670300"/>
          <p14:tracePt t="106123" x="7545388" y="3670300"/>
          <p14:tracePt t="106156" x="7554913" y="3670300"/>
          <p14:tracePt t="106281" x="7545388" y="3670300"/>
          <p14:tracePt t="106308" x="7537450" y="3670300"/>
          <p14:tracePt t="106315" x="7537450" y="3679825"/>
          <p14:tracePt t="106356" x="7537450" y="3687763"/>
          <p14:tracePt t="106370" x="7527925" y="3687763"/>
          <p14:tracePt t="106405" x="7527925" y="3697288"/>
          <p14:tracePt t="106445" x="7527925" y="3705225"/>
          <p14:tracePt t="106486" x="7527925" y="3714750"/>
          <p14:tracePt t="106501" x="7527925" y="3732213"/>
          <p14:tracePt t="106514" x="7527925" y="3741738"/>
          <p14:tracePt t="106521" x="7527925" y="3751263"/>
          <p14:tracePt t="106528" x="7527925" y="3759200"/>
          <p14:tracePt t="106540" x="7537450" y="3768725"/>
          <p14:tracePt t="106556" x="7537450" y="3776663"/>
          <p14:tracePt t="106573" x="7545388" y="3786188"/>
          <p14:tracePt t="106590" x="7545388" y="3795713"/>
          <p14:tracePt t="106623" x="7545388" y="3803650"/>
          <p14:tracePt t="106645" x="7545388" y="3813175"/>
          <p14:tracePt t="106656" x="7537450" y="3813175"/>
          <p14:tracePt t="106673" x="7518400" y="3813175"/>
          <p14:tracePt t="106690" x="7491413" y="3822700"/>
          <p14:tracePt t="106707" x="7412038" y="3830638"/>
          <p14:tracePt t="106723" x="7323138" y="3840163"/>
          <p14:tracePt t="106740" x="7286625" y="3848100"/>
          <p14:tracePt t="106756" x="7259638" y="3848100"/>
          <p14:tracePt t="106773" x="7251700" y="3848100"/>
          <p14:tracePt t="106790" x="7232650" y="3848100"/>
          <p14:tracePt t="106806" x="7224713" y="3848100"/>
          <p14:tracePt t="106823" x="7215188" y="3848100"/>
          <p14:tracePt t="106857" x="7205663" y="3848100"/>
          <p14:tracePt t="106966" x="7197725" y="3848100"/>
          <p14:tracePt t="106980" x="7188200" y="3848100"/>
          <p14:tracePt t="106987" x="7180263" y="3848100"/>
          <p14:tracePt t="107001" x="7170738" y="3848100"/>
          <p14:tracePt t="107014" x="7153275" y="3848100"/>
          <p14:tracePt t="107028" x="7143750" y="3848100"/>
          <p14:tracePt t="107040" x="7134225" y="3848100"/>
          <p14:tracePt t="107056" x="7116763" y="3848100"/>
          <p14:tracePt t="107073" x="7108825" y="3848100"/>
          <p14:tracePt t="107103" x="7099300" y="3848100"/>
          <p14:tracePt t="107186" x="7108825" y="3848100"/>
          <p14:tracePt t="107192" x="7108825" y="3840163"/>
          <p14:tracePt t="107206" x="7116763" y="3840163"/>
          <p14:tracePt t="107213" x="7126288" y="3840163"/>
          <p14:tracePt t="107227" x="7126288" y="3830638"/>
          <p14:tracePt t="107240" x="7134225" y="3830638"/>
          <p14:tracePt t="107256" x="7143750" y="3830638"/>
          <p14:tracePt t="107273" x="7153275" y="3822700"/>
          <p14:tracePt t="107290" x="7170738" y="3822700"/>
          <p14:tracePt t="107306" x="7188200" y="3822700"/>
          <p14:tracePt t="107323" x="7215188" y="3822700"/>
          <p14:tracePt t="107340" x="7224713" y="3822700"/>
          <p14:tracePt t="107357" x="7251700" y="3822700"/>
          <p14:tracePt t="107373" x="7269163" y="3822700"/>
          <p14:tracePt t="107390" x="7277100" y="3822700"/>
          <p14:tracePt t="107406" x="7296150" y="3822700"/>
          <p14:tracePt t="107440" x="7304088" y="3822700"/>
          <p14:tracePt t="107467" x="7313613" y="3822700"/>
          <p14:tracePt t="107529" x="7323138" y="3822700"/>
          <p14:tracePt t="107542" x="7331075" y="3822700"/>
          <p14:tracePt t="107563" x="7340600" y="3822700"/>
          <p14:tracePt t="107570" x="7348538" y="3822700"/>
          <p14:tracePt t="107577" x="7358063" y="3822700"/>
          <p14:tracePt t="107590" x="7367588" y="3822700"/>
          <p14:tracePt t="107606" x="7402513" y="3822700"/>
          <p14:tracePt t="107623" x="7429500" y="3813175"/>
          <p14:tracePt t="107640" x="7446963" y="3813175"/>
          <p14:tracePt t="107656" x="7456488" y="3813175"/>
          <p14:tracePt t="107673" x="7473950" y="3813175"/>
          <p14:tracePt t="107690" x="7483475" y="3813175"/>
          <p14:tracePt t="107803" x="7483475" y="3803650"/>
          <p14:tracePt t="107810" x="7491413" y="3803650"/>
          <p14:tracePt t="107824" x="7500938" y="3803650"/>
          <p14:tracePt t="107830" x="7500938" y="3795713"/>
          <p14:tracePt t="107840" x="7510463" y="3795713"/>
          <p14:tracePt t="107857" x="7527925" y="3795713"/>
          <p14:tracePt t="107873" x="7537450" y="3795713"/>
          <p14:tracePt t="107890" x="7554913" y="3795713"/>
          <p14:tracePt t="107906" x="7572375" y="3795713"/>
          <p14:tracePt t="107940" x="7581900" y="3795713"/>
          <p14:tracePt t="108029" x="7572375" y="3795713"/>
          <p14:tracePt t="108036" x="7562850" y="3795713"/>
          <p14:tracePt t="108056" x="7554913" y="3795713"/>
          <p14:tracePt t="108064" x="7537450" y="3795713"/>
          <p14:tracePt t="108073" x="7527925" y="3795713"/>
          <p14:tracePt t="108090" x="7446963" y="3795713"/>
          <p14:tracePt t="108106" x="7394575" y="3795713"/>
          <p14:tracePt t="108123" x="7358063" y="3786188"/>
          <p14:tracePt t="108140" x="7331075" y="3786188"/>
          <p14:tracePt t="108156" x="7313613" y="3786188"/>
          <p14:tracePt t="108173" x="7304088" y="3786188"/>
          <p14:tracePt t="108190" x="7286625" y="3786188"/>
          <p14:tracePt t="108207" x="7259638" y="3786188"/>
          <p14:tracePt t="108223" x="7232650" y="3786188"/>
          <p14:tracePt t="108240" x="7197725" y="3786188"/>
          <p14:tracePt t="108256" x="7170738" y="3786188"/>
          <p14:tracePt t="108273" x="7143750" y="3786188"/>
          <p14:tracePt t="108290" x="7099300" y="3795713"/>
          <p14:tracePt t="108307" x="7054850" y="3803650"/>
          <p14:tracePt t="108323" x="6973888" y="3813175"/>
          <p14:tracePt t="108340" x="6956425" y="3813175"/>
          <p14:tracePt t="108356" x="6929438" y="3813175"/>
          <p14:tracePt t="108373" x="6911975" y="3813175"/>
          <p14:tracePt t="108390" x="6902450" y="3813175"/>
          <p14:tracePt t="108406" x="6894513" y="3813175"/>
          <p14:tracePt t="108423" x="6875463" y="3813175"/>
          <p14:tracePt t="108440" x="6867525" y="3813175"/>
          <p14:tracePt t="108456" x="6840538" y="3813175"/>
          <p14:tracePt t="108473" x="6823075" y="3813175"/>
          <p14:tracePt t="108490" x="6786563" y="3813175"/>
          <p14:tracePt t="108506" x="6777038" y="3813175"/>
          <p14:tracePt t="108523" x="6751638" y="3813175"/>
          <p14:tracePt t="108540" x="6742113" y="3813175"/>
          <p14:tracePt t="108557" x="6724650" y="3813175"/>
          <p14:tracePt t="108573" x="6715125" y="3813175"/>
          <p14:tracePt t="108590" x="6697663" y="3813175"/>
          <p14:tracePt t="108623" x="6688138" y="3813175"/>
          <p14:tracePt t="108653" x="6680200" y="3813175"/>
          <p14:tracePt t="108975" x="6688138" y="3813175"/>
          <p14:tracePt t="109016" x="6697663" y="3813175"/>
          <p14:tracePt t="109030" x="6705600" y="3803650"/>
          <p14:tracePt t="109064" x="6715125" y="3803650"/>
          <p14:tracePt t="109078" x="6715125" y="3795713"/>
          <p14:tracePt t="109085" x="6724650" y="3795713"/>
          <p14:tracePt t="109092" x="6724650" y="3786188"/>
          <p14:tracePt t="109106" x="6742113" y="3786188"/>
          <p14:tracePt t="109123" x="6751638" y="3776663"/>
          <p14:tracePt t="109140" x="6823075" y="3759200"/>
          <p14:tracePt t="109156" x="6956425" y="3724275"/>
          <p14:tracePt t="109173" x="7081838" y="3697288"/>
          <p14:tracePt t="109190" x="7188200" y="3670300"/>
          <p14:tracePt t="109206" x="7242175" y="3643313"/>
          <p14:tracePt t="109223" x="7313613" y="3625850"/>
          <p14:tracePt t="109240" x="7367588" y="3616325"/>
          <p14:tracePt t="109256" x="7439025" y="3608388"/>
          <p14:tracePt t="109273" x="7473950" y="3608388"/>
          <p14:tracePt t="109290" x="7500938" y="3608388"/>
          <p14:tracePt t="109306" x="7537450" y="3608388"/>
          <p14:tracePt t="109323" x="7554913" y="3616325"/>
          <p14:tracePt t="109340" x="7581900" y="3616325"/>
          <p14:tracePt t="109357" x="7589838" y="3625850"/>
          <p14:tracePt t="109373" x="7599363" y="3625850"/>
          <p14:tracePt t="109390" x="7616825" y="3625850"/>
          <p14:tracePt t="109423" x="7626350" y="3633788"/>
          <p14:tracePt t="109440" x="7626350" y="3643313"/>
          <p14:tracePt t="109456" x="7634288" y="3652838"/>
          <p14:tracePt t="109473" x="7653338" y="3660775"/>
          <p14:tracePt t="109490" x="7680325" y="3714750"/>
          <p14:tracePt t="109506" x="7697788" y="3741738"/>
          <p14:tracePt t="109523" x="7715250" y="3776663"/>
          <p14:tracePt t="109540" x="7732713" y="3795713"/>
          <p14:tracePt t="109556" x="7732713" y="3803650"/>
          <p14:tracePt t="109558" x="7732713" y="3813175"/>
          <p14:tracePt t="109573" x="7742238" y="3822700"/>
          <p14:tracePt t="109590" x="7742238" y="3830638"/>
          <p14:tracePt t="109606" x="7751763" y="3840163"/>
          <p14:tracePt t="109623" x="7751763" y="3848100"/>
          <p14:tracePt t="109656" x="7751763" y="3857625"/>
          <p14:tracePt t="109702" x="7742238" y="3857625"/>
          <p14:tracePt t="109736" x="7732713" y="3857625"/>
          <p14:tracePt t="109763" x="7724775" y="3857625"/>
          <p14:tracePt t="109770" x="7715250" y="3857625"/>
          <p14:tracePt t="109784" x="7705725" y="3857625"/>
          <p14:tracePt t="109805" x="7697788" y="3857625"/>
          <p14:tracePt t="109833" x="7688263" y="3857625"/>
          <p14:tracePt t="109846" x="7680325" y="3857625"/>
          <p14:tracePt t="109860" x="7680325" y="3848100"/>
          <p14:tracePt t="109867" x="7670800" y="3848100"/>
          <p14:tracePt t="109887" x="7661275" y="3848100"/>
          <p14:tracePt t="109914" x="7661275" y="3840163"/>
          <p14:tracePt t="109921" x="7653338" y="3840163"/>
          <p14:tracePt t="109928" x="7643813" y="3840163"/>
          <p14:tracePt t="109942" x="7634288" y="3840163"/>
          <p14:tracePt t="109962" x="7626350" y="3840163"/>
          <p14:tracePt t="109973" x="7616825" y="3830638"/>
          <p14:tracePt t="109990" x="7599363" y="3830638"/>
          <p14:tracePt t="110006" x="7599363" y="3822700"/>
          <p14:tracePt t="110023" x="7589838" y="3822700"/>
          <p14:tracePt t="110040" x="7572375" y="3822700"/>
          <p14:tracePt t="110056" x="7572375" y="3813175"/>
          <p14:tracePt t="110073" x="7562850" y="3813175"/>
          <p14:tracePt t="110093" x="7554913" y="3813175"/>
          <p14:tracePt t="110175" x="7554913" y="3803650"/>
          <p14:tracePt t="110380" x="7562850" y="3803650"/>
          <p14:tracePt t="110387" x="7562850" y="3795713"/>
          <p14:tracePt t="110408" x="7562850" y="3786188"/>
          <p14:tracePt t="110415" x="7572375" y="3786188"/>
          <p14:tracePt t="110435" x="7581900" y="3786188"/>
          <p14:tracePt t="110469" x="7589838" y="3786188"/>
          <p14:tracePt t="110476" x="7589838" y="3776663"/>
          <p14:tracePt t="110552" x="7599363" y="3776663"/>
          <p14:tracePt t="110648" x="7599363" y="3768725"/>
          <p14:tracePt t="110744" x="7599363" y="3759200"/>
          <p14:tracePt t="110771" x="7599363" y="3751263"/>
          <p14:tracePt t="110799" x="7599363" y="3741738"/>
          <p14:tracePt t="110806" x="7608888" y="3741738"/>
          <p14:tracePt t="110819" x="7616825" y="3741738"/>
          <p14:tracePt t="110833" x="7616825" y="3732213"/>
          <p14:tracePt t="110847" x="7626350" y="3732213"/>
          <p14:tracePt t="110867" x="7626350" y="3724275"/>
          <p14:tracePt t="110881" x="7634288" y="3714750"/>
          <p14:tracePt t="110909" x="7634288" y="3705225"/>
          <p14:tracePt t="110943" x="7634288" y="3697288"/>
          <p14:tracePt t="111005" x="7634288" y="3687763"/>
          <p14:tracePt t="111066" x="7643813" y="3687763"/>
          <p14:tracePt t="111805" x="5241925" y="3803650"/>
          <p14:tracePt t="111808" x="5232400" y="3813175"/>
          <p14:tracePt t="111896" x="5241925" y="3813175"/>
          <p14:tracePt t="111930" x="5251450" y="3813175"/>
          <p14:tracePt t="111965" x="5259388" y="3813175"/>
          <p14:tracePt t="111992" x="5268913" y="3813175"/>
          <p14:tracePt t="112012" x="5276850" y="3813175"/>
          <p14:tracePt t="112040" x="5286375" y="3813175"/>
          <p14:tracePt t="112074" x="5295900" y="3813175"/>
          <p14:tracePt t="112082" x="5295900" y="3803650"/>
          <p14:tracePt t="112095" x="5303838" y="3803650"/>
          <p14:tracePt t="112106" x="5313363" y="3803650"/>
          <p14:tracePt t="112123" x="5322888" y="3803650"/>
          <p14:tracePt t="112140" x="5330825" y="3795713"/>
          <p14:tracePt t="112156" x="5348288" y="3786188"/>
          <p14:tracePt t="112190" x="5375275" y="3776663"/>
          <p14:tracePt t="112206" x="5402263" y="3768725"/>
          <p14:tracePt t="112223" x="5456238" y="3751263"/>
          <p14:tracePt t="112240" x="5643563" y="3697288"/>
          <p14:tracePt t="112256" x="5759450" y="3670300"/>
          <p14:tracePt t="112273" x="5857875" y="3633788"/>
          <p14:tracePt t="112290" x="5902325" y="3625850"/>
          <p14:tracePt t="112307" x="5956300" y="3598863"/>
          <p14:tracePt t="112323" x="6045200" y="3571875"/>
          <p14:tracePt t="112340" x="6161088" y="3544888"/>
          <p14:tracePt t="112356" x="6296025" y="3517900"/>
          <p14:tracePt t="112373" x="6384925" y="3500438"/>
          <p14:tracePt t="112390" x="6527800" y="3473450"/>
          <p14:tracePt t="112406" x="6608763" y="3446463"/>
          <p14:tracePt t="112424" x="6697663" y="3411538"/>
          <p14:tracePt t="112440" x="6715125" y="3402013"/>
          <p14:tracePt t="112456" x="6732588" y="3402013"/>
          <p14:tracePt t="112473" x="6742113" y="3394075"/>
          <p14:tracePt t="112490" x="6742113" y="3384550"/>
          <p14:tracePt t="112523" x="6751638" y="3367088"/>
          <p14:tracePt t="112540" x="6751638" y="3357563"/>
          <p14:tracePt t="112557" x="6769100" y="3330575"/>
          <p14:tracePt t="112573" x="6769100" y="3313113"/>
          <p14:tracePt t="112575" x="6777038" y="3303588"/>
          <p14:tracePt t="112590" x="6777038" y="3286125"/>
          <p14:tracePt t="112606" x="6777038" y="3259138"/>
          <p14:tracePt t="112623" x="6777038" y="3232150"/>
          <p14:tracePt t="112640" x="6786563" y="3214688"/>
          <p14:tracePt t="112656" x="6786563" y="3179763"/>
          <p14:tracePt t="112673" x="6804025" y="3133725"/>
          <p14:tracePt t="112690" x="6804025" y="3116263"/>
          <p14:tracePt t="112706" x="6813550" y="3089275"/>
          <p14:tracePt t="112723" x="6823075" y="3081338"/>
          <p14:tracePt t="112740" x="6823075" y="3062288"/>
          <p14:tracePt t="112773" x="6823075" y="3054350"/>
          <p14:tracePt t="112966" x="6823075" y="3062288"/>
          <p14:tracePt t="113014" x="6823075" y="3071813"/>
          <p14:tracePt t="113027" x="6831013" y="3071813"/>
          <p14:tracePt t="113116" x="6840538" y="3081338"/>
          <p14:tracePt t="113171" x="6840538" y="3089275"/>
          <p14:tracePt t="113253" x="6848475" y="3089275"/>
          <p14:tracePt t="113260" x="6848475" y="3098800"/>
          <p14:tracePt t="113274" x="6858000" y="3108325"/>
          <p14:tracePt t="113301" x="6867525" y="3108325"/>
          <p14:tracePt t="113322" x="6867525" y="3116263"/>
          <p14:tracePt t="113335" x="6875463" y="3116263"/>
          <p14:tracePt t="113370" x="6884988" y="3116263"/>
          <p14:tracePt t="113377" x="6884988" y="3125788"/>
          <p14:tracePt t="113397" x="6894513" y="3125788"/>
          <p14:tracePt t="113404" x="6894513" y="3133725"/>
          <p14:tracePt t="113411" x="6902450" y="3133725"/>
          <p14:tracePt t="113423" x="6902450" y="3143250"/>
          <p14:tracePt t="113445" x="6911975" y="3143250"/>
          <p14:tracePt t="113456" x="6911975" y="3152775"/>
          <p14:tracePt t="113473" x="6919913" y="3160713"/>
          <p14:tracePt t="113490" x="6929438" y="3170238"/>
          <p14:tracePt t="113506" x="6938963" y="3197225"/>
          <p14:tracePt t="113523" x="6965950" y="3241675"/>
          <p14:tracePt t="113540" x="6983413" y="3330575"/>
          <p14:tracePt t="113556" x="7010400" y="3473450"/>
          <p14:tracePt t="113573" x="7018338" y="3571875"/>
          <p14:tracePt t="113590" x="7027863" y="3679825"/>
          <p14:tracePt t="113606" x="7027863" y="3724275"/>
          <p14:tracePt t="113623" x="7027863" y="3751263"/>
          <p14:tracePt t="113640" x="7027863" y="3768725"/>
          <p14:tracePt t="113656" x="7027863" y="3786188"/>
          <p14:tracePt t="113673" x="7027863" y="3795713"/>
          <p14:tracePt t="113690" x="7027863" y="3803650"/>
          <p14:tracePt t="113706" x="7027863" y="3813175"/>
          <p14:tracePt t="113723" x="7027863" y="3822700"/>
          <p14:tracePt t="113756" x="7027863" y="3830638"/>
          <p14:tracePt t="113781" x="7027863" y="3840163"/>
          <p14:tracePt t="113795" x="7027863" y="3848100"/>
          <p14:tracePt t="113806" x="7027863" y="3857625"/>
          <p14:tracePt t="113823" x="7027863" y="3884613"/>
          <p14:tracePt t="113840" x="7027863" y="3894138"/>
          <p14:tracePt t="113856" x="7027863" y="3911600"/>
          <p14:tracePt t="113873" x="7027863" y="3919538"/>
          <p14:tracePt t="113906" x="7027863" y="3929063"/>
          <p14:tracePt t="114378" x="7010400" y="3919538"/>
          <p14:tracePt t="114385" x="6983413" y="3902075"/>
          <p14:tracePt t="114392" x="6965950" y="3884613"/>
          <p14:tracePt t="114406" x="6919913" y="3867150"/>
          <p14:tracePt t="114423" x="6902450" y="3848100"/>
          <p14:tracePt t="114440" x="6867525" y="3822700"/>
          <p14:tracePt t="114456" x="6840538" y="3803650"/>
          <p14:tracePt t="114473" x="6831013" y="3795713"/>
          <p14:tracePt t="114490" x="6813550" y="3786188"/>
          <p14:tracePt t="114506" x="6804025" y="3786188"/>
          <p14:tracePt t="114523" x="6796088" y="3768725"/>
          <p14:tracePt t="114556" x="6786563" y="3768725"/>
          <p14:tracePt t="114573" x="6777038" y="3768725"/>
          <p14:tracePt t="114590" x="6769100" y="3768725"/>
          <p14:tracePt t="114618" x="6759575" y="3768725"/>
          <p14:tracePt t="114645" x="6751638" y="3768725"/>
          <p14:tracePt t="114680" x="6742113" y="3768725"/>
          <p14:tracePt t="114686" x="6732588" y="3768725"/>
          <p14:tracePt t="114700" x="6724650" y="3768725"/>
          <p14:tracePt t="114714" x="6715125" y="3768725"/>
          <p14:tracePt t="114734" x="6705600" y="3768725"/>
          <p14:tracePt t="114755" x="6697663" y="3768725"/>
          <p14:tracePt t="114782" x="6688138" y="3768725"/>
          <p14:tracePt t="115180" x="6697663" y="3768725"/>
          <p14:tracePt t="115194" x="6705600" y="3768725"/>
          <p14:tracePt t="115228" x="6715125" y="3768725"/>
          <p14:tracePt t="115248" x="6724650" y="3768725"/>
          <p14:tracePt t="115263" x="6732588" y="3768725"/>
          <p14:tracePt t="115269" x="6742113" y="3768725"/>
          <p14:tracePt t="115283" x="6751638" y="3768725"/>
          <p14:tracePt t="115296" x="6759575" y="3768725"/>
          <p14:tracePt t="115310" x="6769100" y="3768725"/>
          <p14:tracePt t="115323" x="6777038" y="3768725"/>
          <p14:tracePt t="115340" x="6804025" y="3768725"/>
          <p14:tracePt t="115356" x="6823075" y="3768725"/>
          <p14:tracePt t="115373" x="6840538" y="3768725"/>
          <p14:tracePt t="115390" x="6858000" y="3768725"/>
          <p14:tracePt t="115406" x="6867525" y="3768725"/>
          <p14:tracePt t="115423" x="6875463" y="3768725"/>
          <p14:tracePt t="115456" x="6875463" y="3776663"/>
          <p14:tracePt t="115516" x="6867525" y="3776663"/>
          <p14:tracePt t="115632" x="6867525" y="3768725"/>
          <p14:tracePt t="115660" x="6875463" y="3768725"/>
          <p14:tracePt t="115667" x="6875463" y="3759200"/>
          <p14:tracePt t="115680" x="6884988" y="3759200"/>
          <p14:tracePt t="115690" x="6894513" y="3759200"/>
          <p14:tracePt t="115706" x="6902450" y="3751263"/>
          <p14:tracePt t="115723" x="6919913" y="3732213"/>
          <p14:tracePt t="115740" x="6956425" y="3724275"/>
          <p14:tracePt t="115756" x="7062788" y="3705225"/>
          <p14:tracePt t="115773" x="7224713" y="3687763"/>
          <p14:tracePt t="115790" x="7358063" y="3687763"/>
          <p14:tracePt t="115806" x="7402513" y="3687763"/>
          <p14:tracePt t="115823" x="7412038" y="3687763"/>
          <p14:tracePt t="115840" x="7429500" y="3687763"/>
          <p14:tracePt t="115856" x="7439025" y="3687763"/>
          <p14:tracePt t="115873" x="7446963" y="3687763"/>
          <p14:tracePt t="115893" x="7456488" y="3687763"/>
          <p14:tracePt t="115907" x="7466013" y="3687763"/>
          <p14:tracePt t="115923" x="7466013" y="3697288"/>
          <p14:tracePt t="115941" x="7473950" y="3697288"/>
          <p14:tracePt t="115968" x="7483475" y="3697288"/>
          <p14:tracePt t="115976" x="7483475" y="3705225"/>
          <p14:tracePt t="115990" x="7500938" y="3705225"/>
          <p14:tracePt t="116006" x="7510463" y="3714750"/>
          <p14:tracePt t="116023" x="7545388" y="3724275"/>
          <p14:tracePt t="116040" x="7572375" y="3741738"/>
          <p14:tracePt t="116057" x="7599363" y="3751263"/>
          <p14:tracePt t="116073" x="7608888" y="3759200"/>
          <p14:tracePt t="116090" x="7626350" y="3759200"/>
          <p14:tracePt t="116106" x="7634288" y="3768725"/>
          <p14:tracePt t="116123" x="7643813" y="3768725"/>
          <p14:tracePt t="116140" x="7653338" y="3776663"/>
          <p14:tracePt t="116156" x="7661275" y="3776663"/>
          <p14:tracePt t="116173" x="7670800" y="3776663"/>
          <p14:tracePt t="116209" x="7670800" y="3786188"/>
          <p14:tracePt t="116839" x="7661275" y="3786188"/>
          <p14:tracePt t="116881" x="7653338" y="3786188"/>
          <p14:tracePt t="116921" x="7643813" y="3786188"/>
          <p14:tracePt t="116956" x="7634288" y="3786188"/>
          <p14:tracePt t="116983" x="7626350" y="3786188"/>
          <p14:tracePt t="116997" x="7626350" y="3776663"/>
          <p14:tracePt t="117004" x="7616825" y="3776663"/>
          <p14:tracePt t="117017" x="7616825" y="3768725"/>
          <p14:tracePt t="117032" x="7608888" y="3768725"/>
          <p14:tracePt t="117040" x="7608888" y="3759200"/>
          <p14:tracePt t="117056" x="7608888" y="3751263"/>
          <p14:tracePt t="117073" x="7608888" y="3741738"/>
          <p14:tracePt t="117093" x="7608888" y="3732213"/>
          <p14:tracePt t="117120" x="7608888" y="3724275"/>
          <p14:tracePt t="117141" x="7608888" y="3714750"/>
          <p14:tracePt t="117224" x="7608888" y="3705225"/>
          <p14:tracePt t="117532" x="7608888" y="3714750"/>
          <p14:tracePt t="118355" x="7608888" y="3697288"/>
          <p14:tracePt t="118361" x="7599363" y="3679825"/>
          <p14:tracePt t="118373" x="7599363" y="3670300"/>
          <p14:tracePt t="118390" x="7581900" y="3633788"/>
          <p14:tracePt t="118406" x="7572375" y="3608388"/>
          <p14:tracePt t="118423" x="7545388" y="3562350"/>
          <p14:tracePt t="118440" x="7537450" y="3544888"/>
          <p14:tracePt t="118457" x="7510463" y="3509963"/>
          <p14:tracePt t="118473" x="7483475" y="3490913"/>
          <p14:tracePt t="118490" x="7466013" y="3465513"/>
          <p14:tracePt t="118506" x="7429500" y="3429000"/>
          <p14:tracePt t="118523" x="7412038" y="3402013"/>
          <p14:tracePt t="118540" x="7385050" y="3375025"/>
          <p14:tracePt t="118556" x="7367588" y="3348038"/>
          <p14:tracePt t="118573" x="7331075" y="3322638"/>
          <p14:tracePt t="118590" x="7323138" y="3313113"/>
          <p14:tracePt t="118606" x="7304088" y="3295650"/>
          <p14:tracePt t="118608" x="7296150" y="3286125"/>
          <p14:tracePt t="118623" x="7286625" y="3276600"/>
          <p14:tracePt t="118640" x="7269163" y="3268663"/>
          <p14:tracePt t="118656" x="7251700" y="3251200"/>
          <p14:tracePt t="118673" x="7232650" y="3251200"/>
          <p14:tracePt t="118690" x="7224713" y="3241675"/>
          <p14:tracePt t="118706" x="7197725" y="3224213"/>
          <p14:tracePt t="118723" x="7180263" y="3214688"/>
          <p14:tracePt t="118740" x="7143750" y="3197225"/>
          <p14:tracePt t="118757" x="7126288" y="3187700"/>
          <p14:tracePt t="118773" x="7089775" y="3179763"/>
          <p14:tracePt t="118790" x="7072313" y="3160713"/>
          <p14:tracePt t="118807" x="7054850" y="3152775"/>
          <p14:tracePt t="118823" x="7037388" y="3152775"/>
          <p14:tracePt t="118840" x="7027863" y="3143250"/>
          <p14:tracePt t="118856" x="7027863" y="3133725"/>
          <p14:tracePt t="118873" x="7018338" y="3133725"/>
          <p14:tracePt t="118890" x="7010400" y="3133725"/>
          <p14:tracePt t="118958" x="7000875" y="3133725"/>
          <p14:tracePt t="119013" x="6991350" y="3133725"/>
          <p14:tracePt t="119089" x="6991350" y="3143250"/>
          <p14:tracePt t="119616" x="6991350" y="3152775"/>
          <p14:tracePt t="119705" x="7000875" y="3152775"/>
          <p14:tracePt t="119781" x="7000875" y="3160713"/>
          <p14:tracePt t="119788" x="7010400" y="3160713"/>
          <p14:tracePt t="119849" x="7018338" y="3160713"/>
          <p14:tracePt t="119980" x="7027863" y="3160713"/>
          <p14:tracePt t="120110" x="7037388" y="3160713"/>
          <p14:tracePt t="120501" x="7045325" y="3160713"/>
          <p14:tracePt t="120556" x="7054850" y="3160713"/>
          <p14:tracePt t="120604" x="7062788" y="3160713"/>
          <p14:tracePt t="120631" x="7072313" y="3160713"/>
          <p14:tracePt t="120645" x="7072313" y="3170238"/>
          <p14:tracePt t="120659" x="7081838" y="3179763"/>
          <p14:tracePt t="120665" x="7089775" y="3179763"/>
          <p14:tracePt t="120686" x="7099300" y="3179763"/>
          <p14:tracePt t="120693" x="7108825" y="3187700"/>
          <p14:tracePt t="120706" x="7116763" y="3197225"/>
          <p14:tracePt t="120723" x="7143750" y="3214688"/>
          <p14:tracePt t="120740" x="7170738" y="3251200"/>
          <p14:tracePt t="120756" x="7197725" y="3268663"/>
          <p14:tracePt t="120773" x="7215188" y="3295650"/>
          <p14:tracePt t="120790" x="7251700" y="3330575"/>
          <p14:tracePt t="120807" x="7259638" y="3348038"/>
          <p14:tracePt t="120823" x="7277100" y="3384550"/>
          <p14:tracePt t="120840" x="7296150" y="3402013"/>
          <p14:tracePt t="120857" x="7313613" y="3419475"/>
          <p14:tracePt t="120873" x="7331075" y="3438525"/>
          <p14:tracePt t="120890" x="7340600" y="3446463"/>
          <p14:tracePt t="120906" x="7367588" y="3473450"/>
          <p14:tracePt t="120923" x="7385050" y="3490913"/>
          <p14:tracePt t="120940" x="7412038" y="3527425"/>
          <p14:tracePt t="120956" x="7429500" y="3544888"/>
          <p14:tracePt t="120973" x="7446963" y="3571875"/>
          <p14:tracePt t="120990" x="7483475" y="3616325"/>
          <p14:tracePt t="121006" x="7500938" y="3643313"/>
          <p14:tracePt t="121023" x="7537450" y="3697288"/>
          <p14:tracePt t="121040" x="7554913" y="3724275"/>
          <p14:tracePt t="121056" x="7562850" y="3759200"/>
          <p14:tracePt t="121073" x="7572375" y="3768725"/>
          <p14:tracePt t="121090" x="7581900" y="3786188"/>
          <p14:tracePt t="121106" x="7581900" y="3795713"/>
          <p14:tracePt t="121123" x="7581900" y="3803650"/>
          <p14:tracePt t="121140" x="7581900" y="3813175"/>
          <p14:tracePt t="121186" x="7572375" y="3813175"/>
          <p14:tracePt t="121207" x="7562850" y="3813175"/>
          <p14:tracePt t="121214" x="7554913" y="3813175"/>
          <p14:tracePt t="121234" x="7545388" y="3813175"/>
          <p14:tracePt t="121248" x="7537450" y="3803650"/>
          <p14:tracePt t="121268" x="7518400" y="3803650"/>
          <p14:tracePt t="121276" x="7518400" y="3795713"/>
          <p14:tracePt t="121290" x="7510463" y="3786188"/>
          <p14:tracePt t="121306" x="7491413" y="3776663"/>
          <p14:tracePt t="121323" x="7473950" y="3768725"/>
          <p14:tracePt t="121340" x="7456488" y="3751263"/>
          <p14:tracePt t="121356" x="7439025" y="3751263"/>
          <p14:tracePt t="121373" x="7402513" y="3732213"/>
          <p14:tracePt t="121390" x="7375525" y="3714750"/>
          <p14:tracePt t="121406" x="7331075" y="3714750"/>
          <p14:tracePt t="121423" x="7313613" y="3714750"/>
          <p14:tracePt t="121440" x="7286625" y="3705225"/>
          <p14:tracePt t="121456" x="7277100" y="3705225"/>
          <p14:tracePt t="121473" x="7269163" y="3705225"/>
          <p14:tracePt t="121490" x="7259638" y="3705225"/>
          <p14:tracePt t="121506" x="7251700" y="3705225"/>
          <p14:tracePt t="121523" x="7251700" y="3714750"/>
          <p14:tracePt t="121540" x="7242175" y="3714750"/>
          <p14:tracePt t="121556" x="7215188" y="3732213"/>
          <p14:tracePt t="121573" x="7180263" y="3751263"/>
          <p14:tracePt t="121590" x="7126288" y="3776663"/>
          <p14:tracePt t="121606" x="7099300" y="3786188"/>
          <p14:tracePt t="121623" x="7081838" y="3795713"/>
          <p14:tracePt t="121640" x="7062788" y="3795713"/>
          <p14:tracePt t="121657" x="7062788" y="3803650"/>
          <p14:tracePt t="121673" x="7054850" y="3803650"/>
          <p14:tracePt t="121690" x="7054850" y="3813175"/>
          <p14:tracePt t="121707" x="7045325" y="3822700"/>
          <p14:tracePt t="121723" x="7045325" y="3830638"/>
          <p14:tracePt t="121740" x="7037388" y="3830638"/>
          <p14:tracePt t="121757" x="7027863" y="3840163"/>
          <p14:tracePt t="121773" x="7027863" y="3857625"/>
          <p14:tracePt t="121790" x="7018338" y="3867150"/>
          <p14:tracePt t="121806" x="7018338" y="3875088"/>
          <p14:tracePt t="121824" x="7018338" y="3884613"/>
          <p14:tracePt t="121840" x="7018338" y="3894138"/>
          <p14:tracePt t="121934" x="7027863" y="3902075"/>
          <p14:tracePt t="121941" x="7037388" y="3902075"/>
          <p14:tracePt t="121954" x="7045325" y="3902075"/>
          <p14:tracePt t="121968" x="7062788" y="3902075"/>
          <p14:tracePt t="121976" x="7072313" y="3902075"/>
          <p14:tracePt t="121990" x="7089775" y="3911600"/>
          <p14:tracePt t="122006" x="7108825" y="3911600"/>
          <p14:tracePt t="122023" x="7134225" y="3919538"/>
          <p14:tracePt t="122040" x="7161213" y="3929063"/>
          <p14:tracePt t="122057" x="7180263" y="3929063"/>
          <p14:tracePt t="122073" x="7197725" y="3946525"/>
          <p14:tracePt t="122090" x="7205663" y="3946525"/>
          <p14:tracePt t="122092" x="7215188" y="3946525"/>
          <p14:tracePt t="122107" x="7242175" y="3956050"/>
          <p14:tracePt t="122123" x="7269163" y="3965575"/>
          <p14:tracePt t="122140" x="7304088" y="3965575"/>
          <p14:tracePt t="122157" x="7313613" y="3965575"/>
          <p14:tracePt t="122174" x="7331075" y="3965575"/>
          <p14:tracePt t="122190" x="7367588" y="3965575"/>
          <p14:tracePt t="122206" x="7402513" y="3956050"/>
          <p14:tracePt t="122223" x="7446963" y="3946525"/>
          <p14:tracePt t="122240" x="7510463" y="3929063"/>
          <p14:tracePt t="122256" x="7545388" y="3919538"/>
          <p14:tracePt t="122273" x="7572375" y="3919538"/>
          <p14:tracePt t="122290" x="7589838" y="3911600"/>
          <p14:tracePt t="122307" x="7608888" y="3911600"/>
          <p14:tracePt t="122323" x="7616825" y="3902075"/>
          <p14:tracePt t="122340" x="7616825" y="3894138"/>
          <p14:tracePt t="122373" x="7626350" y="3894138"/>
          <p14:tracePt t="122390" x="7634288" y="3884613"/>
          <p14:tracePt t="122441" x="7634288" y="3875088"/>
          <p14:tracePt t="122448" x="7643813" y="3875088"/>
          <p14:tracePt t="122482" x="7643813" y="3867150"/>
          <p14:tracePt t="122489" x="7643813" y="3857625"/>
          <p14:tracePt t="122503" x="7653338" y="3857625"/>
          <p14:tracePt t="122510" x="7653338" y="3848100"/>
          <p14:tracePt t="122523" x="7653338" y="3840163"/>
          <p14:tracePt t="122540" x="7661275" y="3822700"/>
          <p14:tracePt t="122557" x="7661275" y="3813175"/>
          <p14:tracePt t="122573" x="7661275" y="3795713"/>
          <p14:tracePt t="122590" x="7661275" y="3786188"/>
          <p14:tracePt t="122592" x="7661275" y="3776663"/>
          <p14:tracePt t="122606" x="7661275" y="3759200"/>
          <p14:tracePt t="122623" x="7661275" y="3741738"/>
          <p14:tracePt t="122640" x="7653338" y="3714750"/>
          <p14:tracePt t="122656" x="7643813" y="3705225"/>
          <p14:tracePt t="122673" x="7634288" y="3687763"/>
          <p14:tracePt t="122690" x="7626350" y="3679825"/>
          <p14:tracePt t="122706" x="7608888" y="3660775"/>
          <p14:tracePt t="122723" x="7572375" y="3643313"/>
          <p14:tracePt t="122740" x="7554913" y="3625850"/>
          <p14:tracePt t="122757" x="7537450" y="3608388"/>
          <p14:tracePt t="122773" x="7510463" y="3598863"/>
          <p14:tracePt t="122790" x="7473950" y="3589338"/>
          <p14:tracePt t="122806" x="7456488" y="3581400"/>
          <p14:tracePt t="122823" x="7439025" y="3581400"/>
          <p14:tracePt t="122840" x="7412038" y="3571875"/>
          <p14:tracePt t="122856" x="7394575" y="3571875"/>
          <p14:tracePt t="122873" x="7375525" y="3571875"/>
          <p14:tracePt t="122890" x="7348538" y="3571875"/>
          <p14:tracePt t="122906" x="7331075" y="3571875"/>
          <p14:tracePt t="122923" x="7296150" y="3571875"/>
          <p14:tracePt t="122940" x="7259638" y="3571875"/>
          <p14:tracePt t="122956" x="7215188" y="3571875"/>
          <p14:tracePt t="122973" x="7180263" y="3571875"/>
          <p14:tracePt t="122990" x="7134225" y="3571875"/>
          <p14:tracePt t="123006" x="7099300" y="3571875"/>
          <p14:tracePt t="123023" x="7062788" y="3571875"/>
          <p14:tracePt t="123040" x="7054850" y="3581400"/>
          <p14:tracePt t="123057" x="7027863" y="3581400"/>
          <p14:tracePt t="123073" x="7010400" y="3589338"/>
          <p14:tracePt t="123090" x="7000875" y="3598863"/>
          <p14:tracePt t="123092" x="6991350" y="3598863"/>
          <p14:tracePt t="123106" x="6983413" y="3608388"/>
          <p14:tracePt t="123123" x="6973888" y="3616325"/>
          <p14:tracePt t="123140" x="6965950" y="3616325"/>
          <p14:tracePt t="123157" x="6965950" y="3633788"/>
          <p14:tracePt t="123173" x="6956425" y="3643313"/>
          <p14:tracePt t="123190" x="6946900" y="3660775"/>
          <p14:tracePt t="123206" x="6946900" y="3679825"/>
          <p14:tracePt t="123223" x="6938963" y="3697288"/>
          <p14:tracePt t="123257" x="6938963" y="3714750"/>
          <p14:tracePt t="123273" x="6938963" y="3724275"/>
          <p14:tracePt t="123290" x="6938963" y="3732213"/>
          <p14:tracePt t="123306" x="6956425" y="3759200"/>
          <p14:tracePt t="123323" x="6956425" y="3776663"/>
          <p14:tracePt t="123340" x="6965950" y="3795713"/>
          <p14:tracePt t="123356" x="6973888" y="3813175"/>
          <p14:tracePt t="123373" x="6983413" y="3822700"/>
          <p14:tracePt t="123390" x="6991350" y="3840163"/>
          <p14:tracePt t="123406" x="7000875" y="3840163"/>
          <p14:tracePt t="123423" x="7010400" y="3848100"/>
          <p14:tracePt t="123440" x="7018338" y="3857625"/>
          <p14:tracePt t="123456" x="7027863" y="3857625"/>
          <p14:tracePt t="123473" x="7037388" y="3867150"/>
          <p14:tracePt t="123490" x="7054850" y="3867150"/>
          <p14:tracePt t="123523" x="7062788" y="3867150"/>
          <p14:tracePt t="123540" x="7081838" y="3867150"/>
          <p14:tracePt t="123557" x="7089775" y="3867150"/>
          <p14:tracePt t="123573" x="7099300" y="3867150"/>
          <p14:tracePt t="123590" x="7108825" y="3867150"/>
          <p14:tracePt t="123606" x="7126288" y="3867150"/>
          <p14:tracePt t="123642" x="7134225" y="3867150"/>
          <p14:tracePt t="123676" x="7143750" y="3867150"/>
          <p14:tracePt t="123682" x="7143750" y="3857625"/>
          <p14:tracePt t="123703" x="7153275" y="3857625"/>
          <p14:tracePt t="123710" x="7153275" y="3848100"/>
          <p14:tracePt t="123744" x="7153275" y="3840163"/>
          <p14:tracePt t="123751" x="7153275" y="3830638"/>
          <p14:tracePt t="123771" x="7153275" y="3822700"/>
          <p14:tracePt t="123799" x="7153275" y="3813175"/>
          <p14:tracePt t="123813" x="7143750" y="3813175"/>
          <p14:tracePt t="123827" x="7143750" y="3803650"/>
          <p14:tracePt t="123833" x="7134225" y="3803650"/>
          <p14:tracePt t="123847" x="7126288" y="3795713"/>
          <p14:tracePt t="123857" x="7116763" y="3795713"/>
          <p14:tracePt t="123873" x="7108825" y="3795713"/>
          <p14:tracePt t="123890" x="7081838" y="3795713"/>
          <p14:tracePt t="123907" x="7072313" y="3795713"/>
          <p14:tracePt t="123923" x="7054850" y="3795713"/>
          <p14:tracePt t="123940" x="7045325" y="3795713"/>
          <p14:tracePt t="123957" x="7037388" y="3795713"/>
          <p14:tracePt t="123990" x="7027863" y="3795713"/>
          <p14:tracePt t="124007" x="7018338" y="3795713"/>
          <p14:tracePt t="124026" x="7010400" y="3795713"/>
          <p14:tracePt t="124060" x="7000875" y="3795713"/>
          <p14:tracePt t="124087" x="6991350" y="3795713"/>
          <p14:tracePt t="124101" x="6983413" y="3795713"/>
          <p14:tracePt t="124128" x="6973888" y="3795713"/>
          <p14:tracePt t="124142" x="6965950" y="3795713"/>
          <p14:tracePt t="124169" x="6956425" y="3795713"/>
          <p14:tracePt t="124183" x="6946900" y="3795713"/>
          <p14:tracePt t="124203" x="6938963" y="3795713"/>
          <p14:tracePt t="124224" x="6929438" y="3795713"/>
          <p14:tracePt t="124238" x="6911975" y="3795713"/>
          <p14:tracePt t="124251" x="6902450" y="3795713"/>
          <p14:tracePt t="124258" x="6894513" y="3795713"/>
          <p14:tracePt t="124273" x="6875463" y="3795713"/>
          <p14:tracePt t="124290" x="6858000" y="3795713"/>
          <p14:tracePt t="124306" x="6823075" y="3795713"/>
          <p14:tracePt t="124323" x="6786563" y="3795713"/>
          <p14:tracePt t="124340" x="6759575" y="3795713"/>
          <p14:tracePt t="124356" x="6724650" y="3795713"/>
          <p14:tracePt t="124373" x="6705600" y="3795713"/>
          <p14:tracePt t="124390" x="6680200" y="3795713"/>
          <p14:tracePt t="124407" x="6653213" y="3795713"/>
          <p14:tracePt t="124423" x="6634163" y="3795713"/>
          <p14:tracePt t="124440" x="6626225" y="3795713"/>
          <p14:tracePt t="124457" x="6608763" y="3795713"/>
          <p14:tracePt t="124490" x="6599238" y="3795713"/>
          <p14:tracePt t="124622" x="6608763" y="3795713"/>
          <p14:tracePt t="124635" x="6616700" y="3795713"/>
          <p14:tracePt t="124663" x="6626225" y="3795713"/>
          <p14:tracePt t="124683" x="6634163" y="3795713"/>
          <p14:tracePt t="124711" x="6643688" y="3795713"/>
          <p14:tracePt t="124718" x="6653213" y="3795713"/>
          <p14:tracePt t="124731" x="6661150" y="3803650"/>
          <p14:tracePt t="124752" x="6670675" y="3803650"/>
          <p14:tracePt t="124759" x="6670675" y="3813175"/>
          <p14:tracePt t="124773" x="6688138" y="3813175"/>
          <p14:tracePt t="124807" x="6697663" y="3822700"/>
          <p14:tracePt t="124823" x="6705600" y="3822700"/>
          <p14:tracePt t="124840" x="6715125" y="3822700"/>
          <p14:tracePt t="124856" x="6732588" y="3822700"/>
          <p14:tracePt t="124873" x="6732588" y="3830638"/>
          <p14:tracePt t="124890" x="6742113" y="3830638"/>
          <p14:tracePt t="124923" x="6751638" y="3830638"/>
          <p14:tracePt t="124940" x="6759575" y="3830638"/>
          <p14:tracePt t="124957" x="6769100" y="3830638"/>
          <p14:tracePt t="124978" x="6769100" y="3822700"/>
          <p14:tracePt t="124990" x="6777038" y="3822700"/>
          <p14:tracePt t="125006" x="6777038" y="3813175"/>
          <p14:tracePt t="125023" x="6786563" y="3795713"/>
          <p14:tracePt t="125040" x="6786563" y="3786188"/>
          <p14:tracePt t="125056" x="6796088" y="3776663"/>
          <p14:tracePt t="125073" x="6804025" y="3768725"/>
          <p14:tracePt t="125090" x="6804025" y="3759200"/>
          <p14:tracePt t="125106" x="6813550" y="3751263"/>
          <p14:tracePt t="125123" x="6823075" y="3741738"/>
          <p14:tracePt t="125157" x="6840538" y="3732213"/>
          <p14:tracePt t="125173" x="6848475" y="3724275"/>
          <p14:tracePt t="125190" x="6848475" y="3714750"/>
          <p14:tracePt t="125206" x="6858000" y="3705225"/>
          <p14:tracePt t="125240" x="6875463" y="3697288"/>
          <p14:tracePt t="125273" x="6884988" y="3679825"/>
          <p14:tracePt t="125306" x="6894513" y="3679825"/>
          <p14:tracePt t="125323" x="6911975" y="3660775"/>
          <p14:tracePt t="125340" x="6929438" y="3660775"/>
          <p14:tracePt t="125356" x="6946900" y="3643313"/>
          <p14:tracePt t="125373" x="6956425" y="3643313"/>
          <p14:tracePt t="125390" x="6973888" y="3633788"/>
          <p14:tracePt t="125406" x="6991350" y="3633788"/>
          <p14:tracePt t="125423" x="7010400" y="3633788"/>
          <p14:tracePt t="125440" x="7027863" y="3633788"/>
          <p14:tracePt t="125456" x="7054850" y="3633788"/>
          <p14:tracePt t="125473" x="7081838" y="3633788"/>
          <p14:tracePt t="125490" x="7116763" y="3633788"/>
          <p14:tracePt t="125506" x="7161213" y="3633788"/>
          <p14:tracePt t="125523" x="7197725" y="3633788"/>
          <p14:tracePt t="125540" x="7242175" y="3633788"/>
          <p14:tracePt t="125557" x="7286625" y="3643313"/>
          <p14:tracePt t="125573" x="7340600" y="3643313"/>
          <p14:tracePt t="125590" x="7412038" y="3660775"/>
          <p14:tracePt t="125606" x="7456488" y="3670300"/>
          <p14:tracePt t="125623" x="7491413" y="3679825"/>
          <p14:tracePt t="125640" x="7500938" y="3687763"/>
          <p14:tracePt t="125656" x="7518400" y="3687763"/>
          <p14:tracePt t="125673" x="7537450" y="3697288"/>
          <p14:tracePt t="125707" x="7545388" y="3697288"/>
          <p14:tracePt t="125723" x="7554913" y="3697288"/>
          <p14:tracePt t="127365" x="7510463" y="3697288"/>
          <p14:tracePt t="127371" x="7446963" y="3705225"/>
          <p14:tracePt t="127378" x="7402513" y="3705225"/>
          <p14:tracePt t="127390" x="7375525" y="3714750"/>
          <p14:tracePt t="127406" x="7304088" y="3714750"/>
          <p14:tracePt t="127423" x="7269163" y="3724275"/>
          <p14:tracePt t="127440" x="7242175" y="3724275"/>
          <p14:tracePt t="127456" x="7224713" y="3724275"/>
          <p14:tracePt t="127474" x="7188200" y="3724275"/>
          <p14:tracePt t="127490" x="7161213" y="3724275"/>
          <p14:tracePt t="127506" x="7134225" y="3724275"/>
          <p14:tracePt t="127523" x="7099300" y="3724275"/>
          <p14:tracePt t="127540" x="7081838" y="3714750"/>
          <p14:tracePt t="127556" x="7062788" y="3714750"/>
          <p14:tracePt t="127573" x="7045325" y="3714750"/>
          <p14:tracePt t="127590" x="7037388" y="3714750"/>
          <p14:tracePt t="127606" x="7027863" y="3714750"/>
          <p14:tracePt t="127623" x="7018338" y="3714750"/>
          <p14:tracePt t="127640" x="6991350" y="3714750"/>
          <p14:tracePt t="127656" x="6973888" y="3714750"/>
          <p14:tracePt t="127673" x="6946900" y="3714750"/>
          <p14:tracePt t="127690" x="6929438" y="3714750"/>
          <p14:tracePt t="127707" x="6911975" y="3714750"/>
          <p14:tracePt t="127723" x="6894513" y="3714750"/>
          <p14:tracePt t="127740" x="6875463" y="3714750"/>
          <p14:tracePt t="127756" x="6848475" y="3714750"/>
          <p14:tracePt t="127773" x="6840538" y="3714750"/>
          <p14:tracePt t="127790" x="6831013" y="3714750"/>
          <p14:tracePt t="127806" x="6823075" y="3724275"/>
          <p14:tracePt t="127823" x="6813550" y="3724275"/>
          <p14:tracePt t="127886" x="6804025" y="3724275"/>
          <p14:tracePt t="127948" x="6804025" y="3732213"/>
          <p14:tracePt t="127974" x="6796088" y="3732213"/>
          <p14:tracePt t="127988" x="6786563" y="3732213"/>
          <p14:tracePt t="127995" x="6777038" y="3741738"/>
          <p14:tracePt t="128009" x="6769100" y="3741738"/>
          <p14:tracePt t="128023" x="6759575" y="3741738"/>
          <p14:tracePt t="128040" x="6742113" y="3751263"/>
          <p14:tracePt t="128056" x="6732588" y="3751263"/>
          <p14:tracePt t="128073" x="6724650" y="3759200"/>
          <p14:tracePt t="128090" x="6705600" y="3768725"/>
          <p14:tracePt t="128106" x="6697663" y="3768725"/>
          <p14:tracePt t="128123" x="6697663" y="3776663"/>
          <p14:tracePt t="128146" x="6697663" y="3786188"/>
          <p14:tracePt t="128160" x="6697663" y="3795713"/>
          <p14:tracePt t="128173" x="6697663" y="3803650"/>
          <p14:tracePt t="128190" x="6697663" y="3813175"/>
          <p14:tracePt t="128207" x="6680200" y="3830638"/>
          <p14:tracePt t="128223" x="6680200" y="3840163"/>
          <p14:tracePt t="128240" x="6680200" y="3848100"/>
          <p14:tracePt t="128256" x="6680200" y="3857625"/>
          <p14:tracePt t="128273" x="6680200" y="3867150"/>
          <p14:tracePt t="128372" x="6688138" y="3867150"/>
          <p14:tracePt t="128420" x="6697663" y="3867150"/>
          <p14:tracePt t="128447" x="6705600" y="3867150"/>
          <p14:tracePt t="128509" x="6715125" y="3867150"/>
          <p14:tracePt t="128523" x="6724650" y="3867150"/>
          <p14:tracePt t="128550" x="6732588" y="3867150"/>
          <p14:tracePt t="128578" x="6742113" y="3867150"/>
          <p14:tracePt t="128646" x="6751638" y="3867150"/>
          <p14:tracePt t="128660" x="6759575" y="3867150"/>
          <p14:tracePt t="128742" x="6769100" y="3867150"/>
          <p14:tracePt t="128929" x="6759575" y="3867150"/>
          <p14:tracePt t="128934" x="6751638" y="3867150"/>
          <p14:tracePt t="128955" x="6742113" y="3867150"/>
          <p14:tracePt t="128969" x="6732588" y="3867150"/>
          <p14:tracePt t="128989" x="6724650" y="3867150"/>
          <p14:tracePt t="128996" x="6715125" y="3867150"/>
          <p14:tracePt t="129017" x="6705600" y="3867150"/>
          <p14:tracePt t="129031" x="6697663" y="3867150"/>
          <p14:tracePt t="129044" x="6688138" y="3867150"/>
          <p14:tracePt t="129058" x="6680200" y="3857625"/>
          <p14:tracePt t="129079" x="6670675" y="3857625"/>
          <p14:tracePt t="129092" x="6670675" y="3848100"/>
          <p14:tracePt t="129113" x="6661150" y="3848100"/>
          <p14:tracePt t="129123" x="6661150" y="3840163"/>
          <p14:tracePt t="129154" x="6661150" y="3830638"/>
          <p14:tracePt t="129167" x="6661150" y="3822700"/>
          <p14:tracePt t="129202" x="6661150" y="3813175"/>
          <p14:tracePt t="129229" x="6661150" y="3803650"/>
          <p14:tracePt t="129277" x="6661150" y="3795713"/>
          <p14:tracePt t="129319" x="6661150" y="3786188"/>
          <p14:tracePt t="129332" x="6670675" y="3786188"/>
          <p14:tracePt t="129380" x="6680200" y="3786188"/>
          <p14:tracePt t="129394" x="6688138" y="3795713"/>
          <p14:tracePt t="129422" x="6697663" y="3795713"/>
          <p14:tracePt t="129428" x="6697663" y="3803650"/>
          <p14:tracePt t="129440" x="6705600" y="3803650"/>
          <p14:tracePt t="129456" x="6715125" y="3813175"/>
          <p14:tracePt t="129473" x="6724650" y="3830638"/>
          <p14:tracePt t="129490" x="6742113" y="3840163"/>
          <p14:tracePt t="129506" x="6742113" y="3848100"/>
          <p14:tracePt t="129523" x="6759575" y="3857625"/>
          <p14:tracePt t="129540" x="6769100" y="3867150"/>
          <p14:tracePt t="129556" x="6777038" y="3867150"/>
          <p14:tracePt t="129573" x="6786563" y="3875088"/>
          <p14:tracePt t="129590" x="6796088" y="3875088"/>
          <p14:tracePt t="129606" x="6796088" y="3884613"/>
          <p14:tracePt t="129675" x="6796088" y="3875088"/>
          <p14:tracePt t="129695" x="6796088" y="3867150"/>
          <p14:tracePt t="129702" x="6796088" y="3857625"/>
          <p14:tracePt t="129717" x="6796088" y="3848100"/>
          <p14:tracePt t="129730" x="6796088" y="3840163"/>
          <p14:tracePt t="129750" x="6796088" y="3830638"/>
          <p14:tracePt t="129757" x="6796088" y="3822700"/>
          <p14:tracePt t="129773" x="6796088" y="3813175"/>
          <p14:tracePt t="129790" x="6796088" y="3803650"/>
          <p14:tracePt t="129807" x="6804025" y="3795713"/>
          <p14:tracePt t="129823" x="6804025" y="3786188"/>
          <p14:tracePt t="129840" x="6813550" y="3776663"/>
          <p14:tracePt t="129857" x="6813550" y="3768725"/>
          <p14:tracePt t="129873" x="6823075" y="3759200"/>
          <p14:tracePt t="129890" x="6831013" y="3741738"/>
          <p14:tracePt t="129923" x="6840538" y="3724275"/>
          <p14:tracePt t="129940" x="6848475" y="3714750"/>
          <p14:tracePt t="129956" x="6867525" y="3714750"/>
          <p14:tracePt t="129973" x="6867525" y="3705225"/>
          <p14:tracePt t="129990" x="6884988" y="3697288"/>
          <p14:tracePt t="130006" x="6929438" y="3687763"/>
          <p14:tracePt t="130023" x="6991350" y="3679825"/>
          <p14:tracePt t="130040" x="7081838" y="3679825"/>
          <p14:tracePt t="130056" x="7116763" y="3679825"/>
          <p14:tracePt t="130073" x="7153275" y="3679825"/>
          <p14:tracePt t="130090" x="7170738" y="3679825"/>
          <p14:tracePt t="130107" x="7197725" y="3679825"/>
          <p14:tracePt t="130123" x="7215188" y="3679825"/>
          <p14:tracePt t="130140" x="7224713" y="3687763"/>
          <p14:tracePt t="130156" x="7242175" y="3687763"/>
          <p14:tracePt t="130173" x="7251700" y="3687763"/>
          <p14:tracePt t="130190" x="7277100" y="3687763"/>
          <p14:tracePt t="130206" x="7296150" y="3697288"/>
          <p14:tracePt t="130223" x="7340600" y="3705225"/>
          <p14:tracePt t="130240" x="7367588" y="3705225"/>
          <p14:tracePt t="130257" x="7394575" y="3705225"/>
          <p14:tracePt t="130273" x="7429500" y="3714750"/>
          <p14:tracePt t="130290" x="7446963" y="3724275"/>
          <p14:tracePt t="130306" x="7466013" y="3724275"/>
          <p14:tracePt t="130323" x="7483475" y="3724275"/>
          <p14:tracePt t="130340" x="7491413" y="3732213"/>
          <p14:tracePt t="130356" x="7500938" y="3732213"/>
          <p14:tracePt t="130373" x="7510463" y="3732213"/>
          <p14:tracePt t="130406" x="7518400" y="3732213"/>
          <p14:tracePt t="130423" x="7527925" y="3732213"/>
          <p14:tracePt t="130440" x="7527925" y="3741738"/>
          <p14:tracePt t="130456" x="7537450" y="3751263"/>
          <p14:tracePt t="130473" x="7545388" y="3751263"/>
          <p14:tracePt t="130490" x="7562850" y="3751263"/>
          <p14:tracePt t="130506" x="7572375" y="3751263"/>
          <p14:tracePt t="130523" x="7581900" y="3751263"/>
          <p14:tracePt t="130540" x="7599363" y="3759200"/>
          <p14:tracePt t="130556" x="7608888" y="3759200"/>
          <p14:tracePt t="130573" x="7616825" y="3759200"/>
          <p14:tracePt t="130607" x="7626350" y="3759200"/>
          <p14:tracePt t="130623" x="7634288" y="3759200"/>
          <p14:tracePt t="130703" x="7634288" y="3768725"/>
          <p14:tracePt t="130847" x="7626350" y="3768725"/>
          <p14:tracePt t="130985" x="7616825" y="3768725"/>
          <p14:tracePt t="131019" x="7608888" y="3768725"/>
          <p14:tracePt t="131046" x="7599363" y="3768725"/>
          <p14:tracePt t="131060" x="7589838" y="3768725"/>
          <p14:tracePt t="131094" x="7581900" y="3759200"/>
          <p14:tracePt t="131128" x="7572375" y="3751263"/>
          <p14:tracePt t="131142" x="7572375" y="3741738"/>
          <p14:tracePt t="131162" x="7572375" y="3732213"/>
          <p14:tracePt t="131184" x="7572375" y="3724275"/>
          <p14:tracePt t="131211" x="7581900" y="3724275"/>
          <p14:tracePt t="131217" x="7581900" y="3714750"/>
          <p14:tracePt t="131252" x="7581900" y="3705225"/>
          <p14:tracePt t="131272" x="7589838" y="3705225"/>
          <p14:tracePt t="131280" x="7589838" y="3697288"/>
          <p14:tracePt t="131313" x="7589838" y="3687763"/>
          <p14:tracePt t="131354" x="7599363" y="3687763"/>
          <p14:tracePt t="131361" x="7599363" y="3679825"/>
          <p14:tracePt t="131382" x="7599363" y="3670300"/>
          <p14:tracePt t="131444" x="7599363" y="3660775"/>
          <p14:tracePt t="131478" x="7599363" y="3652838"/>
          <p14:tracePt t="131512" x="7599363" y="3643313"/>
          <p14:tracePt t="131526" x="7599363" y="3633788"/>
          <p14:tracePt t="131793" x="7599363" y="3643313"/>
          <p14:tracePt t="131828" x="7599363" y="3652838"/>
          <p14:tracePt t="131856" x="7599363" y="3660775"/>
          <p14:tracePt t="131869" x="7589838" y="3660775"/>
          <p14:tracePt t="131889" x="7589838" y="3670300"/>
          <p14:tracePt t="131903" x="7581900" y="3679825"/>
          <p14:tracePt t="131937" x="7581900" y="3687763"/>
          <p14:tracePt t="132170" x="7589838" y="3687763"/>
          <p14:tracePt t="132472" x="7581900" y="3687763"/>
          <p14:tracePt t="132479" x="7554913" y="3687763"/>
          <p14:tracePt t="132490" x="7545388" y="3687763"/>
          <p14:tracePt t="132507" x="7456488" y="3705225"/>
          <p14:tracePt t="132523" x="7385050" y="3724275"/>
          <p14:tracePt t="132540" x="7286625" y="3751263"/>
          <p14:tracePt t="132556" x="7242175" y="3768725"/>
          <p14:tracePt t="132573" x="7205663" y="3776663"/>
          <p14:tracePt t="132590" x="7134225" y="3786188"/>
          <p14:tracePt t="132606" x="7072313" y="3795713"/>
          <p14:tracePt t="132623" x="6983413" y="3795713"/>
          <p14:tracePt t="132640" x="6919913" y="3795713"/>
          <p14:tracePt t="132657" x="6867525" y="3786188"/>
          <p14:tracePt t="132673" x="6848475" y="3776663"/>
          <p14:tracePt t="132690" x="6831013" y="3776663"/>
          <p14:tracePt t="132706" x="6813550" y="3768725"/>
          <p14:tracePt t="132723" x="6804025" y="3768725"/>
          <p14:tracePt t="132740" x="6796088" y="3759200"/>
          <p14:tracePt t="132756" x="6786563" y="3759200"/>
          <p14:tracePt t="132829" x="6786563" y="3751263"/>
          <p14:tracePt t="132966" x="6796088" y="3751263"/>
          <p14:tracePt t="133007" x="6804025" y="3751263"/>
          <p14:tracePt t="133035" x="6813550" y="3751263"/>
          <p14:tracePt t="133082" x="6823075" y="3751263"/>
          <p14:tracePt t="133117" x="6831013" y="3751263"/>
          <p14:tracePt t="133137" x="6840538" y="3751263"/>
          <p14:tracePt t="133171" x="6848475" y="3751263"/>
          <p14:tracePt t="133199" x="6858000" y="3751263"/>
          <p14:tracePt t="133233" x="6867525" y="3751263"/>
          <p14:tracePt t="133247" x="6875463" y="3751263"/>
          <p14:tracePt t="133274" x="6884988" y="3751263"/>
          <p14:tracePt t="133289" x="6894513" y="3751263"/>
          <p14:tracePt t="133302" x="6902450" y="3751263"/>
          <p14:tracePt t="133309" x="6911975" y="3751263"/>
          <p14:tracePt t="133329" x="6919913" y="3751263"/>
          <p14:tracePt t="133343" x="6929438" y="3751263"/>
          <p14:tracePt t="133363" x="6938963" y="3751263"/>
          <p14:tracePt t="133391" x="6946900" y="3751263"/>
          <p14:tracePt t="133405" x="6956425" y="3751263"/>
          <p14:tracePt t="133425" x="6965950" y="3751263"/>
          <p14:tracePt t="133453" x="6973888" y="3751263"/>
          <p14:tracePt t="133466" x="6983413" y="3751263"/>
          <p14:tracePt t="133480" x="6991350" y="3751263"/>
          <p14:tracePt t="133501" x="7000875" y="3759200"/>
          <p14:tracePt t="133521" x="7010400" y="3759200"/>
          <p14:tracePt t="133542" x="7018338" y="3759200"/>
          <p14:tracePt t="133549" x="7027863" y="3759200"/>
          <p14:tracePt t="133562" x="7027863" y="3768725"/>
          <p14:tracePt t="133573" x="7037388" y="3768725"/>
          <p14:tracePt t="133590" x="7045325" y="3776663"/>
          <p14:tracePt t="133606" x="7062788" y="3776663"/>
          <p14:tracePt t="133624" x="7089775" y="3786188"/>
          <p14:tracePt t="133640" x="7099300" y="3786188"/>
          <p14:tracePt t="133656" x="7108825" y="3786188"/>
          <p14:tracePt t="133673" x="7143750" y="3803650"/>
          <p14:tracePt t="133690" x="7153275" y="3803650"/>
          <p14:tracePt t="133706" x="7197725" y="3813175"/>
          <p14:tracePt t="133723" x="7232650" y="3822700"/>
          <p14:tracePt t="133740" x="7269163" y="3822700"/>
          <p14:tracePt t="133756" x="7296150" y="3822700"/>
          <p14:tracePt t="133773" x="7313613" y="3822700"/>
          <p14:tracePt t="133790" x="7340600" y="3830638"/>
          <p14:tracePt t="133807" x="7358063" y="3840163"/>
          <p14:tracePt t="133823" x="7375525" y="3840163"/>
          <p14:tracePt t="133840" x="7385050" y="3840163"/>
          <p14:tracePt t="133856" x="7394575" y="3840163"/>
          <p14:tracePt t="133890" x="7402513" y="3840163"/>
          <p14:tracePt t="133907" x="7412038" y="3840163"/>
          <p14:tracePt t="133933" x="7419975" y="3840163"/>
          <p14:tracePt t="133967" x="7429500" y="3840163"/>
          <p14:tracePt t="133994" x="7439025" y="3830638"/>
          <p14:tracePt t="134029" x="7439025" y="3822700"/>
          <p14:tracePt t="134042" x="7439025" y="3813175"/>
          <p14:tracePt t="134056" x="7439025" y="3803650"/>
          <p14:tracePt t="134063" x="7439025" y="3795713"/>
          <p14:tracePt t="134083" x="7439025" y="3786188"/>
          <p14:tracePt t="134097" x="7439025" y="3776663"/>
          <p14:tracePt t="134111" x="7439025" y="3768725"/>
          <p14:tracePt t="134132" x="7439025" y="3759200"/>
          <p14:tracePt t="134145" x="7439025" y="3751263"/>
          <p14:tracePt t="134156" x="7429500" y="3751263"/>
          <p14:tracePt t="134179" x="7419975" y="3741738"/>
          <p14:tracePt t="134193" x="7412038" y="3741738"/>
          <p14:tracePt t="134206" x="7402513" y="3732213"/>
          <p14:tracePt t="134223" x="7394575" y="3732213"/>
          <p14:tracePt t="134240" x="7375525" y="3724275"/>
          <p14:tracePt t="134256" x="7358063" y="3724275"/>
          <p14:tracePt t="134273" x="7348538" y="3724275"/>
          <p14:tracePt t="134290" x="7323138" y="3724275"/>
          <p14:tracePt t="134306" x="7304088" y="3724275"/>
          <p14:tracePt t="134323" x="7286625" y="3724275"/>
          <p14:tracePt t="134340" x="7269163" y="3724275"/>
          <p14:tracePt t="134357" x="7251700" y="3724275"/>
          <p14:tracePt t="134373" x="7232650" y="3724275"/>
          <p14:tracePt t="134390" x="7205663" y="3724275"/>
          <p14:tracePt t="134406" x="7161213" y="3724275"/>
          <p14:tracePt t="134423" x="7116763" y="3724275"/>
          <p14:tracePt t="134440" x="7018338" y="3697288"/>
          <p14:tracePt t="134456" x="6956425" y="3697288"/>
          <p14:tracePt t="134474" x="6894513" y="3697288"/>
          <p14:tracePt t="134490" x="6867525" y="3697288"/>
          <p14:tracePt t="134506" x="6848475" y="3697288"/>
          <p14:tracePt t="134523" x="6831013" y="3697288"/>
          <p14:tracePt t="134540" x="6823075" y="3697288"/>
          <p14:tracePt t="134556" x="6804025" y="3705225"/>
          <p14:tracePt t="134573" x="6796088" y="3705225"/>
          <p14:tracePt t="134590" x="6786563" y="3705225"/>
          <p14:tracePt t="134606" x="6786563" y="3714750"/>
          <p14:tracePt t="134623" x="6777038" y="3714750"/>
          <p14:tracePt t="134640" x="6769100" y="3724275"/>
          <p14:tracePt t="134656" x="6769100" y="3732213"/>
          <p14:tracePt t="134673" x="6759575" y="3741738"/>
          <p14:tracePt t="134690" x="6751638" y="3741738"/>
          <p14:tracePt t="134706" x="6751638" y="3751263"/>
          <p14:tracePt t="134723" x="6742113" y="3759200"/>
          <p14:tracePt t="134740" x="6732588" y="3759200"/>
          <p14:tracePt t="134756" x="6732588" y="3768725"/>
          <p14:tracePt t="134804" x="6742113" y="3768725"/>
          <p14:tracePt t="134824" x="6751638" y="3768725"/>
          <p14:tracePt t="134838" x="6769100" y="3768725"/>
          <p14:tracePt t="134851" x="6777038" y="3768725"/>
          <p14:tracePt t="134859" x="6796088" y="3768725"/>
          <p14:tracePt t="134873" x="6813550" y="3768725"/>
          <p14:tracePt t="134890" x="6840538" y="3768725"/>
          <p14:tracePt t="134906" x="6867525" y="3768725"/>
          <p14:tracePt t="134923" x="6875463" y="3768725"/>
          <p14:tracePt t="134940" x="6894513" y="3768725"/>
          <p14:tracePt t="134956" x="6902450" y="3768725"/>
          <p14:tracePt t="134973" x="6919913" y="3768725"/>
          <p14:tracePt t="134990" x="6929438" y="3768725"/>
          <p14:tracePt t="135006" x="6938963" y="3768725"/>
          <p14:tracePt t="135023" x="6946900" y="3768725"/>
          <p14:tracePt t="135040" x="6956425" y="3768725"/>
          <p14:tracePt t="135056" x="6965950" y="3768725"/>
          <p14:tracePt t="135073" x="6973888" y="3768725"/>
          <p14:tracePt t="135106" x="6983413" y="3768725"/>
          <p14:tracePt t="135126" x="6991350" y="3768725"/>
          <p14:tracePt t="135140" x="7000875" y="3768725"/>
          <p14:tracePt t="135157" x="7010400" y="3776663"/>
          <p14:tracePt t="135173" x="7027863" y="3776663"/>
          <p14:tracePt t="135190" x="7045325" y="3786188"/>
          <p14:tracePt t="135206" x="7062788" y="3795713"/>
          <p14:tracePt t="135223" x="7089775" y="3795713"/>
          <p14:tracePt t="135240" x="7108825" y="3803650"/>
          <p14:tracePt t="135256" x="7143750" y="3813175"/>
          <p14:tracePt t="135273" x="7153275" y="3813175"/>
          <p14:tracePt t="135290" x="7180263" y="3822700"/>
          <p14:tracePt t="135306" x="7205663" y="3822700"/>
          <p14:tracePt t="135323" x="7232650" y="3830638"/>
          <p14:tracePt t="135340" x="7259638" y="3830638"/>
          <p14:tracePt t="135356" x="7269163" y="3830638"/>
          <p14:tracePt t="135373" x="7286625" y="3830638"/>
          <p14:tracePt t="135390" x="7304088" y="3830638"/>
          <p14:tracePt t="135406" x="7323138" y="3830638"/>
          <p14:tracePt t="135423" x="7331075" y="3830638"/>
          <p14:tracePt t="135456" x="7340600" y="3830638"/>
          <p14:tracePt t="135473" x="7348538" y="3822700"/>
          <p14:tracePt t="135490" x="7367588" y="3813175"/>
          <p14:tracePt t="135523" x="7375525" y="3813175"/>
          <p14:tracePt t="135540" x="7385050" y="3803650"/>
          <p14:tracePt t="135558" x="7394575" y="3803650"/>
          <p14:tracePt t="135573" x="7394575" y="3795713"/>
          <p14:tracePt t="135590" x="7394575" y="3786188"/>
          <p14:tracePt t="135633" x="7394575" y="3776663"/>
          <p14:tracePt t="135681" x="7385050" y="3776663"/>
          <p14:tracePt t="135914" x="7394575" y="3776663"/>
          <p14:tracePt t="135948" x="7402513" y="3776663"/>
          <p14:tracePt t="135962" x="7412038" y="3776663"/>
          <p14:tracePt t="135969" x="7419975" y="3776663"/>
          <p14:tracePt t="135990" x="7429500" y="3776663"/>
          <p14:tracePt t="136003" x="7439025" y="3776663"/>
          <p14:tracePt t="136024" x="7446963" y="3776663"/>
          <p14:tracePt t="136038" x="7456488" y="3776663"/>
          <p14:tracePt t="136044" x="7466013" y="3776663"/>
          <p14:tracePt t="136058" x="7473950" y="3776663"/>
          <p14:tracePt t="136073" x="7483475" y="3776663"/>
          <p14:tracePt t="136090" x="7491413" y="3776663"/>
          <p14:tracePt t="136106" x="7500938" y="3776663"/>
          <p14:tracePt t="136127" x="7510463" y="3776663"/>
          <p14:tracePt t="136154" x="7518400" y="3776663"/>
          <p14:tracePt t="136497" x="7527925" y="3776663"/>
          <p14:tracePt t="136504" x="7537450" y="3776663"/>
          <p14:tracePt t="136518" x="7545388" y="3776663"/>
          <p14:tracePt t="136524" x="7554913" y="3776663"/>
          <p14:tracePt t="136540" x="7562850" y="3776663"/>
          <p14:tracePt t="136557" x="7581900" y="3776663"/>
          <p14:tracePt t="136573" x="7599363" y="3776663"/>
          <p14:tracePt t="136590" x="7608888" y="3776663"/>
          <p14:tracePt t="136623" x="7616825" y="3776663"/>
          <p14:tracePt t="136799" x="7616825" y="3768725"/>
          <p14:tracePt t="136840" x="7608888" y="3768725"/>
          <p14:tracePt t="136861" x="7608888" y="3759200"/>
          <p14:tracePt t="136916" x="7608888" y="3751263"/>
          <p14:tracePt t="137004" x="7608888" y="3741738"/>
          <p14:tracePt t="137134" x="7608888" y="3732213"/>
          <p14:tracePt t="137237" x="7608888" y="3724275"/>
          <p14:tracePt t="137498" x="7608888" y="3732213"/>
          <p14:tracePt t="137511" x="7608888" y="3741738"/>
          <p14:tracePt t="137532" x="7608888" y="3751263"/>
          <p14:tracePt t="137546" x="7608888" y="3759200"/>
          <p14:tracePt t="137573" x="7608888" y="3768725"/>
          <p14:tracePt t="137594" x="7599363" y="3776663"/>
          <p14:tracePt t="137615" x="7599363" y="3786188"/>
          <p14:tracePt t="137628" x="7599363" y="3795713"/>
          <p14:tracePt t="137635" x="7589838" y="3795713"/>
          <p14:tracePt t="137656" x="7589838" y="3803650"/>
          <p14:tracePt t="137662" x="7581900" y="3803650"/>
          <p14:tracePt t="137683" x="7581900" y="3813175"/>
          <p14:tracePt t="137697" x="7572375" y="3813175"/>
          <p14:tracePt t="137710" x="7562850" y="3813175"/>
          <p14:tracePt t="137724" x="7554913" y="3822700"/>
          <p14:tracePt t="137740" x="7545388" y="3830638"/>
          <p14:tracePt t="137756" x="7537450" y="3830638"/>
          <p14:tracePt t="137773" x="7518400" y="3830638"/>
          <p14:tracePt t="137806" x="7500938" y="3830638"/>
          <p14:tracePt t="137823" x="7491413" y="3830638"/>
          <p14:tracePt t="137840" x="7483475" y="3830638"/>
          <p14:tracePt t="137856" x="7473950" y="3822700"/>
          <p14:tracePt t="137873" x="7466013" y="3822700"/>
          <p14:tracePt t="137890" x="7466013" y="3813175"/>
          <p14:tracePt t="137907" x="7456488" y="3813175"/>
          <p14:tracePt t="137923" x="7446963" y="3803650"/>
          <p14:tracePt t="137957" x="7439025" y="3803650"/>
          <p14:tracePt t="137973" x="7439025" y="3795713"/>
          <p14:tracePt t="137990" x="7429500" y="3795713"/>
          <p14:tracePt t="138007" x="7419975" y="3795713"/>
          <p14:tracePt t="138023" x="7412038" y="3795713"/>
          <p14:tracePt t="138040" x="7402513" y="3795713"/>
          <p14:tracePt t="138056" x="7385050" y="3795713"/>
          <p14:tracePt t="138073" x="7358063" y="3795713"/>
          <p14:tracePt t="138090" x="7323138" y="3795713"/>
          <p14:tracePt t="138106" x="7286625" y="3795713"/>
          <p14:tracePt t="138109" x="7277100" y="3795713"/>
          <p14:tracePt t="138123" x="7251700" y="3795713"/>
          <p14:tracePt t="138140" x="7215188" y="3795713"/>
          <p14:tracePt t="138156" x="7170738" y="3795713"/>
          <p14:tracePt t="138173" x="7134225" y="3795713"/>
          <p14:tracePt t="138190" x="7108825" y="3795713"/>
          <p14:tracePt t="138206" x="7072313" y="3795713"/>
          <p14:tracePt t="138223" x="7045325" y="3795713"/>
          <p14:tracePt t="138240" x="7018338" y="3786188"/>
          <p14:tracePt t="138256" x="7000875" y="3786188"/>
          <p14:tracePt t="138273" x="6983413" y="3786188"/>
          <p14:tracePt t="138290" x="6973888" y="3786188"/>
          <p14:tracePt t="138306" x="6956425" y="3786188"/>
          <p14:tracePt t="138323" x="6938963" y="3786188"/>
          <p14:tracePt t="138356" x="6929438" y="3776663"/>
          <p14:tracePt t="138465" x="6938963" y="3776663"/>
          <p14:tracePt t="138471" x="6946900" y="3776663"/>
          <p14:tracePt t="138485" x="6956425" y="3776663"/>
          <p14:tracePt t="138506" x="6965950" y="3776663"/>
          <p14:tracePt t="138519" x="6973888" y="3776663"/>
          <p14:tracePt t="138527" x="6983413" y="3776663"/>
          <p14:tracePt t="138540" x="6991350" y="3776663"/>
          <p14:tracePt t="138556" x="7010400" y="3776663"/>
          <p14:tracePt t="138573" x="7037388" y="3776663"/>
          <p14:tracePt t="138590" x="7062788" y="3776663"/>
          <p14:tracePt t="138606" x="7099300" y="3776663"/>
          <p14:tracePt t="138623" x="7126288" y="3776663"/>
          <p14:tracePt t="138640" x="7143750" y="3776663"/>
          <p14:tracePt t="138656" x="7170738" y="3776663"/>
          <p14:tracePt t="138673" x="7188200" y="3776663"/>
          <p14:tracePt t="138690" x="7205663" y="3776663"/>
          <p14:tracePt t="138706" x="7215188" y="3776663"/>
          <p14:tracePt t="138723" x="7232650" y="3776663"/>
          <p14:tracePt t="138740" x="7251700" y="3776663"/>
          <p14:tracePt t="138756" x="7269163" y="3776663"/>
          <p14:tracePt t="138773" x="7277100" y="3776663"/>
          <p14:tracePt t="138790" x="7296150" y="3776663"/>
          <p14:tracePt t="138807" x="7313613" y="3776663"/>
          <p14:tracePt t="138840" x="7323138" y="3776663"/>
          <p14:tracePt t="138856" x="7331075" y="3776663"/>
          <p14:tracePt t="138876" x="7340600" y="3768725"/>
          <p14:tracePt t="138890" x="7348538" y="3768725"/>
          <p14:tracePt t="138906" x="7348538" y="3759200"/>
          <p14:tracePt t="138923" x="7358063" y="3759200"/>
          <p14:tracePt t="138940" x="7367588" y="3759200"/>
          <p14:tracePt t="138956" x="7385050" y="3759200"/>
          <p14:tracePt t="138973" x="7394575" y="3759200"/>
          <p14:tracePt t="139006" x="7402513" y="3759200"/>
          <p14:tracePt t="139089" x="7402513" y="3768725"/>
          <p14:tracePt t="139157" x="7402513" y="3776663"/>
          <p14:tracePt t="139213" x="7402513" y="3786188"/>
          <p14:tracePt t="139261" x="7412038" y="3786188"/>
          <p14:tracePt t="139267" x="7412038" y="3795713"/>
          <p14:tracePt t="139281" x="7419975" y="3795713"/>
          <p14:tracePt t="139290" x="7419975" y="3803650"/>
          <p14:tracePt t="139308" x="7429500" y="3803650"/>
          <p14:tracePt t="139323" x="7429500" y="3813175"/>
          <p14:tracePt t="139466" x="7419975" y="3813175"/>
          <p14:tracePt t="139486" x="7412038" y="3813175"/>
          <p14:tracePt t="139500" x="7402513" y="3813175"/>
          <p14:tracePt t="139514" x="7394575" y="3813175"/>
          <p14:tracePt t="139527" x="7375525" y="3813175"/>
          <p14:tracePt t="139534" x="7367588" y="3813175"/>
          <p14:tracePt t="139541" x="7358063" y="3813175"/>
          <p14:tracePt t="139556" x="7313613" y="3813175"/>
          <p14:tracePt t="139573" x="7286625" y="3813175"/>
          <p14:tracePt t="139590" x="7232650" y="3822700"/>
          <p14:tracePt t="139606" x="7197725" y="3822700"/>
          <p14:tracePt t="139623" x="7161213" y="3822700"/>
          <p14:tracePt t="139640" x="7143750" y="3822700"/>
          <p14:tracePt t="139657" x="7116763" y="3830638"/>
          <p14:tracePt t="139673" x="7089775" y="3830638"/>
          <p14:tracePt t="139690" x="7062788" y="3830638"/>
          <p14:tracePt t="139706" x="7045325" y="3830638"/>
          <p14:tracePt t="139723" x="7037388" y="3830638"/>
          <p14:tracePt t="139740" x="7018338" y="3830638"/>
          <p14:tracePt t="139773" x="7010400" y="3830638"/>
          <p14:tracePt t="139790" x="7000875" y="3830638"/>
          <p14:tracePt t="139816" x="6991350" y="3830638"/>
          <p14:tracePt t="139966" x="6991350" y="3822700"/>
          <p14:tracePt t="139980" x="7000875" y="3822700"/>
          <p14:tracePt t="139987" x="7010400" y="3822700"/>
          <p14:tracePt t="139994" x="7010400" y="3813175"/>
          <p14:tracePt t="140007" x="7018338" y="3813175"/>
          <p14:tracePt t="140023" x="7027863" y="3813175"/>
          <p14:tracePt t="140040" x="7045325" y="3803650"/>
          <p14:tracePt t="140056" x="7054850" y="3795713"/>
          <p14:tracePt t="140073" x="7072313" y="3795713"/>
          <p14:tracePt t="140090" x="7089775" y="3786188"/>
          <p14:tracePt t="140106" x="7108825" y="3786188"/>
          <p14:tracePt t="140123" x="7126288" y="3786188"/>
          <p14:tracePt t="140140" x="7143750" y="3786188"/>
          <p14:tracePt t="140156" x="7161213" y="3786188"/>
          <p14:tracePt t="140173" x="7170738" y="3786188"/>
          <p14:tracePt t="140190" x="7188200" y="3786188"/>
          <p14:tracePt t="140206" x="7205663" y="3786188"/>
          <p14:tracePt t="140223" x="7215188" y="3795713"/>
          <p14:tracePt t="140240" x="7232650" y="3795713"/>
          <p14:tracePt t="140256" x="7242175" y="3803650"/>
          <p14:tracePt t="140273" x="7251700" y="3803650"/>
          <p14:tracePt t="140290" x="7259638" y="3813175"/>
          <p14:tracePt t="140306" x="7269163" y="3813175"/>
          <p14:tracePt t="140323" x="7286625" y="3813175"/>
          <p14:tracePt t="140357" x="7313613" y="3813175"/>
          <p14:tracePt t="140373" x="7323138" y="3822700"/>
          <p14:tracePt t="140390" x="7340600" y="3822700"/>
          <p14:tracePt t="140406" x="7348538" y="3822700"/>
          <p14:tracePt t="140423" x="7358063" y="3822700"/>
          <p14:tracePt t="140440" x="7367588" y="3822700"/>
          <p14:tracePt t="140488" x="7367588" y="3813175"/>
          <p14:tracePt t="142339" x="7340600" y="3822700"/>
          <p14:tracePt t="142346" x="7286625" y="3840163"/>
          <p14:tracePt t="142356" x="7232650" y="3857625"/>
          <p14:tracePt t="142373" x="7153275" y="3902075"/>
          <p14:tracePt t="142390" x="7126288" y="3919538"/>
          <p14:tracePt t="142407" x="7081838" y="3938588"/>
          <p14:tracePt t="142423" x="7000875" y="3983038"/>
          <p14:tracePt t="142440" x="6946900" y="4010025"/>
          <p14:tracePt t="142456" x="6867525" y="4037013"/>
          <p14:tracePt t="142473" x="6804025" y="4054475"/>
          <p14:tracePt t="142490" x="6732588" y="4081463"/>
          <p14:tracePt t="142506" x="6688138" y="4098925"/>
          <p14:tracePt t="142523" x="6653213" y="4116388"/>
          <p14:tracePt t="142540" x="6599238" y="4133850"/>
          <p14:tracePt t="142556" x="6554788" y="4152900"/>
          <p14:tracePt t="142573" x="6491288" y="4160838"/>
          <p14:tracePt t="142590" x="6456363" y="4179888"/>
          <p14:tracePt t="142606" x="6348413" y="4197350"/>
          <p14:tracePt t="142623" x="6313488" y="4205288"/>
          <p14:tracePt t="142640" x="6269038" y="4224338"/>
          <p14:tracePt t="142656" x="6215063" y="4251325"/>
          <p14:tracePt t="142673" x="6170613" y="4268788"/>
          <p14:tracePt t="142690" x="6000750" y="4330700"/>
          <p14:tracePt t="142706" x="5822950" y="4375150"/>
          <p14:tracePt t="142723" x="5599113" y="4446588"/>
          <p14:tracePt t="142740" x="5465763" y="4491038"/>
          <p14:tracePt t="142756" x="5295900" y="4527550"/>
          <p14:tracePt t="142773" x="5099050" y="4581525"/>
          <p14:tracePt t="142790" x="5037138" y="4598988"/>
          <p14:tracePt t="142806" x="4956175" y="4616450"/>
          <p14:tracePt t="142823" x="4894263" y="4625975"/>
          <p14:tracePt t="142840" x="4795838" y="4625975"/>
          <p14:tracePt t="142856" x="4768850" y="4625975"/>
          <p14:tracePt t="142873" x="4732338" y="4616450"/>
          <p14:tracePt t="142890" x="4714875" y="4616450"/>
          <p14:tracePt t="142906" x="4697413" y="4608513"/>
          <p14:tracePt t="142923" x="4670425" y="4598988"/>
          <p14:tracePt t="142940" x="4652963" y="4589463"/>
          <p14:tracePt t="142956" x="4616450" y="4572000"/>
          <p14:tracePt t="142973" x="4589463" y="4572000"/>
          <p14:tracePt t="142990" x="4562475" y="4554538"/>
          <p14:tracePt t="143006" x="4545013" y="4537075"/>
          <p14:tracePt t="143024" x="4518025" y="4527550"/>
          <p14:tracePt t="143040" x="4491038" y="4518025"/>
          <p14:tracePt t="143056" x="4473575" y="4510088"/>
          <p14:tracePt t="143073" x="4465638" y="4510088"/>
          <p14:tracePt t="143090" x="4456113" y="4500563"/>
          <p14:tracePt t="143123" x="4456113" y="4491038"/>
          <p14:tracePt t="143140" x="4456113" y="4483100"/>
          <p14:tracePt t="143156" x="4465638" y="4473575"/>
          <p14:tracePt t="143173" x="4473575" y="4473575"/>
          <p14:tracePt t="143190" x="4491038" y="4465638"/>
          <p14:tracePt t="143223" x="4510088" y="4456113"/>
          <p14:tracePt t="143240" x="4518025" y="4446588"/>
          <p14:tracePt t="143257" x="4537075" y="4446588"/>
          <p14:tracePt t="143273" x="4554538" y="4446588"/>
          <p14:tracePt t="143290" x="4572000" y="4446588"/>
          <p14:tracePt t="143306" x="4598988" y="4446588"/>
          <p14:tracePt t="143323" x="4633913" y="4446588"/>
          <p14:tracePt t="143340" x="4670425" y="4456113"/>
          <p14:tracePt t="143356" x="4687888" y="4465638"/>
          <p14:tracePt t="143373" x="4705350" y="4465638"/>
          <p14:tracePt t="143390" x="4741863" y="4473575"/>
          <p14:tracePt t="143406" x="4751388" y="4473575"/>
          <p14:tracePt t="143423" x="4768850" y="4473575"/>
          <p14:tracePt t="143440" x="4776788" y="4473575"/>
          <p14:tracePt t="143456" x="4795838" y="4491038"/>
          <p14:tracePt t="143473" x="4813300" y="4491038"/>
          <p14:tracePt t="143490" x="4830763" y="4500563"/>
          <p14:tracePt t="143506" x="4840288" y="4500563"/>
          <p14:tracePt t="143523" x="4857750" y="4500563"/>
          <p14:tracePt t="143540" x="4875213" y="4518025"/>
          <p14:tracePt t="143556" x="4894263" y="4518025"/>
          <p14:tracePt t="143573" x="4911725" y="4527550"/>
          <p14:tracePt t="143590" x="4911725" y="4537075"/>
          <p14:tracePt t="143606" x="4919663" y="4537075"/>
          <p14:tracePt t="143676" x="4929188" y="4537075"/>
          <p14:tracePt t="143710" x="4938713" y="4537075"/>
          <p14:tracePt t="143744" x="4938713" y="4527550"/>
          <p14:tracePt t="143751" x="4946650" y="4527550"/>
          <p14:tracePt t="143765" x="4946650" y="4518025"/>
          <p14:tracePt t="143773" x="4946650" y="4510088"/>
          <p14:tracePt t="143790" x="4956175" y="4500563"/>
          <p14:tracePt t="143806" x="4956175" y="4491038"/>
          <p14:tracePt t="143823" x="4965700" y="4483100"/>
          <p14:tracePt t="143840" x="4973638" y="4473575"/>
          <p14:tracePt t="143857" x="4973638" y="4465638"/>
          <p14:tracePt t="143873" x="4983163" y="4465638"/>
          <p14:tracePt t="143890" x="4983163" y="4456113"/>
          <p14:tracePt t="143906" x="4991100" y="4456113"/>
          <p14:tracePt t="143929" x="5000625" y="4456113"/>
          <p14:tracePt t="143943" x="5010150" y="4456113"/>
          <p14:tracePt t="143977" x="5018088" y="4456113"/>
          <p14:tracePt t="144005" x="5027613" y="4456113"/>
          <p14:tracePt t="144012" x="5037138" y="4456113"/>
          <p14:tracePt t="144023" x="5045075" y="4456113"/>
          <p14:tracePt t="144040" x="5072063" y="4456113"/>
          <p14:tracePt t="144056" x="5089525" y="4456113"/>
          <p14:tracePt t="144073" x="5116513" y="4456113"/>
          <p14:tracePt t="144090" x="5133975" y="4456113"/>
          <p14:tracePt t="144107" x="5153025" y="4456113"/>
          <p14:tracePt t="144123" x="5160963" y="4456113"/>
          <p14:tracePt t="144140" x="5180013" y="4456113"/>
          <p14:tracePt t="144156" x="5187950" y="4456113"/>
          <p14:tracePt t="144190" x="5197475" y="4456113"/>
          <p14:tracePt t="144738" x="5205413" y="4456113"/>
          <p14:tracePt t="144746" x="5214938" y="4456113"/>
          <p14:tracePt t="144759" x="5224463" y="4446588"/>
          <p14:tracePt t="144773" x="5241925" y="4446588"/>
          <p14:tracePt t="144790" x="5268913" y="4438650"/>
          <p14:tracePt t="144807" x="5295900" y="4429125"/>
          <p14:tracePt t="144823" x="5340350" y="4419600"/>
          <p14:tracePt t="144840" x="5367338" y="4419600"/>
          <p14:tracePt t="144856" x="5394325" y="4411663"/>
          <p14:tracePt t="144873" x="5411788" y="4411663"/>
          <p14:tracePt t="144890" x="5429250" y="4411663"/>
          <p14:tracePt t="145170" x="5438775" y="4411663"/>
          <p14:tracePt t="145198" x="5446713" y="4411663"/>
          <p14:tracePt t="145205" x="5446713" y="4419600"/>
          <p14:tracePt t="145212" x="5456238" y="4419600"/>
          <p14:tracePt t="145223" x="5465763" y="4419600"/>
          <p14:tracePt t="145240" x="5473700" y="4429125"/>
          <p14:tracePt t="145256" x="5483225" y="4438650"/>
          <p14:tracePt t="145273" x="5500688" y="4446588"/>
          <p14:tracePt t="145290" x="5510213" y="4446588"/>
          <p14:tracePt t="145307" x="5510213" y="4456113"/>
          <p14:tracePt t="145323" x="5527675" y="4456113"/>
          <p14:tracePt t="145340" x="5537200" y="4465638"/>
          <p14:tracePt t="145356" x="5545138" y="4473575"/>
          <p14:tracePt t="145373" x="5554663" y="4473575"/>
          <p14:tracePt t="145390" x="5581650" y="4473575"/>
          <p14:tracePt t="145406" x="5589588" y="4483100"/>
          <p14:tracePt t="145424" x="5608638" y="4483100"/>
          <p14:tracePt t="145440" x="5616575" y="4483100"/>
          <p14:tracePt t="145456" x="5634038" y="4483100"/>
          <p14:tracePt t="145473" x="5653088" y="4491038"/>
          <p14:tracePt t="145506" x="5670550" y="4491038"/>
          <p14:tracePt t="145523" x="5680075" y="4491038"/>
          <p14:tracePt t="145540" x="5688013" y="4491038"/>
          <p14:tracePt t="145573" x="5697538" y="4491038"/>
          <p14:tracePt t="145590" x="5705475" y="4491038"/>
          <p14:tracePt t="145609" x="5715000" y="4491038"/>
          <p14:tracePt t="145643" x="5724525" y="4491038"/>
          <p14:tracePt t="145671" x="5732463" y="4491038"/>
          <p14:tracePt t="145685" x="5741988" y="4491038"/>
          <p14:tracePt t="145719" x="5751513" y="4491038"/>
          <p14:tracePt t="145753" x="5759450" y="4491038"/>
          <p14:tracePt t="145781" x="5768975" y="4491038"/>
          <p14:tracePt t="145787" x="5776913" y="4491038"/>
          <p14:tracePt t="145794" x="5776913" y="4483100"/>
          <p14:tracePt t="145807" x="5786438" y="4483100"/>
          <p14:tracePt t="145823" x="5795963" y="4483100"/>
          <p14:tracePt t="145840" x="5803900" y="4483100"/>
          <p14:tracePt t="145857" x="5813425" y="4483100"/>
          <p14:tracePt t="145873" x="5822950" y="4483100"/>
          <p14:tracePt t="145890" x="5830888" y="4483100"/>
          <p14:tracePt t="145906" x="5840413" y="4483100"/>
          <p14:tracePt t="145923" x="5848350" y="4483100"/>
          <p14:tracePt t="145940" x="5857875" y="4483100"/>
          <p14:tracePt t="145957" x="5867400" y="4483100"/>
          <p14:tracePt t="145973" x="5884863" y="4483100"/>
          <p14:tracePt t="146006" x="5894388" y="4483100"/>
          <p14:tracePt t="146023" x="5911850" y="4473575"/>
          <p14:tracePt t="146040" x="5919788" y="4473575"/>
          <p14:tracePt t="146056" x="5929313" y="4473575"/>
          <p14:tracePt t="146073" x="5938838" y="4473575"/>
          <p14:tracePt t="146090" x="5946775" y="4473575"/>
          <p14:tracePt t="146123" x="5965825" y="4473575"/>
          <p14:tracePt t="146140" x="5965825" y="4465638"/>
          <p14:tracePt t="146156" x="5973763" y="4465638"/>
          <p14:tracePt t="146178" x="5983288" y="4465638"/>
          <p14:tracePt t="146206" x="5991225" y="4465638"/>
          <p14:tracePt t="146226" x="6000750" y="4465638"/>
          <p14:tracePt t="146254" x="6010275" y="4465638"/>
          <p14:tracePt t="146274" x="6010275" y="4456113"/>
          <p14:tracePt t="146288" x="6018213" y="4456113"/>
          <p14:tracePt t="146309" x="6027738" y="4456113"/>
          <p14:tracePt t="146322" x="6037263" y="4456113"/>
          <p14:tracePt t="146350" x="6045200" y="4456113"/>
          <p14:tracePt t="146384" x="6054725" y="4456113"/>
          <p14:tracePt t="146727" x="6062663" y="4456113"/>
          <p14:tracePt t="146741" x="6072188" y="4456113"/>
          <p14:tracePt t="146755" x="6081713" y="4456113"/>
          <p14:tracePt t="146775" x="6089650" y="4456113"/>
          <p14:tracePt t="146789" x="6099175" y="4456113"/>
          <p14:tracePt t="146795" x="6108700" y="4456113"/>
          <p14:tracePt t="146816" x="6116638" y="4456113"/>
          <p14:tracePt t="146843" x="6126163" y="4456113"/>
          <p14:tracePt t="146864" x="6134100" y="4456113"/>
          <p14:tracePt t="146871" x="6143625" y="4456113"/>
          <p14:tracePt t="146885" x="6143625" y="4465638"/>
          <p14:tracePt t="146892" x="6153150" y="4465638"/>
          <p14:tracePt t="146906" x="6161088" y="4465638"/>
          <p14:tracePt t="146923" x="6170613" y="4465638"/>
          <p14:tracePt t="146940" x="6188075" y="4473575"/>
          <p14:tracePt t="146956" x="6205538" y="4483100"/>
          <p14:tracePt t="146973" x="6224588" y="4483100"/>
          <p14:tracePt t="146990" x="6232525" y="4483100"/>
          <p14:tracePt t="147007" x="6242050" y="4483100"/>
          <p14:tracePt t="147023" x="6251575" y="4483100"/>
          <p14:tracePt t="147040" x="6251575" y="4491038"/>
          <p14:tracePt t="147056" x="6259513" y="4491038"/>
          <p14:tracePt t="147522" x="6269038" y="4491038"/>
          <p14:tracePt t="147529" x="6276975" y="4491038"/>
          <p14:tracePt t="147550" x="6286500" y="4491038"/>
          <p14:tracePt t="147563" x="6296025" y="4491038"/>
          <p14:tracePt t="147584" x="6303963" y="4491038"/>
          <p14:tracePt t="147598" x="6313488" y="4491038"/>
          <p14:tracePt t="147606" x="6323013" y="4491038"/>
          <p14:tracePt t="147625" x="6330950" y="4491038"/>
          <p14:tracePt t="147653" x="6340475" y="4491038"/>
          <p14:tracePt t="147687" x="6348413" y="4491038"/>
          <p14:tracePt t="147701" x="6357938" y="4491038"/>
          <p14:tracePt t="147735" x="6367463" y="4491038"/>
          <p14:tracePt t="147790" x="6375400" y="4491038"/>
          <p14:tracePt t="147859" x="6384925" y="4491038"/>
          <p14:tracePt t="147872" x="6394450" y="4491038"/>
          <p14:tracePt t="147886" x="6402388" y="4491038"/>
          <p14:tracePt t="147893" x="6411913" y="4491038"/>
          <p14:tracePt t="147906" x="6429375" y="4491038"/>
          <p14:tracePt t="147923" x="6446838" y="4491038"/>
          <p14:tracePt t="147940" x="6465888" y="4491038"/>
          <p14:tracePt t="147956" x="6473825" y="4491038"/>
          <p14:tracePt t="147990" x="6491288" y="4500563"/>
          <p14:tracePt t="148352" x="6518275" y="4500563"/>
          <p14:tracePt t="148359" x="6545263" y="4500563"/>
          <p14:tracePt t="148366" x="6562725" y="4491038"/>
          <p14:tracePt t="148373" x="6572250" y="4491038"/>
          <p14:tracePt t="148390" x="6589713" y="4483100"/>
          <p14:tracePt t="148407" x="6608763" y="4473575"/>
          <p14:tracePt t="148423" x="6626225" y="4473575"/>
          <p14:tracePt t="148440" x="6634163" y="4473575"/>
          <p14:tracePt t="148456" x="6643688" y="4473575"/>
          <p14:tracePt t="148473" x="6661150" y="4473575"/>
          <p14:tracePt t="148490" x="6688138" y="4473575"/>
          <p14:tracePt t="148506" x="6697663" y="4473575"/>
          <p14:tracePt t="148523" x="6715125" y="4473575"/>
          <p14:tracePt t="148540" x="6732588" y="4473575"/>
          <p14:tracePt t="148556" x="6751638" y="4473575"/>
          <p14:tracePt t="148573" x="6777038" y="4473575"/>
          <p14:tracePt t="148590" x="6796088" y="4473575"/>
          <p14:tracePt t="148606" x="6804025" y="4473575"/>
          <p14:tracePt t="148623" x="6813550" y="4473575"/>
          <p14:tracePt t="148640" x="6823075" y="4473575"/>
          <p14:tracePt t="148656" x="6831013" y="4473575"/>
          <p14:tracePt t="148757" x="6831013" y="4483100"/>
          <p14:tracePt t="149003" x="6840538" y="4483100"/>
          <p14:tracePt t="149017" x="6848475" y="4473575"/>
          <p14:tracePt t="149024" x="6848475" y="4465638"/>
          <p14:tracePt t="149031" x="6858000" y="4456113"/>
          <p14:tracePt t="149040" x="6875463" y="4438650"/>
          <p14:tracePt t="149056" x="6919913" y="4348163"/>
          <p14:tracePt t="149073" x="6991350" y="4098925"/>
          <p14:tracePt t="149090" x="7018338" y="3973513"/>
          <p14:tracePt t="149106" x="7018338" y="3911600"/>
          <p14:tracePt t="149123" x="7018338" y="3857625"/>
          <p14:tracePt t="149813" x="7010400" y="3848100"/>
          <p14:tracePt t="149818" x="6991350" y="3840163"/>
          <p14:tracePt t="149824" x="6965950" y="3840163"/>
          <p14:tracePt t="149840" x="6929438" y="3840163"/>
          <p14:tracePt t="149856" x="6911975" y="3840163"/>
          <p14:tracePt t="149873" x="6902450" y="3840163"/>
          <p14:tracePt t="149890" x="6902450" y="3830638"/>
          <p14:tracePt t="149923" x="6902450" y="3822700"/>
          <p14:tracePt t="149950" x="6902450" y="3813175"/>
          <p14:tracePt t="149957" x="6911975" y="3813175"/>
          <p14:tracePt t="149973" x="6919913" y="3813175"/>
          <p14:tracePt t="149990" x="6929438" y="3813175"/>
          <p14:tracePt t="150006" x="6938963" y="3813175"/>
          <p14:tracePt t="150023" x="6946900" y="3813175"/>
          <p14:tracePt t="150040" x="6965950" y="3813175"/>
          <p14:tracePt t="150073" x="6973888" y="3813175"/>
          <p14:tracePt t="150090" x="6983413" y="3813175"/>
          <p14:tracePt t="150121" x="6991350" y="3813175"/>
          <p14:tracePt t="150149" x="7000875" y="3813175"/>
          <p14:tracePt t="150231" x="7010400" y="3813175"/>
          <p14:tracePt t="150265" x="7018338" y="3813175"/>
          <p14:tracePt t="150306" x="7027863" y="3813175"/>
          <p14:tracePt t="150340" x="7037388" y="3813175"/>
          <p14:tracePt t="150368" x="7045325" y="3813175"/>
          <p14:tracePt t="150388" x="7054850" y="3813175"/>
          <p14:tracePt t="150402" x="7062788" y="3813175"/>
          <p14:tracePt t="150409" x="7062788" y="3822700"/>
          <p14:tracePt t="150423" x="7072313" y="3822700"/>
          <p14:tracePt t="150440" x="7081838" y="3822700"/>
          <p14:tracePt t="150457" x="7089775" y="3822700"/>
          <p14:tracePt t="150473" x="7108825" y="3830638"/>
          <p14:tracePt t="150490" x="7126288" y="3830638"/>
          <p14:tracePt t="150506" x="7143750" y="3830638"/>
          <p14:tracePt t="150523" x="7161213" y="3830638"/>
          <p14:tracePt t="150540" x="7170738" y="3830638"/>
          <p14:tracePt t="150556" x="7188200" y="3830638"/>
          <p14:tracePt t="150574" x="7215188" y="3830638"/>
          <p14:tracePt t="150590" x="7224713" y="3840163"/>
          <p14:tracePt t="150606" x="7242175" y="3848100"/>
          <p14:tracePt t="150623" x="7269163" y="3848100"/>
          <p14:tracePt t="150640" x="7277100" y="3848100"/>
          <p14:tracePt t="150656" x="7304088" y="3848100"/>
          <p14:tracePt t="150673" x="7313613" y="3848100"/>
          <p14:tracePt t="150690" x="7323138" y="3848100"/>
          <p14:tracePt t="150706" x="7340600" y="3848100"/>
          <p14:tracePt t="150723" x="7348538" y="3848100"/>
          <p14:tracePt t="150740" x="7358063" y="3840163"/>
          <p14:tracePt t="150756" x="7367588" y="3840163"/>
          <p14:tracePt t="150773" x="7394575" y="3830638"/>
          <p14:tracePt t="150790" x="7402513" y="3830638"/>
          <p14:tracePt t="150806" x="7402513" y="3822700"/>
          <p14:tracePt t="150823" x="7419975" y="3813175"/>
          <p14:tracePt t="150840" x="7429500" y="3813175"/>
          <p14:tracePt t="150856" x="7446963" y="3803650"/>
          <p14:tracePt t="150873" x="7466013" y="3803650"/>
          <p14:tracePt t="150890" x="7483475" y="3803650"/>
          <p14:tracePt t="150906" x="7491413" y="3795713"/>
          <p14:tracePt t="150923" x="7510463" y="3795713"/>
          <p14:tracePt t="150957" x="7518400" y="3795713"/>
          <p14:tracePt t="150973" x="7527925" y="3795713"/>
          <p14:tracePt t="150990" x="7537450" y="3795713"/>
          <p14:tracePt t="151020" x="7545388" y="3795713"/>
          <p14:tracePt t="151363" x="7537450" y="3795713"/>
          <p14:tracePt t="151376" x="7527925" y="3795713"/>
          <p14:tracePt t="151383" x="7518400" y="3795713"/>
          <p14:tracePt t="151396" x="7510463" y="3803650"/>
          <p14:tracePt t="151411" x="7510463" y="3813175"/>
          <p14:tracePt t="151423" x="7500938" y="3822700"/>
          <p14:tracePt t="151440" x="7483475" y="3840163"/>
          <p14:tracePt t="151456" x="7473950" y="3840163"/>
          <p14:tracePt t="151473" x="7466013" y="3867150"/>
          <p14:tracePt t="151490" x="7456488" y="3884613"/>
          <p14:tracePt t="151506" x="7446963" y="3894138"/>
          <p14:tracePt t="151523" x="7429500" y="3911600"/>
          <p14:tracePt t="151540" x="7385050" y="3946525"/>
          <p14:tracePt t="151556" x="7331075" y="3973513"/>
          <p14:tracePt t="151573" x="7259638" y="4017963"/>
          <p14:tracePt t="151590" x="7188200" y="4062413"/>
          <p14:tracePt t="151607" x="7161213" y="4089400"/>
          <p14:tracePt t="151623" x="7134225" y="4116388"/>
          <p14:tracePt t="151640" x="7116763" y="4133850"/>
          <p14:tracePt t="151657" x="7089775" y="4160838"/>
          <p14:tracePt t="151673" x="7062788" y="4197350"/>
          <p14:tracePt t="151690" x="7045325" y="4214813"/>
          <p14:tracePt t="151706" x="7018338" y="4241800"/>
          <p14:tracePt t="151723" x="7010400" y="4268788"/>
          <p14:tracePt t="151740" x="6983413" y="4286250"/>
          <p14:tracePt t="151756" x="6965950" y="4303713"/>
          <p14:tracePt t="151773" x="6956425" y="4313238"/>
          <p14:tracePt t="151790" x="6929438" y="4340225"/>
          <p14:tracePt t="151806" x="6919913" y="4348163"/>
          <p14:tracePt t="151823" x="6911975" y="4357688"/>
          <p14:tracePt t="151840" x="6902450" y="4357688"/>
          <p14:tracePt t="151856" x="6884988" y="4375150"/>
          <p14:tracePt t="151873" x="6875463" y="4375150"/>
          <p14:tracePt t="151890" x="6858000" y="4394200"/>
          <p14:tracePt t="151907" x="6840538" y="4411663"/>
          <p14:tracePt t="151923" x="6831013" y="4419600"/>
          <p14:tracePt t="151940" x="6804025" y="4446588"/>
          <p14:tracePt t="151957" x="6796088" y="4456113"/>
          <p14:tracePt t="151973" x="6777038" y="4465638"/>
          <p14:tracePt t="151990" x="6777038" y="4473575"/>
          <p14:tracePt t="152007" x="6769100" y="4473575"/>
          <p14:tracePt t="152023" x="6769100" y="4483100"/>
          <p14:tracePt t="152040" x="6759575" y="4483100"/>
          <p14:tracePt t="152056" x="6759575" y="4491038"/>
          <p14:tracePt t="152076" x="6751638" y="4491038"/>
          <p14:tracePt t="152206" x="6759575" y="4491038"/>
          <p14:tracePt t="152268" x="6769100" y="4483100"/>
          <p14:tracePt t="152302" x="6777038" y="4483100"/>
          <p14:tracePt t="152309" x="6777038" y="4473575"/>
          <p14:tracePt t="152315" x="6786563" y="4473575"/>
          <p14:tracePt t="152329" x="6796088" y="4473575"/>
          <p14:tracePt t="152350" x="6804025" y="4465638"/>
          <p14:tracePt t="152384" x="6813550" y="4465638"/>
          <p14:tracePt t="152404" x="6823075" y="4465638"/>
          <p14:tracePt t="152426" x="6831013" y="4465638"/>
          <p14:tracePt t="152452" x="6840538" y="4465638"/>
          <p14:tracePt t="152480" x="6848475" y="4465638"/>
          <p14:tracePt t="152501" x="6858000" y="4465638"/>
          <p14:tracePt t="152508" x="6867525" y="4465638"/>
          <p14:tracePt t="152521" x="6875463" y="4465638"/>
          <p14:tracePt t="152535" x="6884988" y="4465638"/>
          <p14:tracePt t="152556" x="6894513" y="4465638"/>
          <p14:tracePt t="152562" x="6902450" y="4465638"/>
          <p14:tracePt t="152584" x="6911975" y="4465638"/>
          <p14:tracePt t="152603" x="6919913" y="4465638"/>
          <p14:tracePt t="152617" x="6929438" y="4473575"/>
          <p14:tracePt t="152624" x="6938963" y="4473575"/>
          <p14:tracePt t="152640" x="6946900" y="4473575"/>
          <p14:tracePt t="152656" x="6956425" y="4473575"/>
          <p14:tracePt t="152673" x="6973888" y="4473575"/>
          <p14:tracePt t="152690" x="6983413" y="4473575"/>
          <p14:tracePt t="152706" x="6991350" y="4473575"/>
          <p14:tracePt t="152723" x="7000875" y="4473575"/>
          <p14:tracePt t="152740" x="7010400" y="4473575"/>
          <p14:tracePt t="152756" x="7018338" y="4473575"/>
          <p14:tracePt t="152789" x="7027863" y="4465638"/>
          <p14:tracePt t="152837" x="7027863" y="4456113"/>
          <p14:tracePt t="152864" x="7037388" y="4456113"/>
          <p14:tracePt t="152878" x="7045325" y="4446588"/>
          <p14:tracePt t="152933" x="7045325" y="4438650"/>
          <p14:tracePt t="152946" x="7054850" y="4438650"/>
          <p14:tracePt t="152967" x="7054850" y="4429125"/>
          <p14:tracePt t="153008" x="7062788" y="4429125"/>
          <p14:tracePt t="153015" x="7062788" y="4419600"/>
          <p14:tracePt t="153056" x="7072313" y="4419600"/>
          <p14:tracePt t="153084" x="7081838" y="4419600"/>
          <p14:tracePt t="153111" x="7081838" y="4411663"/>
          <p14:tracePt t="153125" x="7089775" y="4411663"/>
          <p14:tracePt t="153145" x="7099300" y="4402138"/>
          <p14:tracePt t="153166" x="7108825" y="4394200"/>
          <p14:tracePt t="153173" x="7116763" y="4394200"/>
          <p14:tracePt t="153179" x="7126288" y="4394200"/>
          <p14:tracePt t="153193" x="7143750" y="4394200"/>
          <p14:tracePt t="153207" x="7153275" y="4384675"/>
          <p14:tracePt t="153223" x="7161213" y="4384675"/>
          <p14:tracePt t="153240" x="7170738" y="4384675"/>
          <p14:tracePt t="153256" x="7180263" y="4384675"/>
          <p14:tracePt t="153273" x="7188200" y="4384675"/>
          <p14:tracePt t="153323" x="7188200" y="4375150"/>
          <p14:tracePt t="153612" x="7188200" y="4367213"/>
          <p14:tracePt t="153639" x="7188200" y="4357688"/>
          <p14:tracePt t="153646" x="7180263" y="4357688"/>
          <p14:tracePt t="153674" x="7170738" y="4348163"/>
          <p14:tracePt t="153694" x="7161213" y="4348163"/>
          <p14:tracePt t="153701" x="7161213" y="4340225"/>
          <p14:tracePt t="153708" x="7153275" y="4340225"/>
          <p14:tracePt t="153723" x="7153275" y="4322763"/>
          <p14:tracePt t="153740" x="7134225" y="4313238"/>
          <p14:tracePt t="153756" x="7116763" y="4259263"/>
          <p14:tracePt t="153773" x="7108825" y="4214813"/>
          <p14:tracePt t="153790" x="7099300" y="4152900"/>
          <p14:tracePt t="153806" x="7089775" y="4125913"/>
          <p14:tracePt t="153824" x="7089775" y="4089400"/>
          <p14:tracePt t="153840" x="7081838" y="4062413"/>
          <p14:tracePt t="153856" x="7081838" y="4037013"/>
          <p14:tracePt t="153873" x="7081838" y="4010025"/>
          <p14:tracePt t="153890" x="7081838" y="4000500"/>
          <p14:tracePt t="153907" x="7072313" y="3973513"/>
          <p14:tracePt t="153923" x="7062788" y="3965575"/>
          <p14:tracePt t="153940" x="7062788" y="3946525"/>
          <p14:tracePt t="153957" x="7054850" y="3938588"/>
          <p14:tracePt t="153990" x="7045325" y="3919538"/>
          <p14:tracePt t="154023" x="7037388" y="3919538"/>
          <p14:tracePt t="154040" x="7027863" y="3911600"/>
          <p14:tracePt t="154064" x="7018338" y="3902075"/>
          <p14:tracePt t="154092" x="7010400" y="3902075"/>
          <p14:tracePt t="154099" x="7010400" y="3894138"/>
          <p14:tracePt t="154106" x="7010400" y="3884613"/>
          <p14:tracePt t="154126" x="7000875" y="3884613"/>
          <p14:tracePt t="154140" x="6991350" y="3875088"/>
          <p14:tracePt t="154173" x="6983413" y="3867150"/>
          <p14:tracePt t="154190" x="6983413" y="3857625"/>
          <p14:tracePt t="154208" x="6973888" y="3848100"/>
          <p14:tracePt t="154373" x="6973888" y="3857625"/>
          <p14:tracePt t="154421" x="6973888" y="3867150"/>
          <p14:tracePt t="154482" x="6973888" y="3875088"/>
          <p14:tracePt t="154497" x="6983413" y="3875088"/>
          <p14:tracePt t="155100" x="6991350" y="3875088"/>
          <p14:tracePt t="155114" x="7000875" y="3875088"/>
          <p14:tracePt t="155827" x="7000875" y="3884613"/>
          <p14:tracePt t="155841" x="6991350" y="3894138"/>
          <p14:tracePt t="155856" x="6983413" y="3894138"/>
          <p14:tracePt t="155875" x="6983413" y="3902075"/>
          <p14:tracePt t="155889" x="6973888" y="3902075"/>
          <p14:tracePt t="155902" x="6973888" y="3911600"/>
          <p14:tracePt t="159139" x="6983413" y="3911600"/>
          <p14:tracePt t="159146" x="6983413" y="3902075"/>
          <p14:tracePt t="159156" x="6991350" y="3902075"/>
          <p14:tracePt t="159173" x="7010400" y="3894138"/>
          <p14:tracePt t="159190" x="7027863" y="3884613"/>
          <p14:tracePt t="159207" x="7037388" y="3875088"/>
          <p14:tracePt t="159223" x="7045325" y="3867150"/>
          <p14:tracePt t="159240" x="7054850" y="3867150"/>
          <p14:tracePt t="159256" x="7072313" y="3867150"/>
          <p14:tracePt t="159290" x="7081838" y="3867150"/>
          <p14:tracePt t="159306" x="7099300" y="3867150"/>
          <p14:tracePt t="159323" x="7126288" y="3867150"/>
          <p14:tracePt t="159340" x="7153275" y="3867150"/>
          <p14:tracePt t="159356" x="7170738" y="3867150"/>
          <p14:tracePt t="159373" x="7188200" y="3884613"/>
          <p14:tracePt t="159390" x="7197725" y="3884613"/>
          <p14:tracePt t="159406" x="7205663" y="3884613"/>
          <p14:tracePt t="159423" x="7215188" y="3884613"/>
          <p14:tracePt t="159440" x="7224713" y="3884613"/>
          <p14:tracePt t="159456" x="7224713" y="3894138"/>
          <p14:tracePt t="159473" x="7232650" y="3894138"/>
          <p14:tracePt t="159490" x="7251700" y="3894138"/>
          <p14:tracePt t="159506" x="7259638" y="3894138"/>
          <p14:tracePt t="159523" x="7277100" y="3894138"/>
          <p14:tracePt t="159540" x="7296150" y="3902075"/>
          <p14:tracePt t="159557" x="7313613" y="3911600"/>
          <p14:tracePt t="159573" x="7323138" y="3911600"/>
          <p14:tracePt t="159590" x="7331075" y="3911600"/>
          <p14:tracePt t="159606" x="7348538" y="3911600"/>
          <p14:tracePt t="159640" x="7358063" y="3911600"/>
          <p14:tracePt t="159667" x="7367588" y="3911600"/>
          <p14:tracePt t="159688" x="7367588" y="3919538"/>
          <p14:tracePt t="159701" x="7375525" y="3919538"/>
          <p14:tracePt t="159715" x="7385050" y="3919538"/>
          <p14:tracePt t="159742" x="7394575" y="3919538"/>
          <p14:tracePt t="160558" x="7385050" y="3919538"/>
          <p14:tracePt t="160578" x="7375525" y="3919538"/>
          <p14:tracePt t="160613" x="7367588" y="3919538"/>
          <p14:tracePt t="160627" x="7367588" y="3929063"/>
          <p14:tracePt t="160641" x="7358063" y="3929063"/>
          <p14:tracePt t="160654" x="7358063" y="3938588"/>
          <p14:tracePt t="160668" x="7348538" y="3938588"/>
          <p14:tracePt t="160675" x="7348538" y="3946525"/>
          <p14:tracePt t="160690" x="7340600" y="3946525"/>
          <p14:tracePt t="160706" x="7340600" y="3956050"/>
          <p14:tracePt t="160723" x="7331075" y="3956050"/>
          <p14:tracePt t="160740" x="7331075" y="3965575"/>
          <p14:tracePt t="160756" x="7323138" y="3965575"/>
          <p14:tracePt t="160777" x="7313613" y="3965575"/>
          <p14:tracePt t="160791" x="7304088" y="3965575"/>
          <p14:tracePt t="160819" x="7304088" y="3973513"/>
          <p14:tracePt t="160833" x="7296150" y="3973513"/>
          <p14:tracePt t="160867" x="7286625" y="3973513"/>
          <p14:tracePt t="160874" x="7286625" y="3983038"/>
          <p14:tracePt t="160894" x="7277100" y="3983038"/>
          <p14:tracePt t="160908" x="7269163" y="3983038"/>
          <p14:tracePt t="160921" x="7259638" y="3983038"/>
          <p14:tracePt t="160928" x="7259638" y="3990975"/>
          <p14:tracePt t="160940" x="7251700" y="3990975"/>
          <p14:tracePt t="160956" x="7224713" y="3990975"/>
          <p14:tracePt t="160973" x="7197725" y="3990975"/>
          <p14:tracePt t="160990" x="7170738" y="3990975"/>
          <p14:tracePt t="161006" x="7134225" y="4000500"/>
          <p14:tracePt t="161024" x="7116763" y="4000500"/>
          <p14:tracePt t="161040" x="7108825" y="4000500"/>
          <p14:tracePt t="161056" x="7099300" y="4000500"/>
          <p14:tracePt t="161073" x="7089775" y="4000500"/>
          <p14:tracePt t="161134" x="7089775" y="3990975"/>
          <p14:tracePt t="161182" x="7089775" y="3983038"/>
          <p14:tracePt t="161271" x="7089775" y="3973513"/>
          <p14:tracePt t="161292" x="7089775" y="3965575"/>
          <p14:tracePt t="161347" x="7089775" y="3956050"/>
          <p14:tracePt t="161354" x="7099300" y="3956050"/>
          <p14:tracePt t="161374" x="7108825" y="3956050"/>
          <p14:tracePt t="161388" x="7108825" y="3946525"/>
          <p14:tracePt t="161395" x="7116763" y="3946525"/>
          <p14:tracePt t="161406" x="7126288" y="3946525"/>
          <p14:tracePt t="161423" x="7134225" y="3946525"/>
          <p14:tracePt t="161440" x="7143750" y="3946525"/>
          <p14:tracePt t="161456" x="7161213" y="3946525"/>
          <p14:tracePt t="161491" x="7170738" y="3946525"/>
          <p14:tracePt t="162012" x="7180263" y="3946525"/>
          <p14:tracePt t="162073" x="7188200" y="3946525"/>
          <p14:tracePt t="162327" x="7180263" y="3946525"/>
          <p14:tracePt t="162348" x="7170738" y="3946525"/>
          <p14:tracePt t="162361" x="7161213" y="3946525"/>
          <p14:tracePt t="162375" x="7153275" y="3946525"/>
          <p14:tracePt t="162389" x="7143750" y="3946525"/>
          <p14:tracePt t="162409" x="7134225" y="3946525"/>
          <p14:tracePt t="162423" x="7126288" y="3946525"/>
          <p14:tracePt t="162437" x="7116763" y="3946525"/>
          <p14:tracePt t="162451" x="7108825" y="3946525"/>
          <p14:tracePt t="162464" x="7099300" y="3946525"/>
          <p14:tracePt t="162485" x="7089775" y="3946525"/>
          <p14:tracePt t="162492" x="7081838" y="3946525"/>
          <p14:tracePt t="162506" x="7072313" y="3946525"/>
          <p14:tracePt t="162533" x="7062788" y="3946525"/>
          <p14:tracePt t="162567" x="7054850" y="3946525"/>
          <p14:tracePt t="162615" x="7045325" y="3946525"/>
          <p14:tracePt t="162684" x="7037388" y="3946525"/>
          <p14:tracePt t="162718" x="7027863" y="3946525"/>
          <p14:tracePt t="162739" x="7018338" y="3946525"/>
          <p14:tracePt t="162745" x="7010400" y="3946525"/>
          <p14:tracePt t="162766" x="7000875" y="3946525"/>
          <p14:tracePt t="162787" x="6991350" y="3946525"/>
          <p14:tracePt t="162800" x="6983413" y="3938588"/>
          <p14:tracePt t="162814" x="6973888" y="3929063"/>
          <p14:tracePt t="162842" x="6965950" y="3929063"/>
          <p14:tracePt t="162848" x="6965950" y="3919538"/>
          <p14:tracePt t="162876" x="6965950" y="3911600"/>
          <p14:tracePt t="163027" x="6965950" y="3902075"/>
          <p14:tracePt t="163034" x="6973888" y="3902075"/>
          <p14:tracePt t="163095" x="6983413" y="3902075"/>
          <p14:tracePt t="163123" x="6991350" y="3902075"/>
          <p14:tracePt t="163171" x="7000875" y="3902075"/>
          <p14:tracePt t="163246" x="7010400" y="3902075"/>
          <p14:tracePt t="163267" x="7018338" y="3902075"/>
          <p14:tracePt t="163294" x="7027863" y="3902075"/>
          <p14:tracePt t="163349" x="7037388" y="3902075"/>
          <p14:tracePt t="163404" x="7045325" y="3902075"/>
          <p14:tracePt t="163424" x="7054850" y="3902075"/>
          <p14:tracePt t="163459" x="7062788" y="3902075"/>
          <p14:tracePt t="163486" x="7072313" y="3902075"/>
          <p14:tracePt t="163507" x="7081838" y="3902075"/>
          <p14:tracePt t="163513" x="7089775" y="3902075"/>
          <p14:tracePt t="163527" x="7099300" y="3902075"/>
          <p14:tracePt t="163541" x="7108825" y="3902075"/>
          <p14:tracePt t="163556" x="7116763" y="3902075"/>
          <p14:tracePt t="163573" x="7126288" y="3902075"/>
          <p14:tracePt t="163590" x="7143750" y="3902075"/>
          <p14:tracePt t="163606" x="7153275" y="3902075"/>
          <p14:tracePt t="163623" x="7170738" y="3902075"/>
          <p14:tracePt t="163640" x="7188200" y="3902075"/>
          <p14:tracePt t="163656" x="7197725" y="3911600"/>
          <p14:tracePt t="163673" x="7224713" y="3911600"/>
          <p14:tracePt t="163690" x="7251700" y="3919538"/>
          <p14:tracePt t="163692" x="7259638" y="3919538"/>
          <p14:tracePt t="163706" x="7286625" y="3929063"/>
          <p14:tracePt t="163723" x="7313613" y="3929063"/>
          <p14:tracePt t="163740" x="7348538" y="3938588"/>
          <p14:tracePt t="163756" x="7358063" y="3946525"/>
          <p14:tracePt t="163773" x="7385050" y="3946525"/>
          <p14:tracePt t="163790" x="7402513" y="3946525"/>
          <p14:tracePt t="163807" x="7412038" y="3946525"/>
          <p14:tracePt t="163823" x="7419975" y="3946525"/>
          <p14:tracePt t="163856" x="7439025" y="3946525"/>
          <p14:tracePt t="163939" x="7429500" y="3956050"/>
          <p14:tracePt t="163966" x="7419975" y="3956050"/>
          <p14:tracePt t="163973" x="7419975" y="3965575"/>
          <p14:tracePt t="163987" x="7419975" y="3973513"/>
          <p14:tracePt t="164001" x="7412038" y="3973513"/>
          <p14:tracePt t="164008" x="7412038" y="3983038"/>
          <p14:tracePt t="164023" x="7412038" y="3990975"/>
          <p14:tracePt t="164040" x="7402513" y="4010025"/>
          <p14:tracePt t="164056" x="7402513" y="4017963"/>
          <p14:tracePt t="164073" x="7402513" y="4044950"/>
          <p14:tracePt t="164090" x="7402513" y="4081463"/>
          <p14:tracePt t="164106" x="7402513" y="4098925"/>
          <p14:tracePt t="164123" x="7412038" y="4143375"/>
          <p14:tracePt t="164140" x="7419975" y="4179888"/>
          <p14:tracePt t="164156" x="7419975" y="4205288"/>
          <p14:tracePt t="164173" x="7419975" y="4241800"/>
          <p14:tracePt t="164190" x="7419975" y="4259263"/>
          <p14:tracePt t="164206" x="7419975" y="4295775"/>
          <p14:tracePt t="164223" x="7419975" y="4303713"/>
          <p14:tracePt t="164240" x="7419975" y="4322763"/>
          <p14:tracePt t="164256" x="7419975" y="4340225"/>
          <p14:tracePt t="164273" x="7419975" y="4357688"/>
          <p14:tracePt t="164290" x="7419975" y="4384675"/>
          <p14:tracePt t="164306" x="7429500" y="4394200"/>
          <p14:tracePt t="164323" x="7429500" y="4419600"/>
          <p14:tracePt t="164340" x="7429500" y="4438650"/>
          <p14:tracePt t="164356" x="7439025" y="4446588"/>
          <p14:tracePt t="164373" x="7439025" y="4465638"/>
          <p14:tracePt t="164390" x="7439025" y="4483100"/>
          <p14:tracePt t="164406" x="7439025" y="4500563"/>
          <p14:tracePt t="164423" x="7439025" y="4510088"/>
          <p14:tracePt t="164456" x="7439025" y="4518025"/>
          <p14:tracePt t="164474" x="7439025" y="4527550"/>
          <p14:tracePt t="164542" x="7446963" y="4527550"/>
          <p14:tracePt t="164584" x="7456488" y="4527550"/>
          <p14:tracePt t="164604" x="7456488" y="4518025"/>
          <p14:tracePt t="164617" x="7466013" y="4518025"/>
          <p14:tracePt t="164632" x="7473950" y="4518025"/>
          <p14:tracePt t="164638" x="7473950" y="4510088"/>
          <p14:tracePt t="164665" x="7483475" y="4500563"/>
          <p14:tracePt t="164687" x="7483475" y="4491038"/>
          <p14:tracePt t="164693" x="7491413" y="4491038"/>
          <p14:tracePt t="164720" x="7491413" y="4483100"/>
          <p14:tracePt t="164727" x="7500938" y="4483100"/>
          <p14:tracePt t="164748" x="7500938" y="4473575"/>
          <p14:tracePt t="164761" x="7510463" y="4473575"/>
          <p14:tracePt t="164776" x="7518400" y="4473575"/>
          <p14:tracePt t="164790" x="7518400" y="4465638"/>
          <p14:tracePt t="164806" x="7518400" y="4456113"/>
          <p14:tracePt t="164823" x="7527925" y="4456113"/>
          <p14:tracePt t="164840" x="7537450" y="4456113"/>
          <p14:tracePt t="164857" x="7554913" y="4456113"/>
          <p14:tracePt t="164873" x="7562850" y="4456113"/>
          <p14:tracePt t="164906" x="7572375" y="4456113"/>
          <p14:tracePt t="164923" x="7581900" y="4456113"/>
          <p14:tracePt t="164940" x="7589838" y="4456113"/>
          <p14:tracePt t="164956" x="7599363" y="4456113"/>
          <p14:tracePt t="164975" x="7608888" y="4456113"/>
          <p14:tracePt t="165002" x="7616825" y="4456113"/>
          <p14:tracePt t="165056" x="7626350" y="4456113"/>
          <p14:tracePt t="165077" x="7634288" y="4456113"/>
          <p14:tracePt t="165098" x="7643813" y="4456113"/>
          <p14:tracePt t="165125" x="7653338" y="4456113"/>
          <p14:tracePt t="165138" x="7661275" y="4456113"/>
          <p14:tracePt t="165852" x="7661275" y="4446588"/>
          <p14:tracePt t="165879" x="7661275" y="4438650"/>
          <p14:tracePt t="165914" x="7653338" y="4429125"/>
          <p14:tracePt t="165921" x="7653338" y="4419600"/>
          <p14:tracePt t="165934" x="7653338" y="4411663"/>
          <p14:tracePt t="165941" x="7643813" y="4411663"/>
          <p14:tracePt t="165956" x="7626350" y="4394200"/>
          <p14:tracePt t="165973" x="7608888" y="4357688"/>
          <p14:tracePt t="165990" x="7545388" y="4303713"/>
          <p14:tracePt t="166006" x="7518400" y="4276725"/>
          <p14:tracePt t="166023" x="7483475" y="4232275"/>
          <p14:tracePt t="166040" x="7466013" y="4214813"/>
          <p14:tracePt t="166056" x="7456488" y="4197350"/>
          <p14:tracePt t="166073" x="7439025" y="4160838"/>
          <p14:tracePt t="166090" x="7419975" y="4143375"/>
          <p14:tracePt t="166106" x="7412038" y="4108450"/>
          <p14:tracePt t="166123" x="7412038" y="4098925"/>
          <p14:tracePt t="166537" x="7402513" y="4017963"/>
          <p14:tracePt t="166545" x="7394575" y="3894138"/>
          <p14:tracePt t="166556" x="7375525" y="3687763"/>
          <p14:tracePt t="166573" x="7358063" y="3473450"/>
          <p14:tracePt t="166590" x="7358063" y="3446463"/>
          <p14:tracePt t="166606" x="7358063" y="3438525"/>
          <p14:tracePt t="166623" x="7358063" y="3429000"/>
          <p14:tracePt t="166656" x="7358063" y="3419475"/>
          <p14:tracePt t="166888" x="7358063" y="3429000"/>
          <p14:tracePt t="166908" x="7358063" y="3438525"/>
          <p14:tracePt t="166929" x="7358063" y="3446463"/>
          <p14:tracePt t="166936" x="7358063" y="3455988"/>
          <p14:tracePt t="166949" x="7348538" y="3465513"/>
          <p14:tracePt t="166963" x="7348538" y="3473450"/>
          <p14:tracePt t="166973" x="7348538" y="3482975"/>
          <p14:tracePt t="166990" x="7348538" y="3490913"/>
          <p14:tracePt t="167007" x="7348538" y="3517900"/>
          <p14:tracePt t="167023" x="7348538" y="3536950"/>
          <p14:tracePt t="167040" x="7348538" y="3571875"/>
          <p14:tracePt t="167056" x="7348538" y="3589338"/>
          <p14:tracePt t="167073" x="7348538" y="3616325"/>
          <p14:tracePt t="167090" x="7348538" y="3633788"/>
          <p14:tracePt t="167106" x="7348538" y="3643313"/>
          <p14:tracePt t="167123" x="7348538" y="3660775"/>
          <p14:tracePt t="167140" x="7348538" y="3670300"/>
          <p14:tracePt t="167156" x="7348538" y="3679825"/>
          <p14:tracePt t="167173" x="7348538" y="3687763"/>
          <p14:tracePt t="167190" x="7348538" y="3697288"/>
          <p14:tracePt t="167415" x="7348538" y="3705225"/>
          <p14:tracePt t="167422" x="7358063" y="3705225"/>
          <p14:tracePt t="167429" x="7367588" y="3714750"/>
          <p14:tracePt t="167440" x="7367588" y="3724275"/>
          <p14:tracePt t="167456" x="7375525" y="3741738"/>
          <p14:tracePt t="167473" x="7394575" y="3751263"/>
          <p14:tracePt t="167490" x="7402513" y="3768725"/>
          <p14:tracePt t="167506" x="7419975" y="3776663"/>
          <p14:tracePt t="167523" x="7419975" y="3786188"/>
          <p14:tracePt t="167540" x="7439025" y="3795713"/>
          <p14:tracePt t="167557" x="7456488" y="3795713"/>
          <p14:tracePt t="167573" x="7473950" y="3813175"/>
          <p14:tracePt t="167590" x="7491413" y="3813175"/>
          <p14:tracePt t="167607" x="7510463" y="3822700"/>
          <p14:tracePt t="167623" x="7518400" y="3830638"/>
          <p14:tracePt t="167640" x="7537450" y="3830638"/>
          <p14:tracePt t="167657" x="7554913" y="3848100"/>
          <p14:tracePt t="167673" x="7572375" y="3848100"/>
          <p14:tracePt t="167690" x="7581900" y="3857625"/>
          <p14:tracePt t="167706" x="7589838" y="3857625"/>
          <p14:tracePt t="167724" x="7599363" y="3857625"/>
          <p14:tracePt t="167740" x="7608888" y="3857625"/>
          <p14:tracePt t="167909" x="7616825" y="3857625"/>
          <p14:tracePt t="167917" x="7616825" y="3867150"/>
          <p14:tracePt t="167923" x="7616825" y="3875088"/>
          <p14:tracePt t="167940" x="7626350" y="3875088"/>
          <p14:tracePt t="167957" x="7634288" y="3884613"/>
          <p14:tracePt t="167973" x="7661275" y="3911600"/>
          <p14:tracePt t="167990" x="7680325" y="3919538"/>
          <p14:tracePt t="168006" x="7705725" y="3946525"/>
          <p14:tracePt t="168023" x="7742238" y="3956050"/>
          <p14:tracePt t="168040" x="7777163" y="3990975"/>
          <p14:tracePt t="168056" x="7796213" y="4010025"/>
          <p14:tracePt t="168073" x="7831138" y="4037013"/>
          <p14:tracePt t="168090" x="7875588" y="4089400"/>
          <p14:tracePt t="168106" x="7902575" y="4125913"/>
          <p14:tracePt t="168123" x="7947025" y="4187825"/>
          <p14:tracePt t="168140" x="7966075" y="4224338"/>
          <p14:tracePt t="168156" x="7991475" y="4259263"/>
          <p14:tracePt t="168173" x="8001000" y="4286250"/>
          <p14:tracePt t="168190" x="8010525" y="4295775"/>
          <p14:tracePt t="168206" x="8018463" y="4313238"/>
          <p14:tracePt t="168223" x="8018463" y="4322763"/>
          <p14:tracePt t="168240" x="8018463" y="4330700"/>
          <p14:tracePt t="168259" x="8018463" y="4340225"/>
          <p14:tracePt t="168293" x="8018463" y="4348163"/>
          <p14:tracePt t="168307" x="8018463" y="4357688"/>
          <p14:tracePt t="168341" x="8018463" y="4367213"/>
          <p14:tracePt t="168355" x="8010525" y="4367213"/>
          <p14:tracePt t="168368" x="8001000" y="4375150"/>
          <p14:tracePt t="168382" x="8001000" y="4384675"/>
          <p14:tracePt t="168390" x="8001000" y="4394200"/>
          <p14:tracePt t="168406" x="7991475" y="4394200"/>
          <p14:tracePt t="168423" x="7991475" y="4402138"/>
          <p14:tracePt t="168440" x="7983538" y="4402138"/>
          <p14:tracePt t="168456" x="7983538" y="4411663"/>
          <p14:tracePt t="168473" x="7983538" y="4419600"/>
          <p14:tracePt t="168490" x="7974013" y="4419600"/>
          <p14:tracePt t="168506" x="7966075" y="4429125"/>
          <p14:tracePt t="168523" x="7966075" y="4438650"/>
          <p14:tracePt t="168556" x="7966075" y="4446588"/>
          <p14:tracePt t="168807" x="7974013" y="4446588"/>
          <p14:tracePt t="168828" x="7983538" y="4446588"/>
          <p14:tracePt t="168849" x="7991475" y="4438650"/>
          <p14:tracePt t="168862" x="7991475" y="4429125"/>
          <p14:tracePt t="168883" x="8001000" y="4429125"/>
          <p14:tracePt t="168897" x="8010525" y="4419600"/>
          <p14:tracePt t="168924" x="8010525" y="4411663"/>
          <p14:tracePt t="168931" x="8018463" y="4411663"/>
          <p14:tracePt t="168959" x="8027988" y="4402138"/>
          <p14:tracePt t="168993" x="8037513" y="4402138"/>
          <p14:tracePt t="169089" x="8027988" y="4402138"/>
          <p14:tracePt t="169116" x="8018463" y="4402138"/>
          <p14:tracePt t="169136" x="8001000" y="4402138"/>
          <p14:tracePt t="169150" x="7983538" y="4402138"/>
          <p14:tracePt t="169157" x="7956550" y="4394200"/>
          <p14:tracePt t="169164" x="7894638" y="4384675"/>
          <p14:tracePt t="169173" x="7823200" y="4367213"/>
          <p14:tracePt t="169190" x="7661275" y="4340225"/>
          <p14:tracePt t="169206" x="7510463" y="4322763"/>
          <p14:tracePt t="169223" x="7446963" y="4303713"/>
          <p14:tracePt t="169240" x="7385050" y="4303713"/>
          <p14:tracePt t="169256" x="7348538" y="4303713"/>
          <p14:tracePt t="169273" x="7323138" y="4295775"/>
          <p14:tracePt t="169290" x="7269163" y="4295775"/>
          <p14:tracePt t="169306" x="7242175" y="4295775"/>
          <p14:tracePt t="169323" x="7215188" y="4295775"/>
          <p14:tracePt t="169340" x="7197725" y="4295775"/>
          <p14:tracePt t="169356" x="7170738" y="4295775"/>
          <p14:tracePt t="169373" x="7161213" y="4295775"/>
          <p14:tracePt t="169390" x="7143750" y="4295775"/>
          <p14:tracePt t="169406" x="7126288" y="4303713"/>
          <p14:tracePt t="169423" x="7108825" y="4303713"/>
          <p14:tracePt t="169440" x="7089775" y="4303713"/>
          <p14:tracePt t="169456" x="7081838" y="4313238"/>
          <p14:tracePt t="169473" x="7072313" y="4313238"/>
          <p14:tracePt t="169490" x="7072313" y="4322763"/>
          <p14:tracePt t="169506" x="7062788" y="4322763"/>
          <p14:tracePt t="169540" x="7062788" y="4330700"/>
          <p14:tracePt t="169556" x="7062788" y="4340225"/>
          <p14:tracePt t="169573" x="7062788" y="4348163"/>
          <p14:tracePt t="169590" x="7062788" y="4357688"/>
          <p14:tracePt t="169606" x="7072313" y="4367213"/>
          <p14:tracePt t="169623" x="7081838" y="4375150"/>
          <p14:tracePt t="169640" x="7099300" y="4375150"/>
          <p14:tracePt t="169656" x="7116763" y="4384675"/>
          <p14:tracePt t="169673" x="7143750" y="4394200"/>
          <p14:tracePt t="169690" x="7180263" y="4394200"/>
          <p14:tracePt t="169706" x="7251700" y="4419600"/>
          <p14:tracePt t="169723" x="7331075" y="4446588"/>
          <p14:tracePt t="169740" x="7510463" y="4500563"/>
          <p14:tracePt t="169756" x="7661275" y="4545013"/>
          <p14:tracePt t="169773" x="7786688" y="4581525"/>
          <p14:tracePt t="169790" x="7885113" y="4598988"/>
          <p14:tracePt t="169806" x="7912100" y="4598988"/>
          <p14:tracePt t="169823" x="7929563" y="4608513"/>
          <p14:tracePt t="169840" x="7939088" y="4608513"/>
          <p14:tracePt t="169856" x="7947025" y="4608513"/>
          <p14:tracePt t="169874" x="7956550" y="4608513"/>
          <p14:tracePt t="169890" x="7966075" y="4608513"/>
          <p14:tracePt t="169911" x="7974013" y="4608513"/>
          <p14:tracePt t="169923" x="7974013" y="4598988"/>
          <p14:tracePt t="169940" x="7974013" y="4589463"/>
          <p14:tracePt t="169956" x="7974013" y="4581525"/>
          <p14:tracePt t="169973" x="7974013" y="4562475"/>
          <p14:tracePt t="169990" x="7974013" y="4554538"/>
          <p14:tracePt t="170007" x="7974013" y="4537075"/>
          <p14:tracePt t="170023" x="7974013" y="4527550"/>
          <p14:tracePt t="170040" x="7974013" y="4518025"/>
          <p14:tracePt t="170056" x="7974013" y="4510088"/>
          <p14:tracePt t="170073" x="7974013" y="4500563"/>
          <p14:tracePt t="170090" x="7974013" y="4491038"/>
          <p14:tracePt t="170106" x="7974013" y="4483100"/>
          <p14:tracePt t="170123" x="7956550" y="4465638"/>
          <p14:tracePt t="170140" x="7939088" y="4456113"/>
          <p14:tracePt t="170156" x="7920038" y="4446588"/>
          <p14:tracePt t="170173" x="7885113" y="4438650"/>
          <p14:tracePt t="170190" x="7848600" y="4419600"/>
          <p14:tracePt t="170206" x="7786688" y="4394200"/>
          <p14:tracePt t="170223" x="7724775" y="4367213"/>
          <p14:tracePt t="170240" x="7643813" y="4340225"/>
          <p14:tracePt t="170256" x="7510463" y="4313238"/>
          <p14:tracePt t="170273" x="7419975" y="4303713"/>
          <p14:tracePt t="170290" x="7331075" y="4303713"/>
          <p14:tracePt t="170306" x="7296150" y="4303713"/>
          <p14:tracePt t="170323" x="7251700" y="4303713"/>
          <p14:tracePt t="170340" x="7232650" y="4303713"/>
          <p14:tracePt t="170357" x="7205663" y="4313238"/>
          <p14:tracePt t="170373" x="7170738" y="4330700"/>
          <p14:tracePt t="170390" x="7153275" y="4340225"/>
          <p14:tracePt t="170406" x="7108825" y="4357688"/>
          <p14:tracePt t="170423" x="7062788" y="4375150"/>
          <p14:tracePt t="170440" x="7000875" y="4402138"/>
          <p14:tracePt t="170456" x="6956425" y="4411663"/>
          <p14:tracePt t="170473" x="6911975" y="4429125"/>
          <p14:tracePt t="170490" x="6867525" y="4446588"/>
          <p14:tracePt t="170506" x="6848475" y="4446588"/>
          <p14:tracePt t="170523" x="6831013" y="4465638"/>
          <p14:tracePt t="170540" x="6823075" y="4465638"/>
          <p14:tracePt t="170556" x="6813550" y="4473575"/>
          <p14:tracePt t="170573" x="6804025" y="4473575"/>
          <p14:tracePt t="170590" x="6804025" y="4483100"/>
          <p14:tracePt t="170606" x="6796088" y="4491038"/>
          <p14:tracePt t="170623" x="6786563" y="4500563"/>
          <p14:tracePt t="170640" x="6786563" y="4510088"/>
          <p14:tracePt t="170656" x="6777038" y="4518025"/>
          <p14:tracePt t="170673" x="6777038" y="4527550"/>
          <p14:tracePt t="170700" x="6786563" y="4527550"/>
          <p14:tracePt t="170707" x="6796088" y="4527550"/>
          <p14:tracePt t="170723" x="6804025" y="4527550"/>
          <p14:tracePt t="170740" x="6823075" y="4527550"/>
          <p14:tracePt t="170756" x="6840538" y="4527550"/>
          <p14:tracePt t="170773" x="6858000" y="4527550"/>
          <p14:tracePt t="170790" x="6894513" y="4537075"/>
          <p14:tracePt t="170806" x="6919913" y="4537075"/>
          <p14:tracePt t="170823" x="6956425" y="4545013"/>
          <p14:tracePt t="170840" x="6991350" y="4554538"/>
          <p14:tracePt t="170856" x="7018338" y="4554538"/>
          <p14:tracePt t="170873" x="7045325" y="4554538"/>
          <p14:tracePt t="170890" x="7072313" y="4554538"/>
          <p14:tracePt t="170906" x="7108825" y="4545013"/>
          <p14:tracePt t="170923" x="7143750" y="4545013"/>
          <p14:tracePt t="170940" x="7215188" y="4545013"/>
          <p14:tracePt t="170956" x="7277100" y="4545013"/>
          <p14:tracePt t="170973" x="7358063" y="4545013"/>
          <p14:tracePt t="170990" x="7456488" y="4545013"/>
          <p14:tracePt t="171007" x="7518400" y="4537075"/>
          <p14:tracePt t="171023" x="7608888" y="4518025"/>
          <p14:tracePt t="171040" x="7680325" y="4500563"/>
          <p14:tracePt t="171056" x="7804150" y="4483100"/>
          <p14:tracePt t="171073" x="7848600" y="4465638"/>
          <p14:tracePt t="171090" x="7885113" y="4446588"/>
          <p14:tracePt t="171106" x="7902575" y="4446588"/>
          <p14:tracePt t="171123" x="7912100" y="4438650"/>
          <p14:tracePt t="171140" x="7920038" y="4438650"/>
          <p14:tracePt t="171157" x="7929563" y="4429125"/>
          <p14:tracePt t="171173" x="7939088" y="4429125"/>
          <p14:tracePt t="171207" x="7939088" y="4419600"/>
          <p14:tracePt t="171228" x="7929563" y="4419600"/>
          <p14:tracePt t="171242" x="7920038" y="4419600"/>
          <p14:tracePt t="171256" x="7902575" y="4411663"/>
          <p14:tracePt t="171273" x="7858125" y="4411663"/>
          <p14:tracePt t="171290" x="7813675" y="4411663"/>
          <p14:tracePt t="171306" x="7777163" y="4411663"/>
          <p14:tracePt t="171323" x="7724775" y="4411663"/>
          <p14:tracePt t="171340" x="7688263" y="4411663"/>
          <p14:tracePt t="171356" x="7643813" y="4411663"/>
          <p14:tracePt t="171373" x="7554913" y="4411663"/>
          <p14:tracePt t="171390" x="7510463" y="4402138"/>
          <p14:tracePt t="171406" x="7456488" y="4402138"/>
          <p14:tracePt t="171423" x="7412038" y="4402138"/>
          <p14:tracePt t="171440" x="7375525" y="4402138"/>
          <p14:tracePt t="171457" x="7348538" y="4402138"/>
          <p14:tracePt t="171473" x="7331075" y="4394200"/>
          <p14:tracePt t="171490" x="7304088" y="4394200"/>
          <p14:tracePt t="171506" x="7277100" y="4394200"/>
          <p14:tracePt t="171523" x="7232650" y="4394200"/>
          <p14:tracePt t="171540" x="7180263" y="4394200"/>
          <p14:tracePt t="171557" x="7054850" y="4394200"/>
          <p14:tracePt t="171573" x="6946900" y="4394200"/>
          <p14:tracePt t="171590" x="6884988" y="4394200"/>
          <p14:tracePt t="171606" x="6796088" y="4394200"/>
          <p14:tracePt t="171623" x="6724650" y="4394200"/>
          <p14:tracePt t="171640" x="6545263" y="4394200"/>
          <p14:tracePt t="171656" x="6456363" y="4394200"/>
          <p14:tracePt t="171673" x="6394450" y="4402138"/>
          <p14:tracePt t="171690" x="6330950" y="4402138"/>
          <p14:tracePt t="171706" x="6269038" y="4402138"/>
          <p14:tracePt t="171723" x="6108700" y="4402138"/>
          <p14:tracePt t="171740" x="6000750" y="4402138"/>
          <p14:tracePt t="171756" x="5867400" y="4402138"/>
          <p14:tracePt t="171773" x="5803900" y="4411663"/>
          <p14:tracePt t="171790" x="5751513" y="4419600"/>
          <p14:tracePt t="171806" x="5688013" y="4419600"/>
          <p14:tracePt t="171823" x="5653088" y="4429125"/>
          <p14:tracePt t="171840" x="5581650" y="4446588"/>
          <p14:tracePt t="171856" x="5527675" y="4446588"/>
          <p14:tracePt t="171873" x="5473700" y="4456113"/>
          <p14:tracePt t="171890" x="5438775" y="4465638"/>
          <p14:tracePt t="171906" x="5429250" y="4465638"/>
          <p14:tracePt t="171923" x="5394325" y="4473575"/>
          <p14:tracePt t="171940" x="5384800" y="4483100"/>
          <p14:tracePt t="171956" x="5367338" y="4491038"/>
          <p14:tracePt t="171973" x="5357813" y="4491038"/>
          <p14:tracePt t="171990" x="5340350" y="4491038"/>
          <p14:tracePt t="172023" x="5322888" y="4491038"/>
          <p14:tracePt t="172154" x="5330825" y="4491038"/>
          <p14:tracePt t="172167" x="5330825" y="4483100"/>
          <p14:tracePt t="172188" x="5340350" y="4483100"/>
          <p14:tracePt t="172209" x="5348288" y="4483100"/>
          <p14:tracePt t="172222" x="5357813" y="4483100"/>
          <p14:tracePt t="172236" x="5367338" y="4483100"/>
          <p14:tracePt t="172250" x="5375275" y="4473575"/>
          <p14:tracePt t="172263" x="5384800" y="4473575"/>
          <p14:tracePt t="172284" x="5394325" y="4473575"/>
          <p14:tracePt t="172291" x="5402263" y="4473575"/>
          <p14:tracePt t="172306" x="5411788" y="4465638"/>
          <p14:tracePt t="172323" x="5419725" y="4465638"/>
          <p14:tracePt t="172340" x="5438775" y="4465638"/>
          <p14:tracePt t="172356" x="5456238" y="4465638"/>
          <p14:tracePt t="172373" x="5473700" y="4456113"/>
          <p14:tracePt t="172390" x="5510213" y="4446588"/>
          <p14:tracePt t="172407" x="5572125" y="4438650"/>
          <p14:tracePt t="172423" x="5616575" y="4429125"/>
          <p14:tracePt t="172440" x="5661025" y="4429125"/>
          <p14:tracePt t="172456" x="5715000" y="4419600"/>
          <p14:tracePt t="172473" x="5741988" y="4411663"/>
          <p14:tracePt t="172490" x="5776913" y="4402138"/>
          <p14:tracePt t="172506" x="5803900" y="4402138"/>
          <p14:tracePt t="172523" x="5830888" y="4402138"/>
          <p14:tracePt t="172540" x="5875338" y="4402138"/>
          <p14:tracePt t="172556" x="5902325" y="4402138"/>
          <p14:tracePt t="172573" x="5938838" y="4402138"/>
          <p14:tracePt t="172590" x="5956300" y="4402138"/>
          <p14:tracePt t="172606" x="5973763" y="4402138"/>
          <p14:tracePt t="172623" x="5991225" y="4402138"/>
          <p14:tracePt t="172640" x="6000750" y="4402138"/>
          <p14:tracePt t="172656" x="6027738" y="4402138"/>
          <p14:tracePt t="172673" x="6037263" y="4402138"/>
          <p14:tracePt t="172690" x="6054725" y="4402138"/>
          <p14:tracePt t="172706" x="6062663" y="4402138"/>
          <p14:tracePt t="172740" x="6072188" y="4402138"/>
          <p14:tracePt t="173018" x="6045200" y="4402138"/>
          <p14:tracePt t="173025" x="6010275" y="4402138"/>
          <p14:tracePt t="173032" x="5983288" y="4411663"/>
          <p14:tracePt t="173040" x="5956300" y="4411663"/>
          <p14:tracePt t="173056" x="5894388" y="4429125"/>
          <p14:tracePt t="173073" x="5795963" y="4446588"/>
          <p14:tracePt t="173090" x="5741988" y="4465638"/>
          <p14:tracePt t="173107" x="5661025" y="4473575"/>
          <p14:tracePt t="173123" x="5608638" y="4483100"/>
          <p14:tracePt t="173140" x="5562600" y="4483100"/>
          <p14:tracePt t="173156" x="5518150" y="4491038"/>
          <p14:tracePt t="173173" x="5500688" y="4491038"/>
          <p14:tracePt t="173190" x="5483225" y="4491038"/>
          <p14:tracePt t="173207" x="5465763" y="4491038"/>
          <p14:tracePt t="173223" x="5446713" y="4491038"/>
          <p14:tracePt t="173256" x="5438775" y="4491038"/>
          <p14:tracePt t="173273" x="5429250" y="4491038"/>
          <p14:tracePt t="173402" x="5429250" y="4483100"/>
          <p14:tracePt t="173463" x="5429250" y="4473575"/>
          <p14:tracePt t="173484" x="5438775" y="4465638"/>
          <p14:tracePt t="173511" x="5446713" y="4456113"/>
          <p14:tracePt t="173525" x="5456238" y="4456113"/>
          <p14:tracePt t="173559" x="5465763" y="4456113"/>
          <p14:tracePt t="173587" x="5473700" y="4456113"/>
          <p14:tracePt t="173621" x="5483225" y="4456113"/>
          <p14:tracePt t="173642" x="5491163" y="4456113"/>
          <p14:tracePt t="173683" x="5500688" y="4456113"/>
          <p14:tracePt t="173738" x="5500688" y="4446588"/>
          <p14:tracePt t="173745" x="5510213" y="4446588"/>
          <p14:tracePt t="173793" x="5518150" y="4446588"/>
          <p14:tracePt t="173861" x="5527675" y="4446588"/>
          <p14:tracePt t="173916" x="5537200" y="4446588"/>
          <p14:tracePt t="173964" x="5537200" y="4438650"/>
          <p14:tracePt t="173978" x="5545138" y="4429125"/>
          <p14:tracePt t="174012" x="5554663" y="4419600"/>
          <p14:tracePt t="174026" x="5562600" y="4419600"/>
          <p14:tracePt t="174040" x="5562600" y="4411663"/>
          <p14:tracePt t="174046" x="5572125" y="4411663"/>
          <p14:tracePt t="174060" x="5581650" y="4411663"/>
          <p14:tracePt t="174073" x="5581650" y="4402138"/>
          <p14:tracePt t="174090" x="5599113" y="4394200"/>
          <p14:tracePt t="174106" x="5608638" y="4394200"/>
          <p14:tracePt t="174123" x="5616575" y="4384675"/>
          <p14:tracePt t="174156" x="5634038" y="4375150"/>
          <p14:tracePt t="174173" x="5634038" y="4367213"/>
          <p14:tracePt t="174190" x="5643563" y="4357688"/>
          <p14:tracePt t="174206" x="5661025" y="4348163"/>
          <p14:tracePt t="174223" x="5670550" y="4348163"/>
          <p14:tracePt t="174240" x="5670550" y="4340225"/>
          <p14:tracePt t="174256" x="5680075" y="4340225"/>
          <p14:tracePt t="174287" x="5688013" y="4340225"/>
          <p14:tracePt t="174300" x="5697538" y="4340225"/>
          <p14:tracePt t="174314" x="5705475" y="4330700"/>
          <p14:tracePt t="174323" x="5715000" y="4330700"/>
          <p14:tracePt t="174340" x="5724525" y="4330700"/>
          <p14:tracePt t="174356" x="5751513" y="4322763"/>
          <p14:tracePt t="174373" x="5768975" y="4322763"/>
          <p14:tracePt t="174390" x="5803900" y="4322763"/>
          <p14:tracePt t="174406" x="5830888" y="4322763"/>
          <p14:tracePt t="174423" x="5848350" y="4322763"/>
          <p14:tracePt t="174440" x="5875338" y="4322763"/>
          <p14:tracePt t="174456" x="5894388" y="4322763"/>
          <p14:tracePt t="174473" x="5911850" y="4322763"/>
          <p14:tracePt t="174490" x="5919788" y="4322763"/>
          <p14:tracePt t="174506" x="5938838" y="4322763"/>
          <p14:tracePt t="174540" x="5956300" y="4322763"/>
          <p14:tracePt t="174556" x="5965825" y="4322763"/>
          <p14:tracePt t="174573" x="5973763" y="4322763"/>
          <p14:tracePt t="174590" x="5983288" y="4322763"/>
          <p14:tracePt t="174606" x="6000750" y="4330700"/>
          <p14:tracePt t="174623" x="6027738" y="4340225"/>
          <p14:tracePt t="174640" x="6037263" y="4340225"/>
          <p14:tracePt t="174656" x="6045200" y="4340225"/>
          <p14:tracePt t="174673" x="6062663" y="4340225"/>
          <p14:tracePt t="174690" x="6072188" y="4348163"/>
          <p14:tracePt t="174706" x="6081713" y="4348163"/>
          <p14:tracePt t="174723" x="6099175" y="4348163"/>
          <p14:tracePt t="174725" x="6099175" y="4357688"/>
          <p14:tracePt t="174740" x="6108700" y="4357688"/>
          <p14:tracePt t="174756" x="6116638" y="4357688"/>
          <p14:tracePt t="174773" x="6134100" y="4357688"/>
          <p14:tracePt t="174790" x="6143625" y="4357688"/>
          <p14:tracePt t="174823" x="6153150" y="4357688"/>
          <p14:tracePt t="174840" x="6161088" y="4367213"/>
          <p14:tracePt t="174857" x="6180138" y="4367213"/>
          <p14:tracePt t="174873" x="6205538" y="4375150"/>
          <p14:tracePt t="174890" x="6232525" y="4375150"/>
          <p14:tracePt t="174907" x="6251575" y="4384675"/>
          <p14:tracePt t="174923" x="6286500" y="4394200"/>
          <p14:tracePt t="174940" x="6303963" y="4394200"/>
          <p14:tracePt t="174956" x="6330950" y="4402138"/>
          <p14:tracePt t="174973" x="6375400" y="4411663"/>
          <p14:tracePt t="174990" x="6429375" y="4419600"/>
          <p14:tracePt t="175006" x="6473825" y="4438650"/>
          <p14:tracePt t="175023" x="6500813" y="4438650"/>
          <p14:tracePt t="175040" x="6527800" y="4446588"/>
          <p14:tracePt t="175056" x="6537325" y="4456113"/>
          <p14:tracePt t="175073" x="6554788" y="4456113"/>
          <p14:tracePt t="175090" x="6572250" y="4465638"/>
          <p14:tracePt t="175123" x="6581775" y="4473575"/>
          <p14:tracePt t="175140" x="6589713" y="4473575"/>
          <p14:tracePt t="175178" x="6599238" y="4473575"/>
          <p14:tracePt t="175190" x="6599238" y="4483100"/>
          <p14:tracePt t="175206" x="6608763" y="4491038"/>
          <p14:tracePt t="175223" x="6626225" y="4491038"/>
          <p14:tracePt t="175256" x="6634163" y="4491038"/>
          <p14:tracePt t="175383" x="6634163" y="4483100"/>
          <p14:tracePt t="175418" x="6643688" y="4483100"/>
          <p14:tracePt t="175431" x="6643688" y="4473575"/>
          <p14:tracePt t="175438" x="6653213" y="4473575"/>
          <p14:tracePt t="175445" x="6653213" y="4465638"/>
          <p14:tracePt t="175456" x="6661150" y="4456113"/>
          <p14:tracePt t="175473" x="6670675" y="4438650"/>
          <p14:tracePt t="175490" x="6688138" y="4419600"/>
          <p14:tracePt t="175507" x="6688138" y="4411663"/>
          <p14:tracePt t="175523" x="6697663" y="4411663"/>
          <p14:tracePt t="175540" x="6697663" y="4402138"/>
          <p14:tracePt t="175556" x="6715125" y="4384675"/>
          <p14:tracePt t="175573" x="6724650" y="4384675"/>
          <p14:tracePt t="175590" x="6732588" y="4375150"/>
          <p14:tracePt t="175606" x="6742113" y="4367213"/>
          <p14:tracePt t="175623" x="6751638" y="4367213"/>
          <p14:tracePt t="175656" x="6759575" y="4367213"/>
          <p14:tracePt t="175673" x="6769100" y="4367213"/>
          <p14:tracePt t="175690" x="6777038" y="4357688"/>
          <p14:tracePt t="175706" x="6786563" y="4357688"/>
          <p14:tracePt t="175723" x="6796088" y="4357688"/>
          <p14:tracePt t="175740" x="6804025" y="4357688"/>
          <p14:tracePt t="175742" x="6813550" y="4357688"/>
          <p14:tracePt t="175756" x="6831013" y="4357688"/>
          <p14:tracePt t="175773" x="6848475" y="4357688"/>
          <p14:tracePt t="175790" x="6902450" y="4357688"/>
          <p14:tracePt t="175806" x="6973888" y="4357688"/>
          <p14:tracePt t="175823" x="7037388" y="4357688"/>
          <p14:tracePt t="175840" x="7062788" y="4367213"/>
          <p14:tracePt t="175856" x="7089775" y="4367213"/>
          <p14:tracePt t="175873" x="7143750" y="4367213"/>
          <p14:tracePt t="175892" x="7180263" y="4375150"/>
          <p14:tracePt t="175906" x="7215188" y="4384675"/>
          <p14:tracePt t="175923" x="7251700" y="4384675"/>
          <p14:tracePt t="175940" x="7296150" y="4384675"/>
          <p14:tracePt t="175956" x="7323138" y="4394200"/>
          <p14:tracePt t="175973" x="7358063" y="4402138"/>
          <p14:tracePt t="175990" x="7394575" y="4402138"/>
          <p14:tracePt t="176007" x="7419975" y="4411663"/>
          <p14:tracePt t="176023" x="7456488" y="4419600"/>
          <p14:tracePt t="176040" x="7491413" y="4419600"/>
          <p14:tracePt t="176056" x="7527925" y="4419600"/>
          <p14:tracePt t="176073" x="7545388" y="4419600"/>
          <p14:tracePt t="176090" x="7581900" y="4419600"/>
          <p14:tracePt t="176106" x="7599363" y="4419600"/>
          <p14:tracePt t="176123" x="7616825" y="4419600"/>
          <p14:tracePt t="176140" x="7661275" y="4419600"/>
          <p14:tracePt t="176157" x="7688263" y="4419600"/>
          <p14:tracePt t="176173" x="7724775" y="4419600"/>
          <p14:tracePt t="176190" x="7759700" y="4419600"/>
          <p14:tracePt t="176206" x="7796213" y="4419600"/>
          <p14:tracePt t="176223" x="7823200" y="4419600"/>
          <p14:tracePt t="176240" x="7848600" y="4411663"/>
          <p14:tracePt t="176256" x="7867650" y="4402138"/>
          <p14:tracePt t="176273" x="7894638" y="4394200"/>
          <p14:tracePt t="176290" x="7956550" y="4394200"/>
          <p14:tracePt t="176306" x="7983538" y="4394200"/>
          <p14:tracePt t="176323" x="8010525" y="4394200"/>
          <p14:tracePt t="176340" x="8027988" y="4394200"/>
          <p14:tracePt t="176357" x="8037513" y="4394200"/>
          <p14:tracePt t="176392" x="8045450" y="4394200"/>
          <p14:tracePt t="176769" x="8037513" y="4394200"/>
          <p14:tracePt t="176803" x="8027988" y="4402138"/>
          <p14:tracePt t="176817" x="8018463" y="4402138"/>
          <p14:tracePt t="176837" x="8010525" y="4402138"/>
          <p14:tracePt t="176851" x="8001000" y="4402138"/>
          <p14:tracePt t="176872" x="7991475" y="4402138"/>
          <p14:tracePt t="176886" x="7983538" y="4402138"/>
          <p14:tracePt t="176920" x="7974013" y="4402138"/>
          <p14:tracePt t="176954" x="7966075" y="4402138"/>
          <p14:tracePt t="176968" x="7956550" y="4402138"/>
          <p14:tracePt t="176975" x="7947025" y="4402138"/>
          <p14:tracePt t="176982" x="7939088" y="4402138"/>
          <p14:tracePt t="176990" x="7929563" y="4402138"/>
          <p14:tracePt t="177006" x="7920038" y="4394200"/>
          <p14:tracePt t="177023" x="7885113" y="4384675"/>
          <p14:tracePt t="177040" x="7848600" y="4375150"/>
          <p14:tracePt t="177056" x="7831138" y="4367213"/>
          <p14:tracePt t="177073" x="7769225" y="4357688"/>
          <p14:tracePt t="177090" x="7724775" y="4348163"/>
          <p14:tracePt t="177106" x="7653338" y="4340225"/>
          <p14:tracePt t="177123" x="7589838" y="4330700"/>
          <p14:tracePt t="177140" x="7269163" y="4322763"/>
          <p14:tracePt t="177156" x="7054850" y="4322763"/>
          <p14:tracePt t="177174" x="6804025" y="4348163"/>
          <p14:tracePt t="177190" x="6608763" y="4375150"/>
          <p14:tracePt t="177206" x="6465888" y="4411663"/>
          <p14:tracePt t="177223" x="6375400" y="4446588"/>
          <p14:tracePt t="177240" x="6286500" y="4456113"/>
          <p14:tracePt t="177242" x="6205538" y="4465638"/>
          <p14:tracePt t="177256" x="6000750" y="4510088"/>
          <p14:tracePt t="177273" x="5822950" y="4537075"/>
          <p14:tracePt t="177290" x="5599113" y="4554538"/>
          <p14:tracePt t="177306" x="5483225" y="4554538"/>
          <p14:tracePt t="177323" x="5375275" y="4562475"/>
          <p14:tracePt t="177340" x="5276850" y="4562475"/>
          <p14:tracePt t="177356" x="5251450" y="4562475"/>
          <p14:tracePt t="177373" x="5205413" y="4562475"/>
          <p14:tracePt t="177390" x="5187950" y="4562475"/>
          <p14:tracePt t="177406" x="5160963" y="4562475"/>
          <p14:tracePt t="177423" x="5153025" y="4562475"/>
          <p14:tracePt t="177440" x="5133975" y="4562475"/>
          <p14:tracePt t="177473" x="5126038" y="4562475"/>
          <p14:tracePt t="177619" x="5126038" y="4554538"/>
          <p14:tracePt t="177852" x="5116513" y="4554538"/>
          <p14:tracePt t="177935" x="5116513" y="4545013"/>
          <p14:tracePt t="177996" x="5108575" y="4545013"/>
          <p14:tracePt t="178017" x="5099050" y="4545013"/>
          <p14:tracePt t="178059" x="5089525" y="4537075"/>
          <p14:tracePt t="178086" x="5081588" y="4537075"/>
          <p14:tracePt t="178806" x="5081588" y="4527550"/>
          <p14:tracePt t="178811" x="5081588" y="4518025"/>
          <p14:tracePt t="178823" x="5089525" y="4510088"/>
          <p14:tracePt t="178840" x="5099050" y="4510088"/>
          <p14:tracePt t="178856" x="5099050" y="4500563"/>
          <p14:tracePt t="178950" x="5108575" y="4500563"/>
          <p14:tracePt t="181617" x="5089525" y="4500563"/>
          <p14:tracePt t="181624" x="5062538" y="4500563"/>
          <p14:tracePt t="181632" x="5027613" y="4500563"/>
          <p14:tracePt t="181640" x="5000625" y="4500563"/>
          <p14:tracePt t="181656" x="4973638" y="4500563"/>
          <p14:tracePt t="181673" x="4946650" y="4500563"/>
          <p14:tracePt t="181690" x="4929188" y="4500563"/>
          <p14:tracePt t="181706" x="4911725" y="4500563"/>
          <p14:tracePt t="181740" x="4902200" y="4500563"/>
          <p14:tracePt t="181762" x="4902200" y="4491038"/>
          <p14:tracePt t="181782" x="4902200" y="4483100"/>
          <p14:tracePt t="181790" x="4911725" y="4483100"/>
          <p14:tracePt t="181806" x="4919663" y="4483100"/>
          <p14:tracePt t="181823" x="4929188" y="4473575"/>
          <p14:tracePt t="181840" x="4946650" y="4473575"/>
          <p14:tracePt t="181857" x="4965700" y="4465638"/>
          <p14:tracePt t="181873" x="4983163" y="4456113"/>
          <p14:tracePt t="181890" x="4991100" y="4456113"/>
          <p14:tracePt t="181906" x="5010150" y="4446588"/>
          <p14:tracePt t="181923" x="5018088" y="4446588"/>
          <p14:tracePt t="181940" x="5027613" y="4446588"/>
          <p14:tracePt t="181956" x="5037138" y="4446588"/>
          <p14:tracePt t="181974" x="5045075" y="4446588"/>
          <p14:tracePt t="181995" x="5054600" y="4446588"/>
          <p14:tracePt t="182008" x="5054600" y="4438650"/>
          <p14:tracePt t="182023" x="5062538" y="4438650"/>
          <p14:tracePt t="182145" x="5054600" y="4438650"/>
          <p14:tracePt t="182152" x="5045075" y="4438650"/>
          <p14:tracePt t="182166" x="5037138" y="4438650"/>
          <p14:tracePt t="182179" x="5027613" y="4446588"/>
          <p14:tracePt t="182193" x="5018088" y="4446588"/>
          <p14:tracePt t="182207" x="5010150" y="4456113"/>
          <p14:tracePt t="182223" x="5000625" y="4456113"/>
          <p14:tracePt t="182248" x="5000625" y="4465638"/>
          <p14:tracePt t="182323" x="5010150" y="4465638"/>
          <p14:tracePt t="182330" x="5018088" y="4465638"/>
          <p14:tracePt t="182344" x="5027613" y="4465638"/>
          <p14:tracePt t="182358" x="5037138" y="4465638"/>
          <p14:tracePt t="182373" x="5054600" y="4465638"/>
          <p14:tracePt t="182390" x="5072063" y="4465638"/>
          <p14:tracePt t="182406" x="5081588" y="4456113"/>
          <p14:tracePt t="182423" x="5089525" y="4456113"/>
          <p14:tracePt t="182440" x="5089525" y="4446588"/>
          <p14:tracePt t="182457" x="5108575" y="4446588"/>
          <p14:tracePt t="182490" x="5108575" y="4438650"/>
          <p14:tracePt t="182536" x="5108575" y="4429125"/>
          <p14:tracePt t="182550" x="5099050" y="4429125"/>
          <p14:tracePt t="182564" x="5089525" y="4429125"/>
          <p14:tracePt t="182584" x="5081588" y="4429125"/>
          <p14:tracePt t="182598" x="5072063" y="4429125"/>
          <p14:tracePt t="182605" x="5062538" y="4429125"/>
          <p14:tracePt t="182612" x="5045075" y="4429125"/>
          <p14:tracePt t="182623" x="5037138" y="4429125"/>
          <p14:tracePt t="182640" x="5027613" y="4429125"/>
          <p14:tracePt t="182656" x="5010150" y="4429125"/>
          <p14:tracePt t="182673" x="4983163" y="4429125"/>
          <p14:tracePt t="182690" x="4973638" y="4429125"/>
          <p14:tracePt t="182706" x="4965700" y="4438650"/>
          <p14:tracePt t="182723" x="4956175" y="4438650"/>
          <p14:tracePt t="182740" x="4956175" y="4446588"/>
          <p14:tracePt t="182756" x="4956175" y="4456113"/>
          <p14:tracePt t="182783" x="4965700" y="4456113"/>
          <p14:tracePt t="182797" x="4973638" y="4456113"/>
          <p14:tracePt t="182810" x="4983163" y="4456113"/>
          <p14:tracePt t="182824" x="4991100" y="4456113"/>
          <p14:tracePt t="182840" x="5010150" y="4456113"/>
          <p14:tracePt t="182856" x="5027613" y="4456113"/>
          <p14:tracePt t="182873" x="5037138" y="4456113"/>
          <p14:tracePt t="182890" x="5045075" y="4456113"/>
          <p14:tracePt t="182906" x="5054600" y="4446588"/>
          <p14:tracePt t="182923" x="5072063" y="4446588"/>
          <p14:tracePt t="182956" x="5081588" y="4446588"/>
          <p14:tracePt t="182973" x="5089525" y="4446588"/>
          <p14:tracePt t="182990" x="5099050" y="4446588"/>
          <p14:tracePt t="183006" x="5108575" y="4446588"/>
          <p14:tracePt t="183023" x="5126038" y="4456113"/>
          <p14:tracePt t="183040" x="5133975" y="4465638"/>
          <p14:tracePt t="183057" x="5214938" y="4510088"/>
          <p14:tracePt t="183073" x="5322888" y="4572000"/>
          <p14:tracePt t="183090" x="5446713" y="4643438"/>
          <p14:tracePt t="183106" x="5545138" y="4714875"/>
          <p14:tracePt t="183123" x="5589588" y="4741863"/>
          <p14:tracePt t="183140" x="5626100" y="4776788"/>
          <p14:tracePt t="183156" x="5653088" y="4795838"/>
          <p14:tracePt t="183173" x="5697538" y="4813300"/>
          <p14:tracePt t="183190" x="5741988" y="4822825"/>
          <p14:tracePt t="183206" x="5803900" y="4830763"/>
          <p14:tracePt t="183223" x="5875338" y="4840288"/>
          <p14:tracePt t="183240" x="5919788" y="4840288"/>
          <p14:tracePt t="183256" x="5983288" y="4840288"/>
          <p14:tracePt t="183273" x="6010275" y="4840288"/>
          <p14:tracePt t="183290" x="6027738" y="4840288"/>
          <p14:tracePt t="183306" x="6062663" y="4830763"/>
          <p14:tracePt t="183323" x="6089650" y="4830763"/>
          <p14:tracePt t="183340" x="6116638" y="4822825"/>
          <p14:tracePt t="183356" x="6143625" y="4813300"/>
          <p14:tracePt t="183373" x="6205538" y="4795838"/>
          <p14:tracePt t="183390" x="6232525" y="4786313"/>
          <p14:tracePt t="183406" x="6259513" y="4776788"/>
          <p14:tracePt t="183423" x="6303963" y="4759325"/>
          <p14:tracePt t="183440" x="6330950" y="4751388"/>
          <p14:tracePt t="183456" x="6367463" y="4732338"/>
          <p14:tracePt t="183473" x="6394450" y="4724400"/>
          <p14:tracePt t="183490" x="6429375" y="4705350"/>
          <p14:tracePt t="183506" x="6456363" y="4697413"/>
          <p14:tracePt t="183523" x="6483350" y="4687888"/>
          <p14:tracePt t="183540" x="6518275" y="4670425"/>
          <p14:tracePt t="183556" x="6545263" y="4660900"/>
          <p14:tracePt t="183573" x="6589713" y="4643438"/>
          <p14:tracePt t="183590" x="6608763" y="4643438"/>
          <p14:tracePt t="183606" x="6643688" y="4625975"/>
          <p14:tracePt t="183623" x="6661150" y="4616450"/>
          <p14:tracePt t="183640" x="6680200" y="4616450"/>
          <p14:tracePt t="183656" x="6705600" y="4598988"/>
          <p14:tracePt t="183673" x="6724650" y="4581525"/>
          <p14:tracePt t="183690" x="6742113" y="4581525"/>
          <p14:tracePt t="183706" x="6759575" y="4572000"/>
          <p14:tracePt t="183723" x="6769100" y="4562475"/>
          <p14:tracePt t="183740" x="6786563" y="4554538"/>
          <p14:tracePt t="183756" x="6796088" y="4537075"/>
          <p14:tracePt t="183773" x="6804025" y="4537075"/>
          <p14:tracePt t="183790" x="6804025" y="4527550"/>
          <p14:tracePt t="183806" x="6813550" y="4527550"/>
          <p14:tracePt t="183823" x="6813550" y="4518025"/>
          <p14:tracePt t="183840" x="6813550" y="4510088"/>
          <p14:tracePt t="184107" x="6823075" y="4510088"/>
          <p14:tracePt t="184141" x="6823075" y="4518025"/>
          <p14:tracePt t="184161" x="6831013" y="4518025"/>
          <p14:tracePt t="184291" x="6831013" y="4510088"/>
          <p14:tracePt t="184298" x="6840538" y="4510088"/>
          <p14:tracePt t="184319" x="6840538" y="4500563"/>
          <p14:tracePt t="184326" x="6848475" y="4500563"/>
          <p14:tracePt t="184340" x="6848475" y="4491038"/>
          <p14:tracePt t="184356" x="6858000" y="4473575"/>
          <p14:tracePt t="184373" x="6858000" y="4465638"/>
          <p14:tracePt t="184390" x="6867525" y="4446588"/>
          <p14:tracePt t="184423" x="6867525" y="4438650"/>
          <p14:tracePt t="184545" x="6858000" y="4446588"/>
          <p14:tracePt t="184566" x="6848475" y="4456113"/>
          <p14:tracePt t="184586" x="6848475" y="4465638"/>
          <p14:tracePt t="184593" x="6840538" y="4465638"/>
          <p14:tracePt t="184614" x="6840538" y="4473575"/>
          <p14:tracePt t="184621" x="6831013" y="4473575"/>
          <p14:tracePt t="184634" x="6823075" y="4483100"/>
          <p14:tracePt t="184642" x="6813550" y="4483100"/>
          <p14:tracePt t="184656" x="6804025" y="4491038"/>
          <p14:tracePt t="184673" x="6804025" y="4500563"/>
          <p14:tracePt t="184690" x="6786563" y="4500563"/>
          <p14:tracePt t="184706" x="6777038" y="4510088"/>
          <p14:tracePt t="184723" x="6769100" y="4510088"/>
          <p14:tracePt t="184740" x="6742113" y="4518025"/>
          <p14:tracePt t="184756" x="6732588" y="4527550"/>
          <p14:tracePt t="184773" x="6705600" y="4527550"/>
          <p14:tracePt t="184790" x="6680200" y="4537075"/>
          <p14:tracePt t="184806" x="6626225" y="4537075"/>
          <p14:tracePt t="184823" x="6589713" y="4537075"/>
          <p14:tracePt t="184840" x="6537325" y="4537075"/>
          <p14:tracePt t="184856" x="6491288" y="4537075"/>
          <p14:tracePt t="184873" x="6411913" y="4537075"/>
          <p14:tracePt t="184890" x="6215063" y="4518025"/>
          <p14:tracePt t="184907" x="6116638" y="4510088"/>
          <p14:tracePt t="184923" x="6000750" y="4510088"/>
          <p14:tracePt t="184940" x="5929313" y="4510088"/>
          <p14:tracePt t="184956" x="5795963" y="4510088"/>
          <p14:tracePt t="184973" x="5589588" y="4510088"/>
          <p14:tracePt t="184990" x="5537200" y="4510088"/>
          <p14:tracePt t="185006" x="5483225" y="4510088"/>
          <p14:tracePt t="185023" x="5438775" y="4510088"/>
          <p14:tracePt t="185040" x="5313363" y="4510088"/>
          <p14:tracePt t="185056" x="5180013" y="4510088"/>
          <p14:tracePt t="185073" x="5054600" y="4510088"/>
          <p14:tracePt t="185090" x="5018088" y="4510088"/>
          <p14:tracePt t="185106" x="4991100" y="4510088"/>
          <p14:tracePt t="185123" x="4956175" y="4500563"/>
          <p14:tracePt t="185140" x="4938713" y="4500563"/>
          <p14:tracePt t="185156" x="4919663" y="4500563"/>
          <p14:tracePt t="185173" x="4911725" y="4491038"/>
          <p14:tracePt t="185190" x="4902200" y="4491038"/>
          <p14:tracePt t="185206" x="4894263" y="4491038"/>
          <p14:tracePt t="185223" x="4884738" y="4491038"/>
          <p14:tracePt t="185457" x="4884738" y="4483100"/>
          <p14:tracePt t="185471" x="4894263" y="4483100"/>
          <p14:tracePt t="185505" x="4902200" y="4483100"/>
          <p14:tracePt t="185533" x="4911725" y="4483100"/>
          <p14:tracePt t="185567" x="4919663" y="4483100"/>
          <p14:tracePt t="185588" x="4929188" y="4483100"/>
          <p14:tracePt t="185615" x="4938713" y="4483100"/>
          <p14:tracePt t="185656" x="4946650" y="4483100"/>
          <p14:tracePt t="185691" x="4956175" y="4483100"/>
          <p14:tracePt t="185711" x="4965700" y="4483100"/>
          <p14:tracePt t="185746" x="4973638" y="4473575"/>
          <p14:tracePt t="185780" x="4983163" y="4473575"/>
          <p14:tracePt t="185800" x="4991100" y="4473575"/>
          <p14:tracePt t="185808" x="4991100" y="4465638"/>
          <p14:tracePt t="185814" x="5000625" y="4465638"/>
          <p14:tracePt t="185828" x="5010150" y="4465638"/>
          <p14:tracePt t="185840" x="5018088" y="4465638"/>
          <p14:tracePt t="185857" x="5045075" y="4465638"/>
          <p14:tracePt t="185873" x="5072063" y="4465638"/>
          <p14:tracePt t="185890" x="5089525" y="4465638"/>
          <p14:tracePt t="185906" x="5133975" y="4465638"/>
          <p14:tracePt t="185923" x="5153025" y="4465638"/>
          <p14:tracePt t="185940" x="5170488" y="4465638"/>
          <p14:tracePt t="185956" x="5180013" y="4465638"/>
          <p14:tracePt t="185973" x="5187950" y="4465638"/>
          <p14:tracePt t="185990" x="5197475" y="4465638"/>
          <p14:tracePt t="186020" x="5197475" y="4456113"/>
          <p14:tracePt t="186280" x="5187950" y="4456113"/>
          <p14:tracePt t="186349" x="5187950" y="4465638"/>
          <p14:tracePt t="186356" x="5197475" y="4465638"/>
          <p14:tracePt t="186369" x="5214938" y="4465638"/>
          <p14:tracePt t="186376" x="5232400" y="4473575"/>
          <p14:tracePt t="186390" x="5251450" y="4483100"/>
          <p14:tracePt t="186406" x="5313363" y="4491038"/>
          <p14:tracePt t="186423" x="5394325" y="4510088"/>
          <p14:tracePt t="186440" x="5554663" y="4537075"/>
          <p14:tracePt t="186457" x="5653088" y="4545013"/>
          <p14:tracePt t="186473" x="5786438" y="4554538"/>
          <p14:tracePt t="186490" x="5956300" y="4562475"/>
          <p14:tracePt t="186506" x="6153150" y="4581525"/>
          <p14:tracePt t="186523" x="6205538" y="4589463"/>
          <p14:tracePt t="186540" x="6259513" y="4589463"/>
          <p14:tracePt t="186556" x="6286500" y="4589463"/>
          <p14:tracePt t="186573" x="6313488" y="4589463"/>
          <p14:tracePt t="186590" x="6348413" y="4589463"/>
          <p14:tracePt t="186607" x="6367463" y="4589463"/>
          <p14:tracePt t="186623" x="6394450" y="4589463"/>
          <p14:tracePt t="186640" x="6411913" y="4589463"/>
          <p14:tracePt t="186657" x="6438900" y="4589463"/>
          <p14:tracePt t="186673" x="6446838" y="4589463"/>
          <p14:tracePt t="186690" x="6456363" y="4589463"/>
          <p14:tracePt t="186707" x="6465888" y="4581525"/>
          <p14:tracePt t="186723" x="6465888" y="4572000"/>
          <p14:tracePt t="186740" x="6483350" y="4572000"/>
          <p14:tracePt t="186756" x="6491288" y="4572000"/>
          <p14:tracePt t="186774" x="6510338" y="4562475"/>
          <p14:tracePt t="186790" x="6554788" y="4562475"/>
          <p14:tracePt t="186806" x="6589713" y="4562475"/>
          <p14:tracePt t="186823" x="6634163" y="4554538"/>
          <p14:tracePt t="186840" x="6653213" y="4554538"/>
          <p14:tracePt t="186856" x="6680200" y="4545013"/>
          <p14:tracePt t="186873" x="6697663" y="4545013"/>
          <p14:tracePt t="186890" x="6715125" y="4545013"/>
          <p14:tracePt t="186906" x="6724650" y="4545013"/>
          <p14:tracePt t="186923" x="6732588" y="4545013"/>
          <p14:tracePt t="186956" x="6742113" y="4545013"/>
          <p14:tracePt t="187096" x="6751638" y="4545013"/>
          <p14:tracePt t="187110" x="6759575" y="4545013"/>
          <p14:tracePt t="187124" x="6769100" y="4545013"/>
          <p14:tracePt t="187137" x="6777038" y="4545013"/>
          <p14:tracePt t="187151" x="6796088" y="4545013"/>
          <p14:tracePt t="187165" x="6813550" y="4545013"/>
          <p14:tracePt t="187173" x="6831013" y="4545013"/>
          <p14:tracePt t="187190" x="6867525" y="4545013"/>
          <p14:tracePt t="187206" x="6894513" y="4545013"/>
          <p14:tracePt t="187223" x="6902450" y="4545013"/>
          <p14:tracePt t="187240" x="6919913" y="4545013"/>
          <p14:tracePt t="187275" x="6929438" y="4545013"/>
          <p14:tracePt t="187302" x="6938963" y="4545013"/>
          <p14:tracePt t="187432" x="6929438" y="4545013"/>
          <p14:tracePt t="187453" x="6919913" y="4545013"/>
          <p14:tracePt t="187460" x="6911975" y="4545013"/>
          <p14:tracePt t="187474" x="6902450" y="4545013"/>
          <p14:tracePt t="187494" x="6894513" y="4545013"/>
          <p14:tracePt t="187501" x="6884988" y="4545013"/>
          <p14:tracePt t="187508" x="6875463" y="4545013"/>
          <p14:tracePt t="187523" x="6867525" y="4545013"/>
          <p14:tracePt t="187540" x="6848475" y="4545013"/>
          <p14:tracePt t="187556" x="6831013" y="4545013"/>
          <p14:tracePt t="187573" x="6813550" y="4545013"/>
          <p14:tracePt t="187590" x="6804025" y="4545013"/>
          <p14:tracePt t="187606" x="6786563" y="4545013"/>
          <p14:tracePt t="187623" x="6777038" y="4554538"/>
          <p14:tracePt t="187640" x="6751638" y="4562475"/>
          <p14:tracePt t="187656" x="6742113" y="4562475"/>
          <p14:tracePt t="187673" x="6688138" y="4581525"/>
          <p14:tracePt t="187690" x="6589713" y="4589463"/>
          <p14:tracePt t="187707" x="6438900" y="4598988"/>
          <p14:tracePt t="187723" x="6296025" y="4625975"/>
          <p14:tracePt t="187740" x="6242050" y="4625975"/>
          <p14:tracePt t="187756" x="6081713" y="4633913"/>
          <p14:tracePt t="187773" x="5902325" y="4643438"/>
          <p14:tracePt t="187775" x="5830888" y="4643438"/>
          <p14:tracePt t="187790" x="5697538" y="4643438"/>
          <p14:tracePt t="187806" x="5572125" y="4652963"/>
          <p14:tracePt t="187823" x="5322888" y="4652963"/>
          <p14:tracePt t="187840" x="5205413" y="4643438"/>
          <p14:tracePt t="187857" x="5160963" y="4643438"/>
          <p14:tracePt t="187873" x="5108575" y="4643438"/>
          <p14:tracePt t="187890" x="5081588" y="4643438"/>
          <p14:tracePt t="187906" x="5054600" y="4643438"/>
          <p14:tracePt t="187923" x="5037138" y="4643438"/>
          <p14:tracePt t="187940" x="5018088" y="4633913"/>
          <p14:tracePt t="187957" x="5010150" y="4625975"/>
          <p14:tracePt t="187973" x="5000625" y="4616450"/>
          <p14:tracePt t="188006" x="4991100" y="4616450"/>
          <p14:tracePt t="188023" x="4991100" y="4608513"/>
          <p14:tracePt t="188050" x="4991100" y="4598988"/>
          <p14:tracePt t="188063" x="4991100" y="4589463"/>
          <p14:tracePt t="188077" x="5000625" y="4581525"/>
          <p14:tracePt t="188098" x="5000625" y="4572000"/>
          <p14:tracePt t="188106" x="5010150" y="4572000"/>
          <p14:tracePt t="188132" x="5010150" y="4562475"/>
          <p14:tracePt t="188140" x="5018088" y="4562475"/>
          <p14:tracePt t="188166" x="5018088" y="4554538"/>
          <p14:tracePt t="188173" x="5027613" y="4554538"/>
          <p14:tracePt t="188886" x="5027613" y="4545013"/>
          <p14:tracePt t="188921" x="5027613" y="4537075"/>
          <p14:tracePt t="188948" x="5027613" y="4527550"/>
          <p14:tracePt t="189215" x="5037138" y="4527550"/>
          <p14:tracePt t="189229" x="5045075" y="4527550"/>
          <p14:tracePt t="189257" x="5045075" y="4537075"/>
          <p14:tracePt t="189263" x="5054600" y="4537075"/>
          <p14:tracePt t="189291" x="5062538" y="4537075"/>
          <p14:tracePt t="189305" x="5081588" y="4545013"/>
          <p14:tracePt t="189311" x="5116513" y="4554538"/>
          <p14:tracePt t="189323" x="5170488" y="4562475"/>
          <p14:tracePt t="189340" x="5394325" y="4608513"/>
          <p14:tracePt t="189356" x="5483225" y="4633913"/>
          <p14:tracePt t="189373" x="5562600" y="4643438"/>
          <p14:tracePt t="189390" x="5661025" y="4660900"/>
          <p14:tracePt t="189407" x="5768975" y="4679950"/>
          <p14:tracePt t="189423" x="5803900" y="4679950"/>
          <p14:tracePt t="189440" x="5840413" y="4687888"/>
          <p14:tracePt t="189456" x="5902325" y="4697413"/>
          <p14:tracePt t="189473" x="5929313" y="4697413"/>
          <p14:tracePt t="189490" x="5973763" y="4697413"/>
          <p14:tracePt t="189506" x="6000750" y="4697413"/>
          <p14:tracePt t="189523" x="6010275" y="4697413"/>
          <p14:tracePt t="189540" x="6054725" y="4697413"/>
          <p14:tracePt t="189556" x="6089650" y="4687888"/>
          <p14:tracePt t="189573" x="6134100" y="4687888"/>
          <p14:tracePt t="189590" x="6180138" y="4679950"/>
          <p14:tracePt t="189606" x="6251575" y="4670425"/>
          <p14:tracePt t="189623" x="6296025" y="4660900"/>
          <p14:tracePt t="189640" x="6367463" y="4643438"/>
          <p14:tracePt t="189657" x="6419850" y="4633913"/>
          <p14:tracePt t="189673" x="6465888" y="4625975"/>
          <p14:tracePt t="189690" x="6518275" y="4625975"/>
          <p14:tracePt t="189706" x="6545263" y="4616450"/>
          <p14:tracePt t="189723" x="6589713" y="4608513"/>
          <p14:tracePt t="189740" x="6608763" y="4598988"/>
          <p14:tracePt t="189757" x="6643688" y="4589463"/>
          <p14:tracePt t="189773" x="6661150" y="4589463"/>
          <p14:tracePt t="189790" x="6670675" y="4589463"/>
          <p14:tracePt t="189806" x="6688138" y="4572000"/>
          <p14:tracePt t="189840" x="6697663" y="4572000"/>
          <p14:tracePt t="189856" x="6705600" y="4572000"/>
          <p14:tracePt t="190189" x="6705600" y="4562475"/>
          <p14:tracePt t="190223" x="6705600" y="4554538"/>
          <p14:tracePt t="195698" x="7134225" y="4554538"/>
          <p14:tracePt t="195703" x="7483475" y="4537075"/>
          <p14:tracePt t="195709" x="7562850" y="4537075"/>
          <p14:tracePt t="195723" x="7599363" y="4537075"/>
          <p14:tracePt t="195740" x="7626350" y="4537075"/>
          <p14:tracePt t="195757" x="7643813" y="4537075"/>
          <p14:tracePt t="195773" x="7688263" y="4537075"/>
          <p14:tracePt t="195790" x="7804150" y="4527550"/>
          <p14:tracePt t="195806" x="7983538" y="4518025"/>
          <p14:tracePt t="195823" x="8072438" y="4510088"/>
          <p14:tracePt t="195840" x="8188325" y="4500563"/>
          <p14:tracePt t="195856" x="8313738" y="4483100"/>
          <p14:tracePt t="195873" x="8474075" y="4473575"/>
          <p14:tracePt t="195890" x="8609013" y="4465638"/>
          <p14:tracePt t="195906" x="8653463" y="4465638"/>
          <p14:tracePt t="195924" x="8680450" y="4465638"/>
          <p14:tracePt t="195940" x="8697913" y="4465638"/>
          <p14:tracePt t="195956" x="8724900" y="4465638"/>
          <p14:tracePt t="195973" x="8751888" y="4465638"/>
          <p14:tracePt t="195990" x="8823325" y="4483100"/>
          <p14:tracePt t="196006" x="8956675" y="4510088"/>
          <p14:tracePt t="196023" x="9037638" y="4518025"/>
          <p14:tracePt t="196040" x="9090025" y="4537075"/>
          <p14:tracePt t="196056" x="9126538" y="4545013"/>
          <p14:tracePt t="196073" x="9170988" y="4562475"/>
          <p14:tracePt t="196090" x="9224963" y="4572000"/>
          <p14:tracePt t="196106" x="9269413" y="4598988"/>
          <p14:tracePt t="196123" x="9323388" y="4608513"/>
          <p14:tracePt t="196140" x="9340850" y="4616450"/>
          <p14:tracePt t="196156" x="9358313" y="4625975"/>
          <p14:tracePt t="196173" x="9375775" y="4625975"/>
          <p14:tracePt t="196190" x="9375775" y="4633913"/>
          <p14:tracePt t="196223" x="9375775" y="4643438"/>
          <p14:tracePt t="196240" x="9367838" y="4652963"/>
          <p14:tracePt t="196256" x="9358313" y="4652963"/>
          <p14:tracePt t="196273" x="9348788" y="4660900"/>
          <p14:tracePt t="196290" x="9331325" y="4660900"/>
          <p14:tracePt t="196306" x="9313863" y="4679950"/>
          <p14:tracePt t="196323" x="9296400" y="4687888"/>
          <p14:tracePt t="196340" x="9277350" y="4697413"/>
          <p14:tracePt t="196356" x="9269413" y="4714875"/>
          <p14:tracePt t="196373" x="9259888" y="4724400"/>
          <p14:tracePt t="196390" x="9242425" y="4724400"/>
          <p14:tracePt t="196407" x="9242425" y="4732338"/>
          <p14:tracePt t="196423" x="9232900" y="4732338"/>
          <p14:tracePt t="196443" x="9224963" y="4732338"/>
          <p14:tracePt t="196477" x="9215438" y="4732338"/>
          <p14:tracePt t="196511" x="9215438" y="4724400"/>
          <p14:tracePt t="196539" x="9215438" y="4714875"/>
          <p14:tracePt t="196552" x="9224963" y="4705350"/>
          <p14:tracePt t="196574" x="9232900" y="4697413"/>
          <p14:tracePt t="196587" x="9251950" y="4687888"/>
          <p14:tracePt t="196600" x="9259888" y="4687888"/>
          <p14:tracePt t="196608" x="9259888" y="4679950"/>
          <p14:tracePt t="196623" x="9286875" y="4670425"/>
          <p14:tracePt t="196640" x="9304338" y="4670425"/>
          <p14:tracePt t="196656" x="9331325" y="4660900"/>
          <p14:tracePt t="196673" x="9340850" y="4660900"/>
          <p14:tracePt t="196690" x="9358313" y="4660900"/>
          <p14:tracePt t="196706" x="9375775" y="4660900"/>
          <p14:tracePt t="196723" x="9385300" y="4660900"/>
          <p14:tracePt t="196740" x="9402763" y="4660900"/>
          <p14:tracePt t="196756" x="9412288" y="4660900"/>
          <p14:tracePt t="196773" x="9420225" y="4660900"/>
          <p14:tracePt t="196790" x="9429750" y="4660900"/>
          <p14:tracePt t="196806" x="9447213" y="4660900"/>
          <p14:tracePt t="196823" x="9456738" y="4660900"/>
          <p14:tracePt t="196840" x="9466263" y="4660900"/>
          <p14:tracePt t="196856" x="9474200" y="4660900"/>
          <p14:tracePt t="196890" x="9483725" y="4660900"/>
          <p14:tracePt t="196906" x="9491663" y="4660900"/>
          <p14:tracePt t="197204" x="9501188" y="4660900"/>
          <p14:tracePt t="197231" x="9510713" y="4670425"/>
          <p14:tracePt t="197266" x="9518650" y="4670425"/>
          <p14:tracePt t="197286" x="9528175" y="4670425"/>
          <p14:tracePt t="197314" x="9537700" y="4670425"/>
          <p14:tracePt t="197348" x="9545638" y="4670425"/>
          <p14:tracePt t="197361" x="9555163" y="4670425"/>
          <p14:tracePt t="197389" x="9563100" y="4670425"/>
          <p14:tracePt t="197403" x="9572625" y="4670425"/>
          <p14:tracePt t="197437" x="9582150" y="4670425"/>
          <p14:tracePt t="197451" x="9590088" y="4670425"/>
          <p14:tracePt t="197465" x="9599613" y="4670425"/>
          <p14:tracePt t="197478" x="9609138" y="4670425"/>
          <p14:tracePt t="197499" x="9617075" y="4670425"/>
          <p14:tracePt t="197533" x="9626600" y="4670425"/>
          <p14:tracePt t="197602" x="9634538" y="4670425"/>
          <p14:tracePt t="197663" x="9644063" y="4670425"/>
          <p14:tracePt t="197698" x="9653588" y="4670425"/>
          <p14:tracePt t="197705" x="9653588" y="4679950"/>
          <p14:tracePt t="197725" x="9653588" y="4687888"/>
          <p14:tracePt t="197732" x="9661525" y="4687888"/>
          <p14:tracePt t="197746" x="9671050" y="4687888"/>
          <p14:tracePt t="197756" x="9680575" y="4687888"/>
          <p14:tracePt t="197773" x="9688513" y="4697413"/>
          <p14:tracePt t="197790" x="9698038" y="4697413"/>
          <p14:tracePt t="197807" x="9732963" y="4697413"/>
          <p14:tracePt t="197823" x="9759950" y="4697413"/>
          <p14:tracePt t="197840" x="9786938" y="4697413"/>
          <p14:tracePt t="197856" x="9813925" y="4697413"/>
          <p14:tracePt t="197873" x="9831388" y="4697413"/>
          <p14:tracePt t="197890" x="9848850" y="4697413"/>
          <p14:tracePt t="197906" x="9858375" y="4697413"/>
          <p14:tracePt t="197923" x="9867900" y="4697413"/>
          <p14:tracePt t="197940" x="9875838" y="4697413"/>
          <p14:tracePt t="197956" x="9885363" y="4697413"/>
          <p14:tracePt t="197979" x="9894888" y="4697413"/>
          <p14:tracePt t="197993" x="9902825" y="4697413"/>
          <p14:tracePt t="198095" x="9912350" y="4697413"/>
          <p14:tracePt t="198239" x="9920288" y="4697413"/>
          <p14:tracePt t="198411" x="9920288" y="4687888"/>
          <p14:tracePt t="198425" x="9920288" y="4679950"/>
          <p14:tracePt t="198432" x="9912350" y="4679950"/>
          <p14:tracePt t="198440" x="9902825" y="4679950"/>
          <p14:tracePt t="198457" x="9885363" y="4670425"/>
          <p14:tracePt t="198473" x="9867900" y="4670425"/>
          <p14:tracePt t="198490" x="9848850" y="4660900"/>
          <p14:tracePt t="198506" x="9831388" y="4660900"/>
          <p14:tracePt t="198523" x="9823450" y="4660900"/>
          <p14:tracePt t="198540" x="9804400" y="4660900"/>
          <p14:tracePt t="198556" x="9796463" y="4660900"/>
          <p14:tracePt t="198573" x="9786938" y="4660900"/>
          <p14:tracePt t="198590" x="9769475" y="4660900"/>
          <p14:tracePt t="198606" x="9759950" y="4660900"/>
          <p14:tracePt t="198623" x="9752013" y="4670425"/>
          <p14:tracePt t="198640" x="9732963" y="4670425"/>
          <p14:tracePt t="198657" x="9725025" y="4679950"/>
          <p14:tracePt t="198673" x="9715500" y="4687888"/>
          <p14:tracePt t="198690" x="9698038" y="4697413"/>
          <p14:tracePt t="198706" x="9671050" y="4705350"/>
          <p14:tracePt t="198723" x="9653588" y="4724400"/>
          <p14:tracePt t="198740" x="9617075" y="4751388"/>
          <p14:tracePt t="198756" x="9582150" y="4776788"/>
          <p14:tracePt t="198773" x="9537700" y="4803775"/>
          <p14:tracePt t="198775" x="9501188" y="4830763"/>
          <p14:tracePt t="198790" x="9447213" y="4857750"/>
          <p14:tracePt t="198806" x="9375775" y="4884738"/>
          <p14:tracePt t="198823" x="9323388" y="4911725"/>
          <p14:tracePt t="198840" x="9296400" y="4911725"/>
          <p14:tracePt t="198856" x="9277350" y="4919663"/>
          <p14:tracePt t="198873" x="9269413" y="4919663"/>
          <p14:tracePt t="198890" x="9251950" y="4929188"/>
          <p14:tracePt t="198925" x="9242425" y="4929188"/>
          <p14:tracePt t="198940" x="9232900" y="4929188"/>
          <p14:tracePt t="199076" x="9232900" y="4938713"/>
          <p14:tracePt t="199096" x="9224963" y="4938713"/>
          <p14:tracePt t="199172" x="9215438" y="4938713"/>
          <p14:tracePt t="199192" x="9205913" y="4938713"/>
          <p14:tracePt t="199199" x="9188450" y="4938713"/>
          <p14:tracePt t="199206" x="9144000" y="4938713"/>
          <p14:tracePt t="199223" x="8759825" y="4919663"/>
          <p14:tracePt t="199240" x="8358188" y="4840288"/>
          <p14:tracePt t="199256" x="7813675" y="4732338"/>
          <p14:tracePt t="199273" x="7581900" y="4660900"/>
          <p14:tracePt t="199275" x="7500938" y="4652963"/>
          <p14:tracePt t="199290" x="7304088" y="4633913"/>
          <p14:tracePt t="199306" x="7099300" y="4625975"/>
          <p14:tracePt t="199323" x="6983413" y="4616450"/>
          <p14:tracePt t="199340" x="6929438" y="4616450"/>
          <p14:tracePt t="199356" x="6840538" y="4616450"/>
          <p14:tracePt t="199373" x="6715125" y="4625975"/>
          <p14:tracePt t="199390" x="6653213" y="4633913"/>
          <p14:tracePt t="199406" x="6599238" y="4633913"/>
          <p14:tracePt t="199423" x="6562725" y="4633913"/>
          <p14:tracePt t="199440" x="6527800" y="4633913"/>
          <p14:tracePt t="199456" x="6510338" y="4633913"/>
          <p14:tracePt t="199473" x="6465888" y="4633913"/>
          <p14:tracePt t="199490" x="6438900" y="4633913"/>
          <p14:tracePt t="199506" x="6394450" y="4633913"/>
          <p14:tracePt t="199523" x="6303963" y="4633913"/>
          <p14:tracePt t="199540" x="6251575" y="4633913"/>
          <p14:tracePt t="199556" x="6170613" y="4625975"/>
          <p14:tracePt t="199573" x="6108700" y="4616450"/>
          <p14:tracePt t="199590" x="5983288" y="4608513"/>
          <p14:tracePt t="199607" x="5894388" y="4598988"/>
          <p14:tracePt t="199624" x="5813425" y="4598988"/>
          <p14:tracePt t="199640" x="5786438" y="4589463"/>
          <p14:tracePt t="199656" x="5759450" y="4581525"/>
          <p14:tracePt t="199673" x="5732463" y="4581525"/>
          <p14:tracePt t="199690" x="5715000" y="4572000"/>
          <p14:tracePt t="199706" x="5705475" y="4562475"/>
          <p14:tracePt t="199723" x="5688013" y="4554538"/>
          <p14:tracePt t="199740" x="5680075" y="4545013"/>
          <p14:tracePt t="199756" x="5670550" y="4545013"/>
          <p14:tracePt t="199773" x="5670550" y="4537075"/>
          <p14:tracePt t="199790" x="5661025" y="4527550"/>
          <p14:tracePt t="199809" x="5661025" y="4518025"/>
          <p14:tracePt t="199844" x="5661025" y="4510088"/>
          <p14:tracePt t="199878" x="5661025" y="4500563"/>
          <p14:tracePt t="199892" x="5661025" y="4491038"/>
          <p14:tracePt t="199926" x="5661025" y="4483100"/>
          <p14:tracePt t="199953" x="5661025" y="4473575"/>
          <p14:tracePt t="199988" x="5661025" y="4465638"/>
          <p14:tracePt t="200002" x="5661025" y="4456113"/>
          <p14:tracePt t="200673" x="5670550" y="4456113"/>
          <p14:tracePt t="200701" x="5680075" y="4456113"/>
          <p14:tracePt t="200721" x="5688013" y="4456113"/>
          <p14:tracePt t="200756" x="5688013" y="4465638"/>
          <p14:tracePt t="200790" x="5688013" y="4473575"/>
          <p14:tracePt t="201105" x="5724525" y="4483100"/>
          <p14:tracePt t="201112" x="5813425" y="4500563"/>
          <p14:tracePt t="201123" x="5911850" y="4527550"/>
          <p14:tracePt t="201806" x="10206038" y="4125913"/>
          <p14:tracePt t="201808" x="10698163" y="4108450"/>
          <p14:tracePt t="201823" x="10698163" y="4098925"/>
          <p14:tracePt t="201840" x="10706100" y="4098925"/>
          <p14:tracePt t="201929" x="10698163" y="4098925"/>
          <p14:tracePt t="201949" x="10688638" y="4098925"/>
          <p14:tracePt t="201963" x="10680700" y="4098925"/>
          <p14:tracePt t="201969" x="10680700" y="4108450"/>
          <p14:tracePt t="201976" x="10671175" y="4108450"/>
          <p14:tracePt t="201990" x="10644188" y="4116388"/>
          <p14:tracePt t="202006" x="10634663" y="4116388"/>
          <p14:tracePt t="202023" x="10609263" y="4116388"/>
          <p14:tracePt t="202040" x="10590213" y="4116388"/>
          <p14:tracePt t="202056" x="10572750" y="4125913"/>
          <p14:tracePt t="202073" x="10555288" y="4125913"/>
          <p14:tracePt t="202107" x="10537825" y="4125913"/>
          <p14:tracePt t="202123" x="10528300" y="4125913"/>
          <p14:tracePt t="202805" x="5180013" y="4741863"/>
          <p14:tracePt t="202808" x="4965700" y="4786313"/>
          <p14:tracePt t="203697" x="5054600" y="4786313"/>
          <p14:tracePt t="203704" x="5160963" y="4786313"/>
          <p14:tracePt t="203711" x="5303838" y="4786313"/>
          <p14:tracePt t="203723" x="5419725" y="4786313"/>
          <p14:tracePt t="203740" x="5562600" y="4786313"/>
          <p14:tracePt t="203756" x="5599113" y="4786313"/>
          <p14:tracePt t="203773" x="5616575" y="4786313"/>
          <p14:tracePt t="203775" x="5634038" y="4786313"/>
          <p14:tracePt t="203790" x="5661025" y="4786313"/>
          <p14:tracePt t="203807" x="5732463" y="4786313"/>
          <p14:tracePt t="203823" x="5813425" y="4786313"/>
          <p14:tracePt t="203840" x="5911850" y="4786313"/>
          <p14:tracePt t="203856" x="5983288" y="4776788"/>
          <p14:tracePt t="203873" x="6018213" y="4776788"/>
          <p14:tracePt t="203890" x="6062663" y="4759325"/>
          <p14:tracePt t="203906" x="6089650" y="4741863"/>
          <p14:tracePt t="203923" x="6126163" y="4724400"/>
          <p14:tracePt t="203940" x="6161088" y="4697413"/>
          <p14:tracePt t="203956" x="6197600" y="4687888"/>
          <p14:tracePt t="203973" x="6251575" y="4652963"/>
          <p14:tracePt t="203990" x="6313488" y="4608513"/>
          <p14:tracePt t="204006" x="6419850" y="4554538"/>
          <p14:tracePt t="204023" x="6473825" y="4527550"/>
          <p14:tracePt t="204040" x="6554788" y="4491038"/>
          <p14:tracePt t="204056" x="6777038" y="4446588"/>
          <p14:tracePt t="204073" x="6938963" y="4429125"/>
          <p14:tracePt t="204090" x="7062788" y="4419600"/>
          <p14:tracePt t="204107" x="7126288" y="4419600"/>
          <p14:tracePt t="204123" x="7188200" y="4419600"/>
          <p14:tracePt t="204140" x="7205663" y="4419600"/>
          <p14:tracePt t="204156" x="7215188" y="4419600"/>
          <p14:tracePt t="204173" x="7224713" y="4419600"/>
          <p14:tracePt t="204190" x="7232650" y="4419600"/>
          <p14:tracePt t="204206" x="7242175" y="4419600"/>
          <p14:tracePt t="204223" x="7251700" y="4419600"/>
          <p14:tracePt t="204240" x="7259638" y="4419600"/>
          <p14:tracePt t="204256" x="7269163" y="4419600"/>
          <p14:tracePt t="204290" x="7286625" y="4419600"/>
          <p14:tracePt t="204306" x="7304088" y="4419600"/>
          <p14:tracePt t="204323" x="7331075" y="4419600"/>
          <p14:tracePt t="204340" x="7348538" y="4419600"/>
          <p14:tracePt t="204356" x="7375525" y="4419600"/>
          <p14:tracePt t="204390" x="7385050" y="4419600"/>
          <p14:tracePt t="204406" x="7394575" y="4419600"/>
          <p14:tracePt t="204479" x="7402513" y="4419600"/>
          <p14:tracePt t="204795" x="7419975" y="4446588"/>
          <p14:tracePt t="204802" x="7446963" y="4465638"/>
          <p14:tracePt t="204809" x="7466013" y="4491038"/>
          <p14:tracePt t="204823" x="7518400" y="4537075"/>
          <p14:tracePt t="204840" x="7589838" y="4598988"/>
          <p14:tracePt t="204856" x="7777163" y="4714875"/>
          <p14:tracePt t="204873" x="7902575" y="4803775"/>
          <p14:tracePt t="204890" x="8089900" y="4902200"/>
          <p14:tracePt t="204906" x="8251825" y="4973638"/>
          <p14:tracePt t="204923" x="8375650" y="5018088"/>
          <p14:tracePt t="204940" x="8474075" y="5045075"/>
          <p14:tracePt t="204956" x="8510588" y="5054600"/>
          <p14:tracePt t="204973" x="8537575" y="5072063"/>
          <p14:tracePt t="204990" x="8555038" y="5072063"/>
          <p14:tracePt t="205007" x="8599488" y="5081588"/>
          <p14:tracePt t="205023" x="8661400" y="5089525"/>
          <p14:tracePt t="205040" x="8732838" y="5099050"/>
          <p14:tracePt t="205056" x="8831263" y="5099050"/>
          <p14:tracePt t="205073" x="8867775" y="5108575"/>
          <p14:tracePt t="205090" x="8947150" y="5116513"/>
          <p14:tracePt t="205106" x="8983663" y="5126038"/>
          <p14:tracePt t="205123" x="9055100" y="5126038"/>
          <p14:tracePt t="205140" x="9161463" y="5143500"/>
          <p14:tracePt t="205156" x="9224963" y="5160963"/>
          <p14:tracePt t="205173" x="9304338" y="5170488"/>
          <p14:tracePt t="205190" x="9340850" y="5187950"/>
          <p14:tracePt t="205206" x="9375775" y="5197475"/>
          <p14:tracePt t="205223" x="9402763" y="5205413"/>
          <p14:tracePt t="205240" x="9439275" y="5224463"/>
          <p14:tracePt t="205257" x="9456738" y="5224463"/>
          <p14:tracePt t="205273" x="9483725" y="5232400"/>
          <p14:tracePt t="205275" x="9491663" y="5241925"/>
          <p14:tracePt t="205290" x="9501188" y="5241925"/>
          <p14:tracePt t="205307" x="9518650" y="5241925"/>
          <p14:tracePt t="205323" x="9528175" y="5251450"/>
          <p14:tracePt t="205356" x="9537700" y="5251450"/>
          <p14:tracePt t="205405" x="9537700" y="5259388"/>
          <p14:tracePt t="205864" x="9528175" y="5259388"/>
          <p14:tracePt t="205871" x="9528175" y="5251450"/>
          <p14:tracePt t="205879" x="9510713" y="5251450"/>
          <p14:tracePt t="205890" x="9483725" y="5224463"/>
          <p14:tracePt t="205907" x="9277350" y="5116513"/>
          <p14:tracePt t="205923" x="9037638" y="5000625"/>
          <p14:tracePt t="205940" x="8545513" y="4803775"/>
          <p14:tracePt t="205956" x="8296275" y="4705350"/>
          <p14:tracePt t="205973" x="8153400" y="4643438"/>
          <p14:tracePt t="205990" x="8001000" y="4581525"/>
          <p14:tracePt t="206006" x="7912100" y="4545013"/>
          <p14:tracePt t="206023" x="7804150" y="4510088"/>
          <p14:tracePt t="206040" x="7742238" y="4483100"/>
          <p14:tracePt t="206056" x="7680325" y="4465638"/>
          <p14:tracePt t="206073" x="7653338" y="4456113"/>
          <p14:tracePt t="206090" x="7608888" y="4438650"/>
          <p14:tracePt t="206107" x="7581900" y="4429125"/>
          <p14:tracePt t="206123" x="7562850" y="4419600"/>
          <p14:tracePt t="206140" x="7545388" y="4402138"/>
          <p14:tracePt t="206156" x="7527925" y="4402138"/>
          <p14:tracePt t="206173" x="7518400" y="4394200"/>
          <p14:tracePt t="206190" x="7510463" y="4394200"/>
          <p14:tracePt t="206207" x="7510463" y="4384675"/>
          <p14:tracePt t="206223" x="7500938" y="4384675"/>
          <p14:tracePt t="206296" x="7491413" y="4384675"/>
          <p14:tracePt t="206468" x="7500938" y="4384675"/>
          <p14:tracePt t="206502" x="7510463" y="4384675"/>
          <p14:tracePt t="206516" x="7518400" y="4394200"/>
          <p14:tracePt t="206522" x="7527925" y="4394200"/>
          <p14:tracePt t="206529" x="7537450" y="4394200"/>
          <p14:tracePt t="206543" x="7554913" y="4402138"/>
          <p14:tracePt t="206556" x="7572375" y="4411663"/>
          <p14:tracePt t="206573" x="7670800" y="4438650"/>
          <p14:tracePt t="206590" x="7777163" y="4473575"/>
          <p14:tracePt t="206606" x="7929563" y="4518025"/>
          <p14:tracePt t="206623" x="8027988" y="4545013"/>
          <p14:tracePt t="206640" x="8143875" y="4598988"/>
          <p14:tracePt t="206656" x="8224838" y="4625975"/>
          <p14:tracePt t="206673" x="8340725" y="4670425"/>
          <p14:tracePt t="206690" x="8375650" y="4687888"/>
          <p14:tracePt t="206706" x="8412163" y="4697413"/>
          <p14:tracePt t="206723" x="8466138" y="4724400"/>
          <p14:tracePt t="206740" x="8491538" y="4732338"/>
          <p14:tracePt t="206756" x="8537575" y="4759325"/>
          <p14:tracePt t="206773" x="8562975" y="4768850"/>
          <p14:tracePt t="206790" x="8626475" y="4803775"/>
          <p14:tracePt t="206806" x="8697913" y="4830763"/>
          <p14:tracePt t="206823" x="8813800" y="4875213"/>
          <p14:tracePt t="206840" x="8929688" y="4919663"/>
          <p14:tracePt t="206856" x="8966200" y="4938713"/>
          <p14:tracePt t="206873" x="9001125" y="4965700"/>
          <p14:tracePt t="206890" x="9018588" y="4983163"/>
          <p14:tracePt t="206906" x="9045575" y="4991100"/>
          <p14:tracePt t="206923" x="9090025" y="5027613"/>
          <p14:tracePt t="206940" x="9153525" y="5062538"/>
          <p14:tracePt t="206957" x="9232900" y="5089525"/>
          <p14:tracePt t="206973" x="9304338" y="5126038"/>
          <p14:tracePt t="206990" x="9385300" y="5153025"/>
          <p14:tracePt t="207006" x="9429750" y="5170488"/>
          <p14:tracePt t="207023" x="9474200" y="5187950"/>
          <p14:tracePt t="207040" x="9501188" y="5197475"/>
          <p14:tracePt t="207057" x="9537700" y="5205413"/>
          <p14:tracePt t="207073" x="9555163" y="5214938"/>
          <p14:tracePt t="207090" x="9563100" y="5214938"/>
          <p14:tracePt t="207106" x="9572625" y="5224463"/>
          <p14:tracePt t="207123" x="9582150" y="5224463"/>
          <p14:tracePt t="214360" x="8894763" y="5170488"/>
          <p14:tracePt t="214367" x="8375650" y="5133975"/>
          <p14:tracePt t="214374" x="8259763" y="5133975"/>
          <p14:tracePt t="214390" x="8170863" y="5153025"/>
          <p14:tracePt t="214406" x="8018463" y="5160963"/>
          <p14:tracePt t="214423" x="7643813" y="5187950"/>
          <p14:tracePt t="214440" x="7483475" y="5214938"/>
          <p14:tracePt t="214456" x="7251700" y="5268913"/>
          <p14:tracePt t="214473" x="7134225" y="5295900"/>
          <p14:tracePt t="214490" x="7072313" y="5303838"/>
          <p14:tracePt t="214506" x="7027863" y="5322888"/>
          <p14:tracePt t="214523" x="7010400" y="5340350"/>
          <p14:tracePt t="214540" x="6991350" y="5348288"/>
          <p14:tracePt t="214556" x="6965950" y="5375275"/>
          <p14:tracePt t="214573" x="6875463" y="5411788"/>
          <p14:tracePt t="214590" x="6786563" y="5429250"/>
          <p14:tracePt t="214606" x="6653213" y="5483225"/>
          <p14:tracePt t="214623" x="6572250" y="5510213"/>
          <p14:tracePt t="214640" x="6500813" y="5527675"/>
          <p14:tracePt t="214656" x="6330950" y="5572125"/>
          <p14:tracePt t="214673" x="6205538" y="5608638"/>
          <p14:tracePt t="214690" x="6027738" y="5653088"/>
          <p14:tracePt t="214706" x="5965825" y="5688013"/>
          <p14:tracePt t="214723" x="5875338" y="5715000"/>
          <p14:tracePt t="214740" x="5741988" y="5751513"/>
          <p14:tracePt t="214757" x="5581650" y="5786438"/>
          <p14:tracePt t="214773" x="5429250" y="5822950"/>
          <p14:tracePt t="214790" x="5357813" y="5840413"/>
          <p14:tracePt t="214792" x="5322888" y="5840413"/>
          <p14:tracePt t="214806" x="5232400" y="5848350"/>
          <p14:tracePt t="214823" x="5143500" y="5857875"/>
          <p14:tracePt t="214840" x="5037138" y="5867400"/>
          <p14:tracePt t="214857" x="4991100" y="5875338"/>
          <p14:tracePt t="214874" x="4946650" y="5884863"/>
          <p14:tracePt t="214890" x="4919663" y="5884863"/>
          <p14:tracePt t="214907" x="4894263" y="5894388"/>
          <p14:tracePt t="214923" x="4848225" y="5894388"/>
          <p14:tracePt t="214940" x="4813300" y="5902325"/>
          <p14:tracePt t="214956" x="4732338" y="5919788"/>
          <p14:tracePt t="214973" x="4687888" y="5929313"/>
          <p14:tracePt t="214990" x="4633913" y="5929313"/>
          <p14:tracePt t="215006" x="4598988" y="5929313"/>
          <p14:tracePt t="215023" x="4581525" y="5929313"/>
          <p14:tracePt t="215040" x="4554538" y="5929313"/>
          <p14:tracePt t="215056" x="4537075" y="5929313"/>
          <p14:tracePt t="215073" x="4518025" y="5929313"/>
          <p14:tracePt t="215107" x="4510088" y="5919788"/>
          <p14:tracePt t="215123" x="4510088" y="5911850"/>
          <p14:tracePt t="215156" x="4510088" y="5902325"/>
          <p14:tracePt t="215173" x="4510088" y="5894388"/>
          <p14:tracePt t="215190" x="4510088" y="5884863"/>
          <p14:tracePt t="215206" x="4510088" y="5875338"/>
          <p14:tracePt t="215231" x="4510088" y="5867400"/>
          <p14:tracePt t="215240" x="4518025" y="5867400"/>
          <p14:tracePt t="215272" x="4518025" y="5857875"/>
          <p14:tracePt t="215292" x="4518025" y="5848350"/>
          <p14:tracePt t="215313" x="4518025" y="5840413"/>
          <p14:tracePt t="215320" x="4527550" y="5840413"/>
          <p14:tracePt t="215333" x="4527550" y="5830888"/>
          <p14:tracePt t="215341" x="4537075" y="5830888"/>
          <p14:tracePt t="215356" x="4537075" y="5813425"/>
          <p14:tracePt t="215373" x="4545013" y="5803900"/>
          <p14:tracePt t="215390" x="4545013" y="5795963"/>
          <p14:tracePt t="215423" x="4545013" y="5786438"/>
          <p14:tracePt t="215440" x="4545013" y="5776913"/>
          <p14:tracePt t="215464" x="4545013" y="5768975"/>
          <p14:tracePt t="215539" x="4554538" y="5768975"/>
          <p14:tracePt t="215567" x="4562475" y="5768975"/>
          <p14:tracePt t="215587" x="4572000" y="5768975"/>
          <p14:tracePt t="215608" x="4581525" y="5768975"/>
          <p14:tracePt t="215622" x="4589463" y="5768975"/>
          <p14:tracePt t="215642" x="4598988" y="5768975"/>
          <p14:tracePt t="215649" x="4608513" y="5768975"/>
          <p14:tracePt t="215656" x="4616450" y="5768975"/>
          <p14:tracePt t="215673" x="4625975" y="5768975"/>
          <p14:tracePt t="215690" x="4643438" y="5768975"/>
          <p14:tracePt t="215706" x="4679950" y="5768975"/>
          <p14:tracePt t="215723" x="4705350" y="5759450"/>
          <p14:tracePt t="215740" x="4732338" y="5751513"/>
          <p14:tracePt t="215756" x="4751388" y="5751513"/>
          <p14:tracePt t="215773" x="4768850" y="5751513"/>
          <p14:tracePt t="215790" x="4776788" y="5751513"/>
          <p14:tracePt t="215807" x="4786313" y="5751513"/>
          <p14:tracePt t="215823" x="4795838" y="5741988"/>
          <p14:tracePt t="215840" x="4803775" y="5741988"/>
          <p14:tracePt t="215856" x="4813300" y="5741988"/>
          <p14:tracePt t="215890" x="4822825" y="5741988"/>
          <p14:tracePt t="215910" x="4830763" y="5741988"/>
          <p14:tracePt t="215930" x="4840288" y="5741988"/>
          <p14:tracePt t="215958" x="4848225" y="5732463"/>
          <p14:tracePt t="216006" x="4848225" y="5724525"/>
          <p14:tracePt t="216019" x="4857750" y="5724525"/>
          <p14:tracePt t="216033" x="4867275" y="5724525"/>
          <p14:tracePt t="216041" x="4875213" y="5715000"/>
          <p14:tracePt t="216056" x="4884738" y="5715000"/>
          <p14:tracePt t="216074" x="4894263" y="5715000"/>
          <p14:tracePt t="216090" x="4929188" y="5715000"/>
          <p14:tracePt t="216106" x="4938713" y="5715000"/>
          <p14:tracePt t="216123" x="4965700" y="5715000"/>
          <p14:tracePt t="216140" x="4991100" y="5715000"/>
          <p14:tracePt t="216156" x="5018088" y="5715000"/>
          <p14:tracePt t="216173" x="5037138" y="5715000"/>
          <p14:tracePt t="216190" x="5062538" y="5715000"/>
          <p14:tracePt t="216206" x="5072063" y="5715000"/>
          <p14:tracePt t="216223" x="5081588" y="5715000"/>
          <p14:tracePt t="216240" x="5099050" y="5715000"/>
          <p14:tracePt t="216273" x="5108575" y="5715000"/>
          <p14:tracePt t="216290" x="5116513" y="5715000"/>
          <p14:tracePt t="216308" x="5126038" y="5715000"/>
          <p14:tracePt t="216328" x="5133975" y="5715000"/>
          <p14:tracePt t="216349" x="5143500" y="5715000"/>
          <p14:tracePt t="216362" x="5153025" y="5715000"/>
          <p14:tracePt t="216376" x="5160963" y="5715000"/>
          <p14:tracePt t="216404" x="5170488" y="5715000"/>
          <p14:tracePt t="216459" x="5180013" y="5715000"/>
          <p14:tracePt t="216691" x="5170488" y="5724525"/>
          <p14:tracePt t="216705" x="5170488" y="5732463"/>
          <p14:tracePt t="216726" x="5160963" y="5732463"/>
          <p14:tracePt t="216740" x="5160963" y="5741988"/>
          <p14:tracePt t="216753" x="5153025" y="5751513"/>
          <p14:tracePt t="216760" x="5143500" y="5751513"/>
          <p14:tracePt t="216774" x="5133975" y="5768975"/>
          <p14:tracePt t="216790" x="5116513" y="5776913"/>
          <p14:tracePt t="216807" x="5099050" y="5786438"/>
          <p14:tracePt t="216809" x="5081588" y="5803900"/>
          <p14:tracePt t="216823" x="5054600" y="5822950"/>
          <p14:tracePt t="216840" x="4991100" y="5840413"/>
          <p14:tracePt t="216856" x="4894263" y="5875338"/>
          <p14:tracePt t="216873" x="4840288" y="5902325"/>
          <p14:tracePt t="216890" x="4803775" y="5919788"/>
          <p14:tracePt t="216906" x="4776788" y="5938838"/>
          <p14:tracePt t="216923" x="4759325" y="5938838"/>
          <p14:tracePt t="216940" x="4732338" y="5946775"/>
          <p14:tracePt t="216956" x="4714875" y="5956300"/>
          <p14:tracePt t="216973" x="4679950" y="5965825"/>
          <p14:tracePt t="216990" x="4652963" y="5973763"/>
          <p14:tracePt t="217006" x="4633913" y="5973763"/>
          <p14:tracePt t="217023" x="4598988" y="5983288"/>
          <p14:tracePt t="217040" x="4581525" y="5991225"/>
          <p14:tracePt t="217056" x="4572000" y="5991225"/>
          <p14:tracePt t="217073" x="4562475" y="5991225"/>
          <p14:tracePt t="217106" x="4554538" y="5991225"/>
          <p14:tracePt t="217158" x="4562475" y="5991225"/>
          <p14:tracePt t="217193" x="4572000" y="5991225"/>
          <p14:tracePt t="217226" x="4581525" y="5991225"/>
          <p14:tracePt t="217241" x="4589463" y="5991225"/>
          <p14:tracePt t="217247" x="4589463" y="6000750"/>
          <p14:tracePt t="217267" x="4598988" y="6000750"/>
          <p14:tracePt t="217281" x="4608513" y="6010275"/>
          <p14:tracePt t="217302" x="4608513" y="6018213"/>
          <p14:tracePt t="217309" x="4608513" y="6027738"/>
          <p14:tracePt t="217323" x="4608513" y="6045200"/>
          <p14:tracePt t="217340" x="4608513" y="6062663"/>
          <p14:tracePt t="217356" x="4608513" y="6089650"/>
          <p14:tracePt t="217373" x="4608513" y="6099175"/>
          <p14:tracePt t="217390" x="4598988" y="6116638"/>
          <p14:tracePt t="217406" x="4589463" y="6126163"/>
          <p14:tracePt t="217423" x="4589463" y="6134100"/>
          <p14:tracePt t="217440" x="4581525" y="6143625"/>
          <p14:tracePt t="217456" x="4581525" y="6153150"/>
          <p14:tracePt t="217473" x="4572000" y="6161088"/>
          <p14:tracePt t="217507" x="4562475" y="6170613"/>
          <p14:tracePt t="217523" x="4554538" y="6170613"/>
          <p14:tracePt t="217569" x="4545013" y="6170613"/>
          <p14:tracePt t="217597" x="4545013" y="6161088"/>
          <p14:tracePt t="217638" x="4545013" y="6153150"/>
          <p14:tracePt t="217652" x="4554538" y="6153150"/>
          <p14:tracePt t="217665" x="4562475" y="6143625"/>
          <p14:tracePt t="217686" x="4562475" y="6134100"/>
          <p14:tracePt t="217693" x="4572000" y="6134100"/>
          <p14:tracePt t="217713" x="4581525" y="6126163"/>
          <p14:tracePt t="217727" x="4589463" y="6126163"/>
          <p14:tracePt t="217741" x="4598988" y="6126163"/>
          <p14:tracePt t="217756" x="4608513" y="6126163"/>
          <p14:tracePt t="217776" x="4616450" y="6126163"/>
          <p14:tracePt t="217790" x="4625975" y="6126163"/>
          <p14:tracePt t="217806" x="4633913" y="6126163"/>
          <p14:tracePt t="217830" x="4643438" y="6116638"/>
          <p14:tracePt t="217857" x="4652963" y="6116638"/>
          <p14:tracePt t="217892" x="4660900" y="6116638"/>
          <p14:tracePt t="217919" x="4670425" y="6116638"/>
          <p14:tracePt t="217953" x="4679950" y="6116638"/>
          <p14:tracePt t="217975" x="4687888" y="6116638"/>
          <p14:tracePt t="217987" x="4697413" y="6116638"/>
          <p14:tracePt t="217994" x="4705350" y="6116638"/>
          <p14:tracePt t="218008" x="4714875" y="6116638"/>
          <p14:tracePt t="218036" x="4724400" y="6116638"/>
          <p14:tracePt t="218063" x="4732338" y="6116638"/>
          <p14:tracePt t="218077" x="4741863" y="6116638"/>
          <p14:tracePt t="218091" x="4751388" y="6116638"/>
          <p14:tracePt t="218104" x="4759325" y="6108700"/>
          <p14:tracePt t="218111" x="4776788" y="6108700"/>
          <p14:tracePt t="218123" x="4786313" y="6108700"/>
          <p14:tracePt t="218140" x="4822825" y="6108700"/>
          <p14:tracePt t="218157" x="4840288" y="6108700"/>
          <p14:tracePt t="218173" x="4857750" y="6099175"/>
          <p14:tracePt t="218190" x="4867275" y="6099175"/>
          <p14:tracePt t="218206" x="4875213" y="6099175"/>
          <p14:tracePt t="218223" x="4894263" y="6099175"/>
          <p14:tracePt t="218240" x="4919663" y="6099175"/>
          <p14:tracePt t="218256" x="4946650" y="6099175"/>
          <p14:tracePt t="218273" x="4965700" y="6099175"/>
          <p14:tracePt t="218290" x="4983163" y="6099175"/>
          <p14:tracePt t="218306" x="5000625" y="6099175"/>
          <p14:tracePt t="218323" x="5010150" y="6099175"/>
          <p14:tracePt t="218340" x="5037138" y="6099175"/>
          <p14:tracePt t="218356" x="5054600" y="6099175"/>
          <p14:tracePt t="218373" x="5089525" y="6099175"/>
          <p14:tracePt t="218390" x="5099050" y="6099175"/>
          <p14:tracePt t="218406" x="5126038" y="6099175"/>
          <p14:tracePt t="218423" x="5143500" y="6099175"/>
          <p14:tracePt t="218440" x="5170488" y="6099175"/>
          <p14:tracePt t="218473" x="5180013" y="6099175"/>
          <p14:tracePt t="218495" x="5187950" y="6099175"/>
          <p14:tracePt t="219921" x="5224463" y="6081713"/>
          <p14:tracePt t="219928" x="5259388" y="6072188"/>
          <p14:tracePt t="219940" x="5286375" y="6062663"/>
          <p14:tracePt t="219956" x="5367338" y="6027738"/>
          <p14:tracePt t="219973" x="5438775" y="6010275"/>
          <p14:tracePt t="219990" x="5537200" y="5983288"/>
          <p14:tracePt t="220006" x="5562600" y="5983288"/>
          <p14:tracePt t="220024" x="5589588" y="5973763"/>
          <p14:tracePt t="220040" x="5599113" y="5973763"/>
          <p14:tracePt t="220057" x="5616575" y="5965825"/>
          <p14:tracePt t="220073" x="5626100" y="5956300"/>
          <p14:tracePt t="220090" x="5634038" y="5946775"/>
          <p14:tracePt t="220106" x="5643563" y="5946775"/>
          <p14:tracePt t="220123" x="5653088" y="5938838"/>
          <p14:tracePt t="220140" x="5661025" y="5938838"/>
          <p14:tracePt t="220157" x="5661025" y="5929313"/>
          <p14:tracePt t="220173" x="5670550" y="5919788"/>
          <p14:tracePt t="220206" x="5680075" y="5911850"/>
          <p14:tracePt t="220285" x="5688013" y="5902325"/>
          <p14:tracePt t="220312" x="5697538" y="5894388"/>
          <p14:tracePt t="220327" x="5697538" y="5884863"/>
          <p14:tracePt t="220360" x="5697538" y="5875338"/>
          <p14:tracePt t="220387" x="5697538" y="5867400"/>
          <p14:tracePt t="220394" x="5705475" y="5867400"/>
          <p14:tracePt t="220401" x="5705475" y="5857875"/>
          <p14:tracePt t="220415" x="5705475" y="5848350"/>
          <p14:tracePt t="220423" x="5705475" y="5840413"/>
          <p14:tracePt t="220440" x="5724525" y="5822950"/>
          <p14:tracePt t="220456" x="5732463" y="5795963"/>
          <p14:tracePt t="220473" x="5751513" y="5768975"/>
          <p14:tracePt t="220490" x="5776913" y="5751513"/>
          <p14:tracePt t="220506" x="5786438" y="5732463"/>
          <p14:tracePt t="220523" x="5786438" y="5724525"/>
          <p14:tracePt t="220540" x="5795963" y="5715000"/>
          <p14:tracePt t="220556" x="5795963" y="5705475"/>
          <p14:tracePt t="220573" x="5803900" y="5697538"/>
          <p14:tracePt t="220590" x="5813425" y="5680075"/>
          <p14:tracePt t="220607" x="5822950" y="5661025"/>
          <p14:tracePt t="220623" x="5822950" y="5634038"/>
          <p14:tracePt t="220640" x="5822950" y="5626100"/>
          <p14:tracePt t="220656" x="5830888" y="5599113"/>
          <p14:tracePt t="220673" x="5830888" y="5581650"/>
          <p14:tracePt t="220690" x="5830888" y="5572125"/>
          <p14:tracePt t="220723" x="5830888" y="5562600"/>
          <p14:tracePt t="220740" x="5840413" y="5554663"/>
          <p14:tracePt t="220785" x="5840413" y="5562600"/>
          <p14:tracePt t="220806" x="5840413" y="5572125"/>
          <p14:tracePt t="220827" x="5840413" y="5581650"/>
          <p14:tracePt t="220841" x="5840413" y="5589588"/>
          <p14:tracePt t="220847" x="5840413" y="5599113"/>
          <p14:tracePt t="220856" x="5840413" y="5608638"/>
          <p14:tracePt t="220873" x="5840413" y="5616575"/>
          <p14:tracePt t="220890" x="5840413" y="5634038"/>
          <p14:tracePt t="220906" x="5840413" y="5643563"/>
          <p14:tracePt t="220923" x="5840413" y="5661025"/>
          <p14:tracePt t="220940" x="5840413" y="5670550"/>
          <p14:tracePt t="220956" x="5840413" y="5688013"/>
          <p14:tracePt t="220973" x="5840413" y="5705475"/>
          <p14:tracePt t="220990" x="5848350" y="5705475"/>
          <p14:tracePt t="221006" x="5848350" y="5724525"/>
          <p14:tracePt t="221023" x="5848350" y="5732463"/>
          <p14:tracePt t="221040" x="5848350" y="5741988"/>
          <p14:tracePt t="221056" x="5848350" y="5751513"/>
          <p14:tracePt t="221073" x="5857875" y="5759450"/>
          <p14:tracePt t="221090" x="5857875" y="5768975"/>
          <p14:tracePt t="221106" x="5857875" y="5776913"/>
          <p14:tracePt t="221123" x="5867400" y="5786438"/>
          <p14:tracePt t="221140" x="5867400" y="5795963"/>
          <p14:tracePt t="221157" x="5875338" y="5813425"/>
          <p14:tracePt t="221173" x="5875338" y="5822950"/>
          <p14:tracePt t="221190" x="5884863" y="5840413"/>
          <p14:tracePt t="221206" x="5884863" y="5857875"/>
          <p14:tracePt t="221223" x="5894388" y="5875338"/>
          <p14:tracePt t="221240" x="5902325" y="5894388"/>
          <p14:tracePt t="221256" x="5902325" y="5902325"/>
          <p14:tracePt t="221273" x="5902325" y="5911850"/>
          <p14:tracePt t="221290" x="5902325" y="5929313"/>
          <p14:tracePt t="221307" x="5911850" y="5946775"/>
          <p14:tracePt t="221323" x="5911850" y="5956300"/>
          <p14:tracePt t="221340" x="5911850" y="5973763"/>
          <p14:tracePt t="221356" x="5911850" y="5983288"/>
          <p14:tracePt t="221373" x="5911850" y="5991225"/>
          <p14:tracePt t="221390" x="5911850" y="6010275"/>
          <p14:tracePt t="221406" x="5911850" y="6027738"/>
          <p14:tracePt t="221423" x="5911850" y="6037263"/>
          <p14:tracePt t="221440" x="5911850" y="6045200"/>
          <p14:tracePt t="221457" x="5911850" y="6072188"/>
          <p14:tracePt t="221473" x="5919788" y="6089650"/>
          <p14:tracePt t="221490" x="5929313" y="6126163"/>
          <p14:tracePt t="221506" x="5938838" y="6180138"/>
          <p14:tracePt t="221523" x="5946775" y="6205538"/>
          <p14:tracePt t="221540" x="5956300" y="6232525"/>
          <p14:tracePt t="221556" x="5956300" y="6242050"/>
          <p14:tracePt t="221573" x="5956300" y="6259513"/>
          <p14:tracePt t="221590" x="5956300" y="6269038"/>
          <p14:tracePt t="221711" x="5956300" y="6259513"/>
          <p14:tracePt t="221718" x="5956300" y="6251575"/>
          <p14:tracePt t="221746" x="5956300" y="6242050"/>
          <p14:tracePt t="221780" x="5956300" y="6232525"/>
          <p14:tracePt t="221800" x="5956300" y="6224588"/>
          <p14:tracePt t="221808" x="5956300" y="6215063"/>
          <p14:tracePt t="221828" x="5956300" y="6205538"/>
          <p14:tracePt t="221835" x="5956300" y="6197600"/>
          <p14:tracePt t="221842" x="5956300" y="6188075"/>
          <p14:tracePt t="221856" x="5946775" y="6161088"/>
          <p14:tracePt t="226745" x="5973763" y="6161088"/>
          <p14:tracePt t="226751" x="6045200" y="6153150"/>
          <p14:tracePt t="226758" x="6126163" y="6134100"/>
          <p14:tracePt t="226773" x="6303963" y="6081713"/>
          <p14:tracePt t="226790" x="6419850" y="6037263"/>
          <p14:tracePt t="226806" x="6510338" y="5991225"/>
          <p14:tracePt t="226823" x="6527800" y="5973763"/>
          <p14:tracePt t="226840" x="6545263" y="5956300"/>
          <p14:tracePt t="226856" x="6554788" y="5946775"/>
          <p14:tracePt t="226873" x="6562725" y="5929313"/>
          <p14:tracePt t="226890" x="6572250" y="5894388"/>
          <p14:tracePt t="226906" x="6572250" y="5688013"/>
          <p14:tracePt t="226923" x="6554788" y="5224463"/>
          <p14:tracePt t="226940" x="6510338" y="5010150"/>
          <p14:tracePt t="226956" x="6465888" y="4776788"/>
          <p14:tracePt t="226973" x="6367463" y="4465638"/>
          <p14:tracePt t="226990" x="6276975" y="4214813"/>
          <p14:tracePt t="227006" x="6170613" y="3946525"/>
          <p14:tracePt t="227023" x="6116638" y="3884613"/>
          <p14:tracePt t="227040" x="6062663" y="3803650"/>
          <p14:tracePt t="227057" x="6018213" y="3724275"/>
          <p14:tracePt t="227073" x="5965825" y="3608388"/>
          <p14:tracePt t="227090" x="5884863" y="3419475"/>
          <p14:tracePt t="227107" x="5830888" y="3276600"/>
          <p14:tracePt t="227123" x="5751513" y="3098800"/>
          <p14:tracePt t="227140" x="5697538" y="2973388"/>
          <p14:tracePt t="227156" x="5643563" y="2813050"/>
          <p14:tracePt t="227173" x="5616575" y="2705100"/>
          <p14:tracePt t="227190" x="5581650" y="2490788"/>
          <p14:tracePt t="227206" x="5554663" y="2322513"/>
          <p14:tracePt t="227224" x="5545138" y="2170113"/>
          <p14:tracePt t="227240" x="5545138" y="1982788"/>
          <p14:tracePt t="227256" x="5545138" y="1884363"/>
          <p14:tracePt t="227273" x="5545138" y="1795463"/>
          <p14:tracePt t="227290" x="5545138" y="1751013"/>
          <p14:tracePt t="227306" x="5545138" y="1724025"/>
          <p14:tracePt t="227323" x="5545138" y="1714500"/>
          <p14:tracePt t="227340" x="5545138" y="1697038"/>
          <p14:tracePt t="227373" x="5545138" y="1687513"/>
          <p14:tracePt t="227512" x="5545138" y="1697038"/>
          <p14:tracePt t="227546" x="5545138" y="1704975"/>
          <p14:tracePt t="227581" x="5545138" y="1714500"/>
          <p14:tracePt t="227588" x="5545138" y="1724025"/>
          <p14:tracePt t="227609" x="5545138" y="1731963"/>
          <p14:tracePt t="227636" x="5545138" y="1741488"/>
          <p14:tracePt t="227670" x="5545138" y="1751013"/>
          <p14:tracePt t="227684" x="5545138" y="1758950"/>
          <p14:tracePt t="227773" x="5545138" y="1768475"/>
          <p14:tracePt t="228362" x="5545138" y="1776413"/>
          <p14:tracePt t="228445" x="5554663" y="1776413"/>
          <p14:tracePt t="228527" x="5562600" y="1776413"/>
          <p14:tracePt t="228644" x="5562600" y="1785938"/>
          <p14:tracePt t="228651" x="5572125" y="1785938"/>
          <p14:tracePt t="228658" x="5572125" y="1795463"/>
          <p14:tracePt t="228673" x="5581650" y="1795463"/>
          <p14:tracePt t="228690" x="5581650" y="1803400"/>
          <p14:tracePt t="228706" x="5589588" y="1822450"/>
          <p14:tracePt t="228723" x="5608638" y="1830388"/>
          <p14:tracePt t="228740" x="5616575" y="1857375"/>
          <p14:tracePt t="228757" x="5634038" y="1874838"/>
          <p14:tracePt t="228773" x="5653088" y="1919288"/>
          <p14:tracePt t="228790" x="5715000" y="2027238"/>
          <p14:tracePt t="228806" x="5759450" y="2133600"/>
          <p14:tracePt t="228823" x="5822950" y="2303463"/>
          <p14:tracePt t="228840" x="5857875" y="2384425"/>
          <p14:tracePt t="228856" x="5902325" y="2490788"/>
          <p14:tracePt t="228873" x="5911850" y="2554288"/>
          <p14:tracePt t="228890" x="5938838" y="2608263"/>
          <p14:tracePt t="228906" x="5983288" y="2724150"/>
          <p14:tracePt t="228923" x="6027738" y="2840038"/>
          <p14:tracePt t="228940" x="6072188" y="2982913"/>
          <p14:tracePt t="228956" x="6081713" y="3054350"/>
          <p14:tracePt t="228973" x="6116638" y="3133725"/>
          <p14:tracePt t="228990" x="6134100" y="3241675"/>
          <p14:tracePt t="229007" x="6161088" y="3411538"/>
          <p14:tracePt t="229023" x="6197600" y="3643313"/>
          <p14:tracePt t="229040" x="6197600" y="3724275"/>
          <p14:tracePt t="229056" x="6197600" y="3822700"/>
          <p14:tracePt t="229073" x="6180138" y="3938588"/>
          <p14:tracePt t="229090" x="6116638" y="4116388"/>
          <p14:tracePt t="229106" x="6081713" y="4232275"/>
          <p14:tracePt t="229123" x="6045200" y="4322763"/>
          <p14:tracePt t="229140" x="6000750" y="4429125"/>
          <p14:tracePt t="229156" x="5983288" y="4500563"/>
          <p14:tracePt t="229173" x="5946775" y="4589463"/>
          <p14:tracePt t="229190" x="5938838" y="4643438"/>
          <p14:tracePt t="229206" x="5911850" y="4848225"/>
          <p14:tracePt t="229223" x="5884863" y="5010150"/>
          <p14:tracePt t="229240" x="5875338" y="5160963"/>
          <p14:tracePt t="229256" x="5875338" y="5232400"/>
          <p14:tracePt t="229273" x="5875338" y="5313363"/>
          <p14:tracePt t="229290" x="5875338" y="5554663"/>
          <p14:tracePt t="229306" x="5894388" y="5680075"/>
          <p14:tracePt t="229323" x="5894388" y="5776913"/>
          <p14:tracePt t="229340" x="5911850" y="5813425"/>
          <p14:tracePt t="229356" x="5919788" y="5848350"/>
          <p14:tracePt t="229373" x="5919788" y="5857875"/>
          <p14:tracePt t="229390" x="5919788" y="5867400"/>
          <p14:tracePt t="229406" x="5929313" y="5867400"/>
          <p14:tracePt t="229423" x="5938838" y="5894388"/>
          <p14:tracePt t="229440" x="5973763" y="5983288"/>
          <p14:tracePt t="229456" x="5991225" y="6027738"/>
          <p14:tracePt t="229473" x="6027738" y="6081713"/>
          <p14:tracePt t="229490" x="6037263" y="6099175"/>
          <p14:tracePt t="229507" x="6054725" y="6108700"/>
          <p14:tracePt t="229523" x="6062663" y="6126163"/>
          <p14:tracePt t="229540" x="6081713" y="6134100"/>
          <p14:tracePt t="229556" x="6134100" y="6170613"/>
          <p14:tracePt t="229573" x="6161088" y="6197600"/>
          <p14:tracePt t="229590" x="6188075" y="6232525"/>
          <p14:tracePt t="229606" x="6197600" y="6251575"/>
          <p14:tracePt t="229624" x="6215063" y="6259513"/>
          <p14:tracePt t="229640" x="6224588" y="6276975"/>
          <p14:tracePt t="229656" x="6242050" y="6286500"/>
          <p14:tracePt t="229673" x="6286500" y="6323013"/>
          <p14:tracePt t="229690" x="6323013" y="6348413"/>
          <p14:tracePt t="229706" x="6357938" y="6367463"/>
          <p14:tracePt t="229723" x="6375400" y="6367463"/>
          <p14:tracePt t="229740" x="6384925" y="6375400"/>
          <p14:tracePt t="229756" x="6402388" y="6375400"/>
          <p14:tracePt t="229773" x="6411913" y="6375400"/>
          <p14:tracePt t="229807" x="6419850" y="6375400"/>
          <p14:tracePt t="229830" x="6429375" y="6375400"/>
          <p14:tracePt t="229851" x="6438900" y="6375400"/>
          <p14:tracePt t="229926" x="6438900" y="6367463"/>
          <p14:tracePt t="229960" x="6438900" y="6357938"/>
          <p14:tracePt t="229994" x="6429375" y="6348413"/>
          <p14:tracePt t="230001" x="6429375" y="6340475"/>
          <p14:tracePt t="260252" x="6081713" y="6259513"/>
          <p14:tracePt t="260259" x="5803900" y="6170613"/>
          <p14:tracePt t="260266" x="5732463" y="6143625"/>
          <p14:tracePt t="260273" x="5688013" y="6126163"/>
          <p14:tracePt t="260290" x="5643563" y="6099175"/>
          <p14:tracePt t="260307" x="5554663" y="6054725"/>
          <p14:tracePt t="260323" x="5473700" y="6027738"/>
          <p14:tracePt t="260340" x="5394325" y="6000750"/>
          <p14:tracePt t="260356" x="5313363" y="5973763"/>
          <p14:tracePt t="260373" x="5259388" y="5956300"/>
          <p14:tracePt t="260390" x="5214938" y="5938838"/>
          <p14:tracePt t="260406" x="5170488" y="5929313"/>
          <p14:tracePt t="260423" x="5072063" y="5894388"/>
          <p14:tracePt t="260440" x="4983163" y="5875338"/>
          <p14:tracePt t="260456" x="4857750" y="5857875"/>
          <p14:tracePt t="260473" x="4751388" y="5840413"/>
          <p14:tracePt t="260490" x="4705350" y="5830888"/>
          <p14:tracePt t="260506" x="4652963" y="5822950"/>
          <p14:tracePt t="260523" x="4589463" y="5813425"/>
          <p14:tracePt t="260540" x="4500563" y="5813425"/>
          <p14:tracePt t="260556" x="4330700" y="5813425"/>
          <p14:tracePt t="260573" x="4259263" y="5822950"/>
          <p14:tracePt t="260590" x="4152900" y="5840413"/>
          <p14:tracePt t="260606" x="4054475" y="5848350"/>
          <p14:tracePt t="260623" x="3875088" y="5884863"/>
          <p14:tracePt t="260640" x="3795713" y="5894388"/>
          <p14:tracePt t="260657" x="3741738" y="5902325"/>
          <p14:tracePt t="260673" x="3687763" y="5911850"/>
          <p14:tracePt t="260690" x="3652838" y="5919788"/>
          <p14:tracePt t="260706" x="3598863" y="5929313"/>
          <p14:tracePt t="260723" x="3517900" y="5956300"/>
          <p14:tracePt t="260740" x="3348038" y="5991225"/>
          <p14:tracePt t="260756" x="3268663" y="6010275"/>
          <p14:tracePt t="260773" x="3205163" y="6037263"/>
          <p14:tracePt t="260790" x="3143250" y="6062663"/>
          <p14:tracePt t="260806" x="3089275" y="6072188"/>
          <p14:tracePt t="260823" x="2973388" y="6108700"/>
          <p14:tracePt t="260840" x="2884488" y="6116638"/>
          <p14:tracePt t="260856" x="2768600" y="6134100"/>
          <p14:tracePt t="260873" x="2741613" y="6143625"/>
          <p14:tracePt t="260890" x="2714625" y="6153150"/>
          <p14:tracePt t="260891" x="2705100" y="6153150"/>
          <p14:tracePt t="260906" x="2679700" y="6153150"/>
          <p14:tracePt t="260923" x="2652713" y="6161088"/>
          <p14:tracePt t="260940" x="2598738" y="6180138"/>
          <p14:tracePt t="260956" x="2562225" y="6180138"/>
          <p14:tracePt t="260973" x="2517775" y="6197600"/>
          <p14:tracePt t="260990" x="2482850" y="6215063"/>
          <p14:tracePt t="261006" x="2446338" y="6224588"/>
          <p14:tracePt t="261023" x="2401888" y="6242050"/>
          <p14:tracePt t="261040" x="2366963" y="6242050"/>
          <p14:tracePt t="261056" x="2322513" y="6269038"/>
          <p14:tracePt t="261073" x="2312988" y="6286500"/>
          <p14:tracePt t="261090" x="2276475" y="6313488"/>
          <p14:tracePt t="261106" x="2268538" y="6323013"/>
          <p14:tracePt t="261123" x="2251075" y="6330950"/>
          <p14:tracePt t="261140" x="2232025" y="6340475"/>
          <p14:tracePt t="261157" x="2232025" y="6357938"/>
          <p14:tracePt t="261173" x="2214563" y="6367463"/>
          <p14:tracePt t="261190" x="2205038" y="6375400"/>
          <p14:tracePt t="261206" x="2197100" y="6384925"/>
          <p14:tracePt t="261223" x="2187575" y="6402388"/>
          <p14:tracePt t="261240" x="2187575" y="6411913"/>
          <p14:tracePt t="261256" x="2170113" y="6438900"/>
          <p14:tracePt t="261273" x="2160588" y="6456363"/>
          <p14:tracePt t="261290" x="2143125" y="6473825"/>
          <p14:tracePt t="261307" x="2133600" y="6483350"/>
          <p14:tracePt t="261323" x="2116138" y="6510338"/>
          <p14:tracePt t="261340" x="2098675" y="652780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0|4.4|0.9|7.8|24.2|22.6|29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4.1|26.7|22|24.4|34.4|5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7.8|22.3|11.4|5.9|2|3.5|0.8|16.5|3.7|6.5|1.3|10.2|5.1|5.4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3|1.8|55.6|29.2|40.2|53.5|14.1|4.7|5.5|3.1"/>
</p:tagLst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435</TotalTime>
  <Words>182</Words>
  <Application>Microsoft Office PowerPoint</Application>
  <PresentationFormat>Widescreen</PresentationFormat>
  <Paragraphs>60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Aharoni</vt:lpstr>
      <vt:lpstr>Algerian</vt:lpstr>
      <vt:lpstr>Arial</vt:lpstr>
      <vt:lpstr>Cambria Math</vt:lpstr>
      <vt:lpstr>Gill Sans MT</vt:lpstr>
      <vt:lpstr>Times New Roman</vt:lpstr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ACER</cp:lastModifiedBy>
  <cp:revision>37</cp:revision>
  <dcterms:created xsi:type="dcterms:W3CDTF">2020-07-08T13:37:30Z</dcterms:created>
  <dcterms:modified xsi:type="dcterms:W3CDTF">2020-08-19T03:39:24Z</dcterms:modified>
</cp:coreProperties>
</file>