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8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1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9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4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4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99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3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7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871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83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3A1B9-E09C-44C6-B04C-D1F0F60F0A63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56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3.m4a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media4.m4a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4.m4a"/><Relationship Id="rId16" Type="http://schemas.openxmlformats.org/officeDocument/2006/relationships/image" Target="../media/image31.png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21413-F7D5-4DB9-BF79-6FE3E625231D}"/>
              </a:ext>
            </a:extLst>
          </p:cNvPr>
          <p:cNvSpPr txBox="1"/>
          <p:nvPr/>
        </p:nvSpPr>
        <p:spPr>
          <a:xfrm>
            <a:off x="2812472" y="1122217"/>
            <a:ext cx="8160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lgerian" panose="04020705040A02060702" pitchFamily="82" charset="0"/>
              </a:rPr>
              <a:t>LIMIT </a:t>
            </a:r>
          </a:p>
          <a:p>
            <a:pPr algn="ctr"/>
            <a:r>
              <a:rPr lang="en-US" sz="5400" dirty="0">
                <a:latin typeface="Algerian" panose="04020705040A02060702" pitchFamily="82" charset="0"/>
              </a:rPr>
              <a:t>FUNGSI TRIGONOMETRI</a:t>
            </a:r>
            <a:endParaRPr lang="en-ID" sz="54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7B694-C670-4DA0-81E2-A457D8CEBCD1}"/>
              </a:ext>
            </a:extLst>
          </p:cNvPr>
          <p:cNvSpPr txBox="1"/>
          <p:nvPr/>
        </p:nvSpPr>
        <p:spPr>
          <a:xfrm>
            <a:off x="2369127" y="3754582"/>
            <a:ext cx="595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By:</a:t>
            </a:r>
          </a:p>
          <a:p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SITI SYARAH MAULYDIA,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M.Pd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F3E0BC-489C-40C4-8D2A-676D8DBA7679}"/>
              </a:ext>
            </a:extLst>
          </p:cNvPr>
          <p:cNvSpPr/>
          <p:nvPr/>
        </p:nvSpPr>
        <p:spPr>
          <a:xfrm>
            <a:off x="3927763" y="2791691"/>
            <a:ext cx="5957455" cy="6511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LIMIT FUNGSI MENUJU TAK HINGGA</a:t>
            </a:r>
            <a:endParaRPr lang="en-ID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1A7F2F-9A7C-46C4-92E0-437030B2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1"/>
    </mc:Choice>
    <mc:Fallback>
      <p:transition spd="slow" advTm="4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88" x="625475" y="5089525"/>
          <p14:tracePt t="28692" x="723900" y="5037138"/>
          <p14:tracePt t="28699" x="822325" y="5000625"/>
          <p14:tracePt t="28706" x="911225" y="4946650"/>
          <p14:tracePt t="28720" x="1000125" y="4884738"/>
          <p14:tracePt t="28737" x="1036638" y="4848225"/>
          <p14:tracePt t="28754" x="1062038" y="4813300"/>
          <p14:tracePt t="28770" x="1125538" y="4759325"/>
          <p14:tracePt t="28788" x="1268413" y="4697413"/>
          <p14:tracePt t="28803" x="1384300" y="4652963"/>
          <p14:tracePt t="28820" x="1482725" y="4616450"/>
          <p14:tracePt t="28836" x="1554163" y="4581525"/>
          <p14:tracePt t="28853" x="1581150" y="4562475"/>
          <p14:tracePt t="28870" x="1608138" y="4554538"/>
          <p14:tracePt t="28887" x="1625600" y="4545013"/>
          <p14:tracePt t="28904" x="1670050" y="4510088"/>
          <p14:tracePt t="28920" x="1768475" y="4456113"/>
          <p14:tracePt t="28937" x="1911350" y="4357688"/>
          <p14:tracePt t="28953" x="2081213" y="4251325"/>
          <p14:tracePt t="28970" x="2160588" y="4187825"/>
          <p14:tracePt t="28987" x="2455863" y="4027488"/>
          <p14:tracePt t="29003" x="2973388" y="3751263"/>
          <p14:tracePt t="29021" x="3813175" y="3384550"/>
          <p14:tracePt t="29037" x="4081463" y="3259138"/>
          <p14:tracePt t="29055" x="4983163" y="2982913"/>
          <p14:tracePt t="29070" x="5491163" y="2830513"/>
          <p14:tracePt t="29087" x="5643563" y="2768600"/>
          <p14:tracePt t="29091" x="5680075" y="2751138"/>
          <p14:tracePt t="29104" x="5715000" y="2741613"/>
          <p14:tracePt t="29120" x="5732463" y="2732088"/>
          <p14:tracePt t="29137" x="5741988" y="2732088"/>
          <p14:tracePt t="29171" x="5759450" y="2732088"/>
          <p14:tracePt t="29240" x="5768975" y="2741613"/>
          <p14:tracePt t="29289" x="5768975" y="2751138"/>
          <p14:tracePt t="29295" x="5776913" y="2751138"/>
          <p14:tracePt t="29303" x="5776913" y="2759075"/>
          <p14:tracePt t="29321" x="5795963" y="2768600"/>
          <p14:tracePt t="29337" x="5813425" y="2786063"/>
          <p14:tracePt t="29354" x="5840413" y="2803525"/>
          <p14:tracePt t="29370" x="5857875" y="2822575"/>
          <p14:tracePt t="29387" x="5867400" y="2840038"/>
          <p14:tracePt t="29404" x="5884863" y="2857500"/>
          <p14:tracePt t="29420" x="5884863" y="2867025"/>
          <p14:tracePt t="29438" x="5884863" y="2894013"/>
          <p14:tracePt t="29453" x="5875338" y="2928938"/>
          <p14:tracePt t="29470" x="5857875" y="2955925"/>
          <p14:tracePt t="29486" x="5840413" y="2990850"/>
          <p14:tracePt t="29503" x="5830888" y="3009900"/>
          <p14:tracePt t="29519" x="5803900" y="3044825"/>
          <p14:tracePt t="29536" x="5786438" y="3071813"/>
          <p14:tracePt t="29553" x="5768975" y="3098800"/>
          <p14:tracePt t="29569" x="5751513" y="3125788"/>
          <p14:tracePt t="29586" x="5724525" y="3143250"/>
          <p14:tracePt t="29588" x="5705475" y="3160713"/>
          <p14:tracePt t="29603" x="5680075" y="3179763"/>
          <p14:tracePt t="29620" x="5626100" y="3205163"/>
          <p14:tracePt t="29637" x="5562600" y="3241675"/>
          <p14:tracePt t="29653" x="5518150" y="3251200"/>
          <p14:tracePt t="29671" x="5483225" y="3268663"/>
          <p14:tracePt t="29687" x="5456238" y="3276600"/>
          <p14:tracePt t="29705" x="5429250" y="3286125"/>
          <p14:tracePt t="29720" x="5402263" y="3303588"/>
          <p14:tracePt t="29737" x="5394325" y="3303588"/>
          <p14:tracePt t="29753" x="5375275" y="3313113"/>
          <p14:tracePt t="29770" x="5367338" y="3313113"/>
          <p14:tracePt t="29787" x="5348288" y="3322638"/>
          <p14:tracePt t="29803" x="5340350" y="3330575"/>
          <p14:tracePt t="29821" x="5330825" y="3330575"/>
          <p14:tracePt t="29837" x="5313363" y="3340100"/>
          <p14:tracePt t="29870" x="5295900" y="3348038"/>
          <p14:tracePt t="30005" x="5303838" y="3348038"/>
          <p14:tracePt t="30039" x="5313363" y="3348038"/>
          <p14:tracePt t="30060" x="5322888" y="3348038"/>
          <p14:tracePt t="30081" x="5330825" y="3348038"/>
          <p14:tracePt t="30087" x="5340350" y="3348038"/>
          <p14:tracePt t="30101" x="5348288" y="3348038"/>
          <p14:tracePt t="30129" x="5357813" y="3348038"/>
          <p14:tracePt t="30156" x="5367338" y="3348038"/>
          <p14:tracePt t="30177" x="5375275" y="3348038"/>
          <p14:tracePt t="30204" x="5384800" y="3348038"/>
          <p14:tracePt t="30238" x="5394325" y="3348038"/>
          <p14:tracePt t="30266" x="5402263" y="3348038"/>
          <p14:tracePt t="30293" x="5411788" y="3348038"/>
          <p14:tracePt t="30307" x="5419725" y="3348038"/>
          <p14:tracePt t="30321" x="5429250" y="3348038"/>
          <p14:tracePt t="30334" x="5438775" y="3348038"/>
          <p14:tracePt t="30348" x="5446713" y="3348038"/>
          <p14:tracePt t="30355" x="5446713" y="3340100"/>
          <p14:tracePt t="30370" x="5456238" y="3340100"/>
          <p14:tracePt t="30386" x="5473700" y="3340100"/>
          <p14:tracePt t="30403" x="5518150" y="3340100"/>
          <p14:tracePt t="30420" x="5554663" y="3330575"/>
          <p14:tracePt t="30436" x="5599113" y="3330575"/>
          <p14:tracePt t="30453" x="5616575" y="3330575"/>
          <p14:tracePt t="30470" x="5653088" y="3330575"/>
          <p14:tracePt t="30486" x="5670550" y="3330575"/>
          <p14:tracePt t="30503" x="5688013" y="3330575"/>
          <p14:tracePt t="30519" x="5705475" y="3340100"/>
          <p14:tracePt t="30536" x="5724525" y="3340100"/>
          <p14:tracePt t="30553" x="5751513" y="3340100"/>
          <p14:tracePt t="30569" x="5768975" y="3340100"/>
          <p14:tracePt t="30586" x="5786438" y="3340100"/>
          <p14:tracePt t="30603" x="5803900" y="3340100"/>
          <p14:tracePt t="30620" x="5813425" y="3340100"/>
          <p14:tracePt t="30636" x="5830888" y="3340100"/>
          <p14:tracePt t="30653" x="5848350" y="3340100"/>
          <p14:tracePt t="30670" x="5848350" y="3348038"/>
          <p14:tracePt t="34055" x="6153150" y="3313113"/>
          <p14:tracePt t="34062" x="6303963" y="3295650"/>
          <p14:tracePt t="34070" x="6357938" y="3295650"/>
          <p14:tracePt t="34086" x="6394450" y="3295650"/>
          <p14:tracePt t="34103" x="6419850" y="3295650"/>
          <p14:tracePt t="34120" x="6429375" y="3295650"/>
          <p14:tracePt t="34137" x="6456363" y="3295650"/>
          <p14:tracePt t="34153" x="6465888" y="3295650"/>
          <p14:tracePt t="34170" x="6483350" y="3295650"/>
          <p14:tracePt t="34186" x="6500813" y="3295650"/>
          <p14:tracePt t="34203" x="6518275" y="3303588"/>
          <p14:tracePt t="34220" x="6537325" y="3313113"/>
          <p14:tracePt t="34236" x="6562725" y="3313113"/>
          <p14:tracePt t="34253" x="6599238" y="3313113"/>
          <p14:tracePt t="34270" x="6626225" y="3322638"/>
          <p14:tracePt t="34286" x="6670675" y="3330575"/>
          <p14:tracePt t="34303" x="6705600" y="3330575"/>
          <p14:tracePt t="34320" x="6724650" y="3340100"/>
          <p14:tracePt t="34336" x="6769100" y="3348038"/>
          <p14:tracePt t="34353" x="6796088" y="3348038"/>
          <p14:tracePt t="34370" x="6831013" y="3367088"/>
          <p14:tracePt t="34386" x="6858000" y="3367088"/>
          <p14:tracePt t="34404" x="6894513" y="3375025"/>
          <p14:tracePt t="34420" x="6911975" y="3375025"/>
          <p14:tracePt t="34436" x="6929438" y="3384550"/>
          <p14:tracePt t="34453" x="6956425" y="3384550"/>
          <p14:tracePt t="34470" x="6983413" y="3384550"/>
          <p14:tracePt t="34486" x="7018338" y="3384550"/>
          <p14:tracePt t="34503" x="7054850" y="3384550"/>
          <p14:tracePt t="34519" x="7116763" y="3384550"/>
          <p14:tracePt t="34536" x="7143750" y="3384550"/>
          <p14:tracePt t="34553" x="7170738" y="3384550"/>
          <p14:tracePt t="34569" x="7205663" y="3384550"/>
          <p14:tracePt t="34586" x="7232650" y="3384550"/>
          <p14:tracePt t="34603" x="7259638" y="3375025"/>
          <p14:tracePt t="34620" x="7277100" y="3367088"/>
          <p14:tracePt t="34636" x="7304088" y="3367088"/>
          <p14:tracePt t="34653" x="7331075" y="3367088"/>
          <p14:tracePt t="34670" x="7385050" y="3367088"/>
          <p14:tracePt t="34686" x="7412038" y="3367088"/>
          <p14:tracePt t="34703" x="7439025" y="3367088"/>
          <p14:tracePt t="34720" x="7483475" y="3367088"/>
          <p14:tracePt t="34737" x="7500938" y="3367088"/>
          <p14:tracePt t="34753" x="7537450" y="3367088"/>
          <p14:tracePt t="34771" x="7562850" y="3367088"/>
          <p14:tracePt t="34790" x="7608888" y="3367088"/>
          <p14:tracePt t="34803" x="7634288" y="3367088"/>
          <p14:tracePt t="34820" x="7653338" y="3367088"/>
          <p14:tracePt t="34837" x="7680325" y="3367088"/>
          <p14:tracePt t="34854" x="7697788" y="3367088"/>
          <p14:tracePt t="34870" x="7715250" y="3367088"/>
          <p14:tracePt t="34887" x="7732713" y="3367088"/>
          <p14:tracePt t="34904" x="7759700" y="3367088"/>
          <p14:tracePt t="34920" x="7769225" y="3367088"/>
          <p14:tracePt t="34937" x="7777163" y="3367088"/>
          <p14:tracePt t="34953" x="7796213" y="3367088"/>
          <p14:tracePt t="34970" x="7804150" y="3367088"/>
          <p14:tracePt t="34987" x="7813675" y="3367088"/>
          <p14:tracePt t="35020" x="7823200" y="3367088"/>
          <p14:tracePt t="35037" x="7831138" y="3367088"/>
          <p14:tracePt t="35117" x="7831138" y="3357563"/>
          <p14:tracePt t="35123" x="7823200" y="3348038"/>
          <p14:tracePt t="43121" x="7786688" y="3348038"/>
          <p14:tracePt t="43127" x="7759700" y="3348038"/>
          <p14:tracePt t="43137" x="7742238" y="3348038"/>
          <p14:tracePt t="43154" x="7661275" y="3348038"/>
          <p14:tracePt t="43170" x="7589838" y="3348038"/>
          <p14:tracePt t="43188" x="7473950" y="3348038"/>
          <p14:tracePt t="43204" x="7385050" y="3348038"/>
          <p14:tracePt t="43221" x="7331075" y="3348038"/>
          <p14:tracePt t="43237" x="7286625" y="3348038"/>
          <p14:tracePt t="43254" x="7259638" y="3348038"/>
          <p14:tracePt t="43270" x="7215188" y="3348038"/>
          <p14:tracePt t="43287" x="7188200" y="3348038"/>
          <p14:tracePt t="43304" x="7108825" y="3348038"/>
          <p14:tracePt t="43320" x="7027863" y="3348038"/>
          <p14:tracePt t="43338" x="6956425" y="3340100"/>
          <p14:tracePt t="43353" x="6919913" y="3340100"/>
          <p14:tracePt t="43370" x="6894513" y="3340100"/>
          <p14:tracePt t="43387" x="6867525" y="3340100"/>
          <p14:tracePt t="43403" x="6848475" y="3340100"/>
          <p14:tracePt t="43420" x="6804025" y="3340100"/>
          <p14:tracePt t="43436" x="6777038" y="3340100"/>
          <p14:tracePt t="43453" x="6759575" y="3348038"/>
          <p14:tracePt t="43470" x="6715125" y="3357563"/>
          <p14:tracePt t="43486" x="6688138" y="3367088"/>
          <p14:tracePt t="43503" x="6653213" y="3367088"/>
          <p14:tracePt t="43520" x="6634163" y="3375025"/>
          <p14:tracePt t="43536" x="6608763" y="3384550"/>
          <p14:tracePt t="43553" x="6599238" y="3384550"/>
          <p14:tracePt t="43569" x="6589713" y="3394075"/>
          <p14:tracePt t="43586" x="6581775" y="3394075"/>
          <p14:tracePt t="43603" x="6572250" y="3394075"/>
          <p14:tracePt t="43620" x="6554788" y="3394075"/>
          <p14:tracePt t="43639" x="6545263" y="3394075"/>
          <p14:tracePt t="43653" x="6537325" y="3394075"/>
          <p14:tracePt t="43707" x="6537325" y="3384550"/>
          <p14:tracePt t="43721" x="6545263" y="3384550"/>
          <p14:tracePt t="43741" x="6545263" y="3375025"/>
          <p14:tracePt t="43755" x="6554788" y="3367088"/>
          <p14:tracePt t="43776" x="6562725" y="3367088"/>
          <p14:tracePt t="43789" x="6562725" y="3357563"/>
          <p14:tracePt t="43797" x="6572250" y="3357563"/>
          <p14:tracePt t="43803" x="6581775" y="3357563"/>
          <p14:tracePt t="43820" x="6589713" y="3357563"/>
          <p14:tracePt t="43836" x="6599238" y="3357563"/>
          <p14:tracePt t="43853" x="6608763" y="3357563"/>
          <p14:tracePt t="43870" x="6626225" y="3357563"/>
          <p14:tracePt t="43886" x="6653213" y="3357563"/>
          <p14:tracePt t="43903" x="6661150" y="3357563"/>
          <p14:tracePt t="43920" x="6688138" y="3357563"/>
          <p14:tracePt t="43936" x="6697663" y="3357563"/>
          <p14:tracePt t="43953" x="6715125" y="3357563"/>
          <p14:tracePt t="43969" x="6724650" y="3357563"/>
          <p14:tracePt t="43987" x="6732588" y="3357563"/>
          <p14:tracePt t="44003" x="6742113" y="3357563"/>
          <p14:tracePt t="44020" x="6751638" y="3357563"/>
          <p14:tracePt t="44036" x="6759575" y="3357563"/>
          <p14:tracePt t="44070" x="6769100" y="3357563"/>
          <p14:tracePt t="44104" x="6777038" y="3357563"/>
          <p14:tracePt t="44118" x="6786563" y="3357563"/>
          <p14:tracePt t="44145" x="6796088" y="3357563"/>
          <p14:tracePt t="44179" x="6804025" y="3357563"/>
          <p14:tracePt t="44213" x="6813550" y="3357563"/>
          <p14:tracePt t="44227" x="6823075" y="3357563"/>
          <p14:tracePt t="44261" x="6831013" y="3357563"/>
          <p14:tracePt t="44282" x="6840538" y="3357563"/>
          <p14:tracePt t="44295" x="6848475" y="3357563"/>
          <p14:tracePt t="44302" x="6858000" y="3357563"/>
          <p14:tracePt t="44323" x="6867525" y="3357563"/>
          <p14:tracePt t="44337" x="6875463" y="3357563"/>
          <p14:tracePt t="44350" x="6884988" y="3357563"/>
          <p14:tracePt t="44357" x="6894513" y="3357563"/>
          <p14:tracePt t="44370" x="6902450" y="3357563"/>
          <p14:tracePt t="44386" x="6919913" y="3357563"/>
          <p14:tracePt t="44403" x="6938963" y="3348038"/>
          <p14:tracePt t="44420" x="6965950" y="3348038"/>
          <p14:tracePt t="44436" x="6991350" y="3340100"/>
          <p14:tracePt t="44453" x="7018338" y="3340100"/>
          <p14:tracePt t="44469" x="7037388" y="3340100"/>
          <p14:tracePt t="44486" x="7062788" y="3330575"/>
          <p14:tracePt t="44503" x="7081838" y="3330575"/>
          <p14:tracePt t="44519" x="7108825" y="3330575"/>
          <p14:tracePt t="44536" x="7126288" y="3330575"/>
          <p14:tracePt t="44553" x="7143750" y="3330575"/>
          <p14:tracePt t="44569" x="7161213" y="3330575"/>
          <p14:tracePt t="44586" x="7170738" y="3330575"/>
          <p14:tracePt t="44603" x="7188200" y="3330575"/>
          <p14:tracePt t="44620" x="7197725" y="3340100"/>
          <p14:tracePt t="44637" x="7224713" y="3348038"/>
          <p14:tracePt t="44653" x="7242175" y="3357563"/>
          <p14:tracePt t="44670" x="7259638" y="3367088"/>
          <p14:tracePt t="44686" x="7286625" y="3384550"/>
          <p14:tracePt t="44703" x="7304088" y="3394075"/>
          <p14:tracePt t="44720" x="7340600" y="3402013"/>
          <p14:tracePt t="44736" x="7358063" y="3411538"/>
          <p14:tracePt t="44753" x="7375525" y="3411538"/>
          <p14:tracePt t="44769" x="7394575" y="3411538"/>
          <p14:tracePt t="44803" x="7412038" y="3411538"/>
          <p14:tracePt t="44836" x="7429500" y="3411538"/>
          <p14:tracePt t="44870" x="7446963" y="3411538"/>
          <p14:tracePt t="44887" x="7456488" y="3411538"/>
          <p14:tracePt t="44905" x="7466013" y="3411538"/>
          <p14:tracePt t="44920" x="7473950" y="3411538"/>
          <p14:tracePt t="44937" x="7483475" y="3411538"/>
          <p14:tracePt t="44953" x="7491413" y="3402013"/>
          <p14:tracePt t="44970" x="7500938" y="3402013"/>
          <p14:tracePt t="45004" x="7510463" y="3402013"/>
          <p14:tracePt t="45029" x="7518400" y="3402013"/>
          <p14:tracePt t="45042" x="7518400" y="3394075"/>
          <p14:tracePt t="45063" x="7527925" y="3394075"/>
          <p14:tracePt t="45090" x="7537450" y="3394075"/>
          <p14:tracePt t="45111" x="7545388" y="3394075"/>
          <p14:tracePt t="45131" x="7554913" y="3394075"/>
          <p14:tracePt t="45145" x="7562850" y="3394075"/>
          <p14:tracePt t="45158" x="7572375" y="3394075"/>
          <p14:tracePt t="45172" x="7581900" y="3394075"/>
          <p14:tracePt t="45186" x="7589838" y="3394075"/>
          <p14:tracePt t="45192" x="7599363" y="3394075"/>
          <p14:tracePt t="45203" x="7608888" y="3394075"/>
          <p14:tracePt t="45220" x="7616825" y="3384550"/>
          <p14:tracePt t="45237" x="7626350" y="3384550"/>
          <p14:tracePt t="45253" x="7634288" y="3384550"/>
          <p14:tracePt t="45270" x="7643813" y="3384550"/>
          <p14:tracePt t="45288" x="7653338" y="3384550"/>
          <p14:tracePt t="45303" x="7661275" y="3384550"/>
          <p14:tracePt t="45460" x="7653338" y="33845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1EC4A0CA-D0E0-4E8B-9AC9-E57BB481011A}"/>
              </a:ext>
            </a:extLst>
          </p:cNvPr>
          <p:cNvSpPr/>
          <p:nvPr/>
        </p:nvSpPr>
        <p:spPr>
          <a:xfrm>
            <a:off x="1620980" y="290096"/>
            <a:ext cx="8285020" cy="1418202"/>
          </a:xfrm>
          <a:prstGeom prst="horizontalScroll">
            <a:avLst>
              <a:gd name="adj" fmla="val 1355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Limit </a:t>
            </a:r>
            <a:r>
              <a:rPr lang="en-US" sz="2800" b="1" dirty="0" err="1"/>
              <a:t>Fungsi</a:t>
            </a:r>
            <a:r>
              <a:rPr lang="en-US" sz="2800" b="1" dirty="0"/>
              <a:t> </a:t>
            </a:r>
            <a:r>
              <a:rPr lang="en-US" sz="2800" b="1" dirty="0" err="1"/>
              <a:t>Aljabar</a:t>
            </a:r>
            <a:r>
              <a:rPr lang="en-US" sz="2800" b="1" dirty="0"/>
              <a:t> Yang </a:t>
            </a:r>
            <a:r>
              <a:rPr lang="en-US" sz="2800" b="1" dirty="0" err="1"/>
              <a:t>Berbentuk</a:t>
            </a:r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585C31-DC8A-4F18-9626-9F7C6C67F602}"/>
                  </a:ext>
                </a:extLst>
              </p:cNvPr>
              <p:cNvSpPr txBox="1"/>
              <p:nvPr/>
            </p:nvSpPr>
            <p:spPr>
              <a:xfrm>
                <a:off x="720436" y="1955155"/>
                <a:ext cx="10363200" cy="1496372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Perhitungan limit </a:t>
                </a:r>
                <a:r>
                  <a:rPr lang="en-US" dirty="0" err="1"/>
                  <a:t>fungsi</a:t>
                </a:r>
                <a:r>
                  <a:rPr lang="en-US" dirty="0"/>
                  <a:t> yang </a:t>
                </a:r>
                <a:r>
                  <a:rPr lang="en-US" dirty="0" err="1"/>
                  <a:t>berbentuk</a:t>
                </a:r>
                <a:r>
                  <a:rPr lang="en-US" dirty="0"/>
                  <a:t>                   </a:t>
                </a:r>
                <a:r>
                  <a:rPr lang="en-US" dirty="0" err="1"/>
                  <a:t>jika</a:t>
                </a:r>
                <a:r>
                  <a:rPr lang="en-US" dirty="0"/>
                  <a:t> </a:t>
                </a:r>
                <a:r>
                  <a:rPr lang="en-US" dirty="0" err="1"/>
                  <a:t>disubstitusikan</a:t>
                </a:r>
                <a:r>
                  <a:rPr lang="en-US" dirty="0"/>
                  <a:t> </a:t>
                </a:r>
                <a:r>
                  <a:rPr lang="en-US" dirty="0" err="1"/>
                  <a:t>langsung</a:t>
                </a:r>
                <a:r>
                  <a:rPr lang="en-US" dirty="0"/>
                  <a:t> </a:t>
                </a:r>
                <a:r>
                  <a:rPr lang="en-US" dirty="0" err="1"/>
                  <a:t>akan</a:t>
                </a:r>
                <a:r>
                  <a:rPr lang="en-US" dirty="0"/>
                  <a:t> </a:t>
                </a:r>
                <a:r>
                  <a:rPr lang="en-US" dirty="0" err="1"/>
                  <a:t>menghasilkan</a:t>
                </a:r>
                <a:r>
                  <a:rPr lang="en-US" dirty="0"/>
                  <a:t> </a:t>
                </a:r>
                <a:r>
                  <a:rPr lang="en-US" dirty="0" err="1"/>
                  <a:t>bentuk</a:t>
                </a:r>
                <a:r>
                  <a:rPr lang="en-US" dirty="0"/>
                  <a:t> </a:t>
                </a:r>
                <a:r>
                  <a:rPr lang="en-US" dirty="0" err="1"/>
                  <a:t>tak</a:t>
                </a:r>
                <a:r>
                  <a:rPr lang="en-US" dirty="0"/>
                  <a:t> </a:t>
                </a:r>
                <a:r>
                  <a:rPr lang="en-US" dirty="0" err="1"/>
                  <a:t>tentu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Sehingga</a:t>
                </a:r>
                <a:r>
                  <a:rPr lang="en-US" dirty="0"/>
                  <a:t> </a:t>
                </a:r>
                <a:r>
                  <a:rPr lang="en-US" dirty="0" err="1"/>
                  <a:t>perhitungannya</a:t>
                </a:r>
                <a:r>
                  <a:rPr lang="en-US" dirty="0"/>
                  <a:t> </a:t>
                </a:r>
                <a:r>
                  <a:rPr lang="en-US" dirty="0" err="1"/>
                  <a:t>dilakukan</a:t>
                </a:r>
                <a:r>
                  <a:rPr lang="en-US" dirty="0"/>
                  <a:t> </a:t>
                </a:r>
                <a:r>
                  <a:rPr lang="en-US" dirty="0" err="1"/>
                  <a:t>dengan</a:t>
                </a:r>
                <a:r>
                  <a:rPr lang="en-US" dirty="0"/>
                  <a:t> </a:t>
                </a:r>
                <a:r>
                  <a:rPr lang="en-US" dirty="0" err="1"/>
                  <a:t>cara</a:t>
                </a:r>
                <a:r>
                  <a:rPr lang="en-US" dirty="0"/>
                  <a:t> </a:t>
                </a:r>
                <a:r>
                  <a:rPr lang="en-US" dirty="0" err="1"/>
                  <a:t>membagi</a:t>
                </a:r>
                <a:r>
                  <a:rPr lang="en-US" dirty="0"/>
                  <a:t> </a:t>
                </a:r>
                <a:r>
                  <a:rPr lang="en-US" dirty="0" err="1"/>
                  <a:t>pembilang</a:t>
                </a:r>
                <a:r>
                  <a:rPr lang="en-US" dirty="0"/>
                  <a:t> f(x) dan </a:t>
                </a:r>
                <a:r>
                  <a:rPr lang="en-US" dirty="0" err="1"/>
                  <a:t>penyebut</a:t>
                </a:r>
                <a:r>
                  <a:rPr lang="en-US" dirty="0"/>
                  <a:t> g(x) </a:t>
                </a:r>
                <a:r>
                  <a:rPr lang="en-US" dirty="0" err="1"/>
                  <a:t>dengan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yang mana n </a:t>
                </a:r>
                <a:r>
                  <a:rPr lang="en-US" dirty="0" err="1"/>
                  <a:t>adalah</a:t>
                </a:r>
                <a:r>
                  <a:rPr lang="en-US" dirty="0"/>
                  <a:t> </a:t>
                </a:r>
                <a:r>
                  <a:rPr lang="en-US" dirty="0" err="1"/>
                  <a:t>pangkat</a:t>
                </a:r>
                <a:r>
                  <a:rPr lang="en-US" dirty="0"/>
                  <a:t> </a:t>
                </a:r>
                <a:r>
                  <a:rPr lang="en-US" dirty="0" err="1"/>
                  <a:t>tertinggi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</a:t>
                </a:r>
                <a:r>
                  <a:rPr lang="en-US" dirty="0" err="1"/>
                  <a:t>pembilang</a:t>
                </a:r>
                <a:r>
                  <a:rPr lang="en-US" dirty="0"/>
                  <a:t> f(x) </a:t>
                </a:r>
                <a:r>
                  <a:rPr lang="en-US" dirty="0" err="1"/>
                  <a:t>atau</a:t>
                </a:r>
                <a:r>
                  <a:rPr lang="en-US" dirty="0"/>
                  <a:t> </a:t>
                </a:r>
                <a:r>
                  <a:rPr lang="en-US" dirty="0" err="1"/>
                  <a:t>penyebut</a:t>
                </a:r>
                <a:r>
                  <a:rPr lang="en-US" dirty="0"/>
                  <a:t> g(x). </a:t>
                </a:r>
                <a:endParaRPr lang="en-ID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C585C31-DC8A-4F18-9626-9F7C6C67F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6" y="1955155"/>
                <a:ext cx="10363200" cy="1496372"/>
              </a:xfrm>
              <a:prstGeom prst="rect">
                <a:avLst/>
              </a:prstGeom>
              <a:blipFill>
                <a:blip r:embed="rId5"/>
                <a:stretch>
                  <a:fillRect l="-411" r="-470" b="-5263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B13E-7655-4A21-BF1E-7B361AD327CE}"/>
                  </a:ext>
                </a:extLst>
              </p:cNvPr>
              <p:cNvSpPr txBox="1"/>
              <p:nvPr/>
            </p:nvSpPr>
            <p:spPr>
              <a:xfrm>
                <a:off x="4807527" y="1982865"/>
                <a:ext cx="499850" cy="5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b="1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sz="16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B13E-7655-4A21-BF1E-7B361AD3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527" y="1982865"/>
                <a:ext cx="499850" cy="512704"/>
              </a:xfrm>
              <a:prstGeom prst="rect">
                <a:avLst/>
              </a:prstGeom>
              <a:blipFill>
                <a:blip r:embed="rId6"/>
                <a:stretch>
                  <a:fillRect l="-1220" r="-6097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0D4A21-028A-4BF9-8CF1-A8AF808F93A5}"/>
                  </a:ext>
                </a:extLst>
              </p:cNvPr>
              <p:cNvSpPr txBox="1"/>
              <p:nvPr/>
            </p:nvSpPr>
            <p:spPr>
              <a:xfrm>
                <a:off x="8139547" y="614700"/>
                <a:ext cx="1295400" cy="768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24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2400" b="1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ID" sz="2400" b="1" i="1"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0D4A21-028A-4BF9-8CF1-A8AF808F9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547" y="614700"/>
                <a:ext cx="1295400" cy="7689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AD59A75B-84EE-48D9-A070-5577BBFB921E}"/>
                  </a:ext>
                </a:extLst>
              </p:cNvPr>
              <p:cNvSpPr/>
              <p:nvPr/>
            </p:nvSpPr>
            <p:spPr>
              <a:xfrm>
                <a:off x="1620980" y="3636737"/>
                <a:ext cx="5001491" cy="2452254"/>
              </a:xfrm>
              <a:prstGeom prst="cloud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Dalam </a:t>
                </a:r>
                <a:r>
                  <a:rPr lang="en-US" dirty="0" err="1"/>
                  <a:t>perhitungan</a:t>
                </a:r>
                <a:r>
                  <a:rPr lang="en-US" dirty="0"/>
                  <a:t> limit </a:t>
                </a:r>
                <a:r>
                  <a:rPr lang="en-US" dirty="0" err="1"/>
                  <a:t>fungsi</a:t>
                </a:r>
                <a:r>
                  <a:rPr lang="en-US" dirty="0"/>
                  <a:t> </a:t>
                </a:r>
                <a:r>
                  <a:rPr lang="en-US" dirty="0" err="1"/>
                  <a:t>aljabar</a:t>
                </a:r>
                <a:r>
                  <a:rPr lang="en-US" dirty="0"/>
                  <a:t> </a:t>
                </a:r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ID" dirty="0"/>
                  <a:t>, </a:t>
                </a:r>
                <a:r>
                  <a:rPr lang="en-ID" dirty="0" err="1"/>
                  <a:t>berlaku</a:t>
                </a:r>
                <a:r>
                  <a:rPr lang="en-ID" dirty="0"/>
                  <a:t> :</a:t>
                </a:r>
              </a:p>
              <a:p>
                <a:pPr algn="ctr"/>
                <a:endParaRPr lang="en-ID" dirty="0"/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ID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ID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ID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ID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r>
                  <a:rPr lang="en-ID" dirty="0"/>
                  <a:t> </a:t>
                </a:r>
              </a:p>
              <a:p>
                <a:pPr algn="ctr"/>
                <a:r>
                  <a:rPr lang="en-ID" dirty="0"/>
                  <a:t>Dimana : n </a:t>
                </a:r>
                <a14:m>
                  <m:oMath xmlns:m="http://schemas.openxmlformats.org/officeDocument/2006/math">
                    <m:r>
                      <a:rPr lang="en-ID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ID" dirty="0"/>
                  <a:t> B ; a </a:t>
                </a:r>
                <a14:m>
                  <m:oMath xmlns:m="http://schemas.openxmlformats.org/officeDocument/2006/math">
                    <m:r>
                      <a:rPr lang="en-ID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ID" dirty="0"/>
                  <a:t> R</a:t>
                </a:r>
              </a:p>
              <a:p>
                <a:pPr algn="ctr"/>
                <a:endParaRPr lang="en-ID" dirty="0"/>
              </a:p>
            </p:txBody>
          </p:sp>
        </mc:Choice>
        <mc:Fallback xmlns=""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AD59A75B-84EE-48D9-A070-5577BBFB9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980" y="3636737"/>
                <a:ext cx="5001491" cy="2452254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A07E36A-A41F-40F6-94B1-6F3916FBD389}"/>
              </a:ext>
            </a:extLst>
          </p:cNvPr>
          <p:cNvSpPr txBox="1"/>
          <p:nvPr/>
        </p:nvSpPr>
        <p:spPr>
          <a:xfrm>
            <a:off x="1149927" y="3945241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Catatan</a:t>
            </a:r>
            <a:r>
              <a:rPr lang="en-US" dirty="0"/>
              <a:t>:</a:t>
            </a:r>
            <a:endParaRPr lang="en-ID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7EFC22-7EB2-4FE2-B717-FB47B76DA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79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45"/>
    </mc:Choice>
    <mc:Fallback>
      <p:transition spd="slow" advTm="14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9072" x="366713" y="5037138"/>
          <p14:tracePt t="11799" x="366713" y="5010150"/>
          <p14:tracePt t="11806" x="374650" y="4956175"/>
          <p14:tracePt t="11813" x="401638" y="4911725"/>
          <p14:tracePt t="11827" x="419100" y="4867275"/>
          <p14:tracePt t="11955" x="455613" y="4776788"/>
          <p14:tracePt t="11962" x="554038" y="4375150"/>
          <p14:tracePt t="11968" x="669925" y="3848100"/>
          <p14:tracePt t="11977" x="704850" y="3660775"/>
          <p14:tracePt t="11994" x="723900" y="3536950"/>
          <p14:tracePt t="12010" x="731838" y="3446463"/>
          <p14:tracePt t="12027" x="741363" y="3384550"/>
          <p14:tracePt t="12044" x="758825" y="3286125"/>
          <p14:tracePt t="12060" x="768350" y="3224213"/>
          <p14:tracePt t="12077" x="785813" y="3143250"/>
          <p14:tracePt t="12093" x="795338" y="3108325"/>
          <p14:tracePt t="12110" x="803275" y="3027363"/>
          <p14:tracePt t="12127" x="911225" y="2741613"/>
          <p14:tracePt t="12143" x="1000125" y="2571750"/>
          <p14:tracePt t="12160" x="1071563" y="2419350"/>
          <p14:tracePt t="12177" x="1098550" y="2366963"/>
          <p14:tracePt t="12194" x="1125538" y="2322513"/>
          <p14:tracePt t="12210" x="1133475" y="2295525"/>
          <p14:tracePt t="12227" x="1133475" y="2286000"/>
          <p14:tracePt t="12243" x="1143000" y="2276475"/>
          <p14:tracePt t="12260" x="1143000" y="2268538"/>
          <p14:tracePt t="12531" x="1152525" y="2268538"/>
          <p14:tracePt t="12538" x="1160463" y="2268538"/>
          <p14:tracePt t="12552" x="1169988" y="2268538"/>
          <p14:tracePt t="12561" x="1179513" y="2268538"/>
          <p14:tracePt t="12578" x="1204913" y="2268538"/>
          <p14:tracePt t="12594" x="1231900" y="2276475"/>
          <p14:tracePt t="12612" x="1268413" y="2286000"/>
          <p14:tracePt t="12627" x="1285875" y="2286000"/>
          <p14:tracePt t="12644" x="1312863" y="2295525"/>
          <p14:tracePt t="12661" x="1357313" y="2295525"/>
          <p14:tracePt t="12677" x="1401763" y="2303463"/>
          <p14:tracePt t="12695" x="1465263" y="2303463"/>
          <p14:tracePt t="12711" x="1490663" y="2312988"/>
          <p14:tracePt t="12729" x="1517650" y="2312988"/>
          <p14:tracePt t="12744" x="1554163" y="2312988"/>
          <p14:tracePt t="12761" x="1571625" y="2312988"/>
          <p14:tracePt t="12777" x="1633538" y="2322513"/>
          <p14:tracePt t="12794" x="1704975" y="2322513"/>
          <p14:tracePt t="12811" x="1785938" y="2330450"/>
          <p14:tracePt t="12828" x="1847850" y="2330450"/>
          <p14:tracePt t="12845" x="1866900" y="2330450"/>
          <p14:tracePt t="12860" x="1893888" y="2330450"/>
          <p14:tracePt t="12877" x="1901825" y="2330450"/>
          <p14:tracePt t="12893" x="1919288" y="2339975"/>
          <p14:tracePt t="12910" x="1946275" y="2347913"/>
          <p14:tracePt t="12927" x="1965325" y="2347913"/>
          <p14:tracePt t="12943" x="1982788" y="2357438"/>
          <p14:tracePt t="12960" x="2000250" y="2357438"/>
          <p14:tracePt t="12977" x="2009775" y="2357438"/>
          <p14:tracePt t="12994" x="2017713" y="2357438"/>
          <p14:tracePt t="13337" x="2036763" y="2366963"/>
          <p14:tracePt t="13345" x="2081213" y="2374900"/>
          <p14:tracePt t="13351" x="2108200" y="2374900"/>
          <p14:tracePt t="13360" x="2125663" y="2384425"/>
          <p14:tracePt t="13377" x="2179638" y="2401888"/>
          <p14:tracePt t="13394" x="2259013" y="2411413"/>
          <p14:tracePt t="13410" x="2312988" y="2419350"/>
          <p14:tracePt t="13427" x="2366963" y="2428875"/>
          <p14:tracePt t="13443" x="2393950" y="2428875"/>
          <p14:tracePt t="13460" x="2419350" y="2428875"/>
          <p14:tracePt t="13477" x="2438400" y="2438400"/>
          <p14:tracePt t="13494" x="2465388" y="2438400"/>
          <p14:tracePt t="13510" x="2490788" y="2438400"/>
          <p14:tracePt t="13527" x="2517775" y="2438400"/>
          <p14:tracePt t="13543" x="2554288" y="2446338"/>
          <p14:tracePt t="13560" x="2589213" y="2446338"/>
          <p14:tracePt t="13577" x="2633663" y="2446338"/>
          <p14:tracePt t="13593" x="2679700" y="2446338"/>
          <p14:tracePt t="13610" x="2714625" y="2446338"/>
          <p14:tracePt t="13627" x="2759075" y="2446338"/>
          <p14:tracePt t="13644" x="2795588" y="2446338"/>
          <p14:tracePt t="13660" x="2822575" y="2446338"/>
          <p14:tracePt t="13677" x="2840038" y="2446338"/>
          <p14:tracePt t="13693" x="2867025" y="2446338"/>
          <p14:tracePt t="13710" x="2884488" y="2446338"/>
          <p14:tracePt t="13727" x="2911475" y="2446338"/>
          <p14:tracePt t="13743" x="2946400" y="2446338"/>
          <p14:tracePt t="13760" x="3036888" y="2446338"/>
          <p14:tracePt t="13777" x="3143250" y="2446338"/>
          <p14:tracePt t="13793" x="3232150" y="2438400"/>
          <p14:tracePt t="13810" x="3303588" y="2438400"/>
          <p14:tracePt t="13827" x="3330575" y="2438400"/>
          <p14:tracePt t="13843" x="3357563" y="2438400"/>
          <p14:tracePt t="13860" x="3375025" y="2438400"/>
          <p14:tracePt t="13877" x="3402013" y="2438400"/>
          <p14:tracePt t="13893" x="3411538" y="2438400"/>
          <p14:tracePt t="13910" x="3429000" y="2438400"/>
          <p14:tracePt t="13927" x="3438525" y="2438400"/>
          <p14:tracePt t="13944" x="3446463" y="2438400"/>
          <p14:tracePt t="14323" x="3517900" y="2438400"/>
          <p14:tracePt t="14330" x="3589338" y="2428875"/>
          <p14:tracePt t="14344" x="3679825" y="2411413"/>
          <p14:tracePt t="14361" x="3724275" y="2401888"/>
          <p14:tracePt t="14377" x="3741738" y="2401888"/>
          <p14:tracePt t="14394" x="3759200" y="2401888"/>
          <p14:tracePt t="14411" x="3776663" y="2401888"/>
          <p14:tracePt t="14427" x="3803650" y="2401888"/>
          <p14:tracePt t="14445" x="3830638" y="2401888"/>
          <p14:tracePt t="14461" x="3875088" y="2401888"/>
          <p14:tracePt t="14477" x="3902075" y="2411413"/>
          <p14:tracePt t="14494" x="3946525" y="2411413"/>
          <p14:tracePt t="14511" x="3956050" y="2411413"/>
          <p14:tracePt t="14528" x="3983038" y="2411413"/>
          <p14:tracePt t="14544" x="3990975" y="2411413"/>
          <p14:tracePt t="14562" x="4010025" y="2411413"/>
          <p14:tracePt t="14577" x="4027488" y="2411413"/>
          <p14:tracePt t="14594" x="4044950" y="2419350"/>
          <p14:tracePt t="14611" x="4062413" y="2419350"/>
          <p14:tracePt t="14627" x="4089400" y="2419350"/>
          <p14:tracePt t="14644" x="4116388" y="2428875"/>
          <p14:tracePt t="14661" x="4133850" y="2438400"/>
          <p14:tracePt t="14678" x="4187825" y="2438400"/>
          <p14:tracePt t="14694" x="4214813" y="2446338"/>
          <p14:tracePt t="14711" x="4259263" y="2455863"/>
          <p14:tracePt t="14727" x="4330700" y="2455863"/>
          <p14:tracePt t="14744" x="4384675" y="2455863"/>
          <p14:tracePt t="14761" x="4446588" y="2473325"/>
          <p14:tracePt t="14777" x="4483100" y="2482850"/>
          <p14:tracePt t="14795" x="4527550" y="2482850"/>
          <p14:tracePt t="14811" x="4554538" y="2482850"/>
          <p14:tracePt t="14828" x="4581525" y="2482850"/>
          <p14:tracePt t="14844" x="4589463" y="2482850"/>
          <p14:tracePt t="14860" x="4598988" y="2482850"/>
          <p14:tracePt t="14877" x="4616450" y="2482850"/>
          <p14:tracePt t="14910" x="4616450" y="2473325"/>
          <p14:tracePt t="15254" x="4652963" y="2465388"/>
          <p14:tracePt t="15261" x="4679950" y="2455863"/>
          <p14:tracePt t="15267" x="4705350" y="2446338"/>
          <p14:tracePt t="15277" x="4724400" y="2438400"/>
          <p14:tracePt t="15294" x="4768850" y="2428875"/>
          <p14:tracePt t="15311" x="4813300" y="2419350"/>
          <p14:tracePt t="15328" x="4884738" y="2401888"/>
          <p14:tracePt t="15344" x="4929188" y="2401888"/>
          <p14:tracePt t="15362" x="4973638" y="2393950"/>
          <p14:tracePt t="15377" x="4991100" y="2384425"/>
          <p14:tracePt t="15394" x="5010150" y="2384425"/>
          <p14:tracePt t="15410" x="5018088" y="2384425"/>
          <p14:tracePt t="15427" x="5027613" y="2384425"/>
          <p14:tracePt t="15443" x="5037138" y="2384425"/>
          <p14:tracePt t="15512" x="5037138" y="2374900"/>
          <p14:tracePt t="15581" x="5045075" y="2374900"/>
          <p14:tracePt t="15595" x="5045075" y="2366963"/>
          <p14:tracePt t="15608" x="5054600" y="2366963"/>
          <p14:tracePt t="15629" x="5062538" y="2366963"/>
          <p14:tracePt t="15636" x="5072063" y="2357438"/>
          <p14:tracePt t="15649" x="5081588" y="2357438"/>
          <p14:tracePt t="15663" x="5089525" y="2357438"/>
          <p14:tracePt t="15684" x="5099050" y="2357438"/>
          <p14:tracePt t="15694" x="5108575" y="2357438"/>
          <p14:tracePt t="15710" x="5116513" y="2357438"/>
          <p14:tracePt t="15738" x="5126038" y="2357438"/>
          <p14:tracePt t="15847" x="5126038" y="2347913"/>
          <p14:tracePt t="15854" x="5133975" y="2347913"/>
          <p14:tracePt t="15868" x="5143500" y="2347913"/>
          <p14:tracePt t="15877" x="5143500" y="2339975"/>
          <p14:tracePt t="15893" x="5160963" y="2330450"/>
          <p14:tracePt t="15910" x="5224463" y="2295525"/>
          <p14:tracePt t="15927" x="5251450" y="2276475"/>
          <p14:tracePt t="15943" x="5276850" y="2259013"/>
          <p14:tracePt t="15960" x="5295900" y="2251075"/>
          <p14:tracePt t="15977" x="5313363" y="2241550"/>
          <p14:tracePt t="15994" x="5322888" y="2232025"/>
          <p14:tracePt t="16027" x="5330825" y="2224088"/>
          <p14:tracePt t="16067" x="5340350" y="2224088"/>
          <p14:tracePt t="16077" x="5340350" y="2214563"/>
          <p14:tracePt t="16094" x="5348288" y="2214563"/>
          <p14:tracePt t="16110" x="5357813" y="2205038"/>
          <p14:tracePt t="16127" x="5367338" y="2205038"/>
          <p14:tracePt t="16143" x="5375275" y="2197100"/>
          <p14:tracePt t="16160" x="5394325" y="2197100"/>
          <p14:tracePt t="16177" x="5411788" y="2187575"/>
          <p14:tracePt t="16194" x="5419725" y="2179638"/>
          <p14:tracePt t="16211" x="5438775" y="2179638"/>
          <p14:tracePt t="16227" x="5456238" y="2179638"/>
          <p14:tracePt t="16245" x="5465763" y="2179638"/>
          <p14:tracePt t="16261" x="5473700" y="2179638"/>
          <p14:tracePt t="16294" x="5491163" y="2179638"/>
          <p14:tracePt t="16311" x="5500688" y="2179638"/>
          <p14:tracePt t="16327" x="5510213" y="2187575"/>
          <p14:tracePt t="16344" x="5518150" y="2187575"/>
          <p14:tracePt t="16362" x="5527675" y="2197100"/>
          <p14:tracePt t="16377" x="5537200" y="2197100"/>
          <p14:tracePt t="16395" x="5537200" y="2205038"/>
          <p14:tracePt t="16411" x="5545138" y="2205038"/>
          <p14:tracePt t="16427" x="5554663" y="2224088"/>
          <p14:tracePt t="16444" x="5572125" y="2224088"/>
          <p14:tracePt t="16461" x="5589588" y="2232025"/>
          <p14:tracePt t="16477" x="5599113" y="2241550"/>
          <p14:tracePt t="16494" x="5626100" y="2241550"/>
          <p14:tracePt t="16511" x="5661025" y="2259013"/>
          <p14:tracePt t="16527" x="5697538" y="2259013"/>
          <p14:tracePt t="16543" x="5705475" y="2268538"/>
          <p14:tracePt t="16561" x="5741988" y="2276475"/>
          <p14:tracePt t="16577" x="5751513" y="2276475"/>
          <p14:tracePt t="16594" x="5768975" y="2295525"/>
          <p14:tracePt t="16611" x="5776913" y="2295525"/>
          <p14:tracePt t="16629" x="5786438" y="2303463"/>
          <p14:tracePt t="16656" x="5795963" y="2303463"/>
          <p14:tracePt t="16677" x="5795963" y="2312988"/>
          <p14:tracePt t="16711" x="5795963" y="2322513"/>
          <p14:tracePt t="16717" x="5795963" y="2330450"/>
          <p14:tracePt t="16738" x="5795963" y="2339975"/>
          <p14:tracePt t="16752" x="5795963" y="2347913"/>
          <p14:tracePt t="16761" x="5795963" y="2357438"/>
          <p14:tracePt t="16778" x="5795963" y="2374900"/>
          <p14:tracePt t="16794" x="5795963" y="2393950"/>
          <p14:tracePt t="16811" x="5795963" y="2411413"/>
          <p14:tracePt t="16827" x="5795963" y="2438400"/>
          <p14:tracePt t="16844" x="5795963" y="2455863"/>
          <p14:tracePt t="16860" x="5795963" y="2473325"/>
          <p14:tracePt t="16877" x="5795963" y="2490788"/>
          <p14:tracePt t="16894" x="5795963" y="2509838"/>
          <p14:tracePt t="16927" x="5795963" y="2527300"/>
          <p14:tracePt t="16943" x="5786438" y="2536825"/>
          <p14:tracePt t="16960" x="5786438" y="2544763"/>
          <p14:tracePt t="16977" x="5776913" y="2562225"/>
          <p14:tracePt t="16993" x="5768975" y="2571750"/>
          <p14:tracePt t="17011" x="5768975" y="2581275"/>
          <p14:tracePt t="17027" x="5759450" y="2581275"/>
          <p14:tracePt t="17044" x="5759450" y="2589213"/>
          <p14:tracePt t="17061" x="5741988" y="2598738"/>
          <p14:tracePt t="17077" x="5732463" y="2608263"/>
          <p14:tracePt t="17094" x="5724525" y="2608263"/>
          <p14:tracePt t="17111" x="5715000" y="2608263"/>
          <p14:tracePt t="17135" x="5705475" y="2608263"/>
          <p14:tracePt t="17155" x="5697538" y="2608263"/>
          <p14:tracePt t="17183" x="5688013" y="2608263"/>
          <p14:tracePt t="17217" x="5680075" y="2608263"/>
          <p14:tracePt t="17244" x="5670550" y="2608263"/>
          <p14:tracePt t="17272" x="5661025" y="2608263"/>
          <p14:tracePt t="17286" x="5653088" y="2608263"/>
          <p14:tracePt t="17299" x="5643563" y="2608263"/>
          <p14:tracePt t="17313" x="5634038" y="2608263"/>
          <p14:tracePt t="17326" x="5626100" y="2608263"/>
          <p14:tracePt t="17341" x="5616575" y="2608263"/>
          <p14:tracePt t="17354" x="5608638" y="2598738"/>
          <p14:tracePt t="17361" x="5599113" y="2598738"/>
          <p14:tracePt t="17377" x="5581650" y="2598738"/>
          <p14:tracePt t="17393" x="5545138" y="2598738"/>
          <p14:tracePt t="17410" x="5500688" y="2598738"/>
          <p14:tracePt t="17427" x="5438775" y="2598738"/>
          <p14:tracePt t="17443" x="5394325" y="2598738"/>
          <p14:tracePt t="17460" x="5348288" y="2598738"/>
          <p14:tracePt t="17477" x="5286375" y="2598738"/>
          <p14:tracePt t="17494" x="5232400" y="2598738"/>
          <p14:tracePt t="17510" x="5187950" y="2598738"/>
          <p14:tracePt t="17527" x="5160963" y="2598738"/>
          <p14:tracePt t="17544" x="5133975" y="2598738"/>
          <p14:tracePt t="17560" x="5108575" y="2589213"/>
          <p14:tracePt t="17577" x="5089525" y="2589213"/>
          <p14:tracePt t="17579" x="5081588" y="2589213"/>
          <p14:tracePt t="17593" x="5072063" y="2589213"/>
          <p14:tracePt t="17610" x="5054600" y="2589213"/>
          <p14:tracePt t="17627" x="5045075" y="2589213"/>
          <p14:tracePt t="17644" x="5027613" y="2589213"/>
          <p14:tracePt t="17660" x="5018088" y="2581275"/>
          <p14:tracePt t="17677" x="5010150" y="2581275"/>
          <p14:tracePt t="17694" x="4991100" y="2571750"/>
          <p14:tracePt t="17710" x="4983163" y="2571750"/>
          <p14:tracePt t="17727" x="4973638" y="2562225"/>
          <p14:tracePt t="17743" x="4965700" y="2562225"/>
          <p14:tracePt t="17760" x="4965700" y="2554288"/>
          <p14:tracePt t="17777" x="4956175" y="2554288"/>
          <p14:tracePt t="17793" x="4946650" y="2554288"/>
          <p14:tracePt t="17827" x="4938713" y="2554288"/>
          <p14:tracePt t="17858" x="4938713" y="2544763"/>
          <p14:tracePt t="17969" x="4929188" y="2544763"/>
          <p14:tracePt t="18002" x="4919663" y="2544763"/>
          <p14:tracePt t="18043" x="4911725" y="2544763"/>
          <p14:tracePt t="18091" x="4911725" y="2536825"/>
          <p14:tracePt t="18208" x="4911725" y="2527300"/>
          <p14:tracePt t="18455" x="4911725" y="2517775"/>
          <p14:tracePt t="18483" x="4919663" y="2517775"/>
          <p14:tracePt t="18496" x="4929188" y="2517775"/>
          <p14:tracePt t="18551" x="4938713" y="2517775"/>
          <p14:tracePt t="18667" x="4946650" y="2517775"/>
          <p14:tracePt t="18722" x="4956175" y="2517775"/>
          <p14:tracePt t="18736" x="4965700" y="2517775"/>
          <p14:tracePt t="18770" x="4973638" y="2517775"/>
          <p14:tracePt t="18797" x="4983163" y="2517775"/>
          <p14:tracePt t="18831" x="4991100" y="2517775"/>
          <p14:tracePt t="18846" x="5000625" y="2517775"/>
          <p14:tracePt t="18864" x="5000625" y="2527300"/>
          <p14:tracePt t="18946" x="4991100" y="2527300"/>
          <p14:tracePt t="21506" x="5062538" y="2509838"/>
          <p14:tracePt t="21513" x="5205413" y="2446338"/>
          <p14:tracePt t="21519" x="5402263" y="2384425"/>
          <p14:tracePt t="21527" x="5626100" y="2312988"/>
          <p14:tracePt t="21544" x="5929313" y="2197100"/>
          <p14:tracePt t="21560" x="6313488" y="2133600"/>
          <p14:tracePt t="21577" x="6402388" y="2116138"/>
          <p14:tracePt t="21594" x="6456363" y="2108200"/>
          <p14:tracePt t="21610" x="6473825" y="2108200"/>
          <p14:tracePt t="21628" x="6518275" y="2108200"/>
          <p14:tracePt t="21644" x="6545263" y="2108200"/>
          <p14:tracePt t="21660" x="6562725" y="2108200"/>
          <p14:tracePt t="21677" x="6581775" y="2108200"/>
          <p14:tracePt t="21694" x="6599238" y="2108200"/>
          <p14:tracePt t="21710" x="6608763" y="2108200"/>
          <p14:tracePt t="21744" x="6616700" y="2108200"/>
          <p14:tracePt t="21772" x="6626225" y="2116138"/>
          <p14:tracePt t="21792" x="6634163" y="2116138"/>
          <p14:tracePt t="21799" x="6634163" y="2125663"/>
          <p14:tracePt t="21813" x="6634163" y="2133600"/>
          <p14:tracePt t="21827" x="6643688" y="2143125"/>
          <p14:tracePt t="21844" x="6653213" y="2152650"/>
          <p14:tracePt t="21860" x="6670675" y="2187575"/>
          <p14:tracePt t="21877" x="6697663" y="2214563"/>
          <p14:tracePt t="21894" x="6732588" y="2276475"/>
          <p14:tracePt t="21910" x="6759575" y="2312988"/>
          <p14:tracePt t="21927" x="6777038" y="2330450"/>
          <p14:tracePt t="21943" x="6804025" y="2347913"/>
          <p14:tracePt t="21960" x="6813550" y="2357438"/>
          <p14:tracePt t="21977" x="6831013" y="2384425"/>
          <p14:tracePt t="21993" x="6848475" y="2393950"/>
          <p14:tracePt t="22011" x="6867525" y="2411413"/>
          <p14:tracePt t="22027" x="6884988" y="2411413"/>
          <p14:tracePt t="22043" x="6902450" y="2419350"/>
          <p14:tracePt t="22060" x="6946900" y="2428875"/>
          <p14:tracePt t="22077" x="6965950" y="2438400"/>
          <p14:tracePt t="22093" x="7027863" y="2446338"/>
          <p14:tracePt t="22110" x="7054850" y="2455863"/>
          <p14:tracePt t="22127" x="7099300" y="2465388"/>
          <p14:tracePt t="22143" x="7116763" y="2465388"/>
          <p14:tracePt t="22161" x="7143750" y="2465388"/>
          <p14:tracePt t="22177" x="7161213" y="2465388"/>
          <p14:tracePt t="22193" x="7170738" y="2465388"/>
          <p14:tracePt t="22210" x="7180263" y="2473325"/>
          <p14:tracePt t="22227" x="7188200" y="2473325"/>
          <p14:tracePt t="22243" x="7197725" y="2473325"/>
          <p14:tracePt t="22260" x="7205663" y="2473325"/>
          <p14:tracePt t="22278" x="7224713" y="2473325"/>
          <p14:tracePt t="22310" x="7242175" y="2473325"/>
          <p14:tracePt t="22327" x="7251700" y="2473325"/>
          <p14:tracePt t="22343" x="7277100" y="2473325"/>
          <p14:tracePt t="22360" x="7313613" y="2473325"/>
          <p14:tracePt t="22377" x="7331075" y="2473325"/>
          <p14:tracePt t="22394" x="7385050" y="2473325"/>
          <p14:tracePt t="22410" x="7412038" y="2473325"/>
          <p14:tracePt t="22427" x="7446963" y="2473325"/>
          <p14:tracePt t="22443" x="7473950" y="2473325"/>
          <p14:tracePt t="22460" x="7500938" y="2473325"/>
          <p14:tracePt t="22477" x="7527925" y="2473325"/>
          <p14:tracePt t="22493" x="7545388" y="2473325"/>
          <p14:tracePt t="22510" x="7562850" y="2473325"/>
          <p14:tracePt t="22527" x="7572375" y="2473325"/>
          <p14:tracePt t="22544" x="7599363" y="2473325"/>
          <p14:tracePt t="22560" x="7608888" y="2473325"/>
          <p14:tracePt t="22577" x="7626350" y="2473325"/>
          <p14:tracePt t="22593" x="7653338" y="2473325"/>
          <p14:tracePt t="22610" x="7670800" y="2473325"/>
          <p14:tracePt t="22627" x="7705725" y="2473325"/>
          <p14:tracePt t="22644" x="7742238" y="2473325"/>
          <p14:tracePt t="22661" x="7786688" y="2473325"/>
          <p14:tracePt t="22677" x="7823200" y="2473325"/>
          <p14:tracePt t="22693" x="7858125" y="2473325"/>
          <p14:tracePt t="22710" x="7894638" y="2473325"/>
          <p14:tracePt t="22727" x="7912100" y="2473325"/>
          <p14:tracePt t="22743" x="7939088" y="2473325"/>
          <p14:tracePt t="22760" x="7956550" y="2473325"/>
          <p14:tracePt t="22777" x="7983538" y="2473325"/>
          <p14:tracePt t="22793" x="7991475" y="2473325"/>
          <p14:tracePt t="22810" x="8010525" y="2473325"/>
          <p14:tracePt t="22827" x="8045450" y="2473325"/>
          <p14:tracePt t="22844" x="8072438" y="2473325"/>
          <p14:tracePt t="22860" x="8116888" y="2473325"/>
          <p14:tracePt t="22877" x="8153400" y="2473325"/>
          <p14:tracePt t="22893" x="8188325" y="2473325"/>
          <p14:tracePt t="22910" x="8205788" y="2473325"/>
          <p14:tracePt t="22927" x="8242300" y="2465388"/>
          <p14:tracePt t="22943" x="8259763" y="2465388"/>
          <p14:tracePt t="22960" x="8286750" y="2465388"/>
          <p14:tracePt t="22977" x="8313738" y="2455863"/>
          <p14:tracePt t="22993" x="8323263" y="2455863"/>
          <p14:tracePt t="23010" x="8340725" y="2455863"/>
          <p14:tracePt t="23027" x="8358188" y="2455863"/>
          <p14:tracePt t="23044" x="8367713" y="2455863"/>
          <p14:tracePt t="23060" x="8385175" y="2455863"/>
          <p14:tracePt t="23077" x="8394700" y="2455863"/>
          <p14:tracePt t="23093" x="8402638" y="2455863"/>
          <p14:tracePt t="23110" x="8402638" y="2446338"/>
          <p14:tracePt t="23689" x="8429625" y="2446338"/>
          <p14:tracePt t="23696" x="8456613" y="2446338"/>
          <p14:tracePt t="23702" x="8483600" y="2446338"/>
          <p14:tracePt t="23711" x="8501063" y="2446338"/>
          <p14:tracePt t="23729" x="8545513" y="2455863"/>
          <p14:tracePt t="23744" x="8582025" y="2455863"/>
          <p14:tracePt t="23761" x="8616950" y="2455863"/>
          <p14:tracePt t="23777" x="8688388" y="2455863"/>
          <p14:tracePt t="23794" x="8732838" y="2455863"/>
          <p14:tracePt t="23811" x="8796338" y="2455863"/>
          <p14:tracePt t="23827" x="8875713" y="2446338"/>
          <p14:tracePt t="23844" x="8912225" y="2446338"/>
          <p14:tracePt t="23860" x="8939213" y="2446338"/>
          <p14:tracePt t="23877" x="8974138" y="2446338"/>
          <p14:tracePt t="23893" x="9045575" y="2446338"/>
          <p14:tracePt t="23910" x="9082088" y="2446338"/>
          <p14:tracePt t="23927" x="9134475" y="2446338"/>
          <p14:tracePt t="23943" x="9170988" y="2446338"/>
          <p14:tracePt t="23960" x="9224963" y="2446338"/>
          <p14:tracePt t="23977" x="9259888" y="2455863"/>
          <p14:tracePt t="23993" x="9296400" y="2465388"/>
          <p14:tracePt t="24010" x="9340850" y="2473325"/>
          <p14:tracePt t="24027" x="9367838" y="2473325"/>
          <p14:tracePt t="24043" x="9412288" y="2490788"/>
          <p14:tracePt t="24060" x="9429750" y="2500313"/>
          <p14:tracePt t="24077" x="9483725" y="2517775"/>
          <p14:tracePt t="24093" x="9545638" y="2517775"/>
          <p14:tracePt t="24111" x="9634538" y="2517775"/>
          <p14:tracePt t="24127" x="9680575" y="2517775"/>
          <p14:tracePt t="24143" x="9715500" y="2517775"/>
          <p14:tracePt t="24160" x="9752013" y="2527300"/>
          <p14:tracePt t="24177" x="9769475" y="2527300"/>
          <p14:tracePt t="24193" x="9804400" y="2527300"/>
          <p14:tracePt t="24210" x="9823450" y="2527300"/>
          <p14:tracePt t="24227" x="9840913" y="2527300"/>
          <p14:tracePt t="24243" x="9867900" y="2527300"/>
          <p14:tracePt t="24260" x="9885363" y="2527300"/>
          <p14:tracePt t="24277" x="9912350" y="2527300"/>
          <p14:tracePt t="24293" x="9929813" y="2527300"/>
          <p14:tracePt t="24310" x="9956800" y="2527300"/>
          <p14:tracePt t="24327" x="9966325" y="2527300"/>
          <p14:tracePt t="24343" x="9991725" y="2527300"/>
          <p14:tracePt t="24360" x="10010775" y="2527300"/>
          <p14:tracePt t="24378" x="10037763" y="2527300"/>
          <p14:tracePt t="24393" x="10045700" y="2527300"/>
          <p14:tracePt t="24410" x="10063163" y="2527300"/>
          <p14:tracePt t="24427" x="10082213" y="2527300"/>
          <p14:tracePt t="24443" x="10109200" y="2527300"/>
          <p14:tracePt t="24460" x="10134600" y="2536825"/>
          <p14:tracePt t="24477" x="10153650" y="2536825"/>
          <p14:tracePt t="24494" x="10180638" y="2536825"/>
          <p14:tracePt t="24510" x="10206038" y="2544763"/>
          <p14:tracePt t="24527" x="10233025" y="2554288"/>
          <p14:tracePt t="24543" x="10277475" y="2554288"/>
          <p14:tracePt t="24560" x="10296525" y="2562225"/>
          <p14:tracePt t="24577" x="10331450" y="2571750"/>
          <p14:tracePt t="24593" x="10340975" y="2571750"/>
          <p14:tracePt t="24610" x="10358438" y="2571750"/>
          <p14:tracePt t="24627" x="10367963" y="2571750"/>
          <p14:tracePt t="25214" x="10323513" y="2589213"/>
          <p14:tracePt t="25221" x="10260013" y="2598738"/>
          <p14:tracePt t="25228" x="10225088" y="2608263"/>
          <p14:tracePt t="25244" x="10126663" y="2616200"/>
          <p14:tracePt t="25261" x="9769475" y="2616200"/>
          <p14:tracePt t="25277" x="9518650" y="2598738"/>
          <p14:tracePt t="25295" x="8947150" y="2581275"/>
          <p14:tracePt t="25311" x="8680450" y="2571750"/>
          <p14:tracePt t="25327" x="8251825" y="2544763"/>
          <p14:tracePt t="25344" x="7616825" y="2490788"/>
          <p14:tracePt t="25361" x="7224713" y="2482850"/>
          <p14:tracePt t="25377" x="6572250" y="2490788"/>
          <p14:tracePt t="25394" x="6054725" y="2500313"/>
          <p14:tracePt t="25410" x="5572125" y="2554288"/>
          <p14:tracePt t="25427" x="5348288" y="2562225"/>
          <p14:tracePt t="25443" x="5170488" y="2581275"/>
          <p14:tracePt t="25460" x="4830763" y="2633663"/>
          <p14:tracePt t="25477" x="4660900" y="2670175"/>
          <p14:tracePt t="25493" x="4348163" y="2732088"/>
          <p14:tracePt t="25510" x="4259263" y="2741613"/>
          <p14:tracePt t="25527" x="4197350" y="2768600"/>
          <p14:tracePt t="25543" x="4160838" y="2776538"/>
          <p14:tracePt t="25561" x="4017963" y="2822575"/>
          <p14:tracePt t="25577" x="3894138" y="2847975"/>
          <p14:tracePt t="25593" x="3786188" y="2874963"/>
          <p14:tracePt t="25610" x="3616325" y="2911475"/>
          <p14:tracePt t="25627" x="3527425" y="2928938"/>
          <p14:tracePt t="25644" x="3411538" y="2965450"/>
          <p14:tracePt t="25660" x="3322638" y="2990850"/>
          <p14:tracePt t="25678" x="3241675" y="3017838"/>
          <p14:tracePt t="25693" x="3197225" y="3036888"/>
          <p14:tracePt t="25710" x="3152775" y="3054350"/>
          <p14:tracePt t="25727" x="3098800" y="3081338"/>
          <p14:tracePt t="25743" x="3044825" y="3098800"/>
          <p14:tracePt t="25760" x="2982913" y="3116263"/>
          <p14:tracePt t="25777" x="2946400" y="3133725"/>
          <p14:tracePt t="25794" x="2874963" y="3160713"/>
          <p14:tracePt t="25810" x="2847975" y="3160713"/>
          <p14:tracePt t="25827" x="2830513" y="3160713"/>
          <p14:tracePt t="25843" x="2795588" y="3170238"/>
          <p14:tracePt t="25860" x="2776538" y="3170238"/>
          <p14:tracePt t="25877" x="2751138" y="3170238"/>
          <p14:tracePt t="25893" x="2732088" y="3170238"/>
          <p14:tracePt t="25910" x="2687638" y="3170238"/>
          <p14:tracePt t="25927" x="2670175" y="3170238"/>
          <p14:tracePt t="25944" x="2625725" y="3170238"/>
          <p14:tracePt t="25960" x="2589213" y="3170238"/>
          <p14:tracePt t="25977" x="2571750" y="3170238"/>
          <p14:tracePt t="25993" x="2527300" y="3170238"/>
          <p14:tracePt t="26010" x="2490788" y="3170238"/>
          <p14:tracePt t="26027" x="2428875" y="3170238"/>
          <p14:tracePt t="26044" x="2384425" y="3170238"/>
          <p14:tracePt t="26060" x="2312988" y="3179763"/>
          <p14:tracePt t="26077" x="2276475" y="3187700"/>
          <p14:tracePt t="26093" x="2232025" y="3187700"/>
          <p14:tracePt t="26095" x="2214563" y="3187700"/>
          <p14:tracePt t="26110" x="2187575" y="3187700"/>
          <p14:tracePt t="26127" x="2152650" y="3187700"/>
          <p14:tracePt t="26143" x="2125663" y="3187700"/>
          <p14:tracePt t="26160" x="2108200" y="3179763"/>
          <p14:tracePt t="26177" x="2081213" y="3179763"/>
          <p14:tracePt t="26193" x="2071688" y="3170238"/>
          <p14:tracePt t="26211" x="2044700" y="3152775"/>
          <p14:tracePt t="26227" x="2044700" y="3143250"/>
          <p14:tracePt t="26243" x="2027238" y="3133725"/>
          <p14:tracePt t="26260" x="2017713" y="3133725"/>
          <p14:tracePt t="26277" x="2017713" y="3125788"/>
          <p14:tracePt t="26293" x="2009775" y="3116263"/>
          <p14:tracePt t="27498" x="2027238" y="3098800"/>
          <p14:tracePt t="27506" x="2062163" y="3071813"/>
          <p14:tracePt t="27513" x="2089150" y="3054350"/>
          <p14:tracePt t="27527" x="2125663" y="3036888"/>
          <p14:tracePt t="27544" x="2152650" y="3027363"/>
          <p14:tracePt t="27561" x="2170113" y="3017838"/>
          <p14:tracePt t="27577" x="2179638" y="3009900"/>
          <p14:tracePt t="27594" x="2197100" y="3000375"/>
          <p14:tracePt t="27615" x="2205038" y="3000375"/>
          <p14:tracePt t="27628" x="2214563" y="2990850"/>
          <p14:tracePt t="27644" x="2224088" y="2990850"/>
          <p14:tracePt t="27662" x="2232025" y="2982913"/>
          <p14:tracePt t="27711" x="2241550" y="2982913"/>
          <p14:tracePt t="27841" x="2241550" y="2973388"/>
          <p14:tracePt t="27854" x="2241550" y="2965450"/>
          <p14:tracePt t="27873" x="2241550" y="2955925"/>
          <p14:tracePt t="27880" x="2232025" y="2955925"/>
          <p14:tracePt t="27893" x="2232025" y="2946400"/>
          <p14:tracePt t="27910" x="2224088" y="2928938"/>
          <p14:tracePt t="27943" x="2214563" y="2911475"/>
          <p14:tracePt t="27977" x="2205038" y="2901950"/>
          <p14:tracePt t="27993" x="2205038" y="2894013"/>
          <p14:tracePt t="28027" x="2197100" y="2884488"/>
          <p14:tracePt t="28044" x="2187575" y="2867025"/>
          <p14:tracePt t="28060" x="2187575" y="2857500"/>
          <p14:tracePt t="28077" x="2179638" y="2840038"/>
          <p14:tracePt t="28094" x="2179638" y="2822575"/>
          <p14:tracePt t="28110" x="2170113" y="2803525"/>
          <p14:tracePt t="28127" x="2160588" y="2786063"/>
          <p14:tracePt t="28144" x="2160588" y="2768600"/>
          <p14:tracePt t="28160" x="2143125" y="2751138"/>
          <p14:tracePt t="28177" x="2143125" y="2741613"/>
          <p14:tracePt t="28193" x="2143125" y="2732088"/>
          <p14:tracePt t="28210" x="2133600" y="2724150"/>
          <p14:tracePt t="28227" x="2125663" y="2724150"/>
          <p14:tracePt t="28517" x="2125663" y="2732088"/>
          <p14:tracePt t="28544" x="2125663" y="2741613"/>
          <p14:tracePt t="28565" x="2133600" y="2751138"/>
          <p14:tracePt t="28592" x="2133600" y="2759075"/>
          <p14:tracePt t="28627" x="2133600" y="2768600"/>
          <p14:tracePt t="28660" x="2133600" y="2776538"/>
          <p14:tracePt t="28675" x="2133600" y="2786063"/>
          <p14:tracePt t="28701" x="2133600" y="2795588"/>
          <p14:tracePt t="28736" x="2133600" y="2803525"/>
          <p14:tracePt t="28756" x="2133600" y="2813050"/>
          <p14:tracePt t="28763" x="2133600" y="2822575"/>
          <p14:tracePt t="28784" x="2133600" y="2830513"/>
          <p14:tracePt t="28804" x="2133600" y="2840038"/>
          <p14:tracePt t="28831" x="2133600" y="2847975"/>
          <p14:tracePt t="28845" x="2133600" y="2857500"/>
          <p14:tracePt t="28858" x="2143125" y="2857500"/>
          <p14:tracePt t="28866" x="2143125" y="2867025"/>
          <p14:tracePt t="28886" x="2143125" y="2874963"/>
          <p14:tracePt t="28899" x="2143125" y="2884488"/>
          <p14:tracePt t="28914" x="2143125" y="2894013"/>
          <p14:tracePt t="28927" x="2143125" y="2901950"/>
          <p14:tracePt t="28954" x="2143125" y="2911475"/>
          <p14:tracePt t="28989" x="2143125" y="2919413"/>
          <p14:tracePt t="29002" x="2143125" y="2928938"/>
          <p14:tracePt t="29030" x="2143125" y="2938463"/>
          <p14:tracePt t="29064" x="2143125" y="2946400"/>
          <p14:tracePt t="29160" x="2143125" y="2955925"/>
          <p14:tracePt t="29221" x="2143125" y="2965450"/>
          <p14:tracePt t="29351" x="2143125" y="2973388"/>
          <p14:tracePt t="29392" x="2143125" y="2982913"/>
          <p14:tracePt t="30189" x="2152650" y="2982913"/>
          <p14:tracePt t="30228" x="2160588" y="2973388"/>
          <p14:tracePt t="30255" x="2170113" y="2965450"/>
          <p14:tracePt t="30269" x="2187575" y="2965450"/>
          <p14:tracePt t="30283" x="2197100" y="2965450"/>
          <p14:tracePt t="30289" x="2214563" y="2965450"/>
          <p14:tracePt t="30303" x="2232025" y="2965450"/>
          <p14:tracePt t="30311" x="2241550" y="2965450"/>
          <p14:tracePt t="30327" x="2259013" y="2965450"/>
          <p14:tracePt t="30344" x="2286000" y="2973388"/>
          <p14:tracePt t="30378" x="2303463" y="2973388"/>
          <p14:tracePt t="30394" x="2312988" y="2973388"/>
          <p14:tracePt t="30411" x="2322513" y="2973388"/>
          <p14:tracePt t="30444" x="2330450" y="2973388"/>
          <p14:tracePt t="30474" x="2339975" y="2973388"/>
          <p14:tracePt t="30502" x="2347913" y="2973388"/>
          <p14:tracePt t="30515" x="2357438" y="2973388"/>
          <p14:tracePt t="30536" x="2366963" y="2973388"/>
          <p14:tracePt t="30549" x="2374900" y="2973388"/>
          <p14:tracePt t="30563" x="2384425" y="2973388"/>
          <p14:tracePt t="30578" x="2393950" y="2973388"/>
          <p14:tracePt t="30591" x="2401888" y="2973388"/>
          <p14:tracePt t="30607" x="2411413" y="2973388"/>
          <p14:tracePt t="30625" x="2428875" y="2973388"/>
          <p14:tracePt t="30632" x="2438400" y="2965450"/>
          <p14:tracePt t="30644" x="2446338" y="2965450"/>
          <p14:tracePt t="30661" x="2473325" y="2965450"/>
          <p14:tracePt t="30677" x="2490788" y="2955925"/>
          <p14:tracePt t="30694" x="2517775" y="2955925"/>
          <p14:tracePt t="30727" x="2527300" y="2955925"/>
          <p14:tracePt t="30744" x="2536825" y="2955925"/>
          <p14:tracePt t="30769" x="2544763" y="2955925"/>
          <p14:tracePt t="30870" x="2554288" y="2955925"/>
          <p14:tracePt t="30883" x="2562225" y="2955925"/>
          <p14:tracePt t="30890" x="2571750" y="2955925"/>
          <p14:tracePt t="30903" x="2589213" y="2955925"/>
          <p14:tracePt t="30910" x="2598738" y="2955925"/>
          <p14:tracePt t="30927" x="2616200" y="2955925"/>
          <p14:tracePt t="30944" x="2652713" y="2955925"/>
          <p14:tracePt t="30960" x="2697163" y="2955925"/>
          <p14:tracePt t="30977" x="2732088" y="2946400"/>
          <p14:tracePt t="30993" x="2795588" y="2946400"/>
          <p14:tracePt t="31010" x="2847975" y="2946400"/>
          <p14:tracePt t="31027" x="2919413" y="2938463"/>
          <p14:tracePt t="31043" x="2973388" y="2938463"/>
          <p14:tracePt t="31061" x="3009900" y="2938463"/>
          <p14:tracePt t="31077" x="3044825" y="2946400"/>
          <p14:tracePt t="31093" x="3062288" y="2946400"/>
          <p14:tracePt t="31110" x="3098800" y="2946400"/>
          <p14:tracePt t="31127" x="3116263" y="2946400"/>
          <p14:tracePt t="31143" x="3133725" y="2946400"/>
          <p14:tracePt t="31160" x="3152775" y="2946400"/>
          <p14:tracePt t="31177" x="3179763" y="2955925"/>
          <p14:tracePt t="31193" x="3197225" y="2955925"/>
          <p14:tracePt t="31210" x="3224213" y="2955925"/>
          <p14:tracePt t="31227" x="3295650" y="2965450"/>
          <p14:tracePt t="31244" x="3340100" y="2973388"/>
          <p14:tracePt t="31260" x="3394075" y="2982913"/>
          <p14:tracePt t="31277" x="3419475" y="2982913"/>
          <p14:tracePt t="31294" x="3455988" y="2990850"/>
          <p14:tracePt t="31311" x="3482975" y="3000375"/>
          <p14:tracePt t="31328" x="3490913" y="3000375"/>
          <p14:tracePt t="31344" x="3509963" y="3000375"/>
          <p14:tracePt t="31733" x="3527425" y="3000375"/>
          <p14:tracePt t="31740" x="3544888" y="3000375"/>
          <p14:tracePt t="31747" x="3562350" y="3000375"/>
          <p14:tracePt t="31761" x="3581400" y="3000375"/>
          <p14:tracePt t="31778" x="3589338" y="3000375"/>
          <p14:tracePt t="31794" x="3616325" y="3000375"/>
          <p14:tracePt t="31811" x="3625850" y="3000375"/>
          <p14:tracePt t="31828" x="3652838" y="3000375"/>
          <p14:tracePt t="31844" x="3670300" y="3000375"/>
          <p14:tracePt t="31861" x="3687763" y="3000375"/>
          <p14:tracePt t="31877" x="3697288" y="3000375"/>
          <p14:tracePt t="31893" x="3724275" y="3000375"/>
          <p14:tracePt t="31910" x="3751263" y="3000375"/>
          <p14:tracePt t="31927" x="3803650" y="3000375"/>
          <p14:tracePt t="31943" x="3902075" y="3000375"/>
          <p14:tracePt t="31960" x="3965575" y="3000375"/>
          <p14:tracePt t="31977" x="4017963" y="3000375"/>
          <p14:tracePt t="31993" x="4044950" y="3000375"/>
          <p14:tracePt t="32011" x="4062413" y="3000375"/>
          <p14:tracePt t="32027" x="4089400" y="3000375"/>
          <p14:tracePt t="32044" x="4116388" y="3000375"/>
          <p14:tracePt t="32061" x="4152900" y="3000375"/>
          <p14:tracePt t="32077" x="4179888" y="3000375"/>
          <p14:tracePt t="32095" x="4214813" y="3000375"/>
          <p14:tracePt t="32111" x="4241800" y="3000375"/>
          <p14:tracePt t="32115" x="4259263" y="3000375"/>
          <p14:tracePt t="32129" x="4276725" y="3000375"/>
          <p14:tracePt t="32145" x="4303713" y="3000375"/>
          <p14:tracePt t="32161" x="4330700" y="3000375"/>
          <p14:tracePt t="32178" x="4375150" y="3000375"/>
          <p14:tracePt t="32194" x="4394200" y="3000375"/>
          <p14:tracePt t="32211" x="4419600" y="3000375"/>
          <p14:tracePt t="32227" x="4438650" y="3000375"/>
          <p14:tracePt t="32245" x="4456113" y="3000375"/>
          <p14:tracePt t="32261" x="4473575" y="3000375"/>
          <p14:tracePt t="32278" x="4483100" y="3000375"/>
          <p14:tracePt t="32294" x="4500563" y="3000375"/>
          <p14:tracePt t="32311" x="4510088" y="3000375"/>
          <p14:tracePt t="32327" x="4518025" y="3000375"/>
          <p14:tracePt t="32361" x="4527550" y="3000375"/>
          <p14:tracePt t="32377" x="4537075" y="3000375"/>
          <p14:tracePt t="32395" x="4545013" y="3000375"/>
          <p14:tracePt t="32411" x="4554538" y="3000375"/>
          <p14:tracePt t="32427" x="4562475" y="3000375"/>
          <p14:tracePt t="32444" x="4581525" y="3000375"/>
          <p14:tracePt t="32461" x="4589463" y="3009900"/>
          <p14:tracePt t="32477" x="4608513" y="3009900"/>
          <p14:tracePt t="32494" x="4616450" y="3017838"/>
          <p14:tracePt t="32512" x="4643438" y="3017838"/>
          <p14:tracePt t="32527" x="4660900" y="3017838"/>
          <p14:tracePt t="32544" x="4679950" y="3017838"/>
          <p14:tracePt t="32561" x="4697413" y="3017838"/>
          <p14:tracePt t="32577" x="4714875" y="3017838"/>
          <p14:tracePt t="32594" x="4741863" y="3017838"/>
          <p14:tracePt t="32611" x="4768850" y="3017838"/>
          <p14:tracePt t="32615" x="4768850" y="3027363"/>
          <p14:tracePt t="32629" x="4795838" y="3027363"/>
          <p14:tracePt t="32644" x="4822825" y="3027363"/>
          <p14:tracePt t="32662" x="4911725" y="3027363"/>
          <p14:tracePt t="32677" x="5010150" y="3027363"/>
          <p14:tracePt t="32694" x="5108575" y="3027363"/>
          <p14:tracePt t="32710" x="5197475" y="3027363"/>
          <p14:tracePt t="32727" x="5232400" y="3027363"/>
          <p14:tracePt t="32744" x="5276850" y="3027363"/>
          <p14:tracePt t="32761" x="5303838" y="3027363"/>
          <p14:tracePt t="32777" x="5322888" y="3027363"/>
          <p14:tracePt t="32794" x="5357813" y="3027363"/>
          <p14:tracePt t="32811" x="5375275" y="3027363"/>
          <p14:tracePt t="32827" x="5402263" y="3036888"/>
          <p14:tracePt t="32844" x="5419725" y="3036888"/>
          <p14:tracePt t="32860" x="5438775" y="3036888"/>
          <p14:tracePt t="32877" x="5446713" y="3036888"/>
          <p14:tracePt t="32894" x="5465763" y="3036888"/>
          <p14:tracePt t="32910" x="5473700" y="3036888"/>
          <p14:tracePt t="33592" x="5491163" y="3036888"/>
          <p14:tracePt t="33599" x="5518150" y="3027363"/>
          <p14:tracePt t="33610" x="5537200" y="3017838"/>
          <p14:tracePt t="33627" x="5581650" y="3009900"/>
          <p14:tracePt t="33643" x="5599113" y="3009900"/>
          <p14:tracePt t="33660" x="5626100" y="3000375"/>
          <p14:tracePt t="33677" x="5680075" y="2990850"/>
          <p14:tracePt t="33694" x="5759450" y="2990850"/>
          <p14:tracePt t="33710" x="5813425" y="2990850"/>
          <p14:tracePt t="33727" x="5857875" y="2990850"/>
          <p14:tracePt t="33743" x="5929313" y="2990850"/>
          <p14:tracePt t="33760" x="5965825" y="2990850"/>
          <p14:tracePt t="33777" x="6027738" y="2990850"/>
          <p14:tracePt t="33793" x="6072188" y="2990850"/>
          <p14:tracePt t="33811" x="6134100" y="2982913"/>
          <p14:tracePt t="33827" x="6180138" y="2982913"/>
          <p14:tracePt t="33843" x="6215063" y="2982913"/>
          <p14:tracePt t="33860" x="6259513" y="2982913"/>
          <p14:tracePt t="33877" x="6296025" y="2982913"/>
          <p14:tracePt t="33893" x="6348413" y="2982913"/>
          <p14:tracePt t="33910" x="6375400" y="2982913"/>
          <p14:tracePt t="33927" x="6429375" y="2982913"/>
          <p14:tracePt t="33943" x="6456363" y="2982913"/>
          <p14:tracePt t="33960" x="6483350" y="2982913"/>
          <p14:tracePt t="33977" x="6518275" y="2982913"/>
          <p14:tracePt t="33994" x="6545263" y="2982913"/>
          <p14:tracePt t="34010" x="6581775" y="2982913"/>
          <p14:tracePt t="34027" x="6599238" y="2982913"/>
          <p14:tracePt t="34044" x="6643688" y="2982913"/>
          <p14:tracePt t="34060" x="6670675" y="2982913"/>
          <p14:tracePt t="34077" x="6705600" y="2982913"/>
          <p14:tracePt t="34093" x="6732588" y="2982913"/>
          <p14:tracePt t="34110" x="6759575" y="2982913"/>
          <p14:tracePt t="34127" x="6786563" y="2982913"/>
          <p14:tracePt t="34143" x="6796088" y="2982913"/>
          <p14:tracePt t="34160" x="6823075" y="2982913"/>
          <p14:tracePt t="34177" x="6840538" y="2982913"/>
          <p14:tracePt t="34194" x="6848475" y="2982913"/>
          <p14:tracePt t="34210" x="6858000" y="2982913"/>
          <p14:tracePt t="34227" x="6875463" y="2982913"/>
          <p14:tracePt t="34243" x="6884988" y="2982913"/>
          <p14:tracePt t="34260" x="6894513" y="2982913"/>
          <p14:tracePt t="34277" x="6902450" y="2982913"/>
          <p14:tracePt t="34293" x="6911975" y="2982913"/>
          <p14:tracePt t="34310" x="6919913" y="2982913"/>
          <p14:tracePt t="34327" x="6929438" y="2982913"/>
          <p14:tracePt t="34344" x="6946900" y="2982913"/>
          <p14:tracePt t="34360" x="6956425" y="2982913"/>
          <p14:tracePt t="34393" x="6973888" y="2982913"/>
          <p14:tracePt t="34410" x="6983413" y="2982913"/>
          <p14:tracePt t="34427" x="6991350" y="2982913"/>
          <p14:tracePt t="34444" x="7000875" y="2982913"/>
          <p14:tracePt t="34462" x="7010400" y="2982913"/>
          <p14:tracePt t="34497" x="7018338" y="2982913"/>
          <p14:tracePt t="34511" x="7027863" y="2982913"/>
          <p14:tracePt t="34565" x="7018338" y="2982913"/>
          <p14:tracePt t="35024" x="7054850" y="2982913"/>
          <p14:tracePt t="35030" x="7089775" y="2982913"/>
          <p14:tracePt t="35044" x="7134225" y="2982913"/>
          <p14:tracePt t="35061" x="7170738" y="2982913"/>
          <p14:tracePt t="35077" x="7224713" y="2973388"/>
          <p14:tracePt t="35094" x="7259638" y="2973388"/>
          <p14:tracePt t="35111" x="7331075" y="2965450"/>
          <p14:tracePt t="35127" x="7358063" y="2965450"/>
          <p14:tracePt t="35145" x="7394575" y="2955925"/>
          <p14:tracePt t="35161" x="7419975" y="2955925"/>
          <p14:tracePt t="35177" x="7429500" y="2955925"/>
          <p14:tracePt t="35194" x="7456488" y="2955925"/>
          <p14:tracePt t="35211" x="7473950" y="2955925"/>
          <p14:tracePt t="35227" x="7483475" y="2955925"/>
          <p14:tracePt t="35244" x="7500938" y="2955925"/>
          <p14:tracePt t="35262" x="7510463" y="2955925"/>
          <p14:tracePt t="35277" x="7518400" y="2955925"/>
          <p14:tracePt t="35294" x="7527925" y="2955925"/>
          <p14:tracePt t="35311" x="7545388" y="2955925"/>
          <p14:tracePt t="35327" x="7554913" y="2955925"/>
          <p14:tracePt t="35344" x="7562850" y="2955925"/>
          <p14:tracePt t="35361" x="7572375" y="2965450"/>
          <p14:tracePt t="35378" x="7581900" y="2965450"/>
          <p14:tracePt t="35394" x="7589838" y="2965450"/>
          <p14:tracePt t="35427" x="7599363" y="2965450"/>
          <p14:tracePt t="35473" x="7608888" y="2965450"/>
          <p14:tracePt t="35480" x="7616825" y="2965450"/>
          <p14:tracePt t="35494" x="7626350" y="2965450"/>
          <p14:tracePt t="35501" x="7634288" y="2965450"/>
          <p14:tracePt t="35510" x="7643813" y="2965450"/>
          <p14:tracePt t="35528" x="7661275" y="2965450"/>
          <p14:tracePt t="35543" x="7670800" y="2965450"/>
          <p14:tracePt t="35560" x="7688263" y="2965450"/>
          <p14:tracePt t="35577" x="7715250" y="2965450"/>
          <p14:tracePt t="35594" x="7732713" y="2965450"/>
          <p14:tracePt t="35611" x="7769225" y="2965450"/>
          <p14:tracePt t="35627" x="7796213" y="2965450"/>
          <p14:tracePt t="35645" x="7823200" y="2965450"/>
          <p14:tracePt t="35661" x="7840663" y="2965450"/>
          <p14:tracePt t="35678" x="7848600" y="2965450"/>
          <p14:tracePt t="35694" x="7875588" y="2965450"/>
          <p14:tracePt t="35711" x="7894638" y="2965450"/>
          <p14:tracePt t="35727" x="7920038" y="2965450"/>
          <p14:tracePt t="35744" x="7939088" y="2973388"/>
          <p14:tracePt t="35761" x="7966075" y="2973388"/>
          <p14:tracePt t="35777" x="7974013" y="2973388"/>
          <p14:tracePt t="35795" x="8001000" y="2973388"/>
          <p14:tracePt t="35811" x="8018463" y="2982913"/>
          <p14:tracePt t="35828" x="8037513" y="2982913"/>
          <p14:tracePt t="35844" x="8054975" y="2982913"/>
          <p14:tracePt t="35860" x="8072438" y="2982913"/>
          <p14:tracePt t="35877" x="8089900" y="2982913"/>
          <p14:tracePt t="35893" x="8108950" y="2982913"/>
          <p14:tracePt t="35910" x="8126413" y="2982913"/>
          <p14:tracePt t="35927" x="8143875" y="2990850"/>
          <p14:tracePt t="35943" x="8153400" y="2990850"/>
          <p14:tracePt t="35960" x="8170863" y="3000375"/>
          <p14:tracePt t="35977" x="8188325" y="3000375"/>
          <p14:tracePt t="35994" x="8205788" y="3000375"/>
          <p14:tracePt t="36011" x="8215313" y="3000375"/>
          <p14:tracePt t="36028" x="8224838" y="3000375"/>
          <p14:tracePt t="36044" x="8232775" y="3000375"/>
          <p14:tracePt t="36061" x="8242300" y="3000375"/>
          <p14:tracePt t="36077" x="8259763" y="3000375"/>
          <p14:tracePt t="36111" x="8277225" y="3000375"/>
          <p14:tracePt t="36148" x="8286750" y="3000375"/>
          <p14:tracePt t="36161" x="8296275" y="3000375"/>
          <p14:tracePt t="36180" x="8304213" y="3000375"/>
          <p14:tracePt t="36202" x="8313738" y="3000375"/>
          <p14:tracePt t="36220" x="8323263" y="3000375"/>
          <p14:tracePt t="36227" x="8331200" y="3000375"/>
          <p14:tracePt t="36244" x="8340725" y="3000375"/>
          <p14:tracePt t="36261" x="8358188" y="3000375"/>
          <p14:tracePt t="36277" x="8375650" y="3000375"/>
          <p14:tracePt t="36295" x="8394700" y="3000375"/>
          <p14:tracePt t="36311" x="8420100" y="3000375"/>
          <p14:tracePt t="36328" x="8439150" y="3000375"/>
          <p14:tracePt t="36344" x="8474075" y="2990850"/>
          <p14:tracePt t="36361" x="8501063" y="2982913"/>
          <p14:tracePt t="36377" x="8528050" y="2982913"/>
          <p14:tracePt t="36394" x="8555038" y="2982913"/>
          <p14:tracePt t="36411" x="8582025" y="2973388"/>
          <p14:tracePt t="36427" x="8589963" y="2973388"/>
          <p14:tracePt t="36445" x="8626475" y="2973388"/>
          <p14:tracePt t="36461" x="8643938" y="2965450"/>
          <p14:tracePt t="36477" x="8680450" y="2965450"/>
          <p14:tracePt t="36494" x="8724900" y="2955925"/>
          <p14:tracePt t="36511" x="8751888" y="2955925"/>
          <p14:tracePt t="36527" x="8804275" y="2938463"/>
          <p14:tracePt t="36544" x="8823325" y="2938463"/>
          <p14:tracePt t="36561" x="8858250" y="2938463"/>
          <p14:tracePt t="36577" x="8885238" y="2938463"/>
          <p14:tracePt t="36595" x="8902700" y="2938463"/>
          <p14:tracePt t="36611" x="8929688" y="2938463"/>
          <p14:tracePt t="36627" x="8939213" y="2938463"/>
          <p14:tracePt t="36632" x="8947150" y="2938463"/>
          <p14:tracePt t="36645" x="8956675" y="2938463"/>
          <p14:tracePt t="36661" x="8966200" y="2938463"/>
          <p14:tracePt t="36678" x="8974138" y="2946400"/>
          <p14:tracePt t="36694" x="8983663" y="2946400"/>
          <p14:tracePt t="36712" x="8991600" y="2946400"/>
          <p14:tracePt t="36744" x="9001125" y="2946400"/>
          <p14:tracePt t="37055" x="9010650" y="2946400"/>
          <p14:tracePt t="37082" x="9018588" y="2946400"/>
          <p14:tracePt t="37110" x="9028113" y="2946400"/>
          <p14:tracePt t="37116" x="9037638" y="2946400"/>
          <p14:tracePt t="37130" x="9045575" y="2946400"/>
          <p14:tracePt t="37144" x="9055100" y="2955925"/>
          <p14:tracePt t="37178" x="9072563" y="2955925"/>
          <p14:tracePt t="37194" x="9082088" y="2955925"/>
          <p14:tracePt t="37211" x="9090025" y="2955925"/>
          <p14:tracePt t="37245" x="9099550" y="2955925"/>
          <p14:tracePt t="37335" x="9099550" y="2965450"/>
          <p14:tracePt t="37390" x="9109075" y="2965450"/>
          <p14:tracePt t="37403" x="9117013" y="2965450"/>
          <p14:tracePt t="37746" x="9161463" y="2965450"/>
          <p14:tracePt t="37752" x="9188450" y="2965450"/>
          <p14:tracePt t="37761" x="9215438" y="2965450"/>
          <p14:tracePt t="37778" x="9259888" y="2965450"/>
          <p14:tracePt t="37794" x="9296400" y="2973388"/>
          <p14:tracePt t="37811" x="9313863" y="2973388"/>
          <p14:tracePt t="37827" x="9340850" y="2973388"/>
          <p14:tracePt t="37844" x="9367838" y="2973388"/>
          <p14:tracePt t="37860" x="9385300" y="2973388"/>
          <p14:tracePt t="37877" x="9402763" y="2973388"/>
          <p14:tracePt t="37894" x="9412288" y="2973388"/>
          <p14:tracePt t="37910" x="9420225" y="2973388"/>
          <p14:tracePt t="37927" x="9429750" y="2973388"/>
          <p14:tracePt t="37943" x="9447213" y="2973388"/>
          <p14:tracePt t="37960" x="9456738" y="2973388"/>
          <p14:tracePt t="37977" x="9491663" y="2965450"/>
          <p14:tracePt t="37993" x="9518650" y="2965450"/>
          <p14:tracePt t="38012" x="9555163" y="2965450"/>
          <p14:tracePt t="38027" x="9572625" y="2965450"/>
          <p14:tracePt t="38044" x="9590088" y="2965450"/>
          <p14:tracePt t="38061" x="9634538" y="2965450"/>
          <p14:tracePt t="38077" x="9653588" y="2965450"/>
          <p14:tracePt t="38094" x="9680575" y="2965450"/>
          <p14:tracePt t="38111" x="9705975" y="2965450"/>
          <p14:tracePt t="38115" x="9715500" y="2965450"/>
          <p14:tracePt t="38128" x="9725025" y="2965450"/>
          <p14:tracePt t="38144" x="9742488" y="2965450"/>
          <p14:tracePt t="38162" x="9752013" y="2965450"/>
          <p14:tracePt t="38177" x="9769475" y="2965450"/>
          <p14:tracePt t="38194" x="9777413" y="2965450"/>
          <p14:tracePt t="38211" x="9786938" y="2965450"/>
          <p14:tracePt t="38227" x="9804400" y="2965450"/>
          <p14:tracePt t="38244" x="9813925" y="2965450"/>
          <p14:tracePt t="38261" x="9831388" y="2965450"/>
          <p14:tracePt t="38279" x="9858375" y="2965450"/>
          <p14:tracePt t="38294" x="9894888" y="2965450"/>
          <p14:tracePt t="38311" x="9939338" y="2965450"/>
          <p14:tracePt t="38327" x="9983788" y="2965450"/>
          <p14:tracePt t="38344" x="10010775" y="2965450"/>
          <p14:tracePt t="38361" x="10045700" y="2965450"/>
          <p14:tracePt t="38377" x="10072688" y="2965450"/>
          <p14:tracePt t="38395" x="10109200" y="2965450"/>
          <p14:tracePt t="38411" x="10126663" y="2965450"/>
          <p14:tracePt t="38428" x="10153650" y="2965450"/>
          <p14:tracePt t="38444" x="10180638" y="2965450"/>
          <p14:tracePt t="38461" x="10188575" y="2965450"/>
          <p14:tracePt t="38477" x="10215563" y="2965450"/>
          <p14:tracePt t="38494" x="10225088" y="2965450"/>
          <p14:tracePt t="38511" x="10260013" y="2965450"/>
          <p14:tracePt t="38527" x="10287000" y="2965450"/>
          <p14:tracePt t="38544" x="10304463" y="2965450"/>
          <p14:tracePt t="38561" x="10348913" y="2965450"/>
          <p14:tracePt t="38577" x="10367963" y="2965450"/>
          <p14:tracePt t="38594" x="10394950" y="2965450"/>
          <p14:tracePt t="38611" x="10412413" y="2965450"/>
          <p14:tracePt t="38615" x="10420350" y="2965450"/>
          <p14:tracePt t="38629" x="10429875" y="2965450"/>
          <p14:tracePt t="38644" x="10447338" y="2965450"/>
          <p14:tracePt t="38662" x="10466388" y="2965450"/>
          <p14:tracePt t="38677" x="10474325" y="2965450"/>
          <p14:tracePt t="38694" x="10483850" y="2965450"/>
          <p14:tracePt t="38711" x="10501313" y="2965450"/>
          <p14:tracePt t="38727" x="10510838" y="2965450"/>
          <p14:tracePt t="38744" x="10518775" y="2965450"/>
          <p14:tracePt t="38761" x="10528300" y="2965450"/>
          <p14:tracePt t="38778" x="10545763" y="2965450"/>
          <p14:tracePt t="38794" x="10555288" y="2965450"/>
          <p14:tracePt t="38811" x="10563225" y="2965450"/>
          <p14:tracePt t="38844" x="10572750" y="2965450"/>
          <p14:tracePt t="38860" x="10582275" y="2965450"/>
          <p14:tracePt t="38880" x="10590213" y="2965450"/>
          <p14:tracePt t="38914" x="10599738" y="2965450"/>
          <p14:tracePt t="38983" x="10609263" y="2965450"/>
          <p14:tracePt t="38990" x="10617200" y="2965450"/>
          <p14:tracePt t="39012" x="10626725" y="2965450"/>
          <p14:tracePt t="39018" x="10634663" y="2965450"/>
          <p14:tracePt t="39027" x="10644188" y="2965450"/>
          <p14:tracePt t="39045" x="10661650" y="2965450"/>
          <p14:tracePt t="39061" x="10680700" y="2965450"/>
          <p14:tracePt t="39077" x="10688638" y="2965450"/>
          <p14:tracePt t="39094" x="10706100" y="2965450"/>
          <p14:tracePt t="39111" x="10725150" y="2965450"/>
          <p14:tracePt t="39128" x="10742613" y="2973388"/>
          <p14:tracePt t="39144" x="10752138" y="2973388"/>
          <p14:tracePt t="39161" x="10769600" y="2973388"/>
          <p14:tracePt t="39194" x="10777538" y="2973388"/>
          <p14:tracePt t="39218" x="10787063" y="2973388"/>
          <p14:tracePt t="39245" x="10796588" y="2973388"/>
          <p14:tracePt t="39258" x="10804525" y="2973388"/>
          <p14:tracePt t="39272" x="10814050" y="2973388"/>
          <p14:tracePt t="39292" x="10823575" y="2973388"/>
          <p14:tracePt t="39306" x="10831513" y="2973388"/>
          <p14:tracePt t="39313" x="10841038" y="2982913"/>
          <p14:tracePt t="39327" x="10848975" y="2982913"/>
          <p14:tracePt t="39346" x="10858500" y="2982913"/>
          <p14:tracePt t="39361" x="10868025" y="2982913"/>
          <p14:tracePt t="39377" x="10875963" y="2982913"/>
          <p14:tracePt t="39408" x="10885488" y="2982913"/>
          <p14:tracePt t="39872" x="10760075" y="2965450"/>
          <p14:tracePt t="39879" x="10617200" y="2938463"/>
          <p14:tracePt t="39885" x="10483850" y="2919413"/>
          <p14:tracePt t="39893" x="10385425" y="2911475"/>
          <p14:tracePt t="39910" x="10277475" y="2884488"/>
          <p14:tracePt t="39927" x="10055225" y="2830513"/>
          <p14:tracePt t="39943" x="9626600" y="2751138"/>
          <p14:tracePt t="39960" x="8786813" y="2679700"/>
          <p14:tracePt t="39977" x="7858125" y="2670175"/>
          <p14:tracePt t="39993" x="7323138" y="2670175"/>
          <p14:tracePt t="40011" x="6465888" y="2687638"/>
          <p14:tracePt t="40028" x="5894388" y="2705100"/>
          <p14:tracePt t="40044" x="4938713" y="2751138"/>
          <p14:tracePt t="40061" x="4500563" y="2813050"/>
          <p14:tracePt t="40078" x="4062413" y="2874963"/>
          <p14:tracePt t="40094" x="3724275" y="2928938"/>
          <p14:tracePt t="40112" x="3108325" y="3062288"/>
          <p14:tracePt t="40127" x="2928938" y="3133725"/>
          <p14:tracePt t="40144" x="2813050" y="3187700"/>
          <p14:tracePt t="40162" x="2536825" y="3286125"/>
          <p14:tracePt t="40177" x="2411413" y="3322638"/>
          <p14:tracePt t="40194" x="2330450" y="3348038"/>
          <p14:tracePt t="40211" x="2268538" y="3367088"/>
          <p14:tracePt t="40228" x="2125663" y="3394075"/>
          <p14:tracePt t="40244" x="2017713" y="3402013"/>
          <p14:tracePt t="40261" x="1928813" y="3411538"/>
          <p14:tracePt t="40277" x="1830388" y="3411538"/>
          <p14:tracePt t="40294" x="1776413" y="3411538"/>
          <p14:tracePt t="40311" x="1731963" y="3419475"/>
          <p14:tracePt t="40327" x="1652588" y="3429000"/>
          <p14:tracePt t="40345" x="1589088" y="3438525"/>
          <p14:tracePt t="40361" x="1562100" y="3446463"/>
          <p14:tracePt t="40379" x="1527175" y="3455988"/>
          <p14:tracePt t="40394" x="1509713" y="3455988"/>
          <p14:tracePt t="40411" x="1482725" y="3455988"/>
          <p14:tracePt t="40427" x="1473200" y="3455988"/>
          <p14:tracePt t="40444" x="1455738" y="3455988"/>
          <p14:tracePt t="40461" x="1446213" y="3455988"/>
          <p14:tracePt t="40495" x="1438275" y="3455988"/>
          <p14:tracePt t="40517" x="1428750" y="3455988"/>
          <p14:tracePt t="40626" x="1428750" y="3446463"/>
          <p14:tracePt t="40646" x="1428750" y="3438525"/>
          <p14:tracePt t="40658" x="1438275" y="3438525"/>
          <p14:tracePt t="40686" x="1446213" y="3438525"/>
          <p14:tracePt t="40707" x="1455738" y="3438525"/>
          <p14:tracePt t="40714" x="1465263" y="3438525"/>
          <p14:tracePt t="40734" x="1473200" y="3438525"/>
          <p14:tracePt t="40748" x="1482725" y="3438525"/>
          <p14:tracePt t="40763" x="1490663" y="3438525"/>
          <p14:tracePt t="40769" x="1500188" y="3438525"/>
          <p14:tracePt t="40791" x="1509713" y="3438525"/>
          <p14:tracePt t="40804" x="1517650" y="3438525"/>
          <p14:tracePt t="40818" x="1527175" y="3438525"/>
          <p14:tracePt t="40831" x="1536700" y="3438525"/>
          <p14:tracePt t="40846" x="1544638" y="3438525"/>
          <p14:tracePt t="40860" x="1554163" y="3438525"/>
          <p14:tracePt t="40878" x="1562100" y="3438525"/>
          <p14:tracePt t="40893" x="1571625" y="3438525"/>
          <p14:tracePt t="40910" x="1581150" y="3438525"/>
          <p14:tracePt t="40927" x="1589088" y="3438525"/>
          <p14:tracePt t="40943" x="1608138" y="3438525"/>
          <p14:tracePt t="40960" x="1616075" y="3438525"/>
          <p14:tracePt t="40977" x="1625600" y="3438525"/>
          <p14:tracePt t="40994" x="1643063" y="3438525"/>
          <p14:tracePt t="41028" x="1652588" y="3438525"/>
          <p14:tracePt t="41057" x="1660525" y="3438525"/>
          <p14:tracePt t="41112" x="1660525" y="3429000"/>
          <p14:tracePt t="41139" x="1660525" y="3419475"/>
          <p14:tracePt t="41160" x="1660525" y="3411538"/>
          <p14:tracePt t="41167" x="1660525" y="3402013"/>
          <p14:tracePt t="41181" x="1660525" y="3394075"/>
          <p14:tracePt t="41194" x="1670050" y="3394075"/>
          <p14:tracePt t="41211" x="1670050" y="3384550"/>
          <p14:tracePt t="41228" x="1687513" y="3357563"/>
          <p14:tracePt t="41244" x="1697038" y="3348038"/>
          <p14:tracePt t="41262" x="1714500" y="3340100"/>
          <p14:tracePt t="41277" x="1724025" y="3330575"/>
          <p14:tracePt t="41295" x="1731963" y="3322638"/>
          <p14:tracePt t="41311" x="1741488" y="3313113"/>
          <p14:tracePt t="41327" x="1751013" y="3303588"/>
          <p14:tracePt t="41344" x="1758950" y="3295650"/>
          <p14:tracePt t="41501" x="1758950" y="3303588"/>
          <p14:tracePt t="41563" x="1758950" y="3313113"/>
          <p14:tracePt t="41598" x="1758950" y="3322638"/>
          <p14:tracePt t="41734" x="1758950" y="3330575"/>
          <p14:tracePt t="42350" x="1768475" y="3330575"/>
          <p14:tracePt t="42378" x="1768475" y="3340100"/>
          <p14:tracePt t="42391" x="1776413" y="3340100"/>
          <p14:tracePt t="42398" x="1776413" y="3348038"/>
          <p14:tracePt t="42425" x="1785938" y="3357563"/>
          <p14:tracePt t="42439" x="1795463" y="3357563"/>
          <p14:tracePt t="42460" x="1795463" y="3367088"/>
          <p14:tracePt t="42467" x="1803400" y="3367088"/>
          <p14:tracePt t="42487" x="1803400" y="3375025"/>
          <p14:tracePt t="42494" x="1812925" y="3375025"/>
          <p14:tracePt t="42511" x="1812925" y="3384550"/>
          <p14:tracePt t="42527" x="1822450" y="3384550"/>
          <p14:tracePt t="42544" x="1830388" y="3394075"/>
          <p14:tracePt t="42561" x="1839913" y="3402013"/>
          <p14:tracePt t="42594" x="1847850" y="3402013"/>
          <p14:tracePt t="42611" x="1857375" y="3419475"/>
          <p14:tracePt t="42627" x="1866900" y="3429000"/>
          <p14:tracePt t="42644" x="1874838" y="3429000"/>
          <p14:tracePt t="42661" x="1874838" y="3438525"/>
          <p14:tracePt t="42677" x="1884363" y="3438525"/>
          <p14:tracePt t="42694" x="1901825" y="3446463"/>
          <p14:tracePt t="42712" x="1911350" y="3455988"/>
          <p14:tracePt t="42727" x="1919288" y="3455988"/>
          <p14:tracePt t="42761" x="1938338" y="3455988"/>
          <p14:tracePt t="42777" x="1946275" y="3455988"/>
          <p14:tracePt t="42795" x="1955800" y="3455988"/>
          <p14:tracePt t="42811" x="1973263" y="3455988"/>
          <p14:tracePt t="42828" x="1982788" y="3455988"/>
          <p14:tracePt t="42844" x="1990725" y="3455988"/>
          <p14:tracePt t="42860" x="2000250" y="3455988"/>
          <p14:tracePt t="42877" x="2009775" y="3455988"/>
          <p14:tracePt t="42893" x="2017713" y="3455988"/>
          <p14:tracePt t="42930" x="2027238" y="3455988"/>
          <p14:tracePt t="42957" x="2036763" y="3455988"/>
          <p14:tracePt t="42971" x="2044700" y="3455988"/>
          <p14:tracePt t="43006" x="2054225" y="3455988"/>
          <p14:tracePt t="43040" x="2062163" y="3455988"/>
          <p14:tracePt t="43054" x="2062163" y="3446463"/>
          <p14:tracePt t="43067" x="2071688" y="3446463"/>
          <p14:tracePt t="43101" x="2081213" y="3446463"/>
          <p14:tracePt t="43115" x="2089150" y="3446463"/>
          <p14:tracePt t="43149" x="2098675" y="3446463"/>
          <p14:tracePt t="43177" x="2108200" y="3446463"/>
          <p14:tracePt t="43191" x="2116138" y="3446463"/>
          <p14:tracePt t="43198" x="2125663" y="3438525"/>
          <p14:tracePt t="43213" x="2133600" y="3438525"/>
          <p14:tracePt t="43228" x="2152650" y="3429000"/>
          <p14:tracePt t="43245" x="2160588" y="3429000"/>
          <p14:tracePt t="43261" x="2197100" y="3419475"/>
          <p14:tracePt t="43277" x="2214563" y="3411538"/>
          <p14:tracePt t="43294" x="2241550" y="3411538"/>
          <p14:tracePt t="43311" x="2268538" y="3402013"/>
          <p14:tracePt t="43328" x="2295525" y="3394075"/>
          <p14:tracePt t="43344" x="2312988" y="3394075"/>
          <p14:tracePt t="43362" x="2322513" y="3384550"/>
          <p14:tracePt t="43377" x="2330450" y="3384550"/>
          <p14:tracePt t="43394" x="2339975" y="3375025"/>
          <p14:tracePt t="43410" x="2357438" y="3375025"/>
          <p14:tracePt t="43427" x="2366963" y="3367088"/>
          <p14:tracePt t="43443" x="2374900" y="3357563"/>
          <p14:tracePt t="43460" x="2393950" y="3357563"/>
          <p14:tracePt t="43477" x="2393950" y="3348038"/>
          <p14:tracePt t="43493" x="2419350" y="3348038"/>
          <p14:tracePt t="43510" x="2438400" y="3340100"/>
          <p14:tracePt t="43527" x="2455863" y="3340100"/>
          <p14:tracePt t="43543" x="2465388" y="3340100"/>
          <p14:tracePt t="43560" x="2482850" y="3330575"/>
          <p14:tracePt t="43577" x="2500313" y="3330575"/>
          <p14:tracePt t="43593" x="2509838" y="3330575"/>
          <p14:tracePt t="43611" x="2536825" y="3330575"/>
          <p14:tracePt t="43628" x="2544763" y="3330575"/>
          <p14:tracePt t="43644" x="2554288" y="3330575"/>
          <p14:tracePt t="43661" x="2562225" y="3330575"/>
          <p14:tracePt t="43677" x="2571750" y="3330575"/>
          <p14:tracePt t="43694" x="2589213" y="3330575"/>
          <p14:tracePt t="43711" x="2608263" y="3330575"/>
          <p14:tracePt t="43727" x="2616200" y="3330575"/>
          <p14:tracePt t="43745" x="2633663" y="3330575"/>
          <p14:tracePt t="43761" x="2652713" y="3330575"/>
          <p14:tracePt t="43777" x="2660650" y="3330575"/>
          <p14:tracePt t="43794" x="2679700" y="3330575"/>
          <p14:tracePt t="43811" x="2697163" y="3330575"/>
          <p14:tracePt t="43827" x="2714625" y="3330575"/>
          <p14:tracePt t="43844" x="2724150" y="3330575"/>
          <p14:tracePt t="43860" x="2732088" y="3330575"/>
          <p14:tracePt t="43877" x="2741613" y="3340100"/>
          <p14:tracePt t="43893" x="2751138" y="3340100"/>
          <p14:tracePt t="43910" x="2768600" y="3340100"/>
          <p14:tracePt t="43943" x="2776538" y="3348038"/>
          <p14:tracePt t="43960" x="2786063" y="3348038"/>
          <p14:tracePt t="43977" x="2795588" y="3357563"/>
          <p14:tracePt t="43993" x="2803525" y="3357563"/>
          <p14:tracePt t="44010" x="2813050" y="3357563"/>
          <p14:tracePt t="44027" x="2822575" y="3367088"/>
          <p14:tracePt t="44043" x="2840038" y="3375025"/>
          <p14:tracePt t="44077" x="2847975" y="3375025"/>
          <p14:tracePt t="44094" x="2867025" y="3384550"/>
          <p14:tracePt t="44111" x="2874963" y="3384550"/>
          <p14:tracePt t="44128" x="2894013" y="3394075"/>
          <p14:tracePt t="44144" x="2911475" y="3394075"/>
          <p14:tracePt t="44164" x="2938463" y="3402013"/>
          <p14:tracePt t="44178" x="2955925" y="3411538"/>
          <p14:tracePt t="44194" x="2973388" y="3411538"/>
          <p14:tracePt t="44211" x="2990850" y="3419475"/>
          <p14:tracePt t="44227" x="3000375" y="3419475"/>
          <p14:tracePt t="44244" x="3017838" y="3438525"/>
          <p14:tracePt t="44278" x="3036888" y="3438525"/>
          <p14:tracePt t="44294" x="3044825" y="3446463"/>
          <p14:tracePt t="44311" x="3054350" y="3446463"/>
          <p14:tracePt t="44327" x="3062288" y="3446463"/>
          <p14:tracePt t="44344" x="3071813" y="3446463"/>
          <p14:tracePt t="44361" x="3081338" y="3446463"/>
          <p14:tracePt t="44382" x="3089275" y="3455988"/>
          <p14:tracePt t="44409" x="3098800" y="3455988"/>
          <p14:tracePt t="44444" x="3108325" y="3455988"/>
          <p14:tracePt t="44457" x="3116263" y="3455988"/>
          <p14:tracePt t="44594" x="3125788" y="3455988"/>
          <p14:tracePt t="44731" x="3133725" y="3455988"/>
          <p14:tracePt t="44752" x="3143250" y="3455988"/>
          <p14:tracePt t="44758" x="3152775" y="3455988"/>
          <p14:tracePt t="44765" x="3160713" y="3455988"/>
          <p14:tracePt t="44778" x="3179763" y="3446463"/>
          <p14:tracePt t="44794" x="3205163" y="3446463"/>
          <p14:tracePt t="44812" x="3259138" y="3446463"/>
          <p14:tracePt t="44827" x="3276600" y="3438525"/>
          <p14:tracePt t="44844" x="3313113" y="3438525"/>
          <p14:tracePt t="44860" x="3348038" y="3438525"/>
          <p14:tracePt t="44877" x="3384550" y="3438525"/>
          <p14:tracePt t="44894" x="3429000" y="3438525"/>
          <p14:tracePt t="44910" x="3465513" y="3429000"/>
          <p14:tracePt t="44927" x="3509963" y="3429000"/>
          <p14:tracePt t="44943" x="3527425" y="3419475"/>
          <p14:tracePt t="44960" x="3544888" y="3419475"/>
          <p14:tracePt t="44977" x="3581400" y="3419475"/>
          <p14:tracePt t="44993" x="3598863" y="3411538"/>
          <p14:tracePt t="45010" x="3625850" y="3411538"/>
          <p14:tracePt t="45027" x="3643313" y="3402013"/>
          <p14:tracePt t="45044" x="3660775" y="3402013"/>
          <p14:tracePt t="45060" x="3687763" y="3402013"/>
          <p14:tracePt t="45077" x="3705225" y="3402013"/>
          <p14:tracePt t="45093" x="3732213" y="3402013"/>
          <p14:tracePt t="45110" x="3741738" y="3402013"/>
          <p14:tracePt t="45127" x="3768725" y="3402013"/>
          <p14:tracePt t="45143" x="3776663" y="3402013"/>
          <p14:tracePt t="45160" x="3786188" y="3402013"/>
          <p14:tracePt t="45177" x="3803650" y="3402013"/>
          <p14:tracePt t="45194" x="3813175" y="3402013"/>
          <p14:tracePt t="45210" x="3822700" y="3402013"/>
          <p14:tracePt t="45227" x="3840163" y="3411538"/>
          <p14:tracePt t="45243" x="3848100" y="3411538"/>
          <p14:tracePt t="45261" x="3857625" y="3419475"/>
          <p14:tracePt t="45277" x="3875088" y="3419475"/>
          <p14:tracePt t="45294" x="3875088" y="3429000"/>
          <p14:tracePt t="45312" x="3884613" y="3429000"/>
          <p14:tracePt t="45333" x="3894138" y="3429000"/>
          <p14:tracePt t="45344" x="3894138" y="3438525"/>
          <p14:tracePt t="45361" x="3902075" y="3438525"/>
          <p14:tracePt t="45377" x="3911600" y="3438525"/>
          <p14:tracePt t="45394" x="3919538" y="3455988"/>
          <p14:tracePt t="45410" x="3938588" y="3455988"/>
          <p14:tracePt t="45427" x="3965575" y="3465513"/>
          <p14:tracePt t="45443" x="3990975" y="3465513"/>
          <p14:tracePt t="45460" x="4027488" y="3473450"/>
          <p14:tracePt t="45477" x="4062413" y="3482975"/>
          <p14:tracePt t="45494" x="4089400" y="3490913"/>
          <p14:tracePt t="45510" x="4108450" y="3490913"/>
          <p14:tracePt t="45527" x="4116388" y="3500438"/>
          <p14:tracePt t="45543" x="4133850" y="3500438"/>
          <p14:tracePt t="45577" x="4143375" y="3500438"/>
          <p14:tracePt t="45961" x="4160838" y="3500438"/>
          <p14:tracePt t="45969" x="4197350" y="3500438"/>
          <p14:tracePt t="45977" x="4224338" y="3500438"/>
          <p14:tracePt t="45993" x="4259263" y="3509963"/>
          <p14:tracePt t="46010" x="4313238" y="3509963"/>
          <p14:tracePt t="46027" x="4367213" y="3509963"/>
          <p14:tracePt t="46044" x="4394200" y="3500438"/>
          <p14:tracePt t="46061" x="4411663" y="3500438"/>
          <p14:tracePt t="46078" x="4446588" y="3490913"/>
          <p14:tracePt t="46094" x="4465638" y="3490913"/>
          <p14:tracePt t="46112" x="4483100" y="3482975"/>
          <p14:tracePt t="46127" x="4500563" y="3473450"/>
          <p14:tracePt t="46144" x="4510088" y="3473450"/>
          <p14:tracePt t="46148" x="4518025" y="3473450"/>
          <p14:tracePt t="46161" x="4537075" y="3465513"/>
          <p14:tracePt t="46178" x="4554538" y="3455988"/>
          <p14:tracePt t="46193" x="4589463" y="3455988"/>
          <p14:tracePt t="46210" x="4608513" y="3455988"/>
          <p14:tracePt t="46227" x="4643438" y="3455988"/>
          <p14:tracePt t="46244" x="4660900" y="3455988"/>
          <p14:tracePt t="46260" x="4687888" y="3455988"/>
          <p14:tracePt t="46277" x="4705350" y="3455988"/>
          <p14:tracePt t="46294" x="4714875" y="3455988"/>
          <p14:tracePt t="46310" x="4724400" y="3455988"/>
          <p14:tracePt t="46327" x="4741863" y="3455988"/>
          <p14:tracePt t="46344" x="4751388" y="3455988"/>
          <p14:tracePt t="46360" x="4759325" y="3455988"/>
          <p14:tracePt t="46377" x="4768850" y="3455988"/>
          <p14:tracePt t="46394" x="4776788" y="3455988"/>
          <p14:tracePt t="46410" x="4786313" y="3455988"/>
          <p14:tracePt t="46427" x="4803775" y="3455988"/>
          <p14:tracePt t="46444" x="4813300" y="3455988"/>
          <p14:tracePt t="46461" x="4822825" y="3455988"/>
          <p14:tracePt t="46477" x="4830763" y="3455988"/>
          <p14:tracePt t="46494" x="4840288" y="3455988"/>
          <p14:tracePt t="46510" x="4848225" y="3455988"/>
          <p14:tracePt t="46527" x="4857750" y="3455988"/>
          <p14:tracePt t="46544" x="4867275" y="3455988"/>
          <p14:tracePt t="46560" x="4875213" y="3455988"/>
          <p14:tracePt t="46577" x="4894263" y="3455988"/>
          <p14:tracePt t="46594" x="4902200" y="3455988"/>
          <p14:tracePt t="46610" x="4911725" y="3455988"/>
          <p14:tracePt t="46627" x="4929188" y="3455988"/>
          <p14:tracePt t="46644" x="4938713" y="3455988"/>
          <p14:tracePt t="46660" x="4956175" y="3455988"/>
          <p14:tracePt t="46678" x="4973638" y="3455988"/>
          <p14:tracePt t="46694" x="5000625" y="3455988"/>
          <p14:tracePt t="46711" x="5027613" y="3455988"/>
          <p14:tracePt t="46728" x="5062538" y="3455988"/>
          <p14:tracePt t="46744" x="5089525" y="3455988"/>
          <p14:tracePt t="46762" x="5116513" y="3455988"/>
          <p14:tracePt t="46777" x="5133975" y="3455988"/>
          <p14:tracePt t="46794" x="5143500" y="3465513"/>
          <p14:tracePt t="46811" x="5160963" y="3465513"/>
          <p14:tracePt t="46827" x="5170488" y="3465513"/>
          <p14:tracePt t="46844" x="5187950" y="3465513"/>
          <p14:tracePt t="46860" x="5197475" y="3465513"/>
          <p14:tracePt t="46877" x="5205413" y="3465513"/>
          <p14:tracePt t="46893" x="5214938" y="3465513"/>
          <p14:tracePt t="46910" x="5224463" y="3465513"/>
          <p14:tracePt t="46927" x="5232400" y="3465513"/>
          <p14:tracePt t="46943" x="5251450" y="3465513"/>
          <p14:tracePt t="46960" x="5259388" y="3465513"/>
          <p14:tracePt t="46977" x="5268913" y="3465513"/>
          <p14:tracePt t="46994" x="5295900" y="3473450"/>
          <p14:tracePt t="47011" x="5313363" y="3473450"/>
          <p14:tracePt t="47029" x="5340350" y="3473450"/>
          <p14:tracePt t="47044" x="5357813" y="3473450"/>
          <p14:tracePt t="47061" x="5384800" y="3473450"/>
          <p14:tracePt t="47077" x="5411788" y="3473450"/>
          <p14:tracePt t="47094" x="5429250" y="3473450"/>
          <p14:tracePt t="47111" x="5446713" y="3473450"/>
          <p14:tracePt t="47127" x="5456238" y="3473450"/>
          <p14:tracePt t="47131" x="5465763" y="3473450"/>
          <p14:tracePt t="47144" x="5473700" y="3473450"/>
          <p14:tracePt t="47161" x="5510213" y="3482975"/>
          <p14:tracePt t="47177" x="5518150" y="3482975"/>
          <p14:tracePt t="47194" x="5537200" y="3482975"/>
          <p14:tracePt t="47211" x="5554663" y="3482975"/>
          <p14:tracePt t="47228" x="5572125" y="3482975"/>
          <p14:tracePt t="47244" x="5589588" y="3490913"/>
          <p14:tracePt t="47261" x="5616575" y="3490913"/>
          <p14:tracePt t="47277" x="5643563" y="3490913"/>
          <p14:tracePt t="47295" x="5680075" y="3490913"/>
          <p14:tracePt t="47311" x="5715000" y="3490913"/>
          <p14:tracePt t="47328" x="5741988" y="3490913"/>
          <p14:tracePt t="47344" x="5786438" y="3490913"/>
          <p14:tracePt t="47361" x="5813425" y="3490913"/>
          <p14:tracePt t="47378" x="5848350" y="3490913"/>
          <p14:tracePt t="47394" x="5875338" y="3490913"/>
          <p14:tracePt t="47412" x="5902325" y="3490913"/>
          <p14:tracePt t="47427" x="5919788" y="3490913"/>
          <p14:tracePt t="47443" x="5956300" y="3490913"/>
          <p14:tracePt t="47460" x="5991225" y="3490913"/>
          <p14:tracePt t="47477" x="6037263" y="3490913"/>
          <p14:tracePt t="47493" x="6099175" y="3490913"/>
          <p14:tracePt t="47510" x="6126163" y="3490913"/>
          <p14:tracePt t="47527" x="6170613" y="3500438"/>
          <p14:tracePt t="47543" x="6205538" y="3509963"/>
          <p14:tracePt t="47560" x="6232525" y="3509963"/>
          <p14:tracePt t="47577" x="6286500" y="3517900"/>
          <p14:tracePt t="47593" x="6313488" y="3527425"/>
          <p14:tracePt t="47610" x="6340475" y="3536950"/>
          <p14:tracePt t="47627" x="6357938" y="3536950"/>
          <p14:tracePt t="47643" x="6375400" y="3536950"/>
          <p14:tracePt t="47994" x="6402388" y="3536950"/>
          <p14:tracePt t="48001" x="6419850" y="3536950"/>
          <p14:tracePt t="48011" x="6438900" y="3536950"/>
          <p14:tracePt t="48028" x="6491288" y="3536950"/>
          <p14:tracePt t="48044" x="6537325" y="3536950"/>
          <p14:tracePt t="48062" x="6572250" y="3527425"/>
          <p14:tracePt t="48077" x="6608763" y="3527425"/>
          <p14:tracePt t="48094" x="6626225" y="3517900"/>
          <p14:tracePt t="48111" x="6653213" y="3517900"/>
          <p14:tracePt t="48127" x="6670675" y="3517900"/>
          <p14:tracePt t="48132" x="6680200" y="3509963"/>
          <p14:tracePt t="48145" x="6688138" y="3509963"/>
          <p14:tracePt t="48162" x="6705600" y="3509963"/>
          <p14:tracePt t="48180" x="6724650" y="3509963"/>
          <p14:tracePt t="48194" x="6732588" y="3509963"/>
          <p14:tracePt t="48210" x="6742113" y="3509963"/>
          <p14:tracePt t="48227" x="6759575" y="3500438"/>
          <p14:tracePt t="48261" x="6769100" y="3500438"/>
          <p14:tracePt t="48277" x="6777038" y="3500438"/>
          <p14:tracePt t="48294" x="6786563" y="3500438"/>
          <p14:tracePt t="48311" x="6796088" y="3500438"/>
          <p14:tracePt t="48329" x="6804025" y="3490913"/>
          <p14:tracePt t="48361" x="6813550" y="3490913"/>
          <p14:tracePt t="48377" x="6840538" y="3490913"/>
          <p14:tracePt t="48394" x="6858000" y="3490913"/>
          <p14:tracePt t="48411" x="6884988" y="3490913"/>
          <p14:tracePt t="48427" x="6911975" y="3490913"/>
          <p14:tracePt t="48445" x="6938963" y="3482975"/>
          <p14:tracePt t="48461" x="6956425" y="3482975"/>
          <p14:tracePt t="48477" x="6973888" y="3482975"/>
          <p14:tracePt t="48494" x="6991350" y="3482975"/>
          <p14:tracePt t="48511" x="7010400" y="3482975"/>
          <p14:tracePt t="48527" x="7018338" y="3482975"/>
          <p14:tracePt t="48544" x="7027863" y="3482975"/>
          <p14:tracePt t="48561" x="7037388" y="3482975"/>
          <p14:tracePt t="48577" x="7045325" y="3482975"/>
          <p14:tracePt t="48595" x="7054850" y="3473450"/>
          <p14:tracePt t="48611" x="7062788" y="3473450"/>
          <p14:tracePt t="48644" x="7081838" y="3473450"/>
          <p14:tracePt t="48672" x="7089775" y="3473450"/>
          <p14:tracePt t="48692" x="7099300" y="3473450"/>
          <p14:tracePt t="48720" x="7108825" y="3473450"/>
          <p14:tracePt t="48726" x="7116763" y="3473450"/>
          <p14:tracePt t="48747" x="7126288" y="3473450"/>
          <p14:tracePt t="48781" x="7134225" y="3473450"/>
          <p14:tracePt t="48809" x="7143750" y="3473450"/>
          <p14:tracePt t="48815" x="7153275" y="3473450"/>
          <p14:tracePt t="48843" x="7161213" y="3473450"/>
          <p14:tracePt t="48862" x="7170738" y="3473450"/>
          <p14:tracePt t="48882" x="7180263" y="3473450"/>
          <p14:tracePt t="48903" x="7188200" y="3473450"/>
          <p14:tracePt t="48923" x="7197725" y="3473450"/>
          <p14:tracePt t="48943" x="7205663" y="3473450"/>
          <p14:tracePt t="48971" x="7215188" y="3473450"/>
          <p14:tracePt t="48978" x="7224713" y="3473450"/>
          <p14:tracePt t="48992" x="7232650" y="3473450"/>
          <p14:tracePt t="49005" x="7242175" y="3473450"/>
          <p14:tracePt t="49019" x="7251700" y="3473450"/>
          <p14:tracePt t="49027" x="7259638" y="3473450"/>
          <p14:tracePt t="49043" x="7269163" y="3473450"/>
          <p14:tracePt t="49060" x="7296150" y="3473450"/>
          <p14:tracePt t="49077" x="7304088" y="3473450"/>
          <p14:tracePt t="49093" x="7313613" y="3473450"/>
          <p14:tracePt t="49110" x="7323138" y="3473450"/>
          <p14:tracePt t="49127" x="7331075" y="3473450"/>
          <p14:tracePt t="49143" x="7340600" y="3473450"/>
          <p14:tracePt t="49160" x="7348538" y="3473450"/>
          <p14:tracePt t="49177" x="7358063" y="3473450"/>
          <p14:tracePt t="49677" x="7394575" y="3465513"/>
          <p14:tracePt t="49685" x="7419975" y="3465513"/>
          <p14:tracePt t="49694" x="7456488" y="3455988"/>
          <p14:tracePt t="49711" x="7527925" y="3438525"/>
          <p14:tracePt t="49727" x="7554913" y="3438525"/>
          <p14:tracePt t="49745" x="7572375" y="3438525"/>
          <p14:tracePt t="49761" x="7589838" y="3438525"/>
          <p14:tracePt t="49777" x="7608888" y="3438525"/>
          <p14:tracePt t="49794" x="7634288" y="3429000"/>
          <p14:tracePt t="49811" x="7680325" y="3419475"/>
          <p14:tracePt t="49827" x="7732713" y="3411538"/>
          <p14:tracePt t="49844" x="7777163" y="3402013"/>
          <p14:tracePt t="49860" x="7840663" y="3384550"/>
          <p14:tracePt t="49877" x="7867650" y="3384550"/>
          <p14:tracePt t="49894" x="7902575" y="3367088"/>
          <p14:tracePt t="49910" x="7912100" y="3367088"/>
          <p14:tracePt t="49927" x="7929563" y="3367088"/>
          <p14:tracePt t="49943" x="7947025" y="3357563"/>
          <p14:tracePt t="49960" x="7966075" y="3357563"/>
          <p14:tracePt t="49977" x="7974013" y="3357563"/>
          <p14:tracePt t="49993" x="7991475" y="3357563"/>
          <p14:tracePt t="50011" x="8001000" y="3348038"/>
          <p14:tracePt t="50027" x="8010525" y="3348038"/>
          <p14:tracePt t="50043" x="8027988" y="3348038"/>
          <p14:tracePt t="50060" x="8037513" y="3348038"/>
          <p14:tracePt t="50077" x="8054975" y="3348038"/>
          <p14:tracePt t="50093" x="8081963" y="3348038"/>
          <p14:tracePt t="50110" x="8089900" y="3348038"/>
          <p14:tracePt t="50127" x="8116888" y="3340100"/>
          <p14:tracePt t="50143" x="8134350" y="3340100"/>
          <p14:tracePt t="50161" x="8153400" y="3340100"/>
          <p14:tracePt t="50193" x="8170863" y="3340100"/>
          <p14:tracePt t="50210" x="8197850" y="3340100"/>
          <p14:tracePt t="50227" x="8205788" y="3340100"/>
          <p14:tracePt t="50243" x="8224838" y="3340100"/>
          <p14:tracePt t="50260" x="8242300" y="3340100"/>
          <p14:tracePt t="50277" x="8259763" y="3340100"/>
          <p14:tracePt t="50293" x="8269288" y="3340100"/>
          <p14:tracePt t="50310" x="8277225" y="3340100"/>
          <p14:tracePt t="50327" x="8304213" y="3340100"/>
          <p14:tracePt t="50343" x="8313738" y="3340100"/>
          <p14:tracePt t="50360" x="8323263" y="3348038"/>
          <p14:tracePt t="50377" x="8331200" y="3348038"/>
          <p14:tracePt t="50394" x="8348663" y="3348038"/>
          <p14:tracePt t="50427" x="8367713" y="3357563"/>
          <p14:tracePt t="50443" x="8375650" y="3357563"/>
          <p14:tracePt t="50460" x="8394700" y="3367088"/>
          <p14:tracePt t="50477" x="8412163" y="3367088"/>
          <p14:tracePt t="50494" x="8429625" y="3375025"/>
          <p14:tracePt t="50511" x="8456613" y="3384550"/>
          <p14:tracePt t="50527" x="8474075" y="3384550"/>
          <p14:tracePt t="50545" x="8501063" y="3394075"/>
          <p14:tracePt t="50561" x="8510588" y="3402013"/>
          <p14:tracePt t="50577" x="8528050" y="3402013"/>
          <p14:tracePt t="50594" x="8545513" y="3411538"/>
          <p14:tracePt t="50611" x="8555038" y="3411538"/>
          <p14:tracePt t="50627" x="8562975" y="3411538"/>
          <p14:tracePt t="50631" x="8572500" y="3411538"/>
          <p14:tracePt t="50644" x="8582025" y="3411538"/>
          <p14:tracePt t="50662" x="8589963" y="3419475"/>
          <p14:tracePt t="50694" x="8599488" y="3419475"/>
          <p14:tracePt t="50724" x="8609013" y="3419475"/>
          <p14:tracePt t="50731" x="8609013" y="3429000"/>
          <p14:tracePt t="50759" x="8616950" y="3429000"/>
          <p14:tracePt t="50772" x="8626475" y="3429000"/>
          <p14:tracePt t="51018" x="8634413" y="3429000"/>
          <p14:tracePt t="51045" x="8643938" y="3438525"/>
          <p14:tracePt t="51080" x="8653463" y="3438525"/>
          <p14:tracePt t="51086" x="8661400" y="3438525"/>
          <p14:tracePt t="51114" x="8670925" y="3438525"/>
          <p14:tracePt t="51141" x="8680450" y="3438525"/>
          <p14:tracePt t="51155" x="8688388" y="3438525"/>
          <p14:tracePt t="51163" x="8697913" y="3438525"/>
          <p14:tracePt t="51177" x="8705850" y="3446463"/>
          <p14:tracePt t="51195" x="8724900" y="3446463"/>
          <p14:tracePt t="51211" x="8732838" y="3446463"/>
          <p14:tracePt t="51227" x="8742363" y="3446463"/>
          <p14:tracePt t="51244" x="8759825" y="3446463"/>
          <p14:tracePt t="51261" x="8769350" y="3446463"/>
          <p14:tracePt t="51277" x="8777288" y="3446463"/>
          <p14:tracePt t="51294" x="8786813" y="3446463"/>
          <p14:tracePt t="51311" x="8804275" y="3446463"/>
          <p14:tracePt t="51344" x="8813800" y="3446463"/>
          <p14:tracePt t="51374" x="8823325" y="3446463"/>
          <p14:tracePt t="54330" x="8786813" y="3446463"/>
          <p14:tracePt t="54336" x="8732838" y="3446463"/>
          <p14:tracePt t="54344" x="8670925" y="3446463"/>
          <p14:tracePt t="54361" x="8518525" y="3446463"/>
          <p14:tracePt t="54377" x="8367713" y="3446463"/>
          <p14:tracePt t="54394" x="8323263" y="3446463"/>
          <p14:tracePt t="54411" x="8277225" y="3446463"/>
          <p14:tracePt t="54427" x="8251825" y="3446463"/>
          <p14:tracePt t="54445" x="8180388" y="3455988"/>
          <p14:tracePt t="54461" x="8089900" y="3455988"/>
          <p14:tracePt t="54479" x="7974013" y="3455988"/>
          <p14:tracePt t="54494" x="7902575" y="3455988"/>
          <p14:tracePt t="54511" x="7867650" y="3455988"/>
          <p14:tracePt t="54527" x="7823200" y="3455988"/>
          <p14:tracePt t="54544" x="7796213" y="3465513"/>
          <p14:tracePt t="54561" x="7769225" y="3465513"/>
          <p14:tracePt t="54577" x="7732713" y="3465513"/>
          <p14:tracePt t="54595" x="7697788" y="3465513"/>
          <p14:tracePt t="54611" x="7670800" y="3465513"/>
          <p14:tracePt t="54627" x="7653338" y="3465513"/>
          <p14:tracePt t="54644" x="7643813" y="3465513"/>
          <p14:tracePt t="54661" x="7626350" y="3465513"/>
          <p14:tracePt t="54712" x="7634288" y="3465513"/>
          <p14:tracePt t="54726" x="7643813" y="3465513"/>
          <p14:tracePt t="54732" x="7643813" y="3455988"/>
          <p14:tracePt t="54744" x="7653338" y="3455988"/>
          <p14:tracePt t="54761" x="7670800" y="3455988"/>
          <p14:tracePt t="54778" x="7697788" y="3455988"/>
          <p14:tracePt t="54794" x="7742238" y="3438525"/>
          <p14:tracePt t="54811" x="7804150" y="3438525"/>
          <p14:tracePt t="54828" x="7974013" y="3411538"/>
          <p14:tracePt t="54844" x="8045450" y="3402013"/>
          <p14:tracePt t="54860" x="8099425" y="3394075"/>
          <p14:tracePt t="54877" x="8143875" y="3384550"/>
          <p14:tracePt t="54893" x="8170863" y="3375025"/>
          <p14:tracePt t="54910" x="8215313" y="3367088"/>
          <p14:tracePt t="54927" x="8232775" y="3357563"/>
          <p14:tracePt t="54943" x="8323263" y="3322638"/>
          <p14:tracePt t="54960" x="8412163" y="3276600"/>
          <p14:tracePt t="54977" x="8528050" y="3224213"/>
          <p14:tracePt t="54993" x="8562975" y="3197225"/>
          <p14:tracePt t="55011" x="8599488" y="3179763"/>
          <p14:tracePt t="55027" x="8653463" y="3125788"/>
          <p14:tracePt t="55044" x="8680450" y="3098800"/>
          <p14:tracePt t="55061" x="8697913" y="3081338"/>
          <p14:tracePt t="55077" x="8715375" y="3062288"/>
          <p14:tracePt t="55095" x="8732838" y="3044825"/>
          <p14:tracePt t="55111" x="8742363" y="3027363"/>
          <p14:tracePt t="55129" x="8742363" y="3000375"/>
          <p14:tracePt t="55144" x="8742363" y="2919413"/>
          <p14:tracePt t="55161" x="8670925" y="2652713"/>
          <p14:tracePt t="55177" x="8358188" y="2044700"/>
          <p14:tracePt t="55194" x="8180388" y="1776413"/>
          <p14:tracePt t="55211" x="8027988" y="1608138"/>
          <p14:tracePt t="55227" x="7991475" y="1562100"/>
          <p14:tracePt t="55245" x="7947025" y="1544638"/>
          <p14:tracePt t="55261" x="7894638" y="1536700"/>
          <p14:tracePt t="55278" x="7858125" y="1536700"/>
          <p14:tracePt t="55294" x="7823200" y="1536700"/>
          <p14:tracePt t="55311" x="7813675" y="1536700"/>
          <p14:tracePt t="55327" x="7786688" y="1536700"/>
          <p14:tracePt t="55344" x="7759700" y="1544638"/>
          <p14:tracePt t="55361" x="7724775" y="1544638"/>
          <p14:tracePt t="55377" x="7705725" y="1554163"/>
          <p14:tracePt t="55395" x="7670800" y="1562100"/>
          <p14:tracePt t="55411" x="7643813" y="1562100"/>
          <p14:tracePt t="55427" x="7634288" y="1581150"/>
          <p14:tracePt t="55443" x="7599363" y="1598613"/>
          <p14:tracePt t="55460" x="7510463" y="1643063"/>
          <p14:tracePt t="55477" x="7304088" y="1803400"/>
          <p14:tracePt t="55493" x="7180263" y="1911350"/>
          <p14:tracePt t="55511" x="7081838" y="2009775"/>
          <p14:tracePt t="55527" x="7045325" y="2054225"/>
          <p14:tracePt t="55543" x="7018338" y="2108200"/>
          <p14:tracePt t="55560" x="6991350" y="2179638"/>
          <p14:tracePt t="55577" x="6973888" y="2232025"/>
          <p14:tracePt t="55594" x="6956425" y="2312988"/>
          <p14:tracePt t="55610" x="6938963" y="2366963"/>
          <p14:tracePt t="55627" x="6919913" y="2428875"/>
          <p14:tracePt t="55643" x="6902450" y="2446338"/>
          <p14:tracePt t="55660" x="6894513" y="2473325"/>
          <p14:tracePt t="55677" x="6884988" y="2517775"/>
          <p14:tracePt t="55693" x="6875463" y="2544763"/>
          <p14:tracePt t="55710" x="6875463" y="2571750"/>
          <p14:tracePt t="55727" x="6875463" y="2598738"/>
          <p14:tracePt t="55744" x="6875463" y="2633663"/>
          <p14:tracePt t="55760" x="6875463" y="2652713"/>
          <p14:tracePt t="55778" x="6875463" y="2679700"/>
          <p14:tracePt t="55793" x="6875463" y="2697163"/>
          <p14:tracePt t="55810" x="6884988" y="2732088"/>
          <p14:tracePt t="55827" x="6902450" y="2759075"/>
          <p14:tracePt t="55843" x="6911975" y="2795588"/>
          <p14:tracePt t="55860" x="6919913" y="2822575"/>
          <p14:tracePt t="55877" x="6929438" y="2840038"/>
          <p14:tracePt t="55894" x="6938963" y="2874963"/>
          <p14:tracePt t="55910" x="6946900" y="2894013"/>
          <p14:tracePt t="55927" x="6956425" y="2901950"/>
          <p14:tracePt t="55943" x="6973888" y="2928938"/>
          <p14:tracePt t="55960" x="6991350" y="2955925"/>
          <p14:tracePt t="55977" x="7018338" y="2982913"/>
          <p14:tracePt t="55993" x="7037388" y="3009900"/>
          <p14:tracePt t="56010" x="7081838" y="3036888"/>
          <p14:tracePt t="56027" x="7108825" y="3054350"/>
          <p14:tracePt t="56043" x="7134225" y="3071813"/>
          <p14:tracePt t="56060" x="7188200" y="3089275"/>
          <p14:tracePt t="56077" x="7224713" y="3098800"/>
          <p14:tracePt t="56093" x="7277100" y="3125788"/>
          <p14:tracePt t="56110" x="7304088" y="3143250"/>
          <p14:tracePt t="56127" x="7358063" y="3152775"/>
          <p14:tracePt t="56144" x="7394575" y="3170238"/>
          <p14:tracePt t="56148" x="7419975" y="3170238"/>
          <p14:tracePt t="56162" x="7473950" y="3179763"/>
          <p14:tracePt t="56179" x="7518400" y="3187700"/>
          <p14:tracePt t="56195" x="7562850" y="3187700"/>
          <p14:tracePt t="56211" x="7589838" y="3187700"/>
          <p14:tracePt t="56227" x="7608888" y="3187700"/>
          <p14:tracePt t="56245" x="7634288" y="3187700"/>
          <p14:tracePt t="56261" x="7653338" y="3187700"/>
          <p14:tracePt t="56279" x="7680325" y="3170238"/>
          <p14:tracePt t="56294" x="7705725" y="3170238"/>
          <p14:tracePt t="56312" x="7724775" y="3160713"/>
          <p14:tracePt t="56327" x="7742238" y="3152775"/>
          <p14:tracePt t="56344" x="7759700" y="3143250"/>
          <p14:tracePt t="56361" x="7796213" y="3125788"/>
          <p14:tracePt t="56377" x="7813675" y="3125788"/>
          <p14:tracePt t="56394" x="7840663" y="3108325"/>
          <p14:tracePt t="56411" x="7848600" y="3108325"/>
          <p14:tracePt t="56427" x="7858125" y="3108325"/>
          <p14:tracePt t="56444" x="7867650" y="3098800"/>
          <p14:tracePt t="56461" x="7875588" y="3089275"/>
          <p14:tracePt t="56477" x="7875588" y="3071813"/>
          <p14:tracePt t="56820" x="7912100" y="3000375"/>
          <p14:tracePt t="56827" x="7939088" y="2901950"/>
          <p14:tracePt t="56834" x="7966075" y="2830513"/>
          <p14:tracePt t="56844" x="7974013" y="2776538"/>
          <p14:tracePt t="56860" x="7991475" y="2670175"/>
          <p14:tracePt t="56877" x="8010525" y="2616200"/>
          <p14:tracePt t="56893" x="8018463" y="2554288"/>
          <p14:tracePt t="56910" x="8027988" y="2490788"/>
          <p14:tracePt t="56927" x="8045450" y="2347913"/>
          <p14:tracePt t="56943" x="8062913" y="2276475"/>
          <p14:tracePt t="56960" x="8072438" y="2224088"/>
          <p14:tracePt t="56977" x="8072438" y="2170113"/>
          <p14:tracePt t="56994" x="8072438" y="2143125"/>
          <p14:tracePt t="57011" x="8081963" y="2108200"/>
          <p14:tracePt t="57027" x="8081963" y="2071688"/>
          <p14:tracePt t="57044" x="8089900" y="2027238"/>
          <p14:tracePt t="57061" x="8089900" y="1990725"/>
          <p14:tracePt t="57079" x="8089900" y="1938338"/>
          <p14:tracePt t="57094" x="8089900" y="1893888"/>
          <p14:tracePt t="57111" x="8089900" y="1839913"/>
          <p14:tracePt t="57127" x="8089900" y="1768475"/>
          <p14:tracePt t="57144" x="8089900" y="1741488"/>
          <p14:tracePt t="57161" x="8089900" y="1687513"/>
          <p14:tracePt t="57177" x="8089900" y="1652588"/>
          <p14:tracePt t="57195" x="8089900" y="1608138"/>
          <p14:tracePt t="57211" x="8089900" y="1581150"/>
          <p14:tracePt t="57229" x="8089900" y="1554163"/>
          <p14:tracePt t="57245" x="8081963" y="1536700"/>
          <p14:tracePt t="57261" x="8081963" y="1527175"/>
          <p14:tracePt t="57277" x="8081963" y="1509713"/>
          <p14:tracePt t="57312" x="8081963" y="1500188"/>
          <p14:tracePt t="57327" x="8081963" y="1490663"/>
          <p14:tracePt t="57374" x="8081963" y="1482725"/>
          <p14:tracePt t="57401" x="8081963" y="1473200"/>
          <p14:tracePt t="57415" x="8089900" y="1473200"/>
          <p14:tracePt t="57422" x="8089900" y="1465263"/>
          <p14:tracePt t="57435" x="8089900" y="1455738"/>
          <p14:tracePt t="57447" x="8089900" y="1446213"/>
          <p14:tracePt t="57461" x="8099425" y="1438275"/>
          <p14:tracePt t="57477" x="8099425" y="1419225"/>
          <p14:tracePt t="57494" x="8116888" y="1401763"/>
          <p14:tracePt t="57510" x="8134350" y="1366838"/>
          <p14:tracePt t="57527" x="8134350" y="1347788"/>
          <p14:tracePt t="57544" x="8143875" y="1330325"/>
          <p14:tracePt t="57560" x="8143875" y="1322388"/>
          <p14:tracePt t="57661" x="8143875" y="1330325"/>
          <p14:tracePt t="57688" x="8153400" y="1330325"/>
          <p14:tracePt t="57695" x="8153400" y="1339850"/>
          <p14:tracePt t="57709" x="8161338" y="1339850"/>
          <p14:tracePt t="57722" x="8170863" y="1339850"/>
          <p14:tracePt t="57730" x="8170863" y="1347788"/>
          <p14:tracePt t="57744" x="8188325" y="1357313"/>
          <p14:tracePt t="57761" x="8197850" y="1357313"/>
          <p14:tracePt t="57777" x="8224838" y="1366838"/>
          <p14:tracePt t="57794" x="8232775" y="1374775"/>
          <p14:tracePt t="57811" x="8259763" y="1393825"/>
          <p14:tracePt t="57827" x="8286750" y="1393825"/>
          <p14:tracePt t="57845" x="8323263" y="1411288"/>
          <p14:tracePt t="57860" x="8348663" y="1411288"/>
          <p14:tracePt t="57877" x="8367713" y="1419225"/>
          <p14:tracePt t="57893" x="8412163" y="1438275"/>
          <p14:tracePt t="57910" x="8439150" y="1438275"/>
          <p14:tracePt t="57927" x="8483600" y="1446213"/>
          <p14:tracePt t="57943" x="8510588" y="1455738"/>
          <p14:tracePt t="57960" x="8562975" y="1455738"/>
          <p14:tracePt t="57977" x="8589963" y="1455738"/>
          <p14:tracePt t="57994" x="8626475" y="1455738"/>
          <p14:tracePt t="58010" x="8653463" y="1465263"/>
          <p14:tracePt t="58027" x="8680450" y="1465263"/>
          <p14:tracePt t="58043" x="8732838" y="1465263"/>
          <p14:tracePt t="58060" x="8777288" y="1465263"/>
          <p14:tracePt t="58077" x="8858250" y="1465263"/>
          <p14:tracePt t="58094" x="8902700" y="1465263"/>
          <p14:tracePt t="58110" x="8983663" y="1465263"/>
          <p14:tracePt t="58127" x="9028113" y="1465263"/>
          <p14:tracePt t="58143" x="9063038" y="1455738"/>
          <p14:tracePt t="58160" x="9109075" y="1455738"/>
          <p14:tracePt t="58177" x="9134475" y="1446213"/>
          <p14:tracePt t="58193" x="9161463" y="1438275"/>
          <p14:tracePt t="58210" x="9188450" y="1438275"/>
          <p14:tracePt t="58227" x="9215438" y="1428750"/>
          <p14:tracePt t="58244" x="9269413" y="1419225"/>
          <p14:tracePt t="58262" x="9304338" y="1419225"/>
          <p14:tracePt t="58277" x="9348788" y="1411288"/>
          <p14:tracePt t="58294" x="9367838" y="1401763"/>
          <p14:tracePt t="58311" x="9412288" y="1384300"/>
          <p14:tracePt t="58327" x="9439275" y="1384300"/>
          <p14:tracePt t="58344" x="9466263" y="1366838"/>
          <p14:tracePt t="58361" x="9483725" y="1366838"/>
          <p14:tracePt t="58379" x="9491663" y="1357313"/>
          <p14:tracePt t="58394" x="9501188" y="1347788"/>
          <p14:tracePt t="58411" x="9501188" y="1339850"/>
          <p14:tracePt t="58427" x="9510713" y="1330325"/>
          <p14:tracePt t="58444" x="9510713" y="1322388"/>
          <p14:tracePt t="58461" x="9528175" y="1295400"/>
          <p14:tracePt t="58477" x="9528175" y="1276350"/>
          <p14:tracePt t="58494" x="9537700" y="1231900"/>
          <p14:tracePt t="58511" x="9545638" y="1196975"/>
          <p14:tracePt t="58527" x="9545638" y="1169988"/>
          <p14:tracePt t="58544" x="9555163" y="1125538"/>
          <p14:tracePt t="58561" x="9555163" y="1098550"/>
          <p14:tracePt t="58577" x="9555163" y="1081088"/>
          <p14:tracePt t="58594" x="9555163" y="1062038"/>
          <p14:tracePt t="58611" x="9555163" y="1044575"/>
          <p14:tracePt t="58627" x="9555163" y="1027113"/>
          <p14:tracePt t="58645" x="9555163" y="1000125"/>
          <p14:tracePt t="58661" x="9545638" y="982663"/>
          <p14:tracePt t="58677" x="9528175" y="965200"/>
          <p14:tracePt t="58694" x="9510713" y="928688"/>
          <p14:tracePt t="58711" x="9483725" y="911225"/>
          <p14:tracePt t="58728" x="9447213" y="874713"/>
          <p14:tracePt t="58744" x="9420225" y="847725"/>
          <p14:tracePt t="58761" x="9385300" y="812800"/>
          <p14:tracePt t="58777" x="9348788" y="785813"/>
          <p14:tracePt t="58795" x="9304338" y="750888"/>
          <p14:tracePt t="58811" x="9277350" y="731838"/>
          <p14:tracePt t="58828" x="9242425" y="704850"/>
          <p14:tracePt t="58844" x="9188450" y="669925"/>
          <p14:tracePt t="58860" x="9126538" y="642938"/>
          <p14:tracePt t="58877" x="9001125" y="581025"/>
          <p14:tracePt t="58893" x="8894763" y="554038"/>
          <p14:tracePt t="58911" x="8786813" y="544513"/>
          <p14:tracePt t="58927" x="8751888" y="544513"/>
          <p14:tracePt t="58943" x="8724900" y="544513"/>
          <p14:tracePt t="58960" x="8688388" y="554038"/>
          <p14:tracePt t="58977" x="8653463" y="561975"/>
          <p14:tracePt t="58993" x="8562975" y="615950"/>
          <p14:tracePt t="59011" x="8466138" y="696913"/>
          <p14:tracePt t="59028" x="8323263" y="830263"/>
          <p14:tracePt t="59044" x="8259763" y="901700"/>
          <p14:tracePt t="59061" x="8215313" y="946150"/>
          <p14:tracePt t="59077" x="8170863" y="982663"/>
          <p14:tracePt t="59094" x="8153400" y="1000125"/>
          <p14:tracePt t="59111" x="8134350" y="1027113"/>
          <p14:tracePt t="59127" x="8126413" y="1044575"/>
          <p14:tracePt t="59144" x="8108950" y="1071563"/>
          <p14:tracePt t="59161" x="8099425" y="1098550"/>
          <p14:tracePt t="59179" x="8089900" y="1125538"/>
          <p14:tracePt t="59194" x="8089900" y="1143000"/>
          <p14:tracePt t="59211" x="8081963" y="1169988"/>
          <p14:tracePt t="59227" x="8081963" y="1196975"/>
          <p14:tracePt t="59244" x="8081963" y="1214438"/>
          <p14:tracePt t="59261" x="8081963" y="1241425"/>
          <p14:tracePt t="59277" x="8081963" y="1258888"/>
          <p14:tracePt t="59295" x="8099425" y="1295400"/>
          <p14:tracePt t="59311" x="8116888" y="1312863"/>
          <p14:tracePt t="59327" x="8134350" y="1330325"/>
          <p14:tracePt t="59344" x="8153400" y="1366838"/>
          <p14:tracePt t="59361" x="8170863" y="1384300"/>
          <p14:tracePt t="59377" x="8197850" y="1411288"/>
          <p14:tracePt t="59394" x="8224838" y="1428750"/>
          <p14:tracePt t="59411" x="8269288" y="1465263"/>
          <p14:tracePt t="59427" x="8304213" y="1482725"/>
          <p14:tracePt t="59444" x="8331200" y="1490663"/>
          <p14:tracePt t="59460" x="8375650" y="1517650"/>
          <p14:tracePt t="59477" x="8402638" y="1536700"/>
          <p14:tracePt t="59494" x="8439150" y="1554163"/>
          <p14:tracePt t="59510" x="8456613" y="1562100"/>
          <p14:tracePt t="59527" x="8491538" y="1571625"/>
          <p14:tracePt t="59543" x="8510588" y="1589088"/>
          <p14:tracePt t="59561" x="8537575" y="1589088"/>
          <p14:tracePt t="59577" x="8562975" y="1598613"/>
          <p14:tracePt t="59594" x="8589963" y="1608138"/>
          <p14:tracePt t="59611" x="8661400" y="1608138"/>
          <p14:tracePt t="59627" x="8715375" y="1608138"/>
          <p14:tracePt t="59644" x="8786813" y="1608138"/>
          <p14:tracePt t="59661" x="8840788" y="1608138"/>
          <p14:tracePt t="59678" x="8902700" y="1608138"/>
          <p14:tracePt t="59694" x="8966200" y="1598613"/>
          <p14:tracePt t="59711" x="9045575" y="1589088"/>
          <p14:tracePt t="59727" x="9153525" y="1581150"/>
          <p14:tracePt t="59744" x="9205913" y="1571625"/>
          <p14:tracePt t="59760" x="9251950" y="1562100"/>
          <p14:tracePt t="59777" x="9277350" y="1554163"/>
          <p14:tracePt t="59794" x="9304338" y="1544638"/>
          <p14:tracePt t="59811" x="9323388" y="1527175"/>
          <p14:tracePt t="59829" x="9340850" y="1517650"/>
          <p14:tracePt t="59843" x="9348788" y="1509713"/>
          <p14:tracePt t="59860" x="9348788" y="1490663"/>
          <p14:tracePt t="59877" x="9358313" y="1473200"/>
          <p14:tracePt t="59893" x="9367838" y="1465263"/>
          <p14:tracePt t="59910" x="9367838" y="1455738"/>
          <p14:tracePt t="59927" x="9375775" y="1446213"/>
          <p14:tracePt t="59944" x="9385300" y="1428750"/>
          <p14:tracePt t="59960" x="9385300" y="1419225"/>
          <p14:tracePt t="59993" x="9394825" y="1411288"/>
          <p14:tracePt t="60010" x="9402763" y="1393825"/>
          <p14:tracePt t="60027" x="9402763" y="1347788"/>
          <p14:tracePt t="60043" x="9402763" y="1312863"/>
          <p14:tracePt t="60060" x="9402763" y="1250950"/>
          <p14:tracePt t="60077" x="9402763" y="1204913"/>
          <p14:tracePt t="60093" x="9402763" y="1179513"/>
          <p14:tracePt t="60110" x="9402763" y="1125538"/>
          <p14:tracePt t="60127" x="9402763" y="1089025"/>
          <p14:tracePt t="60144" x="9394825" y="1036638"/>
          <p14:tracePt t="60160" x="9385300" y="990600"/>
          <p14:tracePt t="60177" x="9358313" y="928688"/>
          <p14:tracePt t="60194" x="9340850" y="893763"/>
          <p14:tracePt t="60211" x="9323388" y="857250"/>
          <p14:tracePt t="60227" x="9313863" y="839788"/>
          <p14:tracePt t="60243" x="9296400" y="822325"/>
          <p14:tracePt t="60261" x="9269413" y="803275"/>
          <p14:tracePt t="60277" x="9259888" y="785813"/>
          <p14:tracePt t="60294" x="9242425" y="776288"/>
          <p14:tracePt t="60311" x="9224963" y="758825"/>
          <p14:tracePt t="60328" x="9205913" y="758825"/>
          <p14:tracePt t="60344" x="9197975" y="750888"/>
          <p14:tracePt t="60362" x="9188450" y="750888"/>
          <p14:tracePt t="60377" x="9161463" y="741363"/>
          <p14:tracePt t="60394" x="9144000" y="731838"/>
          <p14:tracePt t="60411" x="9117013" y="723900"/>
          <p14:tracePt t="60427" x="9090025" y="714375"/>
          <p14:tracePt t="60444" x="9072563" y="714375"/>
          <p14:tracePt t="60461" x="9028113" y="704850"/>
          <p14:tracePt t="60479" x="8991600" y="696913"/>
          <p14:tracePt t="60494" x="8956675" y="696913"/>
          <p14:tracePt t="60511" x="8920163" y="696913"/>
          <p14:tracePt t="60527" x="8875713" y="696913"/>
          <p14:tracePt t="60544" x="8840788" y="696913"/>
          <p14:tracePt t="60561" x="8796338" y="704850"/>
          <p14:tracePt t="60577" x="8777288" y="704850"/>
          <p14:tracePt t="60595" x="8751888" y="714375"/>
          <p14:tracePt t="60611" x="8732838" y="723900"/>
          <p14:tracePt t="60627" x="8724900" y="723900"/>
          <p14:tracePt t="60644" x="8705850" y="731838"/>
          <p14:tracePt t="60661" x="8697913" y="750888"/>
          <p14:tracePt t="60666" x="8688388" y="750888"/>
          <p14:tracePt t="60679" x="8688388" y="758825"/>
          <p14:tracePt t="60694" x="8680450" y="768350"/>
          <p14:tracePt t="60711" x="8653463" y="785813"/>
          <p14:tracePt t="60727" x="8643938" y="785813"/>
          <p14:tracePt t="60745" x="8616950" y="812800"/>
          <p14:tracePt t="60761" x="8599488" y="822325"/>
          <p14:tracePt t="60777" x="8562975" y="839788"/>
          <p14:tracePt t="60794" x="8510588" y="884238"/>
          <p14:tracePt t="60811" x="8474075" y="911225"/>
          <p14:tracePt t="60828" x="8420100" y="938213"/>
          <p14:tracePt t="60844" x="8385175" y="965200"/>
          <p14:tracePt t="60861" x="8358188" y="1000125"/>
          <p14:tracePt t="60877" x="8331200" y="1017588"/>
          <p14:tracePt t="60893" x="8313738" y="1036638"/>
          <p14:tracePt t="60910" x="8296275" y="1062038"/>
          <p14:tracePt t="60927" x="8286750" y="1081088"/>
          <p14:tracePt t="60943" x="8277225" y="1116013"/>
          <p14:tracePt t="60960" x="8277225" y="1133475"/>
          <p14:tracePt t="60977" x="8277225" y="1160463"/>
          <p14:tracePt t="60993" x="8277225" y="1169988"/>
          <p14:tracePt t="61011" x="8277225" y="1187450"/>
          <p14:tracePt t="61027" x="8277225" y="1214438"/>
          <p14:tracePt t="61044" x="8277225" y="1223963"/>
          <p14:tracePt t="61061" x="8296275" y="1241425"/>
          <p14:tracePt t="61077" x="8296275" y="1258888"/>
          <p14:tracePt t="61094" x="8323263" y="1276350"/>
          <p14:tracePt t="61111" x="8340725" y="1295400"/>
          <p14:tracePt t="61128" x="8358188" y="1312863"/>
          <p14:tracePt t="61144" x="8367713" y="1330325"/>
          <p14:tracePt t="61161" x="8375650" y="1339850"/>
          <p14:tracePt t="61177" x="8385175" y="1347788"/>
          <p14:tracePt t="61194" x="8394700" y="1347788"/>
          <p14:tracePt t="61211" x="8402638" y="1357313"/>
          <p14:tracePt t="61227" x="8412163" y="1357313"/>
          <p14:tracePt t="61246" x="8420100" y="1357313"/>
          <p14:tracePt t="61266" x="8429625" y="1357313"/>
          <p14:tracePt t="61278" x="8439150" y="1357313"/>
          <p14:tracePt t="61294" x="8447088" y="1366838"/>
          <p14:tracePt t="61311" x="8466138" y="1374775"/>
          <p14:tracePt t="61327" x="8483600" y="1374775"/>
          <p14:tracePt t="61344" x="8501063" y="1384300"/>
          <p14:tracePt t="61362" x="8510588" y="1401763"/>
          <p14:tracePt t="61377" x="8528050" y="1401763"/>
          <p14:tracePt t="61395" x="8537575" y="1411288"/>
          <p14:tracePt t="61411" x="8537575" y="1419225"/>
          <p14:tracePt t="61427" x="8545513" y="1419225"/>
          <p14:tracePt t="61443" x="8555038" y="1428750"/>
          <p14:tracePt t="61484" x="8555038" y="1419225"/>
          <p14:tracePt t="61497" x="8545513" y="1401763"/>
          <p14:tracePt t="62664" x="8589963" y="1374775"/>
          <p14:tracePt t="62669" x="8643938" y="1339850"/>
          <p14:tracePt t="62677" x="8688388" y="1303338"/>
          <p14:tracePt t="62695" x="8777288" y="1250950"/>
          <p14:tracePt t="62711" x="8804275" y="1231900"/>
          <p14:tracePt t="62727" x="8823325" y="1223963"/>
          <p14:tracePt t="62744" x="8831263" y="1214438"/>
          <p14:tracePt t="62761" x="8831263" y="1204913"/>
          <p14:tracePt t="62778" x="8840788" y="1204913"/>
          <p14:tracePt t="62794" x="8848725" y="1204913"/>
          <p14:tracePt t="62811" x="8848725" y="1196975"/>
          <p14:tracePt t="62827" x="8867775" y="1196975"/>
          <p14:tracePt t="62844" x="8867775" y="1187450"/>
          <p14:tracePt t="62860" x="8875713" y="1179513"/>
          <p14:tracePt t="62877" x="8885238" y="1169988"/>
          <p14:tracePt t="62893" x="8885238" y="1160463"/>
          <p14:tracePt t="62910" x="8902700" y="1152525"/>
          <p14:tracePt t="62927" x="8902700" y="1133475"/>
          <p14:tracePt t="62943" x="8912225" y="1125538"/>
          <p14:tracePt t="62960" x="8912225" y="1116013"/>
          <p14:tracePt t="62977" x="8912225" y="1089025"/>
          <p14:tracePt t="62994" x="8912225" y="1081088"/>
          <p14:tracePt t="63011" x="8912225" y="1062038"/>
          <p14:tracePt t="63027" x="8912225" y="1054100"/>
          <p14:tracePt t="63044" x="8902700" y="1036638"/>
          <p14:tracePt t="63061" x="8894763" y="1036638"/>
          <p14:tracePt t="63078" x="8894763" y="1027113"/>
          <p14:tracePt t="63094" x="8885238" y="1027113"/>
          <p14:tracePt t="63111" x="8885238" y="1017588"/>
          <p14:tracePt t="63127" x="8875713" y="1009650"/>
          <p14:tracePt t="63144" x="8875713" y="1000125"/>
          <p14:tracePt t="63161" x="8858250" y="982663"/>
          <p14:tracePt t="63163" x="8858250" y="973138"/>
          <p14:tracePt t="63177" x="8848725" y="955675"/>
          <p14:tracePt t="63195" x="8831263" y="919163"/>
          <p14:tracePt t="63211" x="8831263" y="901700"/>
          <p14:tracePt t="63228" x="8831263" y="884238"/>
          <p14:tracePt t="63244" x="8823325" y="874713"/>
          <p14:tracePt t="63261" x="8823325" y="866775"/>
          <p14:tracePt t="63294" x="8823325" y="857250"/>
          <p14:tracePt t="63373" x="8813800" y="857250"/>
          <p14:tracePt t="63387" x="8804275" y="857250"/>
          <p14:tracePt t="63435" x="8796338" y="857250"/>
          <p14:tracePt t="63447" x="8796338" y="866775"/>
          <p14:tracePt t="63482" x="8796338" y="874713"/>
          <p14:tracePt t="63516" x="8796338" y="884238"/>
          <p14:tracePt t="63529" x="8786813" y="893763"/>
          <p14:tracePt t="63565" x="8786813" y="901700"/>
          <p14:tracePt t="63578" x="8777288" y="901700"/>
          <p14:tracePt t="63591" x="8777288" y="911225"/>
          <p14:tracePt t="63708" x="8786813" y="911225"/>
          <p14:tracePt t="63728" x="8796338" y="911225"/>
          <p14:tracePt t="63756" x="8804275" y="911225"/>
          <p14:tracePt t="63762" x="8813800" y="911225"/>
          <p14:tracePt t="63769" x="8813800" y="901700"/>
          <p14:tracePt t="63783" x="8823325" y="901700"/>
          <p14:tracePt t="63796" x="8831263" y="901700"/>
          <p14:tracePt t="63817" x="8840788" y="901700"/>
          <p14:tracePt t="63827" x="8848725" y="901700"/>
          <p14:tracePt t="63844" x="8858250" y="901700"/>
          <p14:tracePt t="63864" x="8867775" y="901700"/>
          <p14:tracePt t="63898" x="8875713" y="901700"/>
          <p14:tracePt t="63912" x="8885238" y="901700"/>
          <p14:tracePt t="63947" x="8894763" y="901700"/>
          <p14:tracePt t="64009" x="8902700" y="901700"/>
          <p14:tracePt t="64043" x="8912225" y="901700"/>
          <p14:tracePt t="64063" x="8920163" y="901700"/>
          <p14:tracePt t="64091" x="8929688" y="901700"/>
          <p14:tracePt t="64112" x="8939213" y="901700"/>
          <p14:tracePt t="64126" x="8947150" y="901700"/>
          <p14:tracePt t="64133" x="8956675" y="901700"/>
          <p14:tracePt t="64147" x="8966200" y="901700"/>
          <p14:tracePt t="64161" x="8974138" y="901700"/>
          <p14:tracePt t="64177" x="8991600" y="901700"/>
          <p14:tracePt t="64194" x="9018588" y="901700"/>
          <p14:tracePt t="64213" x="9028113" y="901700"/>
          <p14:tracePt t="64227" x="9045575" y="901700"/>
          <p14:tracePt t="64244" x="9063038" y="901700"/>
          <p14:tracePt t="64261" x="9082088" y="901700"/>
          <p14:tracePt t="64277" x="9109075" y="901700"/>
          <p14:tracePt t="64294" x="9126538" y="901700"/>
          <p14:tracePt t="64310" x="9134475" y="901700"/>
          <p14:tracePt t="64327" x="9144000" y="901700"/>
          <p14:tracePt t="64344" x="9161463" y="901700"/>
          <p14:tracePt t="64360" x="9170988" y="901700"/>
          <p14:tracePt t="64378" x="9180513" y="901700"/>
          <p14:tracePt t="64394" x="9188450" y="901700"/>
          <p14:tracePt t="64410" x="9197975" y="901700"/>
          <p14:tracePt t="64427" x="9197975" y="893763"/>
          <p14:tracePt t="64444" x="9205913" y="893763"/>
          <p14:tracePt t="64477" x="9205913" y="884238"/>
          <p14:tracePt t="64494" x="9215438" y="884238"/>
          <p14:tracePt t="64522" x="9224963" y="884238"/>
          <p14:tracePt t="64535" x="9232900" y="884238"/>
          <p14:tracePt t="64570" x="9242425" y="884238"/>
          <p14:tracePt t="64597" x="9251950" y="884238"/>
          <p14:tracePt t="64611" x="9251950" y="874713"/>
          <p14:tracePt t="64618" x="9259888" y="874713"/>
          <p14:tracePt t="64631" x="9269413" y="874713"/>
          <p14:tracePt t="64645" x="9277350" y="874713"/>
          <p14:tracePt t="64660" x="9286875" y="874713"/>
          <p14:tracePt t="64677" x="9296400" y="874713"/>
          <p14:tracePt t="64694" x="9304338" y="874713"/>
          <p14:tracePt t="64710" x="9313863" y="874713"/>
          <p14:tracePt t="64727" x="9323388" y="874713"/>
          <p14:tracePt t="64782" x="9331325" y="874713"/>
          <p14:tracePt t="64891" x="9340850" y="874713"/>
          <p14:tracePt t="64953" x="9348788" y="874713"/>
          <p14:tracePt t="64966" x="9358313" y="874713"/>
          <p14:tracePt t="64987" x="9367838" y="874713"/>
          <p14:tracePt t="65001" x="9375775" y="874713"/>
          <p14:tracePt t="65014" x="9385300" y="874713"/>
          <p14:tracePt t="65048" x="9394825" y="874713"/>
          <p14:tracePt t="65076" x="9402763" y="874713"/>
          <p14:tracePt t="65126" x="9412288" y="874713"/>
          <p14:tracePt t="65276" x="9402763" y="884238"/>
          <p14:tracePt t="65289" x="9402763" y="893763"/>
          <p14:tracePt t="65310" x="9394825" y="893763"/>
          <p14:tracePt t="65324" x="9394825" y="901700"/>
          <p14:tracePt t="65344" x="9385300" y="901700"/>
          <p14:tracePt t="65351" x="9385300" y="911225"/>
          <p14:tracePt t="65364" x="9375775" y="911225"/>
          <p14:tracePt t="65379" x="9367838" y="911225"/>
          <p14:tracePt t="65394" x="9358313" y="911225"/>
          <p14:tracePt t="65411" x="9331325" y="919163"/>
          <p14:tracePt t="65427" x="9313863" y="919163"/>
          <p14:tracePt t="65443" x="9304338" y="928688"/>
          <p14:tracePt t="65460" x="9286875" y="928688"/>
          <p14:tracePt t="65477" x="9277350" y="938213"/>
          <p14:tracePt t="65494" x="9259888" y="938213"/>
          <p14:tracePt t="65511" x="9251950" y="955675"/>
          <p14:tracePt t="65528" x="9232900" y="965200"/>
          <p14:tracePt t="65544" x="9215438" y="982663"/>
          <p14:tracePt t="65562" x="9197975" y="990600"/>
          <p14:tracePt t="65577" x="9134475" y="1036638"/>
          <p14:tracePt t="65594" x="9082088" y="1081088"/>
          <p14:tracePt t="65610" x="9018588" y="1133475"/>
          <p14:tracePt t="65627" x="8991600" y="1152525"/>
          <p14:tracePt t="65644" x="8966200" y="1179513"/>
          <p14:tracePt t="65661" x="8956675" y="1187450"/>
          <p14:tracePt t="65665" x="8956675" y="1196975"/>
          <p14:tracePt t="65678" x="8947150" y="1196975"/>
          <p14:tracePt t="65694" x="8939213" y="1204913"/>
          <p14:tracePt t="65711" x="8929688" y="1204913"/>
          <p14:tracePt t="65727" x="8929688" y="1214438"/>
          <p14:tracePt t="65744" x="8920163" y="1223963"/>
          <p14:tracePt t="65777" x="8912225" y="1231900"/>
          <p14:tracePt t="65795" x="8885238" y="1258888"/>
          <p14:tracePt t="65811" x="8858250" y="1295400"/>
          <p14:tracePt t="65829" x="8840788" y="1330325"/>
          <p14:tracePt t="65844" x="8823325" y="1339850"/>
          <p14:tracePt t="65860" x="8813800" y="1347788"/>
          <p14:tracePt t="65877" x="8796338" y="1366838"/>
          <p14:tracePt t="65893" x="8796338" y="1374775"/>
          <p14:tracePt t="65910" x="8786813" y="1374775"/>
          <p14:tracePt t="65927" x="8786813" y="1384300"/>
          <p14:tracePt t="65985" x="8796338" y="1384300"/>
          <p14:tracePt t="66000" x="8804275" y="1393825"/>
          <p14:tracePt t="66034" x="8813800" y="1393825"/>
          <p14:tracePt t="66061" x="8823325" y="1393825"/>
          <p14:tracePt t="66075" x="8831263" y="1393825"/>
          <p14:tracePt t="66082" x="8840788" y="1393825"/>
          <p14:tracePt t="66096" x="8848725" y="1384300"/>
          <p14:tracePt t="66110" x="8867775" y="1374775"/>
          <p14:tracePt t="66127" x="8875713" y="1374775"/>
          <p14:tracePt t="66143" x="8885238" y="1366838"/>
          <p14:tracePt t="66160" x="8902700" y="1366838"/>
          <p14:tracePt t="66177" x="8912225" y="1366838"/>
          <p14:tracePt t="66193" x="8920163" y="1357313"/>
          <p14:tracePt t="66210" x="8939213" y="1357313"/>
          <p14:tracePt t="66227" x="8966200" y="1347788"/>
          <p14:tracePt t="66244" x="9001125" y="1339850"/>
          <p14:tracePt t="66260" x="9055100" y="1330325"/>
          <p14:tracePt t="66277" x="9072563" y="1322388"/>
          <p14:tracePt t="66293" x="9099550" y="1312863"/>
          <p14:tracePt t="66310" x="9144000" y="1312863"/>
          <p14:tracePt t="66327" x="9170988" y="1303338"/>
          <p14:tracePt t="66344" x="9197975" y="1295400"/>
          <p14:tracePt t="66360" x="9215438" y="1295400"/>
          <p14:tracePt t="66377" x="9259888" y="1295400"/>
          <p14:tracePt t="66394" x="9277350" y="1295400"/>
          <p14:tracePt t="66410" x="9313863" y="1295400"/>
          <p14:tracePt t="66427" x="9348788" y="1295400"/>
          <p14:tracePt t="66444" x="9367838" y="1295400"/>
          <p14:tracePt t="66460" x="9394825" y="1295400"/>
          <p14:tracePt t="66477" x="9402763" y="1295400"/>
          <p14:tracePt t="66494" x="9420225" y="1295400"/>
          <p14:tracePt t="66510" x="9429750" y="1295400"/>
          <p14:tracePt t="66544" x="9439275" y="1295400"/>
          <p14:tracePt t="66561" x="9439275" y="1303338"/>
          <p14:tracePt t="66896" x="9439275" y="1295400"/>
          <p14:tracePt t="66909" x="9439275" y="1285875"/>
          <p14:tracePt t="66916" x="9439275" y="1276350"/>
          <p14:tracePt t="66944" x="9429750" y="1268413"/>
          <p14:tracePt t="66965" x="9429750" y="1258888"/>
          <p14:tracePt t="66971" x="9420225" y="1258888"/>
          <p14:tracePt t="66978" x="9412288" y="1250950"/>
          <p14:tracePt t="66993" x="9402763" y="1241425"/>
          <p14:tracePt t="67010" x="9402763" y="1231900"/>
          <p14:tracePt t="67027" x="9385300" y="1223963"/>
          <p14:tracePt t="67043" x="9375775" y="1204913"/>
          <p14:tracePt t="67060" x="9367838" y="1196975"/>
          <p14:tracePt t="67077" x="9358313" y="1196975"/>
          <p14:tracePt t="67094" x="9340850" y="1187450"/>
          <p14:tracePt t="67127" x="9331325" y="1179513"/>
          <p14:tracePt t="67143" x="9313863" y="1169988"/>
          <p14:tracePt t="67160" x="9304338" y="1160463"/>
          <p14:tracePt t="67177" x="9277350" y="1152525"/>
          <p14:tracePt t="67193" x="9251950" y="1143000"/>
          <p14:tracePt t="67210" x="9224963" y="1125538"/>
          <p14:tracePt t="67227" x="9215438" y="1116013"/>
          <p14:tracePt t="67243" x="9197975" y="1108075"/>
          <p14:tracePt t="67260" x="9180513" y="1098550"/>
          <p14:tracePt t="67277" x="9161463" y="1089025"/>
          <p14:tracePt t="67293" x="9109075" y="1071563"/>
          <p14:tracePt t="67310" x="9072563" y="1044575"/>
          <p14:tracePt t="67328" x="9037638" y="1036638"/>
          <p14:tracePt t="67344" x="9018588" y="1027113"/>
          <p14:tracePt t="67361" x="9010650" y="1027113"/>
          <p14:tracePt t="67377" x="8991600" y="1017588"/>
          <p14:tracePt t="67393" x="8983663" y="1017588"/>
          <p14:tracePt t="67427" x="8974138" y="1017588"/>
          <p14:tracePt t="67443" x="8947150" y="1009650"/>
          <p14:tracePt t="67460" x="8929688" y="1000125"/>
          <p14:tracePt t="67478" x="8885238" y="965200"/>
          <p14:tracePt t="67493" x="8840788" y="928688"/>
          <p14:tracePt t="67510" x="8804275" y="911225"/>
          <p14:tracePt t="67527" x="8769350" y="884238"/>
          <p14:tracePt t="67543" x="8751888" y="874713"/>
          <p14:tracePt t="67560" x="8732838" y="866775"/>
          <p14:tracePt t="67577" x="8732838" y="857250"/>
          <p14:tracePt t="67610" x="8732838" y="847725"/>
          <p14:tracePt t="67676" x="8732838" y="839788"/>
          <p14:tracePt t="67711" x="8742363" y="839788"/>
          <p14:tracePt t="67724" x="8742363" y="830263"/>
          <p14:tracePt t="67745" x="8751888" y="830263"/>
          <p14:tracePt t="67758" x="8751888" y="822325"/>
          <p14:tracePt t="67766" x="8759825" y="822325"/>
          <p14:tracePt t="67793" x="8769350" y="822325"/>
          <p14:tracePt t="67840" x="8777288" y="822325"/>
          <p14:tracePt t="67902" x="8786813" y="822325"/>
          <p14:tracePt t="67915" x="8786813" y="830263"/>
          <p14:tracePt t="67937" x="8796338" y="830263"/>
          <p14:tracePt t="67943" x="8796338" y="839788"/>
          <p14:tracePt t="67950" x="8804275" y="839788"/>
          <p14:tracePt t="67978" x="8804275" y="847725"/>
          <p14:tracePt t="67984" x="8813800" y="847725"/>
          <p14:tracePt t="68012" x="8823325" y="857250"/>
          <p14:tracePt t="68046" x="8831263" y="857250"/>
          <p14:tracePt t="68066" x="8840788" y="857250"/>
          <p14:tracePt t="68087" x="8848725" y="857250"/>
          <p14:tracePt t="68108" x="8858250" y="857250"/>
          <p14:tracePt t="68114" x="8858250" y="866775"/>
          <p14:tracePt t="68128" x="8867775" y="866775"/>
          <p14:tracePt t="68143" x="8875713" y="866775"/>
          <p14:tracePt t="68160" x="8885238" y="866775"/>
          <p14:tracePt t="68177" x="8894763" y="866775"/>
          <p14:tracePt t="68194" x="8912225" y="866775"/>
          <p14:tracePt t="68210" x="8929688" y="866775"/>
          <p14:tracePt t="68227" x="8947150" y="866775"/>
          <p14:tracePt t="68244" x="8974138" y="866775"/>
          <p14:tracePt t="68260" x="9001125" y="866775"/>
          <p14:tracePt t="68277" x="9028113" y="866775"/>
          <p14:tracePt t="68293" x="9055100" y="866775"/>
          <p14:tracePt t="68311" x="9063038" y="866775"/>
          <p14:tracePt t="68328" x="9082088" y="866775"/>
          <p14:tracePt t="68344" x="9099550" y="866775"/>
          <p14:tracePt t="68361" x="9109075" y="866775"/>
          <p14:tracePt t="68377" x="9117013" y="866775"/>
          <p14:tracePt t="68395" x="9134475" y="866775"/>
          <p14:tracePt t="68411" x="9144000" y="866775"/>
          <p14:tracePt t="68427" x="9153525" y="866775"/>
          <p14:tracePt t="68444" x="9161463" y="866775"/>
          <p14:tracePt t="68461" x="9170988" y="866775"/>
          <p14:tracePt t="68478" x="9188450" y="866775"/>
          <p14:tracePt t="68494" x="9197975" y="866775"/>
          <p14:tracePt t="68512" x="9232900" y="857250"/>
          <p14:tracePt t="68527" x="9259888" y="857250"/>
          <p14:tracePt t="68544" x="9286875" y="857250"/>
          <p14:tracePt t="68561" x="9331325" y="857250"/>
          <p14:tracePt t="68577" x="9367838" y="857250"/>
          <p14:tracePt t="68595" x="9402763" y="847725"/>
          <p14:tracePt t="68611" x="9429750" y="839788"/>
          <p14:tracePt t="68628" x="9447213" y="839788"/>
          <p14:tracePt t="68644" x="9466263" y="839788"/>
          <p14:tracePt t="68677" x="9474200" y="830263"/>
          <p14:tracePt t="68694" x="9483725" y="830263"/>
          <p14:tracePt t="68880" x="9483725" y="822325"/>
          <p14:tracePt t="68894" x="9474200" y="812800"/>
          <p14:tracePt t="68901" x="9466263" y="812800"/>
          <p14:tracePt t="68910" x="9456738" y="812800"/>
          <p14:tracePt t="68927" x="9447213" y="812800"/>
          <p14:tracePt t="68943" x="9420225" y="812800"/>
          <p14:tracePt t="68960" x="9402763" y="812800"/>
          <p14:tracePt t="68977" x="9375775" y="812800"/>
          <p14:tracePt t="68993" x="9367838" y="812800"/>
          <p14:tracePt t="69010" x="9340850" y="812800"/>
          <p14:tracePt t="69027" x="9323388" y="812800"/>
          <p14:tracePt t="69045" x="9296400" y="822325"/>
          <p14:tracePt t="69061" x="9277350" y="839788"/>
          <p14:tracePt t="69077" x="9269413" y="839788"/>
          <p14:tracePt t="69094" x="9242425" y="857250"/>
          <p14:tracePt t="69111" x="9224963" y="866775"/>
          <p14:tracePt t="69127" x="9215438" y="874713"/>
          <p14:tracePt t="69144" x="9197975" y="884238"/>
          <p14:tracePt t="69162" x="9170988" y="911225"/>
          <p14:tracePt t="69177" x="9161463" y="928688"/>
          <p14:tracePt t="69194" x="9153525" y="938213"/>
          <p14:tracePt t="69211" x="9134475" y="955675"/>
          <p14:tracePt t="69244" x="9126538" y="965200"/>
          <p14:tracePt t="69278" x="9117013" y="973138"/>
          <p14:tracePt t="69334" x="9109075" y="973138"/>
          <p14:tracePt t="69347" x="9099550" y="973138"/>
          <p14:tracePt t="69382" x="9090025" y="973138"/>
          <p14:tracePt t="69396" x="9082088" y="973138"/>
          <p14:tracePt t="69409" x="9072563" y="973138"/>
          <p14:tracePt t="69415" x="9063038" y="973138"/>
          <p14:tracePt t="69429" x="9055100" y="973138"/>
          <p14:tracePt t="69443" x="9045575" y="973138"/>
          <p14:tracePt t="69460" x="9028113" y="973138"/>
          <p14:tracePt t="69477" x="9010650" y="965200"/>
          <p14:tracePt t="69494" x="9001125" y="965200"/>
          <p14:tracePt t="69510" x="8983663" y="955675"/>
          <p14:tracePt t="69527" x="8974138" y="946150"/>
          <p14:tracePt t="69544" x="8966200" y="946150"/>
          <p14:tracePt t="69560" x="8966200" y="938213"/>
          <p14:tracePt t="69593" x="8966200" y="928688"/>
          <p14:tracePt t="69613" x="8966200" y="919163"/>
          <p14:tracePt t="69627" x="8974138" y="919163"/>
          <p14:tracePt t="69654" x="8983663" y="919163"/>
          <p14:tracePt t="69695" x="8991600" y="919163"/>
          <p14:tracePt t="69702" x="8991600" y="928688"/>
          <p14:tracePt t="69730" x="9001125" y="938213"/>
          <p14:tracePt t="69745" x="9010650" y="938213"/>
          <p14:tracePt t="69758" x="9018588" y="946150"/>
          <p14:tracePt t="69765" x="9018588" y="955675"/>
          <p14:tracePt t="69778" x="9028113" y="965200"/>
          <p14:tracePt t="69794" x="9037638" y="965200"/>
          <p14:tracePt t="69812" x="9055100" y="982663"/>
          <p14:tracePt t="69844" x="9063038" y="990600"/>
          <p14:tracePt t="69860" x="9082088" y="1000125"/>
          <p14:tracePt t="69893" x="9090025" y="1009650"/>
          <p14:tracePt t="69920" x="9090025" y="1017588"/>
          <p14:tracePt t="69928" x="9099550" y="1017588"/>
          <p14:tracePt t="69943" x="9099550" y="1027113"/>
          <p14:tracePt t="69976" x="9099550" y="1036638"/>
          <p14:tracePt t="70092" x="9090025" y="1036638"/>
          <p14:tracePt t="70099" x="9090025" y="1027113"/>
          <p14:tracePt t="70110" x="9082088" y="1027113"/>
          <p14:tracePt t="70127" x="9063038" y="1009650"/>
          <p14:tracePt t="70143" x="9055100" y="1000125"/>
          <p14:tracePt t="70161" x="9037638" y="990600"/>
          <p14:tracePt t="70177" x="9028113" y="982663"/>
          <p14:tracePt t="70195" x="9018588" y="973138"/>
          <p14:tracePt t="70210" x="9010650" y="973138"/>
          <p14:tracePt t="70227" x="9001125" y="973138"/>
          <p14:tracePt t="70244" x="8991600" y="973138"/>
          <p14:tracePt t="70260" x="8974138" y="973138"/>
          <p14:tracePt t="70277" x="8966200" y="973138"/>
          <p14:tracePt t="70293" x="8956675" y="965200"/>
          <p14:tracePt t="70311" x="8947150" y="955675"/>
          <p14:tracePt t="70327" x="8929688" y="955675"/>
          <p14:tracePt t="70344" x="8920163" y="955675"/>
          <p14:tracePt t="70377" x="8912225" y="955675"/>
          <p14:tracePt t="70402" x="8912225" y="946150"/>
          <p14:tracePt t="70411" x="8902700" y="946150"/>
          <p14:tracePt t="70505" x="8902700" y="938213"/>
          <p14:tracePt t="70545" x="8912225" y="938213"/>
          <p14:tracePt t="70573" x="8920163" y="938213"/>
          <p14:tracePt t="70586" x="8929688" y="938213"/>
          <p14:tracePt t="70593" x="8939213" y="938213"/>
          <p14:tracePt t="70607" x="8947150" y="938213"/>
          <p14:tracePt t="70621" x="8956675" y="938213"/>
          <p14:tracePt t="70628" x="8966200" y="938213"/>
          <p14:tracePt t="70644" x="8974138" y="938213"/>
          <p14:tracePt t="70661" x="8991600" y="938213"/>
          <p14:tracePt t="70677" x="9010650" y="938213"/>
          <p14:tracePt t="70695" x="9018588" y="938213"/>
          <p14:tracePt t="70711" x="9028113" y="938213"/>
          <p14:tracePt t="70728" x="9037638" y="938213"/>
          <p14:tracePt t="70744" x="9045575" y="938213"/>
          <p14:tracePt t="70761" x="9055100" y="938213"/>
          <p14:tracePt t="70777" x="9072563" y="938213"/>
          <p14:tracePt t="70794" x="9082088" y="946150"/>
          <p14:tracePt t="70811" x="9082088" y="955675"/>
          <p14:tracePt t="70827" x="9090025" y="965200"/>
          <p14:tracePt t="70844" x="9090025" y="973138"/>
          <p14:tracePt t="70860" x="9099550" y="982663"/>
          <p14:tracePt t="70877" x="9099550" y="1000125"/>
          <p14:tracePt t="70893" x="9099550" y="1009650"/>
          <p14:tracePt t="70910" x="9099550" y="1017588"/>
          <p14:tracePt t="70927" x="9099550" y="1027113"/>
          <p14:tracePt t="70961" x="9109075" y="1044575"/>
          <p14:tracePt t="70977" x="9109075" y="1054100"/>
          <p14:tracePt t="70993" x="9117013" y="1071563"/>
          <p14:tracePt t="71010" x="9126538" y="1098550"/>
          <p14:tracePt t="71027" x="9126538" y="1116013"/>
          <p14:tracePt t="71043" x="9126538" y="1143000"/>
          <p14:tracePt t="71060" x="9134475" y="1152525"/>
          <p14:tracePt t="71077" x="9134475" y="1169988"/>
          <p14:tracePt t="71093" x="9134475" y="1179513"/>
          <p14:tracePt t="71110" x="9134475" y="1187450"/>
          <p14:tracePt t="71127" x="9134475" y="1196975"/>
          <p14:tracePt t="71143" x="9134475" y="1204913"/>
          <p14:tracePt t="71160" x="9134475" y="1214438"/>
          <p14:tracePt t="71177" x="9134475" y="1223963"/>
          <p14:tracePt t="71194" x="9134475" y="1241425"/>
          <p14:tracePt t="71210" x="9134475" y="1250950"/>
          <p14:tracePt t="71227" x="9134475" y="1258888"/>
          <p14:tracePt t="71243" x="9126538" y="1295400"/>
          <p14:tracePt t="71260" x="9117013" y="1322388"/>
          <p14:tracePt t="71277" x="9099550" y="1357313"/>
          <p14:tracePt t="71293" x="9090025" y="1366838"/>
          <p14:tracePt t="71310" x="9072563" y="1384300"/>
          <p14:tracePt t="71327" x="9055100" y="1384300"/>
          <p14:tracePt t="71344" x="9045575" y="1384300"/>
          <p14:tracePt t="71360" x="9037638" y="1384300"/>
          <p14:tracePt t="71377" x="9028113" y="1384300"/>
          <p14:tracePt t="71394" x="9018588" y="1384300"/>
          <p14:tracePt t="71427" x="9010650" y="1384300"/>
          <p14:tracePt t="71502" x="9010650" y="1374775"/>
          <p14:tracePt t="71524" x="9018588" y="1374775"/>
          <p14:tracePt t="71545" x="9028113" y="1374775"/>
          <p14:tracePt t="71558" x="9037638" y="1374775"/>
          <p14:tracePt t="71579" x="9045575" y="1374775"/>
          <p14:tracePt t="71592" x="9055100" y="1366838"/>
          <p14:tracePt t="71599" x="9063038" y="1366838"/>
          <p14:tracePt t="71612" x="9072563" y="1366838"/>
          <p14:tracePt t="71627" x="9072563" y="1357313"/>
          <p14:tracePt t="71644" x="9082088" y="1357313"/>
          <p14:tracePt t="71660" x="9099550" y="1357313"/>
          <p14:tracePt t="71677" x="9109075" y="1347788"/>
          <p14:tracePt t="71696" x="9117013" y="1347788"/>
          <p14:tracePt t="71711" x="9117013" y="1339850"/>
          <p14:tracePt t="71730" x="9126538" y="1339850"/>
          <p14:tracePt t="71763" x="9134475" y="1339850"/>
          <p14:tracePt t="71790" x="9144000" y="1339850"/>
          <p14:tracePt t="71797" x="9144000" y="1330325"/>
          <p14:tracePt t="71825" x="9153525" y="1330325"/>
          <p14:tracePt t="71858" x="9161463" y="1330325"/>
          <p14:tracePt t="71891" x="9170988" y="1330325"/>
          <p14:tracePt t="71905" x="9180513" y="1330325"/>
          <p14:tracePt t="71939" x="9188450" y="1330325"/>
          <p14:tracePt t="71968" x="9197975" y="1339850"/>
          <p14:tracePt t="71988" x="9205913" y="1347788"/>
          <p14:tracePt t="71996" x="9215438" y="1347788"/>
          <p14:tracePt t="72010" x="9224963" y="1347788"/>
          <p14:tracePt t="72023" x="9232900" y="1347788"/>
          <p14:tracePt t="72044" x="9232900" y="1357313"/>
          <p14:tracePt t="72050" x="9242425" y="1357313"/>
          <p14:tracePt t="72064" x="9251950" y="1357313"/>
          <p14:tracePt t="72140" x="9251950" y="1347788"/>
          <p14:tracePt t="72153" x="9251950" y="1339850"/>
          <p14:tracePt t="74020" x="9215438" y="1303338"/>
          <p14:tracePt t="74027" x="9180513" y="1268413"/>
          <p14:tracePt t="74034" x="9161463" y="1241425"/>
          <p14:tracePt t="74043" x="9144000" y="1223963"/>
          <p14:tracePt t="74060" x="9117013" y="1187450"/>
          <p14:tracePt t="74077" x="9099550" y="1169988"/>
          <p14:tracePt t="74093" x="9090025" y="1160463"/>
          <p14:tracePt t="74110" x="9082088" y="1143000"/>
          <p14:tracePt t="74127" x="9063038" y="1125538"/>
          <p14:tracePt t="74143" x="9055100" y="1116013"/>
          <p14:tracePt t="74160" x="9055100" y="1108075"/>
          <p14:tracePt t="74177" x="9045575" y="1089025"/>
          <p14:tracePt t="74211" x="9037638" y="1081088"/>
          <p14:tracePt t="74244" x="9037638" y="1071563"/>
          <p14:tracePt t="74261" x="9028113" y="1071563"/>
          <p14:tracePt t="74289" x="9028113" y="1062038"/>
          <p14:tracePt t="74308" x="9028113" y="1054100"/>
          <p14:tracePt t="74411" x="9018588" y="1044575"/>
          <p14:tracePt t="74424" x="9010650" y="1044575"/>
          <p14:tracePt t="74431" x="9001125" y="1036638"/>
          <p14:tracePt t="74444" x="8983663" y="1027113"/>
          <p14:tracePt t="74461" x="8966200" y="1017588"/>
          <p14:tracePt t="74478" x="8947150" y="1009650"/>
          <p14:tracePt t="74494" x="8939213" y="1000125"/>
          <p14:tracePt t="74511" x="8929688" y="1000125"/>
          <p14:tracePt t="74527" x="8920163" y="1000125"/>
          <p14:tracePt t="74544" x="8912225" y="1000125"/>
          <p14:tracePt t="74577" x="8902700" y="1009650"/>
          <p14:tracePt t="74610" x="8894763" y="1009650"/>
          <p14:tracePt t="74637" x="8885238" y="1009650"/>
          <p14:tracePt t="74644" x="8885238" y="1017588"/>
          <p14:tracePt t="74650" x="8875713" y="1017588"/>
          <p14:tracePt t="74685" x="8867775" y="1027113"/>
          <p14:tracePt t="74698" x="8858250" y="1027113"/>
          <p14:tracePt t="74712" x="8848725" y="1027113"/>
          <p14:tracePt t="74719" x="8848725" y="1036638"/>
          <p14:tracePt t="74727" x="8840788" y="1036638"/>
          <p14:tracePt t="74745" x="8831263" y="1044575"/>
          <p14:tracePt t="74761" x="8823325" y="1044575"/>
          <p14:tracePt t="74794" x="8804275" y="1054100"/>
          <p14:tracePt t="74895" x="8813800" y="1054100"/>
          <p14:tracePt t="74929" x="8823325" y="1054100"/>
          <p14:tracePt t="74957" x="8831263" y="1054100"/>
          <p14:tracePt t="74971" x="8840788" y="1054100"/>
          <p14:tracePt t="74978" x="8848725" y="1054100"/>
          <p14:tracePt t="74991" x="8858250" y="1054100"/>
          <p14:tracePt t="75012" x="8867775" y="1054100"/>
          <p14:tracePt t="75019" x="8867775" y="1044575"/>
          <p14:tracePt t="75027" x="8875713" y="1044575"/>
          <p14:tracePt t="75043" x="8885238" y="1036638"/>
          <p14:tracePt t="75060" x="8894763" y="1036638"/>
          <p14:tracePt t="75077" x="8902700" y="1036638"/>
          <p14:tracePt t="75094" x="8912225" y="1036638"/>
          <p14:tracePt t="75111" x="8920163" y="1036638"/>
          <p14:tracePt t="75144" x="8929688" y="1036638"/>
          <p14:tracePt t="75164" x="8939213" y="1036638"/>
          <p14:tracePt t="75198" x="8947150" y="1036638"/>
          <p14:tracePt t="75212" x="8956675" y="1036638"/>
          <p14:tracePt t="75308" x="8966200" y="1036638"/>
          <p14:tracePt t="75362" x="8974138" y="1036638"/>
          <p14:tracePt t="75463" x="8983663" y="1036638"/>
          <p14:tracePt t="75518" x="8991600" y="1036638"/>
          <p14:tracePt t="75621" x="9001125" y="1036638"/>
          <p14:tracePt t="75703" x="9010650" y="1036638"/>
          <p14:tracePt t="75999" x="9010650" y="1027113"/>
          <p14:tracePt t="76012" x="9010650" y="1017588"/>
          <p14:tracePt t="76033" x="9010650" y="1009650"/>
          <p14:tracePt t="76039" x="9010650" y="1000125"/>
          <p14:tracePt t="76047" x="9010650" y="990600"/>
          <p14:tracePt t="76061" x="9010650" y="982663"/>
          <p14:tracePt t="76077" x="9010650" y="973138"/>
          <p14:tracePt t="76094" x="9010650" y="955675"/>
          <p14:tracePt t="76127" x="9010650" y="946150"/>
          <p14:tracePt t="76144" x="9010650" y="938213"/>
          <p14:tracePt t="76161" x="9010650" y="928688"/>
          <p14:tracePt t="76178" x="9010650" y="919163"/>
          <p14:tracePt t="76199" x="9010650" y="911225"/>
          <p14:tracePt t="76219" x="9010650" y="901700"/>
          <p14:tracePt t="76231" x="9010650" y="893763"/>
          <p14:tracePt t="76265" x="9010650" y="884238"/>
          <p14:tracePt t="76293" x="9010650" y="874713"/>
          <p14:tracePt t="76306" x="9010650" y="866775"/>
          <p14:tracePt t="76313" x="9010650" y="857250"/>
          <p14:tracePt t="76327" x="9001125" y="847725"/>
          <p14:tracePt t="76344" x="8991600" y="830263"/>
          <p14:tracePt t="76361" x="8983663" y="822325"/>
          <p14:tracePt t="76377" x="8983663" y="812800"/>
          <p14:tracePt t="76394" x="8974138" y="803275"/>
          <p14:tracePt t="76411" x="8974138" y="795338"/>
          <p14:tracePt t="76429" x="8966200" y="795338"/>
          <p14:tracePt t="76464" x="8956675" y="795338"/>
          <p14:tracePt t="76519" x="8947150" y="795338"/>
          <p14:tracePt t="76553" x="8939213" y="795338"/>
          <p14:tracePt t="76587" x="8929688" y="795338"/>
          <p14:tracePt t="76601" x="8920163" y="795338"/>
          <p14:tracePt t="76628" x="8920163" y="803275"/>
          <p14:tracePt t="76635" x="8912225" y="803275"/>
          <p14:tracePt t="76663" x="8902700" y="812800"/>
          <p14:tracePt t="76690" x="8902700" y="822325"/>
          <p14:tracePt t="76696" x="8894763" y="822325"/>
          <p14:tracePt t="76731" x="8885238" y="822325"/>
          <p14:tracePt t="76737" x="8885238" y="830263"/>
          <p14:tracePt t="76771" x="8885238" y="839788"/>
          <p14:tracePt t="76934" x="8885238" y="847725"/>
          <p14:tracePt t="77045" x="8885238" y="857250"/>
          <p14:tracePt t="77175" x="8885238" y="866775"/>
          <p14:tracePt t="77265" x="8885238" y="874713"/>
          <p14:tracePt t="77299" x="8885238" y="884238"/>
          <p14:tracePt t="77326" x="8875713" y="884238"/>
          <p14:tracePt t="77332" x="8875713" y="893763"/>
          <p14:tracePt t="77353" x="8867775" y="893763"/>
          <p14:tracePt t="77367" x="8867775" y="901700"/>
          <p14:tracePt t="77387" x="8858250" y="901700"/>
          <p14:tracePt t="77395" x="8858250" y="911225"/>
          <p14:tracePt t="77411" x="8840788" y="911225"/>
          <p14:tracePt t="77427" x="8831263" y="911225"/>
          <p14:tracePt t="77444" x="8823325" y="911225"/>
          <p14:tracePt t="77477" x="8813800" y="911225"/>
          <p14:tracePt t="77493" x="8804275" y="911225"/>
          <p14:tracePt t="77510" x="8804275" y="901700"/>
          <p14:tracePt t="77529" x="8804275" y="893763"/>
          <p14:tracePt t="77564" x="8804275" y="884238"/>
          <p14:tracePt t="77592" x="8804275" y="874713"/>
          <p14:tracePt t="77612" x="8804275" y="866775"/>
          <p14:tracePt t="77640" x="8804275" y="857250"/>
          <p14:tracePt t="77673" x="8804275" y="847725"/>
          <p14:tracePt t="77708" x="8804275" y="839788"/>
          <p14:tracePt t="77721" x="8804275" y="830263"/>
          <p14:tracePt t="77859" x="8813800" y="830263"/>
          <p14:tracePt t="78215" x="8813800" y="822325"/>
          <p14:tracePt t="78279" x="8823325" y="822325"/>
          <p14:tracePt t="78297" x="8823325" y="812800"/>
          <p14:tracePt t="78325" x="8831263" y="812800"/>
          <p14:tracePt t="78592" x="8840788" y="812800"/>
          <p14:tracePt t="78605" x="8848725" y="812800"/>
          <p14:tracePt t="78638" x="8858250" y="812800"/>
          <p14:tracePt t="78666" x="8867775" y="812800"/>
          <p14:tracePt t="78700" x="8875713" y="812800"/>
          <p14:tracePt t="78714" x="8875713" y="822325"/>
          <p14:tracePt t="78720" x="8885238" y="822325"/>
          <p14:tracePt t="78761" x="8894763" y="822325"/>
          <p14:tracePt t="78810" x="8902700" y="822325"/>
          <p14:tracePt t="78863" x="8912225" y="822325"/>
          <p14:tracePt t="78870" x="8912225" y="830263"/>
          <p14:tracePt t="78932" x="8920163" y="830263"/>
          <p14:tracePt t="80768" x="8929688" y="830263"/>
          <p14:tracePt t="80809" x="8929688" y="839788"/>
          <p14:tracePt t="80842" x="8939213" y="839788"/>
          <p14:tracePt t="80910" x="8939213" y="847725"/>
          <p14:tracePt t="80944" x="8947150" y="847725"/>
          <p14:tracePt t="81055" x="8956675" y="847725"/>
          <p14:tracePt t="81068" x="8956675" y="857250"/>
          <p14:tracePt t="81130" x="8966200" y="857250"/>
          <p14:tracePt t="81185" x="8974138" y="857250"/>
          <p14:tracePt t="81198" x="8974138" y="866775"/>
          <p14:tracePt t="81315" x="8983663" y="866775"/>
          <p14:tracePt t="81370" x="8991600" y="866775"/>
          <p14:tracePt t="81390" x="9001125" y="866775"/>
          <p14:tracePt t="81418" x="9010650" y="866775"/>
          <p14:tracePt t="81425" x="9010650" y="874713"/>
          <p14:tracePt t="81432" x="9018588" y="874713"/>
          <p14:tracePt t="81450" x="9028113" y="874713"/>
          <p14:tracePt t="81460" x="9037638" y="884238"/>
          <p14:tracePt t="81477" x="9045575" y="884238"/>
          <p14:tracePt t="81493" x="9055100" y="893763"/>
          <p14:tracePt t="81527" x="9063038" y="901700"/>
          <p14:tracePt t="81560" x="9072563" y="919163"/>
          <p14:tracePt t="81595" x="9072563" y="928688"/>
          <p14:tracePt t="81615" x="9072563" y="938213"/>
          <p14:tracePt t="81642" x="9072563" y="946150"/>
          <p14:tracePt t="81649" x="9072563" y="955675"/>
          <p14:tracePt t="81683" x="9072563" y="965200"/>
          <p14:tracePt t="81704" x="9072563" y="973138"/>
          <p14:tracePt t="81711" x="9063038" y="973138"/>
          <p14:tracePt t="81719" x="9063038" y="982663"/>
          <p14:tracePt t="81727" x="9063038" y="990600"/>
          <p14:tracePt t="81745" x="9063038" y="1000125"/>
          <p14:tracePt t="81761" x="9063038" y="1009650"/>
          <p14:tracePt t="81777" x="9055100" y="1009650"/>
          <p14:tracePt t="81794" x="9055100" y="1027113"/>
          <p14:tracePt t="81811" x="9045575" y="1036638"/>
          <p14:tracePt t="81827" x="9045575" y="1044575"/>
          <p14:tracePt t="81849" x="9045575" y="1054100"/>
          <p14:tracePt t="81860" x="9037638" y="1062038"/>
          <p14:tracePt t="81877" x="9028113" y="1062038"/>
          <p14:tracePt t="81910" x="9018588" y="1071563"/>
          <p14:tracePt t="81943" x="9010650" y="1071563"/>
          <p14:tracePt t="81960" x="8991600" y="1071563"/>
          <p14:tracePt t="81977" x="8983663" y="1071563"/>
          <p14:tracePt t="81993" x="8974138" y="1071563"/>
          <p14:tracePt t="82010" x="8974138" y="1062038"/>
          <p14:tracePt t="82027" x="8966200" y="1054100"/>
          <p14:tracePt t="82043" x="8956675" y="1054100"/>
          <p14:tracePt t="82060" x="8956675" y="1044575"/>
          <p14:tracePt t="82077" x="8947150" y="1044575"/>
          <p14:tracePt t="82110" x="8939213" y="1044575"/>
          <p14:tracePt t="82128" x="8929688" y="1044575"/>
          <p14:tracePt t="82143" x="8929688" y="1036638"/>
          <p14:tracePt t="82160" x="8920163" y="1036638"/>
          <p14:tracePt t="82183" x="8912225" y="1036638"/>
          <p14:tracePt t="82252" x="8902700" y="1036638"/>
          <p14:tracePt t="82375" x="8894763" y="1027113"/>
          <p14:tracePt t="82423" x="8894763" y="1017588"/>
          <p14:tracePt t="82464" x="8894763" y="1009650"/>
          <p14:tracePt t="82492" x="8894763" y="1000125"/>
          <p14:tracePt t="82506" x="8902700" y="990600"/>
          <p14:tracePt t="82513" x="8902700" y="982663"/>
          <p14:tracePt t="82527" x="8912225" y="973138"/>
          <p14:tracePt t="82545" x="8920163" y="955675"/>
          <p14:tracePt t="82561" x="8929688" y="946150"/>
          <p14:tracePt t="82577" x="8939213" y="938213"/>
          <p14:tracePt t="82594" x="8956675" y="928688"/>
          <p14:tracePt t="82611" x="8966200" y="919163"/>
          <p14:tracePt t="82628" x="8974138" y="901700"/>
          <p14:tracePt t="82662" x="8991600" y="893763"/>
          <p14:tracePt t="82677" x="8991600" y="884238"/>
          <p14:tracePt t="82694" x="8991600" y="874713"/>
          <p14:tracePt t="82711" x="9001125" y="866775"/>
          <p14:tracePt t="82746" x="9001125" y="857250"/>
          <p14:tracePt t="82773" x="9001125" y="847725"/>
          <p14:tracePt t="82793" x="9001125" y="839788"/>
          <p14:tracePt t="82866" x="9001125" y="830263"/>
          <p14:tracePt t="82941" x="8991600" y="830263"/>
          <p14:tracePt t="82948" x="8983663" y="830263"/>
          <p14:tracePt t="82963" x="8974138" y="830263"/>
          <p14:tracePt t="82969" x="8966200" y="830263"/>
          <p14:tracePt t="82977" x="8956675" y="830263"/>
          <p14:tracePt t="82993" x="8947150" y="839788"/>
          <p14:tracePt t="83011" x="8929688" y="847725"/>
          <p14:tracePt t="83027" x="8920163" y="847725"/>
          <p14:tracePt t="83045" x="8894763" y="857250"/>
          <p14:tracePt t="83061" x="8885238" y="857250"/>
          <p14:tracePt t="83077" x="8867775" y="874713"/>
          <p14:tracePt t="83094" x="8848725" y="874713"/>
          <p14:tracePt t="83111" x="8848725" y="884238"/>
          <p14:tracePt t="83127" x="8831263" y="893763"/>
          <p14:tracePt t="83162" x="8823325" y="893763"/>
          <p14:tracePt t="83177" x="8813800" y="893763"/>
          <p14:tracePt t="83395" x="8823325" y="893763"/>
          <p14:tracePt t="83402" x="8831263" y="893763"/>
          <p14:tracePt t="83410" x="8840788" y="893763"/>
          <p14:tracePt t="83427" x="8875713" y="911225"/>
          <p14:tracePt t="83443" x="8894763" y="919163"/>
          <p14:tracePt t="83460" x="8912225" y="928688"/>
          <p14:tracePt t="83477" x="8929688" y="946150"/>
          <p14:tracePt t="83493" x="8947150" y="955675"/>
          <p14:tracePt t="83510" x="8956675" y="965200"/>
          <p14:tracePt t="83527" x="8966200" y="973138"/>
          <p14:tracePt t="83543" x="8974138" y="982663"/>
          <p14:tracePt t="83560" x="8974138" y="990600"/>
          <p14:tracePt t="83577" x="8983663" y="1000125"/>
          <p14:tracePt t="83593" x="8983663" y="1009650"/>
          <p14:tracePt t="83610" x="8983663" y="1027113"/>
          <p14:tracePt t="83627" x="8991600" y="1044575"/>
          <p14:tracePt t="83644" x="8991600" y="1062038"/>
          <p14:tracePt t="83660" x="8991600" y="1089025"/>
          <p14:tracePt t="83677" x="9001125" y="1108075"/>
          <p14:tracePt t="83694" x="9001125" y="1133475"/>
          <p14:tracePt t="83710" x="9010650" y="1152525"/>
          <p14:tracePt t="83727" x="9010650" y="1160463"/>
          <p14:tracePt t="83730" x="9010650" y="1179513"/>
          <p14:tracePt t="83744" x="9010650" y="1187450"/>
          <p14:tracePt t="83760" x="9010650" y="1204913"/>
          <p14:tracePt t="83777" x="9010650" y="1223963"/>
          <p14:tracePt t="83794" x="9010650" y="1231900"/>
          <p14:tracePt t="83811" x="9010650" y="1250950"/>
          <p14:tracePt t="83827" x="9018588" y="1268413"/>
          <p14:tracePt t="83844" x="9018588" y="1285875"/>
          <p14:tracePt t="83860" x="9018588" y="1303338"/>
          <p14:tracePt t="83877" x="9018588" y="1322388"/>
          <p14:tracePt t="83893" x="9018588" y="1330325"/>
          <p14:tracePt t="94163" x="7259638" y="2393950"/>
          <p14:tracePt t="94170" x="5867400" y="3241675"/>
          <p14:tracePt t="94177" x="5562600" y="3384550"/>
          <p14:tracePt t="94194" x="5160963" y="3527425"/>
          <p14:tracePt t="94210" x="4741863" y="3679825"/>
          <p14:tracePt t="94227" x="4527550" y="3813175"/>
          <p14:tracePt t="94244" x="4357688" y="3919538"/>
          <p14:tracePt t="94260" x="4143375" y="4017963"/>
          <p14:tracePt t="94277" x="3983038" y="4098925"/>
          <p14:tracePt t="94293" x="3759200" y="4205288"/>
          <p14:tracePt t="94311" x="3616325" y="4241800"/>
          <p14:tracePt t="94327" x="3482975" y="4276725"/>
          <p14:tracePt t="94344" x="3446463" y="4303713"/>
          <p14:tracePt t="94361" x="3394075" y="4322763"/>
          <p14:tracePt t="94377" x="3357563" y="4340225"/>
          <p14:tracePt t="94394" x="3303588" y="4367213"/>
          <p14:tracePt t="94411" x="3170238" y="4419600"/>
          <p14:tracePt t="94427" x="3089275" y="4446588"/>
          <p14:tracePt t="94444" x="3027363" y="4465638"/>
          <p14:tracePt t="94461" x="2982913" y="4483100"/>
          <p14:tracePt t="94478" x="2894013" y="4510088"/>
          <p14:tracePt t="94494" x="2786063" y="4537075"/>
          <p14:tracePt t="94512" x="2598738" y="4581525"/>
          <p14:tracePt t="94527" x="2527300" y="4589463"/>
          <p14:tracePt t="94544" x="2482850" y="4598988"/>
          <p14:tracePt t="94561" x="2446338" y="4598988"/>
          <p14:tracePt t="94577" x="2419350" y="4598988"/>
          <p14:tracePt t="94595" x="2393950" y="4598988"/>
          <p14:tracePt t="94611" x="2374900" y="4598988"/>
          <p14:tracePt t="94628" x="2357438" y="4598988"/>
          <p14:tracePt t="94644" x="2347913" y="4589463"/>
          <p14:tracePt t="94661" x="2339975" y="4589463"/>
          <p14:tracePt t="94678" x="2322513" y="4589463"/>
          <p14:tracePt t="94712" x="2312988" y="4589463"/>
          <p14:tracePt t="95081" x="2295525" y="4581525"/>
          <p14:tracePt t="95088" x="2276475" y="4572000"/>
          <p14:tracePt t="95095" x="2251075" y="4562475"/>
          <p14:tracePt t="95111" x="2205038" y="4545013"/>
          <p14:tracePt t="95128" x="2081213" y="4510088"/>
          <p14:tracePt t="95144" x="2017713" y="4483100"/>
          <p14:tracePt t="95162" x="1938338" y="4473575"/>
          <p14:tracePt t="95177" x="1901825" y="4465638"/>
          <p14:tracePt t="95194" x="1866900" y="4446588"/>
          <p14:tracePt t="95211" x="1803400" y="4429125"/>
          <p14:tracePt t="95227" x="1768475" y="4411663"/>
          <p14:tracePt t="95244" x="1714500" y="4402138"/>
          <p14:tracePt t="95261" x="1679575" y="4394200"/>
          <p14:tracePt t="95278" x="1652588" y="4384675"/>
          <p14:tracePt t="95294" x="1625600" y="4375150"/>
          <p14:tracePt t="95311" x="1608138" y="4375150"/>
          <p14:tracePt t="95327" x="1589088" y="4375150"/>
          <p14:tracePt t="95344" x="1581150" y="4375150"/>
          <p14:tracePt t="95361" x="1562100" y="4367213"/>
          <p14:tracePt t="95377" x="1536700" y="4367213"/>
          <p14:tracePt t="95395" x="1517650" y="4367213"/>
          <p14:tracePt t="95411" x="1509713" y="4367213"/>
          <p14:tracePt t="95427" x="1500188" y="4367213"/>
          <p14:tracePt t="95460" x="1490663" y="4367213"/>
          <p14:tracePt t="95574" x="1490663" y="4357688"/>
          <p14:tracePt t="97421" x="1500188" y="4357688"/>
          <p14:tracePt t="97428" x="1517650" y="4357688"/>
          <p14:tracePt t="97434" x="1544638" y="4357688"/>
          <p14:tracePt t="97443" x="1581150" y="4357688"/>
          <p14:tracePt t="97460" x="1679575" y="4357688"/>
          <p14:tracePt t="97477" x="1776413" y="4357688"/>
          <p14:tracePt t="97494" x="1938338" y="4357688"/>
          <p14:tracePt t="97510" x="2036763" y="4357688"/>
          <p14:tracePt t="97527" x="2133600" y="4340225"/>
          <p14:tracePt t="97543" x="2330450" y="4303713"/>
          <p14:tracePt t="97560" x="2419350" y="4295775"/>
          <p14:tracePt t="97577" x="2455863" y="4276725"/>
          <p14:tracePt t="97593" x="2500313" y="4268788"/>
          <p14:tracePt t="97610" x="2517775" y="4268788"/>
          <p14:tracePt t="97627" x="2536825" y="4259263"/>
          <p14:tracePt t="97643" x="2554288" y="4259263"/>
          <p14:tracePt t="97660" x="2589213" y="4251325"/>
          <p14:tracePt t="97677" x="2625725" y="4241800"/>
          <p14:tracePt t="97694" x="2697163" y="4224338"/>
          <p14:tracePt t="97710" x="2759075" y="4205288"/>
          <p14:tracePt t="97728" x="2857500" y="4187825"/>
          <p14:tracePt t="97744" x="2911475" y="4179888"/>
          <p14:tracePt t="97761" x="2982913" y="4179888"/>
          <p14:tracePt t="97777" x="3044825" y="4170363"/>
          <p14:tracePt t="97793" x="3125788" y="4160838"/>
          <p14:tracePt t="97810" x="3259138" y="4152900"/>
          <p14:tracePt t="97827" x="3313113" y="4143375"/>
          <p14:tracePt t="97843" x="3348038" y="4143375"/>
          <p14:tracePt t="97860" x="3367088" y="4143375"/>
          <p14:tracePt t="97877" x="3402013" y="4143375"/>
          <p14:tracePt t="97893" x="3419475" y="4143375"/>
          <p14:tracePt t="97910" x="3446463" y="4152900"/>
          <p14:tracePt t="97927" x="3482975" y="4170363"/>
          <p14:tracePt t="97943" x="3517900" y="4170363"/>
          <p14:tracePt t="97960" x="3554413" y="4179888"/>
          <p14:tracePt t="97977" x="3589338" y="4187825"/>
          <p14:tracePt t="97993" x="3633788" y="4187825"/>
          <p14:tracePt t="98010" x="3697288" y="4187825"/>
          <p14:tracePt t="98027" x="3741738" y="4197350"/>
          <p14:tracePt t="98043" x="3786188" y="4197350"/>
          <p14:tracePt t="98060" x="3803650" y="4197350"/>
          <p14:tracePt t="98077" x="3840163" y="4205288"/>
          <p14:tracePt t="98093" x="3875088" y="4214813"/>
          <p14:tracePt t="98110" x="3929063" y="4214813"/>
          <p14:tracePt t="98127" x="3973513" y="4214813"/>
          <p14:tracePt t="98144" x="4044950" y="4214813"/>
          <p14:tracePt t="98160" x="4089400" y="4214813"/>
          <p14:tracePt t="98177" x="4108450" y="4214813"/>
          <p14:tracePt t="98194" x="4143375" y="4214813"/>
          <p14:tracePt t="98212" x="4170363" y="4214813"/>
          <p14:tracePt t="98227" x="4197350" y="4214813"/>
          <p14:tracePt t="98244" x="4205288" y="4224338"/>
          <p14:tracePt t="98248" x="4224338" y="4224338"/>
          <p14:tracePt t="98262" x="4241800" y="4224338"/>
          <p14:tracePt t="98277" x="4259263" y="4224338"/>
          <p14:tracePt t="98296" x="4286250" y="4224338"/>
          <p14:tracePt t="98311" x="4313238" y="4224338"/>
          <p14:tracePt t="98327" x="4340225" y="4224338"/>
          <p14:tracePt t="98344" x="4384675" y="4224338"/>
          <p14:tracePt t="98361" x="4402138" y="4224338"/>
          <p14:tracePt t="98378" x="4429125" y="4224338"/>
          <p14:tracePt t="98394" x="4456113" y="4224338"/>
          <p14:tracePt t="98412" x="4483100" y="4224338"/>
          <p14:tracePt t="98428" x="4500563" y="4224338"/>
          <p14:tracePt t="98444" x="4518025" y="4224338"/>
          <p14:tracePt t="98461" x="4545013" y="4224338"/>
          <p14:tracePt t="98477" x="4554538" y="4224338"/>
          <p14:tracePt t="98494" x="4572000" y="4224338"/>
          <p14:tracePt t="98511" x="4598988" y="4224338"/>
          <p14:tracePt t="98528" x="4625975" y="4224338"/>
          <p14:tracePt t="98544" x="4633913" y="4224338"/>
          <p14:tracePt t="98561" x="4652963" y="4224338"/>
          <p14:tracePt t="98577" x="4687888" y="4224338"/>
          <p14:tracePt t="98594" x="4724400" y="4224338"/>
          <p14:tracePt t="98611" x="4768850" y="4224338"/>
          <p14:tracePt t="98628" x="4795838" y="4224338"/>
          <p14:tracePt t="98644" x="4830763" y="4224338"/>
          <p14:tracePt t="98661" x="4857750" y="4224338"/>
          <p14:tracePt t="98679" x="4875213" y="4224338"/>
          <p14:tracePt t="98694" x="4884738" y="4224338"/>
          <p14:tracePt t="98711" x="4902200" y="4224338"/>
          <p14:tracePt t="98727" x="4919663" y="4224338"/>
          <p14:tracePt t="98744" x="4938713" y="4224338"/>
          <p14:tracePt t="98748" x="4946650" y="4224338"/>
          <p14:tracePt t="98763" x="4956175" y="4224338"/>
          <p14:tracePt t="98777" x="4973638" y="4232275"/>
          <p14:tracePt t="98795" x="4991100" y="4232275"/>
          <p14:tracePt t="98811" x="5018088" y="4232275"/>
          <p14:tracePt t="98829" x="5037138" y="4232275"/>
          <p14:tracePt t="98844" x="5081588" y="4232275"/>
          <p14:tracePt t="98860" x="5116513" y="4241800"/>
          <p14:tracePt t="98877" x="5153025" y="4241800"/>
          <p14:tracePt t="98893" x="5170488" y="4241800"/>
          <p14:tracePt t="98910" x="5187950" y="4241800"/>
          <p14:tracePt t="98927" x="5197475" y="4241800"/>
          <p14:tracePt t="98960" x="5205413" y="4241800"/>
          <p14:tracePt t="99048" x="5205413" y="4251325"/>
          <p14:tracePt t="99055" x="5197475" y="4251325"/>
          <p14:tracePt t="99061" x="5197475" y="4259263"/>
          <p14:tracePt t="99082" x="5187950" y="4259263"/>
          <p14:tracePt t="99093" x="5180013" y="4259263"/>
          <p14:tracePt t="99110" x="5160963" y="4259263"/>
          <p14:tracePt t="99127" x="5143500" y="4268788"/>
          <p14:tracePt t="99143" x="5099050" y="4268788"/>
          <p14:tracePt t="99160" x="5062538" y="4268788"/>
          <p14:tracePt t="99177" x="5010150" y="4276725"/>
          <p14:tracePt t="99193" x="4983163" y="4276725"/>
          <p14:tracePt t="99210" x="4946650" y="4286250"/>
          <p14:tracePt t="99227" x="4867275" y="4286250"/>
          <p14:tracePt t="99243" x="4768850" y="4295775"/>
          <p14:tracePt t="99260" x="4633913" y="4295775"/>
          <p14:tracePt t="99277" x="4545013" y="4295775"/>
          <p14:tracePt t="99293" x="4330700" y="4303713"/>
          <p14:tracePt t="99310" x="4179888" y="4313238"/>
          <p14:tracePt t="99328" x="4062413" y="4322763"/>
          <p14:tracePt t="99343" x="4017963" y="4330700"/>
          <p14:tracePt t="99360" x="3983038" y="4330700"/>
          <p14:tracePt t="99377" x="3911600" y="4340225"/>
          <p14:tracePt t="99394" x="3822700" y="4357688"/>
          <p14:tracePt t="99410" x="3660775" y="4375150"/>
          <p14:tracePt t="99427" x="3589338" y="4394200"/>
          <p14:tracePt t="99444" x="3509963" y="4402138"/>
          <p14:tracePt t="99460" x="3482975" y="4402138"/>
          <p14:tracePt t="99477" x="3455988" y="4411663"/>
          <p14:tracePt t="99493" x="3411538" y="4411663"/>
          <p14:tracePt t="99510" x="3394075" y="4419600"/>
          <p14:tracePt t="99527" x="3348038" y="4429125"/>
          <p14:tracePt t="99544" x="3313113" y="4438650"/>
          <p14:tracePt t="99560" x="3268663" y="4456113"/>
          <p14:tracePt t="99577" x="3232150" y="4456113"/>
          <p14:tracePt t="99593" x="3214688" y="4473575"/>
          <p14:tracePt t="99610" x="3170238" y="4483100"/>
          <p14:tracePt t="99627" x="3143250" y="4491038"/>
          <p14:tracePt t="99643" x="3116263" y="4500563"/>
          <p14:tracePt t="99660" x="3098800" y="4510088"/>
          <p14:tracePt t="99678" x="3081338" y="4510088"/>
          <p14:tracePt t="99710" x="3071813" y="4510088"/>
          <p14:tracePt t="99814" x="3081338" y="4510088"/>
          <p14:tracePt t="99828" x="3089275" y="4510088"/>
          <p14:tracePt t="99841" x="3098800" y="4510088"/>
          <p14:tracePt t="99855" x="3108325" y="4510088"/>
          <p14:tracePt t="99868" x="3125788" y="4510088"/>
          <p14:tracePt t="99882" x="3133725" y="4510088"/>
          <p14:tracePt t="99893" x="3143250" y="4510088"/>
          <p14:tracePt t="99910" x="3187700" y="4510088"/>
          <p14:tracePt t="99927" x="3224213" y="4510088"/>
          <p14:tracePt t="99944" x="3276600" y="4510088"/>
          <p14:tracePt t="99960" x="3313113" y="4510088"/>
          <p14:tracePt t="99977" x="3340100" y="4510088"/>
          <p14:tracePt t="99994" x="3384550" y="4510088"/>
          <p14:tracePt t="100010" x="3402013" y="4510088"/>
          <p14:tracePt t="100027" x="3429000" y="4510088"/>
          <p14:tracePt t="100043" x="3446463" y="4510088"/>
          <p14:tracePt t="100060" x="3473450" y="4510088"/>
          <p14:tracePt t="100094" x="3482975" y="4510088"/>
          <p14:tracePt t="100110" x="3490913" y="4510088"/>
          <p14:tracePt t="100143" x="3500438" y="4510088"/>
          <p14:tracePt t="100156" x="3509963" y="4510088"/>
          <p14:tracePt t="100192" x="3517900" y="4510088"/>
          <p14:tracePt t="100218" x="3527425" y="4510088"/>
          <p14:tracePt t="100252" x="3527425" y="4500563"/>
          <p14:tracePt t="100293" x="3536950" y="4500563"/>
          <p14:tracePt t="100307" x="3544888" y="4500563"/>
          <p14:tracePt t="100328" x="3554413" y="4500563"/>
          <p14:tracePt t="100341" x="3562350" y="4500563"/>
          <p14:tracePt t="100355" x="3571875" y="4500563"/>
          <p14:tracePt t="100362" x="3581400" y="4500563"/>
          <p14:tracePt t="100377" x="3589338" y="4500563"/>
          <p14:tracePt t="100393" x="3598863" y="4500563"/>
          <p14:tracePt t="100410" x="3616325" y="4500563"/>
          <p14:tracePt t="100427" x="3625850" y="4500563"/>
          <p14:tracePt t="100443" x="3652838" y="4500563"/>
          <p14:tracePt t="100460" x="3660775" y="4500563"/>
          <p14:tracePt t="100477" x="3679825" y="4500563"/>
          <p14:tracePt t="100493" x="3687763" y="4500563"/>
          <p14:tracePt t="100510" x="3697288" y="4500563"/>
          <p14:tracePt t="100527" x="3714750" y="4500563"/>
          <p14:tracePt t="100560" x="3724275" y="4500563"/>
          <p14:tracePt t="100587" x="3732213" y="4500563"/>
          <p14:tracePt t="100615" x="3741738" y="4500563"/>
          <p14:tracePt t="100621" x="3751263" y="4500563"/>
          <p14:tracePt t="100642" x="3759200" y="4500563"/>
          <p14:tracePt t="100663" x="3768725" y="4500563"/>
          <p14:tracePt t="100669" x="3768725" y="4510088"/>
          <p14:tracePt t="100690" x="3776663" y="4510088"/>
          <p14:tracePt t="100704" x="3786188" y="4510088"/>
          <p14:tracePt t="100724" x="3795713" y="4510088"/>
          <p14:tracePt t="100752" x="3803650" y="4510088"/>
          <p14:tracePt t="100786" x="3813175" y="4510088"/>
          <p14:tracePt t="100799" x="3822700" y="4510088"/>
          <p14:tracePt t="100826" x="3822700" y="4500563"/>
          <p14:tracePt t="100840" x="3830638" y="4500563"/>
          <p14:tracePt t="100874" x="3840163" y="4500563"/>
          <p14:tracePt t="100888" x="3848100" y="4491038"/>
          <p14:tracePt t="100895" x="3857625" y="4491038"/>
          <p14:tracePt t="100915" x="3867150" y="4491038"/>
          <p14:tracePt t="100929" x="3875088" y="4491038"/>
          <p14:tracePt t="100943" x="3884613" y="4491038"/>
          <p14:tracePt t="100957" x="3894138" y="4491038"/>
          <p14:tracePt t="100970" x="3902075" y="4491038"/>
          <p14:tracePt t="100984" x="3911600" y="4491038"/>
          <p14:tracePt t="101005" x="3929063" y="4491038"/>
          <p14:tracePt t="101018" x="3938588" y="4483100"/>
          <p14:tracePt t="101027" x="3946525" y="4483100"/>
          <p14:tracePt t="101043" x="3956050" y="4483100"/>
          <p14:tracePt t="101060" x="3973513" y="4483100"/>
          <p14:tracePt t="101077" x="3990975" y="4483100"/>
          <p14:tracePt t="101094" x="4017963" y="4483100"/>
          <p14:tracePt t="101110" x="4027488" y="4483100"/>
          <p14:tracePt t="101127" x="4054475" y="4473575"/>
          <p14:tracePt t="101144" x="4062413" y="4473575"/>
          <p14:tracePt t="101160" x="4081463" y="4473575"/>
          <p14:tracePt t="101177" x="4089400" y="4473575"/>
          <p14:tracePt t="101193" x="4108450" y="4473575"/>
          <p14:tracePt t="101210" x="4125913" y="4473575"/>
          <p14:tracePt t="101227" x="4133850" y="4473575"/>
          <p14:tracePt t="101245" x="4152900" y="4473575"/>
          <p14:tracePt t="101261" x="4170363" y="4473575"/>
          <p14:tracePt t="101279" x="4187825" y="4473575"/>
          <p14:tracePt t="101294" x="4205288" y="4465638"/>
          <p14:tracePt t="101311" x="4214813" y="4465638"/>
          <p14:tracePt t="101327" x="4241800" y="4465638"/>
          <p14:tracePt t="101344" x="4259263" y="4465638"/>
          <p14:tracePt t="101361" x="4286250" y="4465638"/>
          <p14:tracePt t="101377" x="4303713" y="4456113"/>
          <p14:tracePt t="101395" x="4322763" y="4456113"/>
          <p14:tracePt t="101411" x="4330700" y="4456113"/>
          <p14:tracePt t="101427" x="4340225" y="4456113"/>
          <p14:tracePt t="101450" x="4348163" y="4456113"/>
          <p14:tracePt t="101483" x="4357688" y="4456113"/>
          <p14:tracePt t="101497" x="4367213" y="4456113"/>
          <p14:tracePt t="101524" x="4367213" y="4446588"/>
          <p14:tracePt t="101531" x="4375150" y="4446588"/>
          <p14:tracePt t="101559" x="4384675" y="4446588"/>
          <p14:tracePt t="101600" x="4394200" y="4446588"/>
          <p14:tracePt t="101613" x="4402138" y="4446588"/>
          <p14:tracePt t="101655" x="4411663" y="4446588"/>
          <p14:tracePt t="101689" x="4419600" y="4446588"/>
          <p14:tracePt t="101716" x="4429125" y="4446588"/>
          <p14:tracePt t="101737" x="4438650" y="4446588"/>
          <p14:tracePt t="101764" x="4446588" y="4446588"/>
          <p14:tracePt t="101852" x="4456113" y="4446588"/>
          <p14:tracePt t="101900" x="4465638" y="4446588"/>
          <p14:tracePt t="101928" x="4473575" y="4446588"/>
          <p14:tracePt t="101962" x="4483100" y="4446588"/>
          <p14:tracePt t="101983" x="4483100" y="4456113"/>
          <p14:tracePt t="101997" x="4491038" y="4456113"/>
          <p14:tracePt t="102025" x="4500563" y="4456113"/>
          <p14:tracePt t="102031" x="4510088" y="4456113"/>
          <p14:tracePt t="102038" x="4510088" y="4465638"/>
          <p14:tracePt t="102051" x="4518025" y="4465638"/>
          <p14:tracePt t="102065" x="4527550" y="4465638"/>
          <p14:tracePt t="102079" x="4545013" y="4473575"/>
          <p14:tracePt t="102093" x="4562475" y="4483100"/>
          <p14:tracePt t="102110" x="4589463" y="4483100"/>
          <p14:tracePt t="102127" x="4643438" y="4491038"/>
          <p14:tracePt t="102144" x="4670425" y="4491038"/>
          <p14:tracePt t="102161" x="4724400" y="4500563"/>
          <p14:tracePt t="102177" x="4741863" y="4500563"/>
          <p14:tracePt t="102197" x="4768850" y="4510088"/>
          <p14:tracePt t="102211" x="4795838" y="4518025"/>
          <p14:tracePt t="102227" x="4813300" y="4518025"/>
          <p14:tracePt t="102244" x="4822825" y="4518025"/>
          <p14:tracePt t="102261" x="4840288" y="4518025"/>
          <p14:tracePt t="102277" x="4857750" y="4518025"/>
          <p14:tracePt t="102294" x="4875213" y="4518025"/>
          <p14:tracePt t="102312" x="4902200" y="4518025"/>
          <p14:tracePt t="102327" x="4929188" y="4518025"/>
          <p14:tracePt t="102344" x="4973638" y="4518025"/>
          <p14:tracePt t="102361" x="5062538" y="4518025"/>
          <p14:tracePt t="102377" x="5099050" y="4518025"/>
          <p14:tracePt t="102394" x="5126038" y="4518025"/>
          <p14:tracePt t="102411" x="5153025" y="4518025"/>
          <p14:tracePt t="102428" x="5180013" y="4518025"/>
          <p14:tracePt t="102461" x="5187950" y="4518025"/>
          <p14:tracePt t="102477" x="5197475" y="4518025"/>
          <p14:tracePt t="102538" x="5197475" y="4510088"/>
          <p14:tracePt t="103762" x="5160963" y="4510088"/>
          <p14:tracePt t="103769" x="5108575" y="4527550"/>
          <p14:tracePt t="103777" x="5072063" y="4545013"/>
          <p14:tracePt t="103794" x="5000625" y="4572000"/>
          <p14:tracePt t="103810" x="4911725" y="4616450"/>
          <p14:tracePt t="103827" x="4830763" y="4660900"/>
          <p14:tracePt t="103843" x="4670425" y="4705350"/>
          <p14:tracePt t="103860" x="4581525" y="4724400"/>
          <p14:tracePt t="103877" x="4491038" y="4768850"/>
          <p14:tracePt t="103893" x="4446588" y="4776788"/>
          <p14:tracePt t="103910" x="4384675" y="4795838"/>
          <p14:tracePt t="103927" x="4197350" y="4867275"/>
          <p14:tracePt t="103944" x="4044950" y="4929188"/>
          <p14:tracePt t="103960" x="3965575" y="4973638"/>
          <p14:tracePt t="103977" x="3946525" y="4983163"/>
          <p14:tracePt t="103994" x="3929063" y="4983163"/>
          <p14:tracePt t="104010" x="3929063" y="4991100"/>
          <p14:tracePt t="104027" x="3919538" y="5000625"/>
          <p14:tracePt t="104043" x="3919538" y="5010150"/>
          <p14:tracePt t="104060" x="3911600" y="5010150"/>
          <p14:tracePt t="104094" x="3902075" y="5010150"/>
          <p14:tracePt t="104138" x="3894138" y="5010150"/>
          <p14:tracePt t="104152" x="3884613" y="5018088"/>
          <p14:tracePt t="104187" x="3875088" y="5027613"/>
          <p14:tracePt t="104200" x="3875088" y="5037138"/>
          <p14:tracePt t="104234" x="3875088" y="5045075"/>
          <p14:tracePt t="104261" x="3875088" y="5054600"/>
          <p14:tracePt t="104343" x="3875088" y="5045075"/>
          <p14:tracePt t="104364" x="3875088" y="5037138"/>
          <p14:tracePt t="104371" x="3875088" y="5027613"/>
          <p14:tracePt t="104378" x="3875088" y="5018088"/>
          <p14:tracePt t="104393" x="3894138" y="5010150"/>
          <p14:tracePt t="104410" x="3894138" y="4991100"/>
          <p14:tracePt t="104427" x="3902075" y="4973638"/>
          <p14:tracePt t="104443" x="3911600" y="4965700"/>
          <p14:tracePt t="104460" x="3929063" y="4946650"/>
          <p14:tracePt t="104477" x="3938588" y="4946650"/>
          <p14:tracePt t="104493" x="3946525" y="4929188"/>
          <p14:tracePt t="104510" x="3956050" y="4919663"/>
          <p14:tracePt t="104527" x="3965575" y="4919663"/>
          <p14:tracePt t="104543" x="3965575" y="4911725"/>
          <p14:tracePt t="104560" x="3973513" y="4902200"/>
          <p14:tracePt t="104624" x="3973513" y="4894263"/>
          <p14:tracePt t="104631" x="3983038" y="4894263"/>
          <p14:tracePt t="104665" x="3990975" y="4884738"/>
          <p14:tracePt t="104672" x="4000500" y="4884738"/>
          <p14:tracePt t="104686" x="4010025" y="4884738"/>
          <p14:tracePt t="104699" x="4017963" y="4875213"/>
          <p14:tracePt t="104710" x="4027488" y="4875213"/>
          <p14:tracePt t="104727" x="4044950" y="4875213"/>
          <p14:tracePt t="104743" x="4054475" y="4875213"/>
          <p14:tracePt t="104760" x="4062413" y="4875213"/>
          <p14:tracePt t="104777" x="4071938" y="4875213"/>
          <p14:tracePt t="104793" x="4081463" y="4875213"/>
          <p14:tracePt t="104810" x="4089400" y="4875213"/>
          <p14:tracePt t="104849" x="4089400" y="4884738"/>
          <p14:tracePt t="104863" x="4089400" y="4894263"/>
          <p14:tracePt t="104877" x="4081463" y="4902200"/>
          <p14:tracePt t="104890" x="4081463" y="4911725"/>
          <p14:tracePt t="104904" x="4081463" y="4919663"/>
          <p14:tracePt t="104925" x="4081463" y="4929188"/>
          <p14:tracePt t="104931" x="4081463" y="4938713"/>
          <p14:tracePt t="104943" x="4071938" y="4938713"/>
          <p14:tracePt t="104960" x="4071938" y="4956175"/>
          <p14:tracePt t="104977" x="4062413" y="4956175"/>
          <p14:tracePt t="104993" x="4062413" y="4965700"/>
          <p14:tracePt t="105010" x="4054475" y="4973638"/>
          <p14:tracePt t="105028" x="4054475" y="4983163"/>
          <p14:tracePt t="105044" x="4054475" y="4991100"/>
          <p14:tracePt t="105061" x="4044950" y="4991100"/>
          <p14:tracePt t="105077" x="4037013" y="5000625"/>
          <p14:tracePt t="105111" x="4027488" y="5018088"/>
          <p14:tracePt t="105127" x="4017963" y="5018088"/>
          <p14:tracePt t="105144" x="4017963" y="5027613"/>
          <p14:tracePt t="105161" x="4017963" y="5037138"/>
          <p14:tracePt t="105194" x="4010025" y="5054600"/>
          <p14:tracePt t="105211" x="4010025" y="5062538"/>
          <p14:tracePt t="105227" x="3990975" y="5099050"/>
          <p14:tracePt t="105244" x="3990975" y="5133975"/>
          <p14:tracePt t="105248" x="3990975" y="5143500"/>
          <p14:tracePt t="105261" x="3990975" y="5153025"/>
          <p14:tracePt t="105277" x="3973513" y="5180013"/>
          <p14:tracePt t="105295" x="3973513" y="5205413"/>
          <p14:tracePt t="105311" x="3973513" y="5214938"/>
          <p14:tracePt t="105327" x="3973513" y="5224463"/>
          <p14:tracePt t="105344" x="3965575" y="5232400"/>
          <p14:tracePt t="105385" x="3965575" y="5241925"/>
          <p14:tracePt t="105433" x="3956050" y="5241925"/>
          <p14:tracePt t="105465" x="3946525" y="5241925"/>
          <p14:tracePt t="105479" x="3938588" y="5241925"/>
          <p14:tracePt t="105507" x="3929063" y="5241925"/>
          <p14:tracePt t="105534" x="3919538" y="5241925"/>
          <p14:tracePt t="105568" x="3911600" y="5241925"/>
          <p14:tracePt t="105843" x="3919538" y="5241925"/>
          <p14:tracePt t="105857" x="3929063" y="5241925"/>
          <p14:tracePt t="105876" x="3946525" y="5232400"/>
          <p14:tracePt t="105889" x="3956050" y="5224463"/>
          <p14:tracePt t="105903" x="3965575" y="5224463"/>
          <p14:tracePt t="105910" x="3973513" y="5214938"/>
          <p14:tracePt t="105930" x="3983038" y="5205413"/>
          <p14:tracePt t="105944" x="3990975" y="5197475"/>
          <p14:tracePt t="105965" x="4000500" y="5187950"/>
          <p14:tracePt t="105977" x="4000500" y="5180013"/>
          <p14:tracePt t="105993" x="4010025" y="5170488"/>
          <p14:tracePt t="106010" x="4010025" y="5160963"/>
          <p14:tracePt t="106027" x="4017963" y="5160963"/>
          <p14:tracePt t="106044" x="4017963" y="5143500"/>
          <p14:tracePt t="106061" x="4027488" y="5143500"/>
          <p14:tracePt t="106077" x="4027488" y="5133975"/>
          <p14:tracePt t="106095" x="4037013" y="5133975"/>
          <p14:tracePt t="106111" x="4037013" y="5126038"/>
          <p14:tracePt t="106144" x="4044950" y="5116513"/>
          <p14:tracePt t="106161" x="4054475" y="5116513"/>
          <p14:tracePt t="106178" x="4054475" y="5108575"/>
          <p14:tracePt t="106194" x="4062413" y="5108575"/>
          <p14:tracePt t="106304" x="4062413" y="5099050"/>
          <p14:tracePt t="106391" x="4062413" y="5089525"/>
          <p14:tracePt t="106861" x="4071938" y="5089525"/>
          <p14:tracePt t="106929" x="4081463" y="5089525"/>
          <p14:tracePt t="106936" x="4081463" y="5081588"/>
          <p14:tracePt t="106950" x="4089400" y="5081588"/>
          <p14:tracePt t="106984" x="4098925" y="5081588"/>
          <p14:tracePt t="106998" x="4098925" y="5072063"/>
          <p14:tracePt t="107012" x="4108450" y="5072063"/>
          <p14:tracePt t="107137" x="4108450" y="5081588"/>
          <p14:tracePt t="107143" x="4098925" y="5081588"/>
          <p14:tracePt t="107157" x="4089400" y="5089525"/>
          <p14:tracePt t="107164" x="4081463" y="5089525"/>
          <p14:tracePt t="107178" x="4071938" y="5099050"/>
          <p14:tracePt t="107194" x="4062413" y="5108575"/>
          <p14:tracePt t="107211" x="4037013" y="5116513"/>
          <p14:tracePt t="107227" x="4010025" y="5126038"/>
          <p14:tracePt t="107245" x="3973513" y="5133975"/>
          <p14:tracePt t="107261" x="3956050" y="5143500"/>
          <p14:tracePt t="107278" x="3938588" y="5143500"/>
          <p14:tracePt t="107294" x="3911600" y="5153025"/>
          <p14:tracePt t="107311" x="3884613" y="5153025"/>
          <p14:tracePt t="107327" x="3848100" y="5170488"/>
          <p14:tracePt t="107344" x="3830638" y="5170488"/>
          <p14:tracePt t="107361" x="3786188" y="5180013"/>
          <p14:tracePt t="107378" x="3741738" y="5187950"/>
          <p14:tracePt t="107395" x="3697288" y="5197475"/>
          <p14:tracePt t="107411" x="3652838" y="5205413"/>
          <p14:tracePt t="107428" x="3625850" y="5205413"/>
          <p14:tracePt t="107444" x="3589338" y="5214938"/>
          <p14:tracePt t="107460" x="3571875" y="5214938"/>
          <p14:tracePt t="107477" x="3554413" y="5214938"/>
          <p14:tracePt t="107494" x="3536950" y="5214938"/>
          <p14:tracePt t="107511" x="3527425" y="5214938"/>
          <p14:tracePt t="107527" x="3509963" y="5214938"/>
          <p14:tracePt t="107560" x="3490913" y="5214938"/>
          <p14:tracePt t="107577" x="3482975" y="5214938"/>
          <p14:tracePt t="107594" x="3473450" y="5214938"/>
          <p14:tracePt t="107610" x="3465513" y="5214938"/>
          <p14:tracePt t="107627" x="3455988" y="5214938"/>
          <p14:tracePt t="107643" x="3446463" y="5214938"/>
          <p14:tracePt t="107677" x="3438525" y="5214938"/>
          <p14:tracePt t="107693" x="3438525" y="5205413"/>
          <p14:tracePt t="107724" x="3438525" y="5197475"/>
          <p14:tracePt t="107737" x="3446463" y="5197475"/>
          <p14:tracePt t="107799" x="3446463" y="5187950"/>
          <p14:tracePt t="107806" x="3455988" y="5187950"/>
          <p14:tracePt t="107853" x="3455988" y="5180013"/>
          <p14:tracePt t="107867" x="3455988" y="5170488"/>
          <p14:tracePt t="107901" x="3455988" y="5160963"/>
          <p14:tracePt t="107921" x="3465513" y="5160963"/>
          <p14:tracePt t="107956" x="3473450" y="5153025"/>
          <p14:tracePt t="107970" x="3482975" y="5153025"/>
          <p14:tracePt t="107997" x="3490913" y="5153025"/>
          <p14:tracePt t="108018" x="3500438" y="5143500"/>
          <p14:tracePt t="108039" x="3509963" y="5143500"/>
          <p14:tracePt t="108045" x="3517900" y="5143500"/>
          <p14:tracePt t="108059" x="3527425" y="5143500"/>
          <p14:tracePt t="108072" x="3536950" y="5143500"/>
          <p14:tracePt t="108107" x="3544888" y="5143500"/>
          <p14:tracePt t="108113" x="3554413" y="5143500"/>
          <p14:tracePt t="108141" x="3562350" y="5143500"/>
          <p14:tracePt t="108154" x="3571875" y="5143500"/>
          <p14:tracePt t="108182" x="3581400" y="5143500"/>
          <p14:tracePt t="108197" x="3589338" y="5143500"/>
          <p14:tracePt t="108203" x="3598863" y="5143500"/>
          <p14:tracePt t="108237" x="3608388" y="5143500"/>
          <p14:tracePt t="108264" x="3616325" y="5143500"/>
          <p14:tracePt t="108319" x="3616325" y="5153025"/>
          <p14:tracePt t="108354" x="3616325" y="5160963"/>
          <p14:tracePt t="108396" x="3616325" y="5170488"/>
          <p14:tracePt t="108402" x="3625850" y="5170488"/>
          <p14:tracePt t="108416" x="3633788" y="5170488"/>
          <p14:tracePt t="108427" x="3633788" y="5180013"/>
          <p14:tracePt t="108450" x="3643313" y="5180013"/>
          <p14:tracePt t="108461" x="3643313" y="5187950"/>
          <p14:tracePt t="108484" x="3652838" y="5187950"/>
          <p14:tracePt t="108505" x="3660775" y="5187950"/>
          <p14:tracePt t="108519" x="3670300" y="5187950"/>
          <p14:tracePt t="108532" x="3679825" y="5187950"/>
          <p14:tracePt t="108566" x="3687763" y="5187950"/>
          <p14:tracePt t="108601" x="3697288" y="5187950"/>
          <p14:tracePt t="108614" x="3705225" y="5187950"/>
          <p14:tracePt t="109023" x="3714750" y="5187950"/>
          <p14:tracePt t="109128" x="3714750" y="5180013"/>
          <p14:tracePt t="109258" x="3724275" y="5180013"/>
          <p14:tracePt t="109285" x="3732213" y="5180013"/>
          <p14:tracePt t="109307" x="3741738" y="5180013"/>
          <p14:tracePt t="109333" x="3751263" y="5180013"/>
          <p14:tracePt t="109361" x="3759200" y="5180013"/>
          <p14:tracePt t="109367" x="3759200" y="5170488"/>
          <p14:tracePt t="109381" x="3768725" y="5170488"/>
          <p14:tracePt t="109394" x="3786188" y="5170488"/>
          <p14:tracePt t="109411" x="3803650" y="5160963"/>
          <p14:tracePt t="109428" x="3840163" y="5160963"/>
          <p14:tracePt t="109444" x="3875088" y="5153025"/>
          <p14:tracePt t="109461" x="3919538" y="5143500"/>
          <p14:tracePt t="109477" x="3946525" y="5143500"/>
          <p14:tracePt t="109493" x="3973513" y="5133975"/>
          <p14:tracePt t="109510" x="3983038" y="5126038"/>
          <p14:tracePt t="109527" x="4000500" y="5126038"/>
          <p14:tracePt t="109543" x="4010025" y="5126038"/>
          <p14:tracePt t="109577" x="4017963" y="5116513"/>
          <p14:tracePt t="109594" x="4027488" y="5116513"/>
          <p14:tracePt t="109610" x="4037013" y="5116513"/>
          <p14:tracePt t="109627" x="4044950" y="5108575"/>
          <p14:tracePt t="109643" x="4054475" y="5108575"/>
          <p14:tracePt t="109660" x="4062413" y="5108575"/>
          <p14:tracePt t="109677" x="4071938" y="5099050"/>
          <p14:tracePt t="109694" x="4081463" y="5099050"/>
          <p14:tracePt t="109710" x="4089400" y="5089525"/>
          <p14:tracePt t="109728" x="4098925" y="5089525"/>
          <p14:tracePt t="109743" x="4116388" y="5081588"/>
          <p14:tracePt t="109777" x="4133850" y="5072063"/>
          <p14:tracePt t="109794" x="4143375" y="5062538"/>
          <p14:tracePt t="109810" x="4160838" y="5062538"/>
          <p14:tracePt t="109827" x="4170363" y="5054600"/>
          <p14:tracePt t="109843" x="4187825" y="5054600"/>
          <p14:tracePt t="109860" x="4224338" y="5054600"/>
          <p14:tracePt t="109877" x="4232275" y="5054600"/>
          <p14:tracePt t="109893" x="4268788" y="5045075"/>
          <p14:tracePt t="109910" x="4286250" y="5045075"/>
          <p14:tracePt t="109927" x="4303713" y="5045075"/>
          <p14:tracePt t="109944" x="4322763" y="5037138"/>
          <p14:tracePt t="109960" x="4340225" y="5037138"/>
          <p14:tracePt t="109977" x="4348163" y="5037138"/>
          <p14:tracePt t="109994" x="4357688" y="5037138"/>
          <p14:tracePt t="110027" x="4367213" y="5037138"/>
          <p14:tracePt t="110046" x="4375150" y="5037138"/>
          <p14:tracePt t="110079" x="4384675" y="5037138"/>
          <p14:tracePt t="110093" x="4394200" y="5037138"/>
          <p14:tracePt t="110154" x="4402138" y="5037138"/>
          <p14:tracePt t="110229" x="4411663" y="5037138"/>
          <p14:tracePt t="110270" x="4419600" y="5037138"/>
          <p14:tracePt t="110297" x="4429125" y="5037138"/>
          <p14:tracePt t="110373" x="4438650" y="5037138"/>
          <p14:tracePt t="113115" x="4419600" y="5072063"/>
          <p14:tracePt t="113123" x="4411663" y="5108575"/>
          <p14:tracePt t="113129" x="4402138" y="5126038"/>
          <p14:tracePt t="113143" x="4384675" y="5143500"/>
          <p14:tracePt t="113160" x="4375150" y="5160963"/>
          <p14:tracePt t="113177" x="4367213" y="5180013"/>
          <p14:tracePt t="113193" x="4357688" y="5187950"/>
          <p14:tracePt t="113211" x="4330700" y="5205413"/>
          <p14:tracePt t="113227" x="4313238" y="5232400"/>
          <p14:tracePt t="113245" x="4286250" y="5251450"/>
          <p14:tracePt t="113261" x="4251325" y="5286375"/>
          <p14:tracePt t="113277" x="4214813" y="5322888"/>
          <p14:tracePt t="113294" x="4160838" y="5357813"/>
          <p14:tracePt t="113311" x="4116388" y="5384800"/>
          <p14:tracePt t="113327" x="4089400" y="5411788"/>
          <p14:tracePt t="113344" x="4071938" y="5419725"/>
          <p14:tracePt t="113361" x="4062413" y="5419725"/>
          <p14:tracePt t="113377" x="4044950" y="5438775"/>
          <p14:tracePt t="113393" x="4027488" y="5446713"/>
          <p14:tracePt t="113410" x="4010025" y="5456238"/>
          <p14:tracePt t="113427" x="4000500" y="5465763"/>
          <p14:tracePt t="113443" x="3973513" y="5483225"/>
          <p14:tracePt t="113460" x="3965575" y="5483225"/>
          <p14:tracePt t="113477" x="3946525" y="5500688"/>
          <p14:tracePt t="113493" x="3929063" y="5510213"/>
          <p14:tracePt t="113510" x="3911600" y="5518150"/>
          <p14:tracePt t="113527" x="3875088" y="5527675"/>
          <p14:tracePt t="113544" x="3840163" y="5537200"/>
          <p14:tracePt t="113560" x="3776663" y="5545138"/>
          <p14:tracePt t="113577" x="3724275" y="5562600"/>
          <p14:tracePt t="113594" x="3697288" y="5572125"/>
          <p14:tracePt t="113610" x="3670300" y="5572125"/>
          <p14:tracePt t="113627" x="3652838" y="5572125"/>
          <p14:tracePt t="113644" x="3643313" y="5572125"/>
          <p14:tracePt t="113677" x="3633788" y="5572125"/>
          <p14:tracePt t="113724" x="3643313" y="5562600"/>
          <p14:tracePt t="113738" x="3652838" y="5562600"/>
          <p14:tracePt t="113752" x="3660775" y="5562600"/>
          <p14:tracePt t="113758" x="3670300" y="5562600"/>
          <p14:tracePt t="113765" x="3670300" y="5554663"/>
          <p14:tracePt t="113777" x="3679825" y="5554663"/>
          <p14:tracePt t="113794" x="3697288" y="5545138"/>
          <p14:tracePt t="113810" x="3714750" y="5545138"/>
          <p14:tracePt t="113827" x="3751263" y="5545138"/>
          <p14:tracePt t="113843" x="3776663" y="5537200"/>
          <p14:tracePt t="113860" x="3795713" y="5527675"/>
          <p14:tracePt t="113877" x="3840163" y="5527675"/>
          <p14:tracePt t="113893" x="3857625" y="5527675"/>
          <p14:tracePt t="113910" x="3902075" y="5527675"/>
          <p14:tracePt t="113927" x="3929063" y="5527675"/>
          <p14:tracePt t="113944" x="3956050" y="5527675"/>
          <p14:tracePt t="113960" x="3973513" y="5527675"/>
          <p14:tracePt t="113977" x="4054475" y="5527675"/>
          <p14:tracePt t="113994" x="4125913" y="5527675"/>
          <p14:tracePt t="114012" x="4224338" y="5518150"/>
          <p14:tracePt t="114027" x="4268788" y="5518150"/>
          <p14:tracePt t="114044" x="4303713" y="5518150"/>
          <p14:tracePt t="114061" x="4348163" y="5518150"/>
          <p14:tracePt t="114077" x="4394200" y="5518150"/>
          <p14:tracePt t="114094" x="4473575" y="5518150"/>
          <p14:tracePt t="114111" x="4545013" y="5518150"/>
          <p14:tracePt t="114128" x="4625975" y="5518150"/>
          <p14:tracePt t="114144" x="4652963" y="5518150"/>
          <p14:tracePt t="114161" x="4679950" y="5518150"/>
          <p14:tracePt t="114177" x="4705350" y="5518150"/>
          <p14:tracePt t="114198" x="4724400" y="5518150"/>
          <p14:tracePt t="114211" x="4751388" y="5518150"/>
          <p14:tracePt t="114227" x="4768850" y="5518150"/>
          <p14:tracePt t="114245" x="4786313" y="5518150"/>
          <p14:tracePt t="114261" x="4803775" y="5518150"/>
          <p14:tracePt t="114279" x="4813300" y="5518150"/>
          <p14:tracePt t="114300" x="4822825" y="5518150"/>
          <p14:tracePt t="114311" x="4830763" y="5518150"/>
          <p14:tracePt t="114328" x="4840288" y="5518150"/>
          <p14:tracePt t="114344" x="4848225" y="5518150"/>
          <p14:tracePt t="114362" x="4857750" y="5518150"/>
          <p14:tracePt t="114377" x="4867275" y="5518150"/>
          <p14:tracePt t="114636" x="4867275" y="5510213"/>
          <p14:tracePt t="114684" x="4867275" y="5500688"/>
          <p14:tracePt t="114718" x="4857750" y="5491163"/>
          <p14:tracePt t="114834" x="4848225" y="5491163"/>
          <p14:tracePt t="114894" x="4840288" y="5491163"/>
          <p14:tracePt t="114956" x="4830763" y="5491163"/>
          <p14:tracePt t="114977" x="4822825" y="5491163"/>
          <p14:tracePt t="114990" x="4822825" y="5483225"/>
          <p14:tracePt t="115004" x="4813300" y="5483225"/>
          <p14:tracePt t="115010" x="4803775" y="5473700"/>
          <p14:tracePt t="115027" x="4795838" y="5465763"/>
          <p14:tracePt t="115044" x="4741863" y="5419725"/>
          <p14:tracePt t="115060" x="4679950" y="5384800"/>
          <p14:tracePt t="115077" x="4598988" y="5330825"/>
          <p14:tracePt t="115093" x="4483100" y="5268913"/>
          <p14:tracePt t="115111" x="4438650" y="5232400"/>
          <p14:tracePt t="115127" x="4402138" y="5197475"/>
          <p14:tracePt t="115144" x="4384675" y="5180013"/>
          <p14:tracePt t="115161" x="4348163" y="5160963"/>
          <p14:tracePt t="115177" x="4330700" y="5143500"/>
          <p14:tracePt t="115195" x="4295775" y="5126038"/>
          <p14:tracePt t="115211" x="4276725" y="5116513"/>
          <p14:tracePt t="115227" x="4251325" y="5108575"/>
          <p14:tracePt t="115244" x="4214813" y="5089525"/>
          <p14:tracePt t="115261" x="4179888" y="5072063"/>
          <p14:tracePt t="115265" x="4160838" y="5072063"/>
          <p14:tracePt t="115278" x="4125913" y="5054600"/>
          <p14:tracePt t="115294" x="4081463" y="5037138"/>
          <p14:tracePt t="115312" x="4044950" y="5010150"/>
          <p14:tracePt t="115327" x="4027488" y="5000625"/>
          <p14:tracePt t="115344" x="4010025" y="4991100"/>
          <p14:tracePt t="115361" x="3990975" y="4983163"/>
          <p14:tracePt t="115377" x="3983038" y="4973638"/>
          <p14:tracePt t="115394" x="3973513" y="4973638"/>
          <p14:tracePt t="115411" x="3965575" y="4973638"/>
          <p14:tracePt t="115428" x="3946525" y="4973638"/>
          <p14:tracePt t="115444" x="3938588" y="4973638"/>
          <p14:tracePt t="115477" x="3919538" y="4973638"/>
          <p14:tracePt t="115493" x="3911600" y="4973638"/>
          <p14:tracePt t="115510" x="3884613" y="4973638"/>
          <p14:tracePt t="115527" x="3857625" y="4983163"/>
          <p14:tracePt t="115544" x="3822700" y="5000625"/>
          <p14:tracePt t="115560" x="3803650" y="5000625"/>
          <p14:tracePt t="115578" x="3795713" y="5010150"/>
          <p14:tracePt t="115593" x="3768725" y="5010150"/>
          <p14:tracePt t="115610" x="3759200" y="5018088"/>
          <p14:tracePt t="115627" x="3741738" y="5018088"/>
          <p14:tracePt t="115643" x="3732213" y="5037138"/>
          <p14:tracePt t="115660" x="3705225" y="5045075"/>
          <p14:tracePt t="115677" x="3687763" y="5054600"/>
          <p14:tracePt t="115694" x="3670300" y="5062538"/>
          <p14:tracePt t="115710" x="3660775" y="5062538"/>
          <p14:tracePt t="115727" x="3652838" y="5072063"/>
          <p14:tracePt t="115744" x="3643313" y="5072063"/>
          <p14:tracePt t="115761" x="3633788" y="5081588"/>
          <p14:tracePt t="115777" x="3625850" y="5081588"/>
          <p14:tracePt t="115798" x="3616325" y="5081588"/>
          <p14:tracePt t="115968" x="3625850" y="5081588"/>
          <p14:tracePt t="115989" x="3633788" y="5081588"/>
          <p14:tracePt t="116024" x="3643313" y="5081588"/>
          <p14:tracePt t="116053" x="3652838" y="5081588"/>
          <p14:tracePt t="116066" x="3660775" y="5081588"/>
          <p14:tracePt t="116072" x="3670300" y="5081588"/>
          <p14:tracePt t="116093" x="3679825" y="5081588"/>
          <p14:tracePt t="116100" x="3687763" y="5081588"/>
          <p14:tracePt t="116113" x="3697288" y="5089525"/>
          <p14:tracePt t="116127" x="3714750" y="5099050"/>
          <p14:tracePt t="116144" x="3732213" y="5099050"/>
          <p14:tracePt t="116161" x="3751263" y="5108575"/>
          <p14:tracePt t="116177" x="3759200" y="5116513"/>
          <p14:tracePt t="116196" x="3768725" y="5116513"/>
          <p14:tracePt t="116211" x="3776663" y="5126038"/>
          <p14:tracePt t="116227" x="3795713" y="5126038"/>
          <p14:tracePt t="116244" x="3803650" y="5126038"/>
          <p14:tracePt t="116260" x="3813175" y="5126038"/>
          <p14:tracePt t="116277" x="3840163" y="5126038"/>
          <p14:tracePt t="116294" x="3857625" y="5133975"/>
          <p14:tracePt t="116310" x="3875088" y="5133975"/>
          <p14:tracePt t="116327" x="3884613" y="5133975"/>
          <p14:tracePt t="116344" x="3894138" y="5133975"/>
          <p14:tracePt t="116360" x="3902075" y="5133975"/>
          <p14:tracePt t="116377" x="3919538" y="5133975"/>
          <p14:tracePt t="116410" x="3929063" y="5133975"/>
          <p14:tracePt t="116448" x="3929063" y="5126038"/>
          <p14:tracePt t="116468" x="3929063" y="5116513"/>
          <p14:tracePt t="116483" x="3929063" y="5108575"/>
          <p14:tracePt t="116497" x="3929063" y="5099050"/>
          <p14:tracePt t="116517" x="3929063" y="5089525"/>
          <p14:tracePt t="116524" x="3929063" y="5081588"/>
          <p14:tracePt t="116531" x="3938588" y="5081588"/>
          <p14:tracePt t="116544" x="3938588" y="5072063"/>
          <p14:tracePt t="116561" x="3946525" y="5062538"/>
          <p14:tracePt t="116578" x="3965575" y="5037138"/>
          <p14:tracePt t="116594" x="3990975" y="5037138"/>
          <p14:tracePt t="116612" x="4017963" y="5018088"/>
          <p14:tracePt t="116627" x="4037013" y="5018088"/>
          <p14:tracePt t="116644" x="4054475" y="5010150"/>
          <p14:tracePt t="116661" x="4081463" y="5000625"/>
          <p14:tracePt t="116678" x="4098925" y="5000625"/>
          <p14:tracePt t="116694" x="4133850" y="4991100"/>
          <p14:tracePt t="116711" x="4152900" y="4991100"/>
          <p14:tracePt t="116728" x="4187825" y="4991100"/>
          <p14:tracePt t="116744" x="4205288" y="4991100"/>
          <p14:tracePt t="116761" x="4224338" y="4991100"/>
          <p14:tracePt t="116777" x="4241800" y="4991100"/>
          <p14:tracePt t="116794" x="4259263" y="4991100"/>
          <p14:tracePt t="116811" x="4276725" y="4991100"/>
          <p14:tracePt t="116827" x="4286250" y="4991100"/>
          <p14:tracePt t="116844" x="4313238" y="4991100"/>
          <p14:tracePt t="116860" x="4322763" y="4991100"/>
          <p14:tracePt t="116877" x="4330700" y="4991100"/>
          <p14:tracePt t="116893" x="4340225" y="4991100"/>
          <p14:tracePt t="116927" x="4348163" y="4991100"/>
          <p14:tracePt t="116943" x="4357688" y="4991100"/>
          <p14:tracePt t="117077" x="4357688" y="5000625"/>
          <p14:tracePt t="117140" x="4348163" y="5000625"/>
          <p14:tracePt t="117167" x="4348163" y="5010150"/>
          <p14:tracePt t="117175" x="4340225" y="5010150"/>
          <p14:tracePt t="117181" x="4340225" y="5018088"/>
          <p14:tracePt t="117195" x="4330700" y="5018088"/>
          <p14:tracePt t="117215" x="4322763" y="5018088"/>
          <p14:tracePt t="117230" x="4313238" y="5018088"/>
          <p14:tracePt t="117244" x="4303713" y="5018088"/>
          <p14:tracePt t="117262" x="4295775" y="5018088"/>
          <p14:tracePt t="117277" x="4286250" y="5018088"/>
          <p14:tracePt t="117297" x="4276725" y="5018088"/>
          <p14:tracePt t="117313" x="4268788" y="5018088"/>
          <p14:tracePt t="117346" x="4259263" y="5018088"/>
          <p14:tracePt t="117359" x="4251325" y="5027613"/>
          <p14:tracePt t="117373" x="4232275" y="5027613"/>
          <p14:tracePt t="117386" x="4224338" y="5027613"/>
          <p14:tracePt t="117394" x="4205288" y="5037138"/>
          <p14:tracePt t="117412" x="4179888" y="5045075"/>
          <p14:tracePt t="117427" x="4116388" y="5054600"/>
          <p14:tracePt t="117444" x="4071938" y="5054600"/>
          <p14:tracePt t="117460" x="4010025" y="5062538"/>
          <p14:tracePt t="117477" x="3965575" y="5072063"/>
          <p14:tracePt t="117493" x="3929063" y="5072063"/>
          <p14:tracePt t="117510" x="3911600" y="5072063"/>
          <p14:tracePt t="117527" x="3884613" y="5072063"/>
          <p14:tracePt t="117543" x="3857625" y="5072063"/>
          <p14:tracePt t="117560" x="3840163" y="5072063"/>
          <p14:tracePt t="117577" x="3813175" y="5072063"/>
          <p14:tracePt t="117593" x="3776663" y="5072063"/>
          <p14:tracePt t="117610" x="3741738" y="5072063"/>
          <p14:tracePt t="117627" x="3705225" y="5072063"/>
          <p14:tracePt t="117644" x="3660775" y="5072063"/>
          <p14:tracePt t="117660" x="3652838" y="5062538"/>
          <p14:tracePt t="117677" x="3633788" y="5062538"/>
          <p14:tracePt t="117694" x="3608388" y="5062538"/>
          <p14:tracePt t="117727" x="3598863" y="5062538"/>
          <p14:tracePt t="117743" x="3589338" y="5062538"/>
          <p14:tracePt t="117760" x="3581400" y="5062538"/>
          <p14:tracePt t="117877" x="3589338" y="5062538"/>
          <p14:tracePt t="117911" x="3598863" y="5062538"/>
          <p14:tracePt t="117931" x="3608388" y="5062538"/>
          <p14:tracePt t="117945" x="3616325" y="5062538"/>
          <p14:tracePt t="117960" x="3625850" y="5062538"/>
          <p14:tracePt t="117973" x="3633788" y="5062538"/>
          <p14:tracePt t="117987" x="3643313" y="5062538"/>
          <p14:tracePt t="118008" x="3652838" y="5062538"/>
          <p14:tracePt t="118023" x="3660775" y="5062538"/>
          <p14:tracePt t="118057" x="3670300" y="5062538"/>
          <p14:tracePt t="118070" x="3679825" y="5062538"/>
          <p14:tracePt t="118091" x="3687763" y="5062538"/>
          <p14:tracePt t="118105" x="3697288" y="5062538"/>
          <p14:tracePt t="118139" x="3705225" y="5062538"/>
          <p14:tracePt t="118166" x="3714750" y="5062538"/>
          <p14:tracePt t="118221" x="3724275" y="5062538"/>
          <p14:tracePt t="118234" x="3732213" y="5062538"/>
          <p14:tracePt t="118262" x="3741738" y="5062538"/>
          <p14:tracePt t="118276" x="3751263" y="5062538"/>
          <p14:tracePt t="118289" x="3768725" y="5062538"/>
          <p14:tracePt t="118306" x="3776663" y="5062538"/>
          <p14:tracePt t="118316" x="3786188" y="5062538"/>
          <p14:tracePt t="118327" x="3795713" y="5062538"/>
          <p14:tracePt t="118344" x="3813175" y="5062538"/>
          <p14:tracePt t="118361" x="3830638" y="5062538"/>
          <p14:tracePt t="118377" x="3840163" y="5062538"/>
          <p14:tracePt t="118394" x="3857625" y="5062538"/>
          <p14:tracePt t="118412" x="3875088" y="5062538"/>
          <p14:tracePt t="118444" x="3884613" y="5062538"/>
          <p14:tracePt t="118461" x="3894138" y="5062538"/>
          <p14:tracePt t="118481" x="3902075" y="5062538"/>
          <p14:tracePt t="118508" x="3911600" y="5062538"/>
          <p14:tracePt t="118543" x="3919538" y="5062538"/>
          <p14:tracePt t="118570" x="3929063" y="5062538"/>
          <p14:tracePt t="118590" x="3938588" y="5062538"/>
          <p14:tracePt t="118624" x="3946525" y="5072063"/>
          <p14:tracePt t="118652" x="3956050" y="5072063"/>
          <p14:tracePt t="118686" x="3965575" y="5072063"/>
          <p14:tracePt t="118700" x="3973513" y="5072063"/>
          <p14:tracePt t="118734" x="3983038" y="5072063"/>
          <p14:tracePt t="118761" x="3990975" y="5072063"/>
          <p14:tracePt t="118796" x="4000500" y="5072063"/>
          <p14:tracePt t="118809" x="4010025" y="5072063"/>
          <p14:tracePt t="118844" x="4017963" y="5072063"/>
          <p14:tracePt t="118855" x="4027488" y="5072063"/>
          <p14:tracePt t="118862" x="4037013" y="5072063"/>
          <p14:tracePt t="118877" x="4071938" y="5062538"/>
          <p14:tracePt t="118893" x="4116388" y="5054600"/>
          <p14:tracePt t="118910" x="4160838" y="5037138"/>
          <p14:tracePt t="118927" x="4187825" y="5037138"/>
          <p14:tracePt t="118944" x="4214813" y="5027613"/>
          <p14:tracePt t="118960" x="4224338" y="5027613"/>
          <p14:tracePt t="118977" x="4232275" y="5018088"/>
          <p14:tracePt t="118993" x="4251325" y="5018088"/>
          <p14:tracePt t="119027" x="4259263" y="5018088"/>
          <p14:tracePt t="119084" x="4268788" y="5018088"/>
          <p14:tracePt t="119110" x="4276725" y="5018088"/>
          <p14:tracePt t="119117" x="4286250" y="5018088"/>
          <p14:tracePt t="119138" x="4295775" y="5018088"/>
          <p14:tracePt t="119158" x="4303713" y="5018088"/>
          <p14:tracePt t="119172" x="4313238" y="5018088"/>
          <p14:tracePt t="119180" x="4322763" y="5018088"/>
          <p14:tracePt t="119194" x="4330700" y="5018088"/>
          <p14:tracePt t="119212" x="4340225" y="5018088"/>
          <p14:tracePt t="119228" x="4348163" y="5018088"/>
          <p14:tracePt t="119244" x="4357688" y="5027613"/>
          <p14:tracePt t="119261" x="4375150" y="5027613"/>
          <p14:tracePt t="119296" x="4384675" y="5027613"/>
          <p14:tracePt t="119311" x="4394200" y="5027613"/>
          <p14:tracePt t="119745" x="4402138" y="5027613"/>
          <p14:tracePt t="119779" x="4411663" y="5027613"/>
          <p14:tracePt t="119793" x="4411663" y="5037138"/>
          <p14:tracePt t="119814" x="4419600" y="5037138"/>
          <p14:tracePt t="119827" x="4429125" y="5037138"/>
          <p14:tracePt t="119862" x="4438650" y="5037138"/>
          <p14:tracePt t="119888" x="4446588" y="5037138"/>
          <p14:tracePt t="119909" x="4446588" y="5045075"/>
          <p14:tracePt t="119937" x="4456113" y="5045075"/>
          <p14:tracePt t="120101" x="4456113" y="5037138"/>
          <p14:tracePt t="120136" x="4456113" y="5027613"/>
          <p14:tracePt t="120144" x="4456113" y="5018088"/>
          <p14:tracePt t="120164" x="4456113" y="5010150"/>
          <p14:tracePt t="120184" x="4456113" y="5000625"/>
          <p14:tracePt t="120200" x="4456113" y="4991100"/>
          <p14:tracePt t="120210" x="4456113" y="4983163"/>
          <p14:tracePt t="120220" x="4465638" y="4983163"/>
          <p14:tracePt t="120227" x="4465638" y="4973638"/>
          <p14:tracePt t="120260" x="4465638" y="4965700"/>
          <p14:tracePt t="120287" x="4465638" y="4956175"/>
          <p14:tracePt t="120301" x="4465638" y="4946650"/>
          <p14:tracePt t="120328" x="4465638" y="4938713"/>
          <p14:tracePt t="120362" x="4465638" y="4929188"/>
          <p14:tracePt t="120471" x="4456113" y="4929188"/>
          <p14:tracePt t="120506" x="4446588" y="4929188"/>
          <p14:tracePt t="120533" x="4438650" y="4929188"/>
          <p14:tracePt t="120568" x="4429125" y="4929188"/>
          <p14:tracePt t="120574" x="4419600" y="4929188"/>
          <p14:tracePt t="120581" x="4419600" y="4938713"/>
          <p14:tracePt t="120596" x="4411663" y="4938713"/>
          <p14:tracePt t="120611" x="4411663" y="4946650"/>
          <p14:tracePt t="120629" x="4402138" y="4956175"/>
          <p14:tracePt t="120644" x="4394200" y="4956175"/>
          <p14:tracePt t="120661" x="4384675" y="4965700"/>
          <p14:tracePt t="120678" x="4375150" y="4965700"/>
          <p14:tracePt t="120694" x="4375150" y="4973638"/>
          <p14:tracePt t="120727" x="4375150" y="4983163"/>
          <p14:tracePt t="120745" x="4375150" y="4991100"/>
          <p14:tracePt t="120761" x="4375150" y="5000625"/>
          <p14:tracePt t="120778" x="4375150" y="5010150"/>
          <p14:tracePt t="120795" x="4375150" y="5018088"/>
          <p14:tracePt t="120811" x="4375150" y="5027613"/>
          <p14:tracePt t="120827" x="4375150" y="5037138"/>
          <p14:tracePt t="120844" x="4384675" y="5045075"/>
          <p14:tracePt t="120861" x="4394200" y="5062538"/>
          <p14:tracePt t="120877" x="4394200" y="5072063"/>
          <p14:tracePt t="120910" x="4402138" y="5081588"/>
          <p14:tracePt t="120936" x="4402138" y="5089525"/>
          <p14:tracePt t="120943" x="4411663" y="5089525"/>
          <p14:tracePt t="120960" x="4411663" y="5099050"/>
          <p14:tracePt t="120977" x="4419600" y="5099050"/>
          <p14:tracePt t="120993" x="4429125" y="5099050"/>
          <p14:tracePt t="121026" x="4438650" y="5099050"/>
          <p14:tracePt t="121047" x="4446588" y="5099050"/>
          <p14:tracePt t="121081" x="4456113" y="5099050"/>
          <p14:tracePt t="121108" x="4465638" y="5099050"/>
          <p14:tracePt t="121136" x="4473575" y="5099050"/>
          <p14:tracePt t="121170" x="4473575" y="5089525"/>
          <p14:tracePt t="121197" x="4483100" y="5081588"/>
          <p14:tracePt t="121232" x="4483100" y="5072063"/>
          <p14:tracePt t="121267" x="4483100" y="5062538"/>
          <p14:tracePt t="121280" x="4483100" y="5054600"/>
          <p14:tracePt t="121314" x="4483100" y="5045075"/>
          <p14:tracePt t="121335" x="4483100" y="5037138"/>
          <p14:tracePt t="121355" x="4483100" y="5027613"/>
          <p14:tracePt t="121368" x="4483100" y="5018088"/>
          <p14:tracePt t="121396" x="4483100" y="5010150"/>
          <p14:tracePt t="121423" x="4483100" y="5000625"/>
          <p14:tracePt t="121444" x="4483100" y="4991100"/>
          <p14:tracePt t="121457" x="4483100" y="4983163"/>
          <p14:tracePt t="121476" x="4483100" y="4973638"/>
          <p14:tracePt t="121504" x="4483100" y="4965700"/>
          <p14:tracePt t="121525" x="4483100" y="4956175"/>
          <p14:tracePt t="121538" x="4483100" y="4946650"/>
          <p14:tracePt t="121552" x="4483100" y="4938713"/>
          <p14:tracePt t="121579" x="4483100" y="4929188"/>
          <p14:tracePt t="121613" x="4483100" y="4919663"/>
          <p14:tracePt t="121627" x="4483100" y="4911725"/>
          <p14:tracePt t="121668" x="4473575" y="4911725"/>
          <p14:tracePt t="121688" x="4465638" y="4911725"/>
          <p14:tracePt t="121758" x="4456113" y="4911725"/>
          <p14:tracePt t="121806" x="4446588" y="4911725"/>
          <p14:tracePt t="121833" x="4438650" y="4911725"/>
          <p14:tracePt t="121866" x="4429125" y="4911725"/>
          <p14:tracePt t="121879" x="4419600" y="4919663"/>
          <p14:tracePt t="121914" x="4411663" y="4919663"/>
          <p14:tracePt t="121921" x="4411663" y="4929188"/>
          <p14:tracePt t="121948" x="4402138" y="4929188"/>
          <p14:tracePt t="121955" x="4402138" y="4938713"/>
          <p14:tracePt t="121976" x="4394200" y="4938713"/>
          <p14:tracePt t="121983" x="4394200" y="4946650"/>
          <p14:tracePt t="121996" x="4384675" y="4956175"/>
          <p14:tracePt t="122031" x="4384675" y="4965700"/>
          <p14:tracePt t="122065" x="4384675" y="4973638"/>
          <p14:tracePt t="122092" x="4384675" y="4983163"/>
          <p14:tracePt t="122113" x="4384675" y="4991100"/>
          <p14:tracePt t="122140" x="4384675" y="5000625"/>
          <p14:tracePt t="122161" x="4384675" y="5010150"/>
          <p14:tracePt t="122195" x="4384675" y="5018088"/>
          <p14:tracePt t="122202" x="4384675" y="5027613"/>
          <p14:tracePt t="122215" x="4384675" y="5037138"/>
          <p14:tracePt t="122236" x="4384675" y="5045075"/>
          <p14:tracePt t="122243" x="4394200" y="5045075"/>
          <p14:tracePt t="122260" x="4394200" y="5054600"/>
          <p14:tracePt t="122277" x="4402138" y="5062538"/>
          <p14:tracePt t="122305" x="4402138" y="5072063"/>
          <p14:tracePt t="122325" x="4411663" y="5072063"/>
          <p14:tracePt t="122373" x="4419600" y="5072063"/>
          <p14:tracePt t="122386" x="4429125" y="5072063"/>
          <p14:tracePt t="122420" x="4438650" y="5072063"/>
          <p14:tracePt t="122434" x="4446588" y="5072063"/>
          <p14:tracePt t="122462" x="4456113" y="5072063"/>
          <p14:tracePt t="122483" x="4465638" y="5072063"/>
          <p14:tracePt t="122497" x="4473575" y="5072063"/>
          <p14:tracePt t="122518" x="4483100" y="5072063"/>
          <p14:tracePt t="122545" x="4491038" y="5072063"/>
          <p14:tracePt t="122607" x="4500563" y="5072063"/>
          <p14:tracePt t="122716" x="4500563" y="5062538"/>
          <p14:tracePt t="122737" x="4500563" y="5054600"/>
          <p14:tracePt t="122771" x="4500563" y="5045075"/>
          <p14:tracePt t="122799" x="4500563" y="5037138"/>
          <p14:tracePt t="122819" x="4500563" y="5027613"/>
          <p14:tracePt t="122832" x="4500563" y="5018088"/>
          <p14:tracePt t="123495" x="4473575" y="5018088"/>
          <p14:tracePt t="123502" x="4446588" y="5018088"/>
          <p14:tracePt t="123510" x="4419600" y="5018088"/>
          <p14:tracePt t="123527" x="4402138" y="5018088"/>
          <p14:tracePt t="123543" x="4375150" y="5018088"/>
          <p14:tracePt t="123560" x="4357688" y="5018088"/>
          <p14:tracePt t="123577" x="4340225" y="5018088"/>
          <p14:tracePt t="123593" x="4322763" y="5010150"/>
          <p14:tracePt t="123611" x="4303713" y="5010150"/>
          <p14:tracePt t="123627" x="4286250" y="5000625"/>
          <p14:tracePt t="123643" x="4276725" y="5000625"/>
          <p14:tracePt t="123660" x="4259263" y="4983163"/>
          <p14:tracePt t="123677" x="4251325" y="4973638"/>
          <p14:tracePt t="123693" x="4224338" y="4956175"/>
          <p14:tracePt t="123727" x="4205288" y="4946650"/>
          <p14:tracePt t="123743" x="4197350" y="4946650"/>
          <p14:tracePt t="123760" x="4197350" y="4938713"/>
          <p14:tracePt t="123777" x="4187825" y="4919663"/>
          <p14:tracePt t="123797" x="4187825" y="4911725"/>
          <p14:tracePt t="123811" x="4170363" y="4911725"/>
          <p14:tracePt t="123828" x="4170363" y="4902200"/>
          <p14:tracePt t="123844" x="4152900" y="4884738"/>
          <p14:tracePt t="123860" x="4125913" y="4867275"/>
          <p14:tracePt t="123877" x="4098925" y="4848225"/>
          <p14:tracePt t="123893" x="4081463" y="4840288"/>
          <p14:tracePt t="123910" x="4062413" y="4830763"/>
          <p14:tracePt t="123927" x="4044950" y="4822825"/>
          <p14:tracePt t="123943" x="4027488" y="4813300"/>
          <p14:tracePt t="123977" x="4017963" y="4803775"/>
          <p14:tracePt t="124008" x="4017963" y="4795838"/>
          <p14:tracePt t="124037" x="4017963" y="4786313"/>
          <p14:tracePt t="124092" x="4010025" y="4786313"/>
          <p14:tracePt t="124119" x="4000500" y="4776788"/>
          <p14:tracePt t="124132" x="3990975" y="4776788"/>
          <p14:tracePt t="124153" x="3990975" y="4768850"/>
          <p14:tracePt t="124160" x="3983038" y="4768850"/>
          <p14:tracePt t="124181" x="3973513" y="4759325"/>
          <p14:tracePt t="124190" x="3965575" y="4759325"/>
          <p14:tracePt t="124201" x="3956050" y="4751388"/>
          <p14:tracePt t="124210" x="3946525" y="4751388"/>
          <p14:tracePt t="124227" x="3938588" y="4741863"/>
          <p14:tracePt t="124260" x="3929063" y="4741863"/>
          <p14:tracePt t="124277" x="3919538" y="4741863"/>
          <p14:tracePt t="124302" x="3911600" y="4741863"/>
          <p14:tracePt t="124350" x="3902075" y="4741863"/>
          <p14:tracePt t="124371" x="3902075" y="4751388"/>
          <p14:tracePt t="124625" x="3902075" y="4759325"/>
          <p14:tracePt t="124659" x="3902075" y="4768850"/>
          <p14:tracePt t="124687" x="3902075" y="4776788"/>
          <p14:tracePt t="124721" x="3902075" y="4786313"/>
          <p14:tracePt t="124742" x="3902075" y="4795838"/>
          <p14:tracePt t="124771" x="3902075" y="4803775"/>
          <p14:tracePt t="124804" x="3902075" y="4813300"/>
          <p14:tracePt t="124844" x="3902075" y="4822825"/>
          <p14:tracePt t="124863" x="3902075" y="4830763"/>
          <p14:tracePt t="124904" x="3911600" y="4830763"/>
          <p14:tracePt t="124918" x="3911600" y="4840288"/>
          <p14:tracePt t="124931" x="3919538" y="4840288"/>
          <p14:tracePt t="124959" x="3929063" y="4840288"/>
          <p14:tracePt t="125000" x="3938588" y="4840288"/>
          <p14:tracePt t="125021" x="3938588" y="4848225"/>
          <p14:tracePt t="125042" x="3946525" y="4848225"/>
          <p14:tracePt t="125070" x="3956050" y="4848225"/>
          <p14:tracePt t="125104" x="3965575" y="4857750"/>
          <p14:tracePt t="125118" x="3973513" y="4857750"/>
          <p14:tracePt t="125152" x="3983038" y="4857750"/>
          <p14:tracePt t="125186" x="3990975" y="4857750"/>
          <p14:tracePt t="125214" x="4000500" y="4857750"/>
          <p14:tracePt t="125228" x="4010025" y="4857750"/>
          <p14:tracePt t="125242" x="4010025" y="4848225"/>
          <p14:tracePt t="125262" x="4017963" y="4840288"/>
          <p14:tracePt t="125275" x="4017963" y="4830763"/>
          <p14:tracePt t="125283" x="4017963" y="4822825"/>
          <p14:tracePt t="125296" x="4027488" y="4813300"/>
          <p14:tracePt t="125316" x="4027488" y="4803775"/>
          <p14:tracePt t="125329" x="4037013" y="4803775"/>
          <p14:tracePt t="125344" x="4037013" y="4795838"/>
          <p14:tracePt t="125361" x="4037013" y="4786313"/>
          <p14:tracePt t="125378" x="4037013" y="4776788"/>
          <p14:tracePt t="125405" x="4037013" y="4768850"/>
          <p14:tracePt t="125433" x="4037013" y="4759325"/>
          <p14:tracePt t="125447" x="4037013" y="4751388"/>
          <p14:tracePt t="125479" x="4037013" y="4741863"/>
          <p14:tracePt t="125507" x="4027488" y="4741863"/>
          <p14:tracePt t="125541" x="4017963" y="4741863"/>
          <p14:tracePt t="125554" x="4010025" y="4741863"/>
          <p14:tracePt t="125561" x="4000500" y="4741863"/>
          <p14:tracePt t="125575" x="3990975" y="4741863"/>
          <p14:tracePt t="125609" x="3983038" y="4741863"/>
          <p14:tracePt t="125637" x="3973513" y="4741863"/>
          <p14:tracePt t="125651" x="3965575" y="4741863"/>
          <p14:tracePt t="125685" x="3956050" y="4741863"/>
          <p14:tracePt t="125712" x="3946525" y="4741863"/>
          <p14:tracePt t="125746" x="3938588" y="4741863"/>
          <p14:tracePt t="125774" x="3938588" y="4751388"/>
          <p14:tracePt t="125781" x="3929063" y="4751388"/>
          <p14:tracePt t="125794" x="3929063" y="4759325"/>
          <p14:tracePt t="125810" x="3919538" y="4759325"/>
          <p14:tracePt t="125827" x="3911600" y="4768850"/>
          <p14:tracePt t="125848" x="3911600" y="4776788"/>
          <p14:tracePt t="125869" x="3902075" y="4776788"/>
          <p14:tracePt t="125882" x="3902075" y="4786313"/>
          <p14:tracePt t="125924" x="3902075" y="4795838"/>
          <p14:tracePt t="125951" x="3902075" y="4803775"/>
          <p14:tracePt t="125994" x="3902075" y="4813300"/>
          <p14:tracePt t="126042" x="3902075" y="4822825"/>
          <p14:tracePt t="126062" x="3902075" y="4830763"/>
          <p14:tracePt t="126130" x="3902075" y="4840288"/>
          <p14:tracePt t="126172" x="3911600" y="4840288"/>
          <p14:tracePt t="126179" x="3911600" y="4848225"/>
          <p14:tracePt t="126209" x="3919538" y="4848225"/>
          <p14:tracePt t="126233" x="3929063" y="4848225"/>
          <p14:tracePt t="126261" x="3929063" y="4857750"/>
          <p14:tracePt t="126281" x="3938588" y="4867275"/>
          <p14:tracePt t="126323" x="3946525" y="4867275"/>
          <p14:tracePt t="126356" x="3956050" y="4875213"/>
          <p14:tracePt t="126391" x="3965575" y="4875213"/>
          <p14:tracePt t="126418" x="3973513" y="4875213"/>
          <p14:tracePt t="126466" x="3983038" y="4875213"/>
          <p14:tracePt t="126521" x="3990975" y="4875213"/>
          <p14:tracePt t="126548" x="4000500" y="4875213"/>
          <p14:tracePt t="126563" x="4010025" y="4875213"/>
          <p14:tracePt t="126596" x="4017963" y="4875213"/>
          <p14:tracePt t="126603" x="4017963" y="4867275"/>
          <p14:tracePt t="126624" x="4017963" y="4857750"/>
          <p14:tracePt t="126630" x="4027488" y="4857750"/>
          <p14:tracePt t="126658" x="4037013" y="4848225"/>
          <p14:tracePt t="126679" x="4044950" y="4848225"/>
          <p14:tracePt t="126692" x="4044950" y="4840288"/>
          <p14:tracePt t="126706" x="4054475" y="4840288"/>
          <p14:tracePt t="126719" x="4054475" y="4830763"/>
          <p14:tracePt t="126733" x="4054475" y="4822825"/>
          <p14:tracePt t="126754" x="4054475" y="4813300"/>
          <p14:tracePt t="126768" x="4054475" y="4803775"/>
          <p14:tracePt t="126781" x="4054475" y="4795838"/>
          <p14:tracePt t="126795" x="4054475" y="4786313"/>
          <p14:tracePt t="126811" x="4054475" y="4776788"/>
          <p14:tracePt t="126828" x="4044950" y="4768850"/>
          <p14:tracePt t="126844" x="4037013" y="4759325"/>
          <p14:tracePt t="126861" x="4027488" y="4751388"/>
          <p14:tracePt t="126893" x="4027488" y="4741863"/>
          <p14:tracePt t="126910" x="4017963" y="4741863"/>
          <p14:tracePt t="126929" x="4010025" y="4741863"/>
          <p14:tracePt t="126943" x="4000500" y="4741863"/>
          <p14:tracePt t="126971" x="3990975" y="4741863"/>
          <p14:tracePt t="127026" x="3983038" y="4741863"/>
          <p14:tracePt t="127074" x="3973513" y="4741863"/>
          <p14:tracePt t="127080" x="3973513" y="4751388"/>
          <p14:tracePt t="127087" x="3965575" y="4751388"/>
          <p14:tracePt t="127108" x="3965575" y="4759325"/>
          <p14:tracePt t="127184" x="3956050" y="4759325"/>
          <p14:tracePt t="127192" x="3956050" y="4768850"/>
          <p14:tracePt t="127226" x="3946525" y="4776788"/>
          <p14:tracePt t="127266" x="3946525" y="4786313"/>
          <p14:tracePt t="127295" x="3946525" y="4795838"/>
          <p14:tracePt t="127301" x="3938588" y="4795838"/>
          <p14:tracePt t="127323" x="3938588" y="4803775"/>
          <p14:tracePt t="127355" x="3929063" y="4803775"/>
          <p14:tracePt t="127369" x="3929063" y="4813300"/>
          <p14:tracePt t="127431" x="3929063" y="4822825"/>
          <p14:tracePt t="127445" x="3929063" y="4830763"/>
          <p14:tracePt t="127477" x="3929063" y="4840288"/>
          <p14:tracePt t="127518" x="3929063" y="4848225"/>
          <p14:tracePt t="127553" x="3929063" y="4857750"/>
          <p14:tracePt t="127566" x="3929063" y="4867275"/>
          <p14:tracePt t="127573" x="3938588" y="4867275"/>
          <p14:tracePt t="127607" x="3946525" y="4875213"/>
          <p14:tracePt t="127635" x="3946525" y="4884738"/>
          <p14:tracePt t="127669" x="3956050" y="4884738"/>
          <p14:tracePt t="127711" x="3965575" y="4884738"/>
          <p14:tracePt t="127725" x="3973513" y="4884738"/>
          <p14:tracePt t="127759" x="3983038" y="4884738"/>
          <p14:tracePt t="127800" x="3990975" y="4884738"/>
          <p14:tracePt t="127828" x="4000500" y="4884738"/>
          <p14:tracePt t="127841" x="4010025" y="4884738"/>
          <p14:tracePt t="127848" x="4010025" y="4875213"/>
          <p14:tracePt t="127874" x="4017963" y="4875213"/>
          <p14:tracePt t="127894" x="4017963" y="4867275"/>
          <p14:tracePt t="127908" x="4017963" y="4857750"/>
          <p14:tracePt t="127915" x="4027488" y="4857750"/>
          <p14:tracePt t="127949" x="4027488" y="4848225"/>
          <p14:tracePt t="127984" x="4027488" y="4840288"/>
          <p14:tracePt t="127997" x="4027488" y="4830763"/>
          <p14:tracePt t="128004" x="4027488" y="4822825"/>
          <p14:tracePt t="128025" x="4027488" y="4813300"/>
          <p14:tracePt t="128040" x="4027488" y="4803775"/>
          <p14:tracePt t="128053" x="4027488" y="4795838"/>
          <p14:tracePt t="128067" x="4027488" y="4786313"/>
          <p14:tracePt t="128088" x="4017963" y="4786313"/>
          <p14:tracePt t="128101" x="4017963" y="4776788"/>
          <p14:tracePt t="128122" x="4010025" y="4776788"/>
          <p14:tracePt t="128129" x="4010025" y="4768850"/>
          <p14:tracePt t="128144" x="4000500" y="4768850"/>
          <p14:tracePt t="128163" x="3990975" y="4759325"/>
          <p14:tracePt t="128177" x="3990975" y="4751388"/>
          <p14:tracePt t="128197" x="3983038" y="4751388"/>
          <p14:tracePt t="128233" x="3973513" y="4751388"/>
          <p14:tracePt t="128246" x="3965575" y="4751388"/>
          <p14:tracePt t="128279" x="3956050" y="4751388"/>
          <p14:tracePt t="128300" x="3946525" y="4751388"/>
          <p14:tracePt t="128334" x="3938588" y="4751388"/>
          <p14:tracePt t="128354" x="3938588" y="4759325"/>
          <p14:tracePt t="128369" x="3929063" y="4759325"/>
          <p14:tracePt t="128382" x="3919538" y="4759325"/>
          <p14:tracePt t="128389" x="3919538" y="4768850"/>
          <p14:tracePt t="128409" x="3911600" y="4768850"/>
          <p14:tracePt t="128417" x="3911600" y="4776788"/>
          <p14:tracePt t="128450" x="3911600" y="4786313"/>
          <p14:tracePt t="128471" x="3911600" y="4795838"/>
          <p14:tracePt t="128498" x="3911600" y="4803775"/>
          <p14:tracePt t="128532" x="3911600" y="4813300"/>
          <p14:tracePt t="128567" x="3911600" y="4822825"/>
          <p14:tracePt t="128580" x="3911600" y="4830763"/>
          <p14:tracePt t="128608" x="3911600" y="4840288"/>
          <p14:tracePt t="128649" x="3911600" y="4848225"/>
          <p14:tracePt t="128683" x="3911600" y="4857750"/>
          <p14:tracePt t="128697" x="3919538" y="4867275"/>
          <p14:tracePt t="128717" x="3929063" y="4867275"/>
          <p14:tracePt t="128738" x="3929063" y="4875213"/>
          <p14:tracePt t="128772" x="3938588" y="4875213"/>
          <p14:tracePt t="128813" x="3946525" y="4884738"/>
          <p14:tracePt t="128872" x="3956050" y="4884738"/>
          <p14:tracePt t="128914" x="3965575" y="4884738"/>
          <p14:tracePt t="128927" x="3973513" y="4884738"/>
          <p14:tracePt t="128934" x="3973513" y="4875213"/>
          <p14:tracePt t="128962" x="3983038" y="4875213"/>
          <p14:tracePt t="128969" x="3983038" y="4867275"/>
          <p14:tracePt t="128982" x="3983038" y="4857750"/>
          <p14:tracePt t="129018" x="3983038" y="4848225"/>
          <p14:tracePt t="129141" x="3983038" y="4857750"/>
          <p14:tracePt t="129155" x="3983038" y="4867275"/>
          <p14:tracePt t="129189" x="3983038" y="4875213"/>
          <p14:tracePt t="129217" x="3983038" y="4884738"/>
          <p14:tracePt t="129251" x="3983038" y="4894263"/>
          <p14:tracePt t="129285" x="3983038" y="4902200"/>
          <p14:tracePt t="129299" x="3983038" y="4911725"/>
          <p14:tracePt t="129347" x="3983038" y="4919663"/>
          <p14:tracePt t="129354" x="3973513" y="4919663"/>
          <p14:tracePt t="129456" x="3973513" y="4929188"/>
          <p14:tracePt t="129696" x="3965575" y="4929188"/>
          <p14:tracePt t="129716" x="3956050" y="4929188"/>
          <p14:tracePt t="129730" x="3946525" y="4929188"/>
          <p14:tracePt t="129744" x="3938588" y="4929188"/>
          <p14:tracePt t="129764" x="3929063" y="4929188"/>
          <p14:tracePt t="129771" x="3919538" y="4929188"/>
          <p14:tracePt t="129798" x="3911600" y="4929188"/>
          <p14:tracePt t="129826" x="3902075" y="4929188"/>
          <p14:tracePt t="129853" x="3894138" y="4929188"/>
          <p14:tracePt t="129872" x="3884613" y="4938713"/>
          <p14:tracePt t="129899" x="3875088" y="4946650"/>
          <p14:tracePt t="130038" x="3884613" y="4946650"/>
          <p14:tracePt t="130058" x="3894138" y="4946650"/>
          <p14:tracePt t="130072" x="3902075" y="4946650"/>
          <p14:tracePt t="130093" x="3911600" y="4946650"/>
          <p14:tracePt t="130106" x="3919538" y="4946650"/>
          <p14:tracePt t="130113" x="3929063" y="4946650"/>
          <p14:tracePt t="130127" x="3938588" y="4938713"/>
          <p14:tracePt t="130144" x="3956050" y="4938713"/>
          <p14:tracePt t="130161" x="3973513" y="4929188"/>
          <p14:tracePt t="130177" x="3990975" y="4929188"/>
          <p14:tracePt t="130194" x="4017963" y="4929188"/>
          <p14:tracePt t="130213" x="4044950" y="4929188"/>
          <p14:tracePt t="130229" x="4062413" y="4929188"/>
          <p14:tracePt t="130244" x="4108450" y="4938713"/>
          <p14:tracePt t="130261" x="4116388" y="4956175"/>
          <p14:tracePt t="130277" x="4143375" y="4965700"/>
          <p14:tracePt t="130294" x="4152900" y="4965700"/>
          <p14:tracePt t="130311" x="4160838" y="4973638"/>
          <p14:tracePt t="130328" x="4170363" y="4973638"/>
          <p14:tracePt t="130344" x="4170363" y="4983163"/>
          <p14:tracePt t="130361" x="4170363" y="4991100"/>
          <p14:tracePt t="130394" x="4152900" y="4991100"/>
          <p14:tracePt t="130411" x="4152900" y="5000625"/>
          <p14:tracePt t="130427" x="4133850" y="5000625"/>
          <p14:tracePt t="130444" x="4125913" y="5010150"/>
          <p14:tracePt t="130461" x="4116388" y="5027613"/>
          <p14:tracePt t="130477" x="4108450" y="5027613"/>
          <p14:tracePt t="130495" x="4089400" y="5037138"/>
          <p14:tracePt t="130511" x="4071938" y="5054600"/>
          <p14:tracePt t="130527" x="4054475" y="5072063"/>
          <p14:tracePt t="130544" x="4010025" y="5108575"/>
          <p14:tracePt t="130561" x="3983038" y="5143500"/>
          <p14:tracePt t="130577" x="3946525" y="5180013"/>
          <p14:tracePt t="130594" x="3902075" y="5224463"/>
          <p14:tracePt t="130612" x="3884613" y="5259388"/>
          <p14:tracePt t="130627" x="3867150" y="5268913"/>
          <p14:tracePt t="130645" x="3857625" y="5268913"/>
          <p14:tracePt t="130661" x="3848100" y="5276850"/>
          <p14:tracePt t="130678" x="3840163" y="5276850"/>
          <p14:tracePt t="130777" x="3848100" y="5268913"/>
          <p14:tracePt t="130818" x="3857625" y="5268913"/>
          <p14:tracePt t="130851" x="3867150" y="5268913"/>
          <p14:tracePt t="130885" x="3867150" y="5259388"/>
          <p14:tracePt t="130919" x="3875088" y="5251450"/>
          <p14:tracePt t="130939" x="3875088" y="5241925"/>
          <p14:tracePt t="130953" x="3884613" y="5241925"/>
          <p14:tracePt t="130967" x="3894138" y="5232400"/>
          <p14:tracePt t="130980" x="3894138" y="5224463"/>
          <p14:tracePt t="131001" x="3902075" y="5214938"/>
          <p14:tracePt t="131009" x="3902075" y="5205413"/>
          <p14:tracePt t="131022" x="3902075" y="5197475"/>
          <p14:tracePt t="131036" x="3911600" y="5187950"/>
          <p14:tracePt t="131056" x="3919538" y="5180013"/>
          <p14:tracePt t="131063" x="3919538" y="5170488"/>
          <p14:tracePt t="131077" x="3929063" y="5160963"/>
          <p14:tracePt t="131110" x="3938588" y="5153025"/>
          <p14:tracePt t="131143" x="3946525" y="5143500"/>
          <p14:tracePt t="131161" x="3946525" y="5133975"/>
          <p14:tracePt t="131256" x="3956050" y="5133975"/>
          <p14:tracePt t="131269" x="3956050" y="5126038"/>
          <p14:tracePt t="131317" x="3965575" y="5126038"/>
          <p14:tracePt t="131379" x="3973513" y="5126038"/>
          <p14:tracePt t="131441" x="3983038" y="5126038"/>
          <p14:tracePt t="131535" x="3990975" y="5126038"/>
          <p14:tracePt t="131570" x="4000500" y="5126038"/>
          <p14:tracePt t="131591" x="4000500" y="5116513"/>
          <p14:tracePt t="131598" x="4010025" y="5116513"/>
          <p14:tracePt t="131632" x="4017963" y="5116513"/>
          <p14:tracePt t="131646" x="4017963" y="5108575"/>
          <p14:tracePt t="131659" x="4027488" y="5108575"/>
          <p14:tracePt t="131666" x="4037013" y="5099050"/>
          <p14:tracePt t="131677" x="4044950" y="5099050"/>
          <p14:tracePt t="131694" x="4071938" y="5089525"/>
          <p14:tracePt t="131711" x="4098925" y="5081588"/>
          <p14:tracePt t="131727" x="4125913" y="5072063"/>
          <p14:tracePt t="131744" x="4143375" y="5072063"/>
          <p14:tracePt t="131761" x="4160838" y="5062538"/>
          <p14:tracePt t="131777" x="4170363" y="5054600"/>
          <p14:tracePt t="131795" x="4179888" y="5054600"/>
          <p14:tracePt t="131810" x="4187825" y="5054600"/>
          <p14:tracePt t="132187" x="4179888" y="5054600"/>
          <p14:tracePt t="132217" x="4170363" y="5054600"/>
          <p14:tracePt t="132241" x="4160838" y="5054600"/>
          <p14:tracePt t="132392" x="4152900" y="5054600"/>
          <p14:tracePt t="132754" x="4143375" y="5054600"/>
          <p14:tracePt t="132844" x="4143375" y="5045075"/>
          <p14:tracePt t="132876" x="4133850" y="5037138"/>
          <p14:tracePt t="132896" x="4125913" y="5037138"/>
          <p14:tracePt t="132924" x="4125913" y="5027613"/>
          <p14:tracePt t="132930" x="4116388" y="5027613"/>
          <p14:tracePt t="132958" x="4116388" y="5018088"/>
          <p14:tracePt t="132965" x="4108450" y="5018088"/>
          <p14:tracePt t="132979" x="4108450" y="5010150"/>
          <p14:tracePt t="132999" x="4098925" y="5010150"/>
          <p14:tracePt t="133006" x="4098925" y="5000625"/>
          <p14:tracePt t="133014" x="4089400" y="5000625"/>
          <p14:tracePt t="133040" x="4081463" y="5000625"/>
          <p14:tracePt t="133047" x="4081463" y="4991100"/>
          <p14:tracePt t="133061" x="4071938" y="4991100"/>
          <p14:tracePt t="133077" x="4071938" y="4983163"/>
          <p14:tracePt t="133093" x="4054475" y="4983163"/>
          <p14:tracePt t="133110" x="4044950" y="4973638"/>
          <p14:tracePt t="133145" x="4037013" y="4973638"/>
          <p14:tracePt t="133172" x="4027488" y="4973638"/>
          <p14:tracePt t="133207" x="4017963" y="4973638"/>
          <p14:tracePt t="133220" x="4010025" y="4973638"/>
          <p14:tracePt t="133254" x="4000500" y="4973638"/>
          <p14:tracePt t="133281" x="4000500" y="4983163"/>
          <p14:tracePt t="133309" x="4000500" y="4991100"/>
          <p14:tracePt t="133316" x="3990975" y="4991100"/>
          <p14:tracePt t="133343" x="3990975" y="5000625"/>
          <p14:tracePt t="133363" x="3983038" y="5000625"/>
          <p14:tracePt t="133370" x="3983038" y="5010150"/>
          <p14:tracePt t="133391" x="3983038" y="5018088"/>
          <p14:tracePt t="133418" x="3983038" y="5027613"/>
          <p14:tracePt t="133464" x="3983038" y="5037138"/>
          <p14:tracePt t="133491" x="3983038" y="5045075"/>
          <p14:tracePt t="133520" x="3983038" y="5054600"/>
          <p14:tracePt t="133540" x="3983038" y="5062538"/>
          <p14:tracePt t="133567" x="3990975" y="5072063"/>
          <p14:tracePt t="133608" x="3990975" y="5081588"/>
          <p14:tracePt t="133622" x="4000500" y="5081588"/>
          <p14:tracePt t="133670" x="4010025" y="5081588"/>
          <p14:tracePt t="133684" x="4017963" y="5081588"/>
          <p14:tracePt t="133718" x="4027488" y="5081588"/>
          <p14:tracePt t="133746" x="4037013" y="5081588"/>
          <p14:tracePt t="133779" x="4044950" y="5081588"/>
          <p14:tracePt t="133814" x="4054475" y="5081588"/>
          <p14:tracePt t="133828" x="4062413" y="5081588"/>
          <p14:tracePt t="133854" x="4071938" y="5081588"/>
          <p14:tracePt t="133889" x="4081463" y="5081588"/>
          <p14:tracePt t="133923" x="4089400" y="5081588"/>
          <p14:tracePt t="133937" x="4098925" y="5072063"/>
          <p14:tracePt t="133964" x="4098925" y="5062538"/>
          <p14:tracePt t="133985" x="4098925" y="5054600"/>
          <p14:tracePt t="134012" x="4098925" y="5045075"/>
          <p14:tracePt t="134033" x="4098925" y="5037138"/>
          <p14:tracePt t="134046" x="4089400" y="5037138"/>
          <p14:tracePt t="134074" x="4089400" y="5027613"/>
          <p14:tracePt t="134094" x="4081463" y="5027613"/>
          <p14:tracePt t="134101" x="4081463" y="5018088"/>
          <p14:tracePt t="134122" x="4081463" y="5010150"/>
          <p14:tracePt t="134149" x="4081463" y="5000625"/>
          <p14:tracePt t="134156" x="4071938" y="5000625"/>
          <p14:tracePt t="134190" x="4071938" y="4991100"/>
          <p14:tracePt t="134204" x="4062413" y="4991100"/>
          <p14:tracePt t="134218" x="4054475" y="4991100"/>
          <p14:tracePt t="134238" x="4054475" y="4983163"/>
          <p14:tracePt t="134258" x="4044950" y="4983163"/>
          <p14:tracePt t="134265" x="4044950" y="4973638"/>
          <p14:tracePt t="134293" x="4037013" y="4973638"/>
          <p14:tracePt t="134320" x="4027488" y="4973638"/>
          <p14:tracePt t="134375" x="4017963" y="4973638"/>
          <p14:tracePt t="134430" x="4010025" y="4983163"/>
          <p14:tracePt t="134457" x="4010025" y="4991100"/>
          <p14:tracePt t="134484" x="4000500" y="4991100"/>
          <p14:tracePt t="134491" x="4000500" y="5000625"/>
          <p14:tracePt t="134518" x="4000500" y="5010150"/>
          <p14:tracePt t="134539" x="4000500" y="5018088"/>
          <p14:tracePt t="134566" x="4000500" y="5027613"/>
          <p14:tracePt t="134614" x="4000500" y="5037138"/>
          <p14:tracePt t="134648" x="4000500" y="5045075"/>
          <p14:tracePt t="134677" x="4000500" y="5054600"/>
          <p14:tracePt t="134696" x="4000500" y="5062538"/>
          <p14:tracePt t="134724" x="4000500" y="5072063"/>
          <p14:tracePt t="134758" x="4000500" y="5081588"/>
          <p14:tracePt t="134799" x="4000500" y="5089525"/>
          <p14:tracePt t="134813" x="4000500" y="5099050"/>
          <p14:tracePt t="134959" x="4000500" y="5108575"/>
          <p14:tracePt t="134967" x="4010025" y="5108575"/>
          <p14:tracePt t="134977" x="4017963" y="5108575"/>
          <p14:tracePt t="134993" x="4027488" y="5108575"/>
          <p14:tracePt t="135011" x="4037013" y="5108575"/>
          <p14:tracePt t="135045" x="4044950" y="5108575"/>
          <p14:tracePt t="135073" x="4044950" y="5099050"/>
          <p14:tracePt t="135079" x="4054475" y="5099050"/>
          <p14:tracePt t="135086" x="4054475" y="5089525"/>
          <p14:tracePt t="135093" x="4062413" y="5089525"/>
          <p14:tracePt t="135121" x="4071938" y="5089525"/>
          <p14:tracePt t="135155" x="4081463" y="5089525"/>
          <p14:tracePt t="135175" x="4081463" y="5081588"/>
          <p14:tracePt t="135210" x="4089400" y="5081588"/>
          <p14:tracePt t="135230" x="4098925" y="5081588"/>
          <p14:tracePt t="135348" x="4098925" y="5072063"/>
          <p14:tracePt t="135389" x="4098925" y="5062538"/>
          <p14:tracePt t="135410" x="4098925" y="5054600"/>
          <p14:tracePt t="135437" x="4098925" y="5045075"/>
          <p14:tracePt t="135444" x="4089400" y="5045075"/>
          <p14:tracePt t="135470" x="4089400" y="5037138"/>
          <p14:tracePt t="135511" x="4081463" y="5037138"/>
          <p14:tracePt t="135545" x="4081463" y="5027613"/>
          <p14:tracePt t="135572" x="4081463" y="5018088"/>
          <p14:tracePt t="135593" x="4081463" y="5010150"/>
          <p14:tracePt t="135620" x="4081463" y="5000625"/>
          <p14:tracePt t="135654" x="4081463" y="4991100"/>
          <p14:tracePt t="135683" x="4081463" y="4983163"/>
          <p14:tracePt t="135710" x="4081463" y="4973638"/>
          <p14:tracePt t="135717" x="4071938" y="4973638"/>
          <p14:tracePt t="135744" x="4071938" y="4965700"/>
          <p14:tracePt t="135765" x="4062413" y="4965700"/>
          <p14:tracePt t="135772" x="4062413" y="4956175"/>
          <p14:tracePt t="135779" x="4054475" y="4956175"/>
          <p14:tracePt t="135813" x="4044950" y="4956175"/>
          <p14:tracePt t="135833" x="4037013" y="4956175"/>
          <p14:tracePt t="135847" x="4027488" y="4956175"/>
          <p14:tracePt t="135873" x="4017963" y="4956175"/>
          <p14:tracePt t="135880" x="4017963" y="4965700"/>
          <p14:tracePt t="135886" x="4010025" y="4965700"/>
          <p14:tracePt t="135914" x="4010025" y="4973638"/>
          <p14:tracePt t="135920" x="4000500" y="4973638"/>
          <p14:tracePt t="135934" x="4000500" y="4983163"/>
          <p14:tracePt t="135955" x="3990975" y="4983163"/>
          <p14:tracePt t="135962" x="3990975" y="4991100"/>
          <p14:tracePt t="135983" x="3983038" y="4991100"/>
          <p14:tracePt t="135996" x="3973513" y="5000625"/>
          <p14:tracePt t="136059" x="3965575" y="5010150"/>
          <p14:tracePt t="136094" x="3965575" y="5018088"/>
          <p14:tracePt t="136135" x="3965575" y="5027613"/>
          <p14:tracePt t="136182" x="3965575" y="5037138"/>
          <p14:tracePt t="136218" x="3965575" y="5045075"/>
          <p14:tracePt t="136244" x="3965575" y="5054600"/>
          <p14:tracePt t="136264" x="3965575" y="5062538"/>
          <p14:tracePt t="136287" x="3973513" y="5062538"/>
          <p14:tracePt t="136292" x="3973513" y="5072063"/>
          <p14:tracePt t="136306" x="3983038" y="5072063"/>
          <p14:tracePt t="136328" x="3983038" y="5081588"/>
          <p14:tracePt t="136347" x="3990975" y="5081588"/>
          <p14:tracePt t="136422" x="4000500" y="5081588"/>
          <p14:tracePt t="136484" x="4010025" y="5081588"/>
          <p14:tracePt t="136518" x="4017963" y="5081588"/>
          <p14:tracePt t="136552" x="4027488" y="5081588"/>
          <p14:tracePt t="136586" x="4037013" y="5081588"/>
          <p14:tracePt t="136628" x="4044950" y="5081588"/>
          <p14:tracePt t="136668" x="4054475" y="5081588"/>
          <p14:tracePt t="136682" x="4062413" y="5081588"/>
          <p14:tracePt t="136696" x="4062413" y="5072063"/>
          <p14:tracePt t="136730" x="4062413" y="5062538"/>
          <p14:tracePt t="136750" x="4062413" y="5054600"/>
          <p14:tracePt t="136778" x="4062413" y="5045075"/>
          <p14:tracePt t="136805" x="4062413" y="5037138"/>
          <p14:tracePt t="136832" x="4062413" y="5027613"/>
          <p14:tracePt t="136853" x="4062413" y="5018088"/>
          <p14:tracePt t="136874" x="4062413" y="5010150"/>
          <p14:tracePt t="136892" x="4054475" y="5010150"/>
          <p14:tracePt t="136899" x="4054475" y="5000625"/>
          <p14:tracePt t="136933" x="4044950" y="4991100"/>
          <p14:tracePt t="136975" x="4037013" y="4991100"/>
          <p14:tracePt t="137002" x="4027488" y="4991100"/>
          <p14:tracePt t="137036" x="4017963" y="4991100"/>
          <p14:tracePt t="137050" x="4010025" y="4991100"/>
          <p14:tracePt t="137084" x="4000500" y="4991100"/>
          <p14:tracePt t="137133" x="3990975" y="4991100"/>
          <p14:tracePt t="137195" x="3983038" y="4991100"/>
          <p14:tracePt t="137202" x="3983038" y="5000625"/>
          <p14:tracePt t="137211" x="3973513" y="5000625"/>
          <p14:tracePt t="137230" x="3973513" y="5010150"/>
          <p14:tracePt t="137250" x="3973513" y="5018088"/>
          <p14:tracePt t="137277" x="3973513" y="5027613"/>
          <p14:tracePt t="137326" x="3973513" y="5037138"/>
          <p14:tracePt t="137352" x="3973513" y="5045075"/>
          <p14:tracePt t="137373" x="3973513" y="5054600"/>
          <p14:tracePt t="137387" x="3973513" y="5062538"/>
          <p14:tracePt t="137414" x="3973513" y="5072063"/>
          <p14:tracePt t="137448" x="3973513" y="5081588"/>
          <p14:tracePt t="137481" x="3973513" y="5089525"/>
          <p14:tracePt t="137494" x="3973513" y="5099050"/>
          <p14:tracePt t="137544" x="3973513" y="5108575"/>
          <p14:tracePt t="137551" x="3983038" y="5108575"/>
          <p14:tracePt t="137592" x="3990975" y="5108575"/>
          <p14:tracePt t="137633" x="4000500" y="5108575"/>
          <p14:tracePt t="137667" x="4010025" y="5108575"/>
          <p14:tracePt t="137681" x="4017963" y="5108575"/>
          <p14:tracePt t="137715" x="4027488" y="5108575"/>
          <p14:tracePt t="137722" x="4027488" y="5099050"/>
          <p14:tracePt t="137743" x="4037013" y="5099050"/>
          <p14:tracePt t="137750" x="4037013" y="5089525"/>
          <p14:tracePt t="137777" x="4044950" y="5089525"/>
          <p14:tracePt t="137797" x="4044950" y="5081588"/>
          <p14:tracePt t="137811" x="4054475" y="5081588"/>
          <p14:tracePt t="137824" x="4062413" y="5081588"/>
          <p14:tracePt t="137852" x="4071938" y="5081588"/>
          <p14:tracePt t="137865" x="4071938" y="5072063"/>
          <p14:tracePt t="137925" x="4071938" y="5062538"/>
          <p14:tracePt t="137953" x="4081463" y="5062538"/>
          <p14:tracePt t="137960" x="4081463" y="5054600"/>
          <p14:tracePt t="138008" x="4081463" y="5045075"/>
          <p14:tracePt t="138049" x="4081463" y="5037138"/>
          <p14:tracePt t="138097" x="4081463" y="5027613"/>
          <p14:tracePt t="138124" x="4081463" y="5018088"/>
          <p14:tracePt t="138145" x="4071938" y="5010150"/>
          <p14:tracePt t="138186" x="4071938" y="5000625"/>
          <p14:tracePt t="138193" x="4062413" y="5000625"/>
          <p14:tracePt t="138220" x="4054475" y="5000625"/>
          <p14:tracePt t="138276" x="4044950" y="5000625"/>
          <p14:tracePt t="138297" x="4044950" y="4991100"/>
          <p14:tracePt t="138324" x="4037013" y="4991100"/>
          <p14:tracePt t="138351" x="4027488" y="4991100"/>
          <p14:tracePt t="138386" x="4017963" y="4991100"/>
          <p14:tracePt t="138399" x="4010025" y="4991100"/>
          <p14:tracePt t="138447" x="4000500" y="4991100"/>
          <p14:tracePt t="138489" x="3990975" y="4991100"/>
          <p14:tracePt t="138537" x="3983038" y="4991100"/>
          <p14:tracePt t="138550" x="3983038" y="5000625"/>
          <p14:tracePt t="138556" x="3973513" y="5000625"/>
          <p14:tracePt t="138577" x="3973513" y="5010150"/>
          <p14:tracePt t="138597" x="3973513" y="5018088"/>
          <p14:tracePt t="138625" x="3973513" y="5027613"/>
          <p14:tracePt t="138673" x="3973513" y="5037138"/>
          <p14:tracePt t="138707" x="3973513" y="5045075"/>
          <p14:tracePt t="138734" x="3973513" y="5054600"/>
          <p14:tracePt t="138755" x="3973513" y="5062538"/>
          <p14:tracePt t="138783" x="3973513" y="5072063"/>
          <p14:tracePt t="138816" x="3973513" y="5081588"/>
          <p14:tracePt t="138851" x="3973513" y="5089525"/>
          <p14:tracePt t="138877" x="3973513" y="5099050"/>
          <p14:tracePt t="138884" x="3983038" y="5099050"/>
          <p14:tracePt t="138952" x="3990975" y="5099050"/>
          <p14:tracePt t="138993" x="4000500" y="5099050"/>
          <p14:tracePt t="139007" x="4000500" y="5089525"/>
          <p14:tracePt t="139028" x="4010025" y="5089525"/>
          <p14:tracePt t="139041" x="4017963" y="5089525"/>
          <p14:tracePt t="139076" x="4027488" y="5089525"/>
          <p14:tracePt t="139103" x="4037013" y="5089525"/>
          <p14:tracePt t="139137" x="4044950" y="5089525"/>
          <p14:tracePt t="139199" x="4054475" y="5089525"/>
          <p14:tracePt t="139220" x="4054475" y="5081588"/>
          <p14:tracePt t="139227" x="4062413" y="5081588"/>
          <p14:tracePt t="139262" x="4062413" y="5072063"/>
          <p14:tracePt t="139290" x="4062413" y="5062538"/>
          <p14:tracePt t="139309" x="4062413" y="5054600"/>
          <p14:tracePt t="139330" x="4062413" y="5045075"/>
          <p14:tracePt t="139357" x="4062413" y="5037138"/>
          <p14:tracePt t="139385" x="4054475" y="5037138"/>
          <p14:tracePt t="139405" x="4054475" y="5027613"/>
          <p14:tracePt t="139431" x="4054475" y="5018088"/>
          <p14:tracePt t="139465" x="4044950" y="5018088"/>
          <p14:tracePt t="139486" x="4044950" y="5010150"/>
          <p14:tracePt t="139527" x="4037013" y="5010150"/>
          <p14:tracePt t="139554" x="4027488" y="5010150"/>
          <p14:tracePt t="139588" x="4017963" y="5010150"/>
          <p14:tracePt t="139602" x="4010025" y="5010150"/>
          <p14:tracePt t="139636" x="4000500" y="5010150"/>
          <p14:tracePt t="139671" x="3990975" y="5010150"/>
          <p14:tracePt t="139698" x="3983038" y="5010150"/>
          <p14:tracePt t="139712" x="3973513" y="5010150"/>
          <p14:tracePt t="139719" x="3973513" y="5018088"/>
          <p14:tracePt t="139794" x="3973513" y="5027613"/>
          <p14:tracePt t="139814" x="3965575" y="5027613"/>
          <p14:tracePt t="139916" x="3965575" y="5037138"/>
          <p14:tracePt t="139972" x="3965575" y="5045075"/>
          <p14:tracePt t="140000" x="3965575" y="5054600"/>
          <p14:tracePt t="140026" x="3965575" y="5062538"/>
          <p14:tracePt t="140069" x="3965575" y="5072063"/>
          <p14:tracePt t="140104" x="3973513" y="5072063"/>
          <p14:tracePt t="140117" x="3973513" y="5081588"/>
          <p14:tracePt t="140163" x="3983038" y="5081588"/>
          <p14:tracePt t="140204" x="3983038" y="5089525"/>
          <p14:tracePt t="140211" x="3990975" y="5089525"/>
          <p14:tracePt t="140273" x="3990975" y="5099050"/>
          <p14:tracePt t="140334" x="4000500" y="5099050"/>
          <p14:tracePt t="140396" x="4010025" y="5099050"/>
          <p14:tracePt t="140410" x="4017963" y="5099050"/>
          <p14:tracePt t="140444" x="4027488" y="5099050"/>
          <p14:tracePt t="140466" x="4027488" y="5089525"/>
          <p14:tracePt t="140486" x="4037013" y="5089525"/>
          <p14:tracePt t="140527" x="4044950" y="5081588"/>
          <p14:tracePt t="140575" x="4054475" y="5072063"/>
          <p14:tracePt t="140596" x="4062413" y="5072063"/>
          <p14:tracePt t="140616" x="4062413" y="5062538"/>
          <p14:tracePt t="140644" x="4062413" y="5054600"/>
          <p14:tracePt t="140691" x="4062413" y="5045075"/>
          <p14:tracePt t="140733" x="4062413" y="5037138"/>
          <p14:tracePt t="140782" x="4062413" y="5027613"/>
          <p14:tracePt t="140808" x="4062413" y="5018088"/>
          <p14:tracePt t="140829" x="4062413" y="5010150"/>
          <p14:tracePt t="140842" x="4054475" y="5010150"/>
          <p14:tracePt t="140888" x="4054475" y="5000625"/>
          <p14:tracePt t="140915" x="4044950" y="5000625"/>
          <p14:tracePt t="140956" x="4037013" y="5000625"/>
          <p14:tracePt t="140991" x="4027488" y="5000625"/>
          <p14:tracePt t="141026" x="4017963" y="5000625"/>
          <p14:tracePt t="141039" x="4010025" y="5000625"/>
          <p14:tracePt t="141074" x="4000500" y="5000625"/>
          <p14:tracePt t="141114" x="3990975" y="5000625"/>
          <p14:tracePt t="141178" x="3990975" y="5010150"/>
          <p14:tracePt t="141198" x="3983038" y="5018088"/>
          <p14:tracePt t="141226" x="3983038" y="5027613"/>
          <p14:tracePt t="141274" x="3983038" y="5037138"/>
          <p14:tracePt t="141307" x="3983038" y="5045075"/>
          <p14:tracePt t="141322" x="3983038" y="5054600"/>
          <p14:tracePt t="141337" x="3983038" y="5062538"/>
          <p14:tracePt t="141350" x="3983038" y="5072063"/>
          <p14:tracePt t="141363" x="3983038" y="5081588"/>
          <p14:tracePt t="141383" x="3983038" y="5089525"/>
          <p14:tracePt t="141395" x="3983038" y="5099050"/>
          <p14:tracePt t="141411" x="3983038" y="5108575"/>
          <p14:tracePt t="141427" x="3983038" y="5116513"/>
          <p14:tracePt t="141444" x="3990975" y="5126038"/>
          <p14:tracePt t="141461" x="3990975" y="5133975"/>
          <p14:tracePt t="141477" x="4000500" y="5133975"/>
          <p14:tracePt t="141493" x="4000500" y="5143500"/>
          <p14:tracePt t="141519" x="4000500" y="5153025"/>
          <p14:tracePt t="141786" x="4010025" y="5153025"/>
          <p14:tracePt t="141894" x="4010025" y="5143500"/>
          <p14:tracePt t="141901" x="4010025" y="5133975"/>
          <p14:tracePt t="141910" x="4010025" y="5126038"/>
          <p14:tracePt t="141927" x="4010025" y="51085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DEC98499-F82E-4D2D-9D33-5ED3F95F53D6}"/>
              </a:ext>
            </a:extLst>
          </p:cNvPr>
          <p:cNvSpPr/>
          <p:nvPr/>
        </p:nvSpPr>
        <p:spPr>
          <a:xfrm>
            <a:off x="5112325" y="124686"/>
            <a:ext cx="2757055" cy="748145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</a:t>
            </a:r>
            <a:endParaRPr lang="en-ID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2311FC9-B2FF-43C0-A8FF-8858A992F350}"/>
                  </a:ext>
                </a:extLst>
              </p:cNvPr>
              <p:cNvSpPr/>
              <p:nvPr/>
            </p:nvSpPr>
            <p:spPr>
              <a:xfrm>
                <a:off x="1011382" y="1177636"/>
                <a:ext cx="3643756" cy="219113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/>
                  <a:t>Tentukan </a:t>
                </a:r>
                <a:r>
                  <a:rPr lang="en-US" dirty="0" err="1"/>
                  <a:t>nilai</a:t>
                </a:r>
                <a:r>
                  <a:rPr lang="en-US" dirty="0"/>
                  <a:t> </a:t>
                </a:r>
                <a:r>
                  <a:rPr lang="en-US" dirty="0" err="1"/>
                  <a:t>tiap</a:t>
                </a:r>
                <a:r>
                  <a:rPr lang="en-US" dirty="0"/>
                  <a:t> </a:t>
                </a:r>
                <a:r>
                  <a:rPr lang="en-US" dirty="0" err="1"/>
                  <a:t>fungsi</a:t>
                </a:r>
                <a:r>
                  <a:rPr lang="en-US" dirty="0"/>
                  <a:t> </a:t>
                </a:r>
                <a:r>
                  <a:rPr lang="en-US" dirty="0" err="1"/>
                  <a:t>berikut</a:t>
                </a:r>
                <a:r>
                  <a:rPr lang="en-US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D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2311FC9-B2FF-43C0-A8FF-8858A992F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82" y="1177636"/>
                <a:ext cx="3643756" cy="219113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94C9396-D31E-4C98-AE28-906CE22C4F1B}"/>
              </a:ext>
            </a:extLst>
          </p:cNvPr>
          <p:cNvSpPr txBox="1"/>
          <p:nvPr/>
        </p:nvSpPr>
        <p:spPr>
          <a:xfrm>
            <a:off x="1011382" y="3550948"/>
            <a:ext cx="123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Jawab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E1122-6E91-441B-AEF7-80F615BF687F}"/>
              </a:ext>
            </a:extLst>
          </p:cNvPr>
          <p:cNvSpPr txBox="1"/>
          <p:nvPr/>
        </p:nvSpPr>
        <p:spPr>
          <a:xfrm>
            <a:off x="1149932" y="1717961"/>
            <a:ext cx="429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</a:p>
          <a:p>
            <a:endParaRPr lang="en-US" dirty="0"/>
          </a:p>
          <a:p>
            <a:r>
              <a:rPr lang="en-US" dirty="0"/>
              <a:t>b.</a:t>
            </a:r>
          </a:p>
          <a:p>
            <a:endParaRPr lang="en-US" dirty="0"/>
          </a:p>
          <a:p>
            <a:r>
              <a:rPr lang="en-US" dirty="0"/>
              <a:t>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739D0-7F31-4A1D-A8F6-9F2434FA18C1}"/>
                  </a:ext>
                </a:extLst>
              </p:cNvPr>
              <p:cNvSpPr txBox="1"/>
              <p:nvPr/>
            </p:nvSpPr>
            <p:spPr>
              <a:xfrm>
                <a:off x="1149932" y="4031673"/>
                <a:ext cx="1510141" cy="61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739D0-7F31-4A1D-A8F6-9F2434FA1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32" y="4031673"/>
                <a:ext cx="1510141" cy="612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E2F59DF-94C4-4DB6-89DC-878A83A04685}"/>
              </a:ext>
            </a:extLst>
          </p:cNvPr>
          <p:cNvSpPr txBox="1"/>
          <p:nvPr/>
        </p:nvSpPr>
        <p:spPr>
          <a:xfrm>
            <a:off x="1122223" y="418052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5EA4CA-F7B7-4FB2-9A73-22728BCAE468}"/>
                  </a:ext>
                </a:extLst>
              </p:cNvPr>
              <p:cNvSpPr txBox="1"/>
              <p:nvPr/>
            </p:nvSpPr>
            <p:spPr>
              <a:xfrm>
                <a:off x="2563087" y="3864861"/>
                <a:ext cx="1510141" cy="1059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5EA4CA-F7B7-4FB2-9A73-22728BCAE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087" y="3864861"/>
                <a:ext cx="1510141" cy="10594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0CB40-DFD4-42C9-85E4-74E2519F0A70}"/>
                  </a:ext>
                </a:extLst>
              </p:cNvPr>
              <p:cNvSpPr txBox="1"/>
              <p:nvPr/>
            </p:nvSpPr>
            <p:spPr>
              <a:xfrm>
                <a:off x="3678391" y="4058757"/>
                <a:ext cx="1510141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70CB40-DFD4-42C9-85E4-74E2519F0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391" y="4058757"/>
                <a:ext cx="1510141" cy="6127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32CAFB-AAB7-4FE4-8FAC-75E2ABDB2C72}"/>
                  </a:ext>
                </a:extLst>
              </p:cNvPr>
              <p:cNvSpPr txBox="1"/>
              <p:nvPr/>
            </p:nvSpPr>
            <p:spPr>
              <a:xfrm>
                <a:off x="4357254" y="4180521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32CAFB-AAB7-4FE4-8FAC-75E2ABDB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254" y="4180521"/>
                <a:ext cx="151014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E45BE9-A8FD-4FB8-AFFA-58A7C3F8E6A0}"/>
                  </a:ext>
                </a:extLst>
              </p:cNvPr>
              <p:cNvSpPr txBox="1"/>
              <p:nvPr/>
            </p:nvSpPr>
            <p:spPr>
              <a:xfrm>
                <a:off x="1163787" y="5026482"/>
                <a:ext cx="1510141" cy="62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E45BE9-A8FD-4FB8-AFFA-58A7C3F8E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87" y="5026482"/>
                <a:ext cx="1510141" cy="629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16F1E9-52CB-4D84-882D-81A52D86B6A0}"/>
                  </a:ext>
                </a:extLst>
              </p:cNvPr>
              <p:cNvSpPr txBox="1"/>
              <p:nvPr/>
            </p:nvSpPr>
            <p:spPr>
              <a:xfrm>
                <a:off x="2576942" y="4861213"/>
                <a:ext cx="1510141" cy="10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16F1E9-52CB-4D84-882D-81A52D86B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942" y="4861213"/>
                <a:ext cx="1510141" cy="10745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F1E98A-D9DC-4085-8CE8-3396894A2934}"/>
                  </a:ext>
                </a:extLst>
              </p:cNvPr>
              <p:cNvSpPr txBox="1"/>
              <p:nvPr/>
            </p:nvSpPr>
            <p:spPr>
              <a:xfrm>
                <a:off x="3678391" y="5046018"/>
                <a:ext cx="1510141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F1E98A-D9DC-4085-8CE8-3396894A2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391" y="5046018"/>
                <a:ext cx="1510141" cy="6127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CADB52-FA90-4EDB-9F25-94532507D21B}"/>
                  </a:ext>
                </a:extLst>
              </p:cNvPr>
              <p:cNvSpPr txBox="1"/>
              <p:nvPr/>
            </p:nvSpPr>
            <p:spPr>
              <a:xfrm>
                <a:off x="4384959" y="5205759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CADB52-FA90-4EDB-9F25-94532507D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959" y="5205759"/>
                <a:ext cx="151014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BDFF1A5-3A64-4683-8C11-A098A545C198}"/>
              </a:ext>
            </a:extLst>
          </p:cNvPr>
          <p:cNvSpPr txBox="1"/>
          <p:nvPr/>
        </p:nvSpPr>
        <p:spPr>
          <a:xfrm>
            <a:off x="1115279" y="520575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8CC58B-5803-49E6-8A7A-84DC2F39793C}"/>
                  </a:ext>
                </a:extLst>
              </p:cNvPr>
              <p:cNvSpPr txBox="1"/>
              <p:nvPr/>
            </p:nvSpPr>
            <p:spPr>
              <a:xfrm>
                <a:off x="6490852" y="1177636"/>
                <a:ext cx="2244435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D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8CC58B-5803-49E6-8A7A-84DC2F397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52" y="1177636"/>
                <a:ext cx="2244435" cy="64812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8DE48ED-19DD-4D91-B5FA-FA0338E05EBA}"/>
              </a:ext>
            </a:extLst>
          </p:cNvPr>
          <p:cNvSpPr txBox="1"/>
          <p:nvPr/>
        </p:nvSpPr>
        <p:spPr>
          <a:xfrm>
            <a:off x="6490852" y="136349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</a:t>
            </a:r>
            <a:endParaRPr lang="en-ID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E01C4E-DD5E-4251-950F-AFBED021482A}"/>
                  </a:ext>
                </a:extLst>
              </p:cNvPr>
              <p:cNvSpPr txBox="1"/>
              <p:nvPr/>
            </p:nvSpPr>
            <p:spPr>
              <a:xfrm>
                <a:off x="8631378" y="1010861"/>
                <a:ext cx="1510141" cy="10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E01C4E-DD5E-4251-950F-AFBED021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78" y="1010861"/>
                <a:ext cx="1510141" cy="1074590"/>
              </a:xfrm>
              <a:prstGeom prst="rect">
                <a:avLst/>
              </a:prstGeom>
              <a:blipFill>
                <a:blip r:embed="rId15"/>
                <a:stretch>
                  <a:fillRect r="-270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909D0C-E0F0-4ADC-AAC7-D182F9B18B64}"/>
                  </a:ext>
                </a:extLst>
              </p:cNvPr>
              <p:cNvSpPr txBox="1"/>
              <p:nvPr/>
            </p:nvSpPr>
            <p:spPr>
              <a:xfrm>
                <a:off x="8555197" y="2150259"/>
                <a:ext cx="1510141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5−0−0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909D0C-E0F0-4ADC-AAC7-D182F9B18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197" y="2150259"/>
                <a:ext cx="1510141" cy="6365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1B2B42-D2CD-4E28-ACF3-1DBD868AA452}"/>
                  </a:ext>
                </a:extLst>
              </p:cNvPr>
              <p:cNvSpPr txBox="1"/>
              <p:nvPr/>
            </p:nvSpPr>
            <p:spPr>
              <a:xfrm>
                <a:off x="8194961" y="2926675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1B2B42-D2CD-4E28-ACF3-1DBD868A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961" y="2926675"/>
                <a:ext cx="151014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78FFC2-6874-4980-AF5D-697AA4BB38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3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951"/>
    </mc:Choice>
    <mc:Fallback>
      <p:transition spd="slow" advTm="47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7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6" grpId="0"/>
    </p:bldLst>
  </p:timing>
  <p:extLst>
    <p:ext uri="{3A86A75C-4F4B-4683-9AE1-C65F6400EC91}">
      <p14:laserTraceLst xmlns:p14="http://schemas.microsoft.com/office/powerpoint/2010/main">
        <p14:tracePtLst>
          <p14:tracePt t="7654" x="812800" y="5027613"/>
          <p14:tracePt t="8109" x="803275" y="4929188"/>
          <p14:tracePt t="8116" x="795338" y="4803775"/>
          <p14:tracePt t="8123" x="795338" y="4724400"/>
          <p14:tracePt t="8131" x="795338" y="4643438"/>
          <p14:tracePt t="8148" x="812800" y="4384675"/>
          <p14:tracePt t="8164" x="884238" y="3857625"/>
          <p14:tracePt t="8181" x="928688" y="3697288"/>
          <p14:tracePt t="8197" x="973138" y="3490913"/>
          <p14:tracePt t="8214" x="990600" y="3411538"/>
          <p14:tracePt t="8231" x="1009650" y="3367088"/>
          <p14:tracePt t="8248" x="1017588" y="3286125"/>
          <p14:tracePt t="8264" x="1036638" y="3224213"/>
          <p14:tracePt t="8281" x="1062038" y="3098800"/>
          <p14:tracePt t="8298" x="1089025" y="3017838"/>
          <p14:tracePt t="8314" x="1108075" y="2955925"/>
          <p14:tracePt t="8331" x="1108075" y="2928938"/>
          <p14:tracePt t="8349" x="1125538" y="2901950"/>
          <p14:tracePt t="8364" x="1125538" y="2884488"/>
          <p14:tracePt t="8381" x="1133475" y="2857500"/>
          <p14:tracePt t="8398" x="1179513" y="2741613"/>
          <p14:tracePt t="8414" x="1223963" y="2598738"/>
          <p14:tracePt t="8431" x="1322388" y="2401888"/>
          <p14:tracePt t="8448" x="1374775" y="2295525"/>
          <p14:tracePt t="8465" x="1419225" y="2170113"/>
          <p14:tracePt t="8482" x="1438275" y="2125663"/>
          <p14:tracePt t="8499" x="1446213" y="2089150"/>
          <p14:tracePt t="8515" x="1455738" y="2054225"/>
          <p14:tracePt t="8531" x="1455738" y="2036763"/>
          <p14:tracePt t="8547" x="1465263" y="2009775"/>
          <p14:tracePt t="8581" x="1465263" y="2000250"/>
          <p14:tracePt t="8598" x="1465263" y="1990725"/>
          <p14:tracePt t="8615" x="1465263" y="1982788"/>
          <p14:tracePt t="9068" x="1490663" y="2000250"/>
          <p14:tracePt t="9075" x="1509713" y="2017713"/>
          <p14:tracePt t="9082" x="1527175" y="2036763"/>
          <p14:tracePt t="9098" x="1562100" y="2054225"/>
          <p14:tracePt t="9115" x="1581150" y="2071688"/>
          <p14:tracePt t="9131" x="1598613" y="2081213"/>
          <p14:tracePt t="9148" x="1608138" y="2081213"/>
          <p14:tracePt t="9164" x="1625600" y="2098675"/>
          <p14:tracePt t="9181" x="1633538" y="2098675"/>
          <p14:tracePt t="9198" x="1652588" y="2108200"/>
          <p14:tracePt t="9214" x="1660525" y="2108200"/>
          <p14:tracePt t="9231" x="1670050" y="2116138"/>
          <p14:tracePt t="9248" x="1679575" y="2116138"/>
          <p14:tracePt t="9281" x="1697038" y="2116138"/>
          <p14:tracePt t="9314" x="1704975" y="2116138"/>
          <p14:tracePt t="9331" x="1714500" y="2116138"/>
          <p14:tracePt t="9355" x="1724025" y="2116138"/>
          <p14:tracePt t="9369" x="1731963" y="2116138"/>
          <p14:tracePt t="9403" x="1741488" y="2116138"/>
          <p14:tracePt t="9437" x="1751013" y="2116138"/>
          <p14:tracePt t="9458" x="1758950" y="2116138"/>
          <p14:tracePt t="9472" x="1768475" y="2116138"/>
          <p14:tracePt t="9479" x="1776413" y="2108200"/>
          <p14:tracePt t="9485" x="1785938" y="2108200"/>
          <p14:tracePt t="9498" x="1803400" y="2108200"/>
          <p14:tracePt t="9514" x="1830388" y="2098675"/>
          <p14:tracePt t="9531" x="1847850" y="2089150"/>
          <p14:tracePt t="9548" x="1874838" y="2089150"/>
          <p14:tracePt t="9565" x="1884363" y="2081213"/>
          <p14:tracePt t="9581" x="1911350" y="2071688"/>
          <p14:tracePt t="9598" x="1928813" y="2062163"/>
          <p14:tracePt t="9615" x="1955800" y="2062163"/>
          <p14:tracePt t="9631" x="1973263" y="2054225"/>
          <p14:tracePt t="9648" x="1982788" y="2044700"/>
          <p14:tracePt t="9665" x="2000250" y="2044700"/>
          <p14:tracePt t="9681" x="2009775" y="2036763"/>
          <p14:tracePt t="9698" x="2027238" y="2017713"/>
          <p14:tracePt t="9714" x="2036763" y="2000250"/>
          <p14:tracePt t="9731" x="2054225" y="1973263"/>
          <p14:tracePt t="9748" x="2062163" y="1938338"/>
          <p14:tracePt t="9765" x="2081213" y="1893888"/>
          <p14:tracePt t="9781" x="2089150" y="1874838"/>
          <p14:tracePt t="9798" x="2098675" y="1847850"/>
          <p14:tracePt t="9814" x="2098675" y="1822450"/>
          <p14:tracePt t="9831" x="2098675" y="1812925"/>
          <p14:tracePt t="9847" x="2098675" y="1795463"/>
          <p14:tracePt t="9864" x="2098675" y="1785938"/>
          <p14:tracePt t="9897" x="2098675" y="1776413"/>
          <p14:tracePt t="10163" x="2108200" y="1776413"/>
          <p14:tracePt t="10183" x="2108200" y="1785938"/>
          <p14:tracePt t="10198" x="2116138" y="1785938"/>
          <p14:tracePt t="10204" x="2116138" y="1795463"/>
          <p14:tracePt t="10224" x="2125663" y="1795463"/>
          <p14:tracePt t="10238" x="2125663" y="1803400"/>
          <p14:tracePt t="10252" x="2133600" y="1803400"/>
          <p14:tracePt t="10266" x="2133600" y="1812925"/>
          <p14:tracePt t="10281" x="2143125" y="1812925"/>
          <p14:tracePt t="10300" x="2143125" y="1822450"/>
          <p14:tracePt t="10314" x="2152650" y="1830388"/>
          <p14:tracePt t="10331" x="2160588" y="1830388"/>
          <p14:tracePt t="10348" x="2179638" y="1839913"/>
          <p14:tracePt t="10364" x="2197100" y="1839913"/>
          <p14:tracePt t="10381" x="2214563" y="1847850"/>
          <p14:tracePt t="10398" x="2241550" y="1857375"/>
          <p14:tracePt t="10415" x="2268538" y="1857375"/>
          <p14:tracePt t="10431" x="2286000" y="1857375"/>
          <p14:tracePt t="10448" x="2303463" y="1857375"/>
          <p14:tracePt t="10464" x="2330450" y="1857375"/>
          <p14:tracePt t="10481" x="2357438" y="1857375"/>
          <p14:tracePt t="10498" x="2374900" y="1857375"/>
          <p14:tracePt t="10514" x="2384425" y="1857375"/>
          <p14:tracePt t="10532" x="2401888" y="1857375"/>
          <p14:tracePt t="10548" x="2411413" y="1857375"/>
          <p14:tracePt t="10564" x="2411413" y="1866900"/>
          <p14:tracePt t="10581" x="2419350" y="1866900"/>
          <p14:tracePt t="10598" x="2428875" y="1874838"/>
          <p14:tracePt t="10614" x="2446338" y="1874838"/>
          <p14:tracePt t="10631" x="2455863" y="1874838"/>
          <p14:tracePt t="10648" x="2465388" y="1874838"/>
          <p14:tracePt t="10681" x="2473325" y="1874838"/>
          <p14:tracePt t="10698" x="2490788" y="1874838"/>
          <p14:tracePt t="10714" x="2500313" y="1884363"/>
          <p14:tracePt t="10731" x="2517775" y="1884363"/>
          <p14:tracePt t="10748" x="2527300" y="1893888"/>
          <p14:tracePt t="10764" x="2544763" y="1893888"/>
          <p14:tracePt t="10781" x="2562225" y="1901825"/>
          <p14:tracePt t="10798" x="2598738" y="1901825"/>
          <p14:tracePt t="10814" x="2625725" y="1901825"/>
          <p14:tracePt t="10831" x="2660650" y="1901825"/>
          <p14:tracePt t="10848" x="2705100" y="1901825"/>
          <p14:tracePt t="10864" x="2741613" y="1893888"/>
          <p14:tracePt t="10881" x="2768600" y="1884363"/>
          <p14:tracePt t="10898" x="2803525" y="1874838"/>
          <p14:tracePt t="10915" x="2822575" y="1874838"/>
          <p14:tracePt t="10931" x="2830513" y="1866900"/>
          <p14:tracePt t="10964" x="2840038" y="1866900"/>
          <p14:tracePt t="11114" x="2830513" y="1866900"/>
          <p14:tracePt t="11148" x="2822575" y="1866900"/>
          <p14:tracePt t="11168" x="2813050" y="1866900"/>
          <p14:tracePt t="11203" x="2803525" y="1866900"/>
          <p14:tracePt t="11210" x="2803525" y="1874838"/>
          <p14:tracePt t="11230" x="2795588" y="1884363"/>
          <p14:tracePt t="11244" x="2786063" y="1884363"/>
          <p14:tracePt t="11250" x="2776538" y="1893888"/>
          <p14:tracePt t="11264" x="2768600" y="1893888"/>
          <p14:tracePt t="11281" x="2751138" y="1901825"/>
          <p14:tracePt t="11299" x="2724150" y="1928813"/>
          <p14:tracePt t="11314" x="2714625" y="1938338"/>
          <p14:tracePt t="11331" x="2697163" y="1946275"/>
          <p14:tracePt t="11348" x="2679700" y="1965325"/>
          <p14:tracePt t="11364" x="2670175" y="1965325"/>
          <p14:tracePt t="11381" x="2652713" y="1973263"/>
          <p14:tracePt t="11398" x="2643188" y="1990725"/>
          <p14:tracePt t="11414" x="2625725" y="1990725"/>
          <p14:tracePt t="11431" x="2598738" y="2000250"/>
          <p14:tracePt t="11448" x="2581275" y="2017713"/>
          <p14:tracePt t="11464" x="2544763" y="2036763"/>
          <p14:tracePt t="11481" x="2536825" y="2044700"/>
          <p14:tracePt t="11498" x="2509838" y="2044700"/>
          <p14:tracePt t="11514" x="2500313" y="2054225"/>
          <p14:tracePt t="11531" x="2490788" y="2062163"/>
          <p14:tracePt t="11548" x="2482850" y="2062163"/>
          <p14:tracePt t="11564" x="2473325" y="2071688"/>
          <p14:tracePt t="11581" x="2465388" y="2071688"/>
          <p14:tracePt t="11598" x="2465388" y="2081213"/>
          <p14:tracePt t="11614" x="2455863" y="2081213"/>
          <p14:tracePt t="11662" x="2446338" y="2081213"/>
          <p14:tracePt t="11668" x="2446338" y="2089150"/>
          <p14:tracePt t="11689" x="2438400" y="2098675"/>
          <p14:tracePt t="11702" x="2419350" y="2098675"/>
          <p14:tracePt t="11714" x="2411413" y="2098675"/>
          <p14:tracePt t="11731" x="2384425" y="2098675"/>
          <p14:tracePt t="11748" x="2374900" y="2098675"/>
          <p14:tracePt t="11765" x="2357438" y="2098675"/>
          <p14:tracePt t="11782" x="2347913" y="2108200"/>
          <p14:tracePt t="11798" x="2330450" y="2108200"/>
          <p14:tracePt t="11815" x="2322513" y="2108200"/>
          <p14:tracePt t="11848" x="2295525" y="2116138"/>
          <p14:tracePt t="11864" x="2276475" y="2125663"/>
          <p14:tracePt t="11881" x="2251075" y="2125663"/>
          <p14:tracePt t="11897" x="2232025" y="2133600"/>
          <p14:tracePt t="11914" x="2205038" y="2143125"/>
          <p14:tracePt t="11931" x="2197100" y="2152650"/>
          <p14:tracePt t="11948" x="2179638" y="2160588"/>
          <p14:tracePt t="11964" x="2170113" y="2160588"/>
          <p14:tracePt t="11998" x="2160588" y="2160588"/>
          <p14:tracePt t="12053" x="2170113" y="2160588"/>
          <p14:tracePt t="12067" x="2179638" y="2160588"/>
          <p14:tracePt t="12073" x="2187575" y="2160588"/>
          <p14:tracePt t="12087" x="2197100" y="2160588"/>
          <p14:tracePt t="12101" x="2205038" y="2152650"/>
          <p14:tracePt t="12115" x="2224088" y="2152650"/>
          <p14:tracePt t="12132" x="2232025" y="2143125"/>
          <p14:tracePt t="12148" x="2259013" y="2133600"/>
          <p14:tracePt t="12165" x="2276475" y="2133600"/>
          <p14:tracePt t="12182" x="2295525" y="2133600"/>
          <p14:tracePt t="12198" x="2303463" y="2133600"/>
          <p14:tracePt t="12216" x="2312988" y="2133600"/>
          <p14:tracePt t="12232" x="2322513" y="2133600"/>
          <p14:tracePt t="12248" x="2330450" y="2133600"/>
          <p14:tracePt t="12265" x="2339975" y="2125663"/>
          <p14:tracePt t="12285" x="2347913" y="2125663"/>
          <p14:tracePt t="12320" x="2357438" y="2125663"/>
          <p14:tracePt t="12689" x="2357438" y="2116138"/>
          <p14:tracePt t="12765" x="2347913" y="2116138"/>
          <p14:tracePt t="12779" x="2339975" y="2116138"/>
          <p14:tracePt t="12792" x="2330450" y="2116138"/>
          <p14:tracePt t="12799" x="2322513" y="2116138"/>
          <p14:tracePt t="12814" x="2312988" y="2116138"/>
          <p14:tracePt t="12831" x="2295525" y="2125663"/>
          <p14:tracePt t="12848" x="2276475" y="2125663"/>
          <p14:tracePt t="12864" x="2268538" y="2125663"/>
          <p14:tracePt t="12881" x="2241550" y="2133600"/>
          <p14:tracePt t="12898" x="2232025" y="2143125"/>
          <p14:tracePt t="12914" x="2224088" y="2152650"/>
          <p14:tracePt t="12931" x="2205038" y="2152650"/>
          <p14:tracePt t="12948" x="2197100" y="2152650"/>
          <p14:tracePt t="12965" x="2197100" y="2160588"/>
          <p14:tracePt t="12981" x="2187575" y="2160588"/>
          <p14:tracePt t="12998" x="2170113" y="2170113"/>
          <p14:tracePt t="13015" x="2160588" y="2170113"/>
          <p14:tracePt t="13031" x="2152650" y="2170113"/>
          <p14:tracePt t="13048" x="2143125" y="2170113"/>
          <p14:tracePt t="13064" x="2133600" y="2170113"/>
          <p14:tracePt t="13081" x="2116138" y="2170113"/>
          <p14:tracePt t="13099" x="2062163" y="2170113"/>
          <p14:tracePt t="13114" x="2000250" y="2170113"/>
          <p14:tracePt t="13131" x="1901825" y="2170113"/>
          <p14:tracePt t="13148" x="1795463" y="2170113"/>
          <p14:tracePt t="13165" x="1751013" y="2170113"/>
          <p14:tracePt t="13181" x="1724025" y="2170113"/>
          <p14:tracePt t="13198" x="1704975" y="2170113"/>
          <p14:tracePt t="13215" x="1679575" y="2170113"/>
          <p14:tracePt t="13231" x="1670050" y="2170113"/>
          <p14:tracePt t="13248" x="1652588" y="2170113"/>
          <p14:tracePt t="13264" x="1643063" y="2170113"/>
          <p14:tracePt t="13281" x="1633538" y="2170113"/>
          <p14:tracePt t="13298" x="1625600" y="2170113"/>
          <p14:tracePt t="13315" x="1616075" y="2170113"/>
          <p14:tracePt t="13339" x="1608138" y="2170113"/>
          <p14:tracePt t="13367" x="1598613" y="2170113"/>
          <p14:tracePt t="14215" x="1598613" y="2160588"/>
          <p14:tracePt t="14229" x="1608138" y="2160588"/>
          <p14:tracePt t="14250" x="1608138" y="2152650"/>
          <p14:tracePt t="14257" x="1616075" y="2152650"/>
          <p14:tracePt t="14265" x="1616075" y="2143125"/>
          <p14:tracePt t="14282" x="1625600" y="2143125"/>
          <p14:tracePt t="14305" x="1633538" y="2143125"/>
          <p14:tracePt t="14318" x="1633538" y="2133600"/>
          <p14:tracePt t="14338" x="1643063" y="2133600"/>
          <p14:tracePt t="14373" x="1652588" y="2133600"/>
          <p14:tracePt t="14386" x="1660525" y="2133600"/>
          <p14:tracePt t="14393" x="1660525" y="2125663"/>
          <p14:tracePt t="14414" x="1670050" y="2125663"/>
          <p14:tracePt t="14435" x="1679575" y="2116138"/>
          <p14:tracePt t="14455" x="1687513" y="2116138"/>
          <p14:tracePt t="14462" x="1697038" y="2108200"/>
          <p14:tracePt t="14496" x="1704975" y="2108200"/>
          <p14:tracePt t="14523" x="1714500" y="2108200"/>
          <p14:tracePt t="14544" x="1714500" y="2098675"/>
          <p14:tracePt t="14558" x="1724025" y="2098675"/>
          <p14:tracePt t="14571" x="1731963" y="2098675"/>
          <p14:tracePt t="14604" x="1741488" y="2098675"/>
          <p14:tracePt t="14638" x="1751013" y="2098675"/>
          <p14:tracePt t="14742" x="1758950" y="2098675"/>
          <p14:tracePt t="14775" x="1768475" y="2098675"/>
          <p14:tracePt t="14804" x="1776413" y="2098675"/>
          <p14:tracePt t="14830" x="1776413" y="2108200"/>
          <p14:tracePt t="14836" x="1785938" y="2108200"/>
          <p14:tracePt t="14857" x="1795463" y="2108200"/>
          <p14:tracePt t="14871" x="1803400" y="2108200"/>
          <p14:tracePt t="14881" x="1803400" y="2116138"/>
          <p14:tracePt t="14897" x="1812925" y="2116138"/>
          <p14:tracePt t="14926" x="1822450" y="2116138"/>
          <p14:tracePt t="14940" x="1830388" y="2116138"/>
          <p14:tracePt t="14948" x="1830388" y="2125663"/>
          <p14:tracePt t="14964" x="1839913" y="2125663"/>
          <p14:tracePt t="14981" x="1847850" y="2125663"/>
          <p14:tracePt t="14998" x="1847850" y="2133600"/>
          <p14:tracePt t="15015" x="1857375" y="2133600"/>
          <p14:tracePt t="15078" x="1857375" y="2143125"/>
          <p14:tracePt t="15153" x="1857375" y="2152650"/>
          <p14:tracePt t="15242" x="1857375" y="2160588"/>
          <p14:tracePt t="15393" x="1857375" y="2170113"/>
          <p14:tracePt t="15537" x="1857375" y="2179638"/>
          <p14:tracePt t="15639" x="1857375" y="2187575"/>
          <p14:tracePt t="15660" x="1847850" y="2187575"/>
          <p14:tracePt t="15667" x="1847850" y="2197100"/>
          <p14:tracePt t="15701" x="1847850" y="2205038"/>
          <p14:tracePt t="15735" x="1847850" y="2214563"/>
          <p14:tracePt t="15749" x="1839913" y="2214563"/>
          <p14:tracePt t="16371" x="1822450" y="2232025"/>
          <p14:tracePt t="16378" x="1803400" y="2251075"/>
          <p14:tracePt t="16386" x="1803400" y="2268538"/>
          <p14:tracePt t="16398" x="1785938" y="2295525"/>
          <p14:tracePt t="16415" x="1768475" y="2312988"/>
          <p14:tracePt t="16432" x="1741488" y="2347913"/>
          <p14:tracePt t="16448" x="1731963" y="2357438"/>
          <p14:tracePt t="16465" x="1714500" y="2374900"/>
          <p14:tracePt t="16482" x="1687513" y="2401888"/>
          <p14:tracePt t="16498" x="1679575" y="2411413"/>
          <p14:tracePt t="16515" x="1670050" y="2428875"/>
          <p14:tracePt t="16531" x="1652588" y="2438400"/>
          <p14:tracePt t="16548" x="1643063" y="2446338"/>
          <p14:tracePt t="16564" x="1633538" y="2465388"/>
          <p14:tracePt t="16582" x="1625600" y="2473325"/>
          <p14:tracePt t="16598" x="1616075" y="2473325"/>
          <p14:tracePt t="16614" x="1616075" y="2482850"/>
          <p14:tracePt t="16631" x="1616075" y="2490788"/>
          <p14:tracePt t="16648" x="1608138" y="2490788"/>
          <p14:tracePt t="16748" x="1608138" y="2482850"/>
          <p14:tracePt t="16755" x="1616075" y="2482850"/>
          <p14:tracePt t="16765" x="1625600" y="2482850"/>
          <p14:tracePt t="16781" x="1633538" y="2473325"/>
          <p14:tracePt t="16798" x="1643063" y="2473325"/>
          <p14:tracePt t="16814" x="1652588" y="2465388"/>
          <p14:tracePt t="16831" x="1660525" y="2465388"/>
          <p14:tracePt t="16864" x="1670050" y="2465388"/>
          <p14:tracePt t="16883" x="1679575" y="2465388"/>
          <p14:tracePt t="16918" x="1687513" y="2465388"/>
          <p14:tracePt t="17056" x="1697038" y="2465388"/>
          <p14:tracePt t="17091" x="1704975" y="2465388"/>
          <p14:tracePt t="17103" x="1704975" y="2455863"/>
          <p14:tracePt t="17117" x="1714500" y="2455863"/>
          <p14:tracePt t="17131" x="1714500" y="2446338"/>
          <p14:tracePt t="17152" x="1724025" y="2446338"/>
          <p14:tracePt t="17187" x="1731963" y="2446338"/>
          <p14:tracePt t="17193" x="1741488" y="2438400"/>
          <p14:tracePt t="17206" x="1751013" y="2438400"/>
          <p14:tracePt t="17220" x="1758950" y="2438400"/>
          <p14:tracePt t="17234" x="1768475" y="2438400"/>
          <p14:tracePt t="17248" x="1776413" y="2428875"/>
          <p14:tracePt t="17265" x="1785938" y="2428875"/>
          <p14:tracePt t="17281" x="1795463" y="2419350"/>
          <p14:tracePt t="17298" x="1812925" y="2411413"/>
          <p14:tracePt t="17316" x="1822450" y="2411413"/>
          <p14:tracePt t="17331" x="1839913" y="2401888"/>
          <p14:tracePt t="17349" x="1857375" y="2401888"/>
          <p14:tracePt t="17382" x="1866900" y="2401888"/>
          <p14:tracePt t="17398" x="1893888" y="2401888"/>
          <p14:tracePt t="17415" x="1901825" y="2393950"/>
          <p14:tracePt t="17432" x="1919288" y="2384425"/>
          <p14:tracePt t="17448" x="1938338" y="2384425"/>
          <p14:tracePt t="17465" x="1955800" y="2384425"/>
          <p14:tracePt t="17482" x="1973263" y="2374900"/>
          <p14:tracePt t="17499" x="1982788" y="2374900"/>
          <p14:tracePt t="17515" x="2009775" y="2366963"/>
          <p14:tracePt t="17532" x="2017713" y="2366963"/>
          <p14:tracePt t="17548" x="2036763" y="2366963"/>
          <p14:tracePt t="17565" x="2054225" y="2366963"/>
          <p14:tracePt t="17582" x="2062163" y="2366963"/>
          <p14:tracePt t="17598" x="2071688" y="2366963"/>
          <p14:tracePt t="17616" x="2098675" y="2366963"/>
          <p14:tracePt t="17632" x="2108200" y="2366963"/>
          <p14:tracePt t="17648" x="2125663" y="2366963"/>
          <p14:tracePt t="17665" x="2133600" y="2366963"/>
          <p14:tracePt t="17681" x="2143125" y="2366963"/>
          <p14:tracePt t="17715" x="2152650" y="2366963"/>
          <p14:tracePt t="17732" x="2160588" y="2366963"/>
          <p14:tracePt t="17802" x="2170113" y="2366963"/>
          <p14:tracePt t="17827" x="2187575" y="2374900"/>
          <p14:tracePt t="17841" x="2187575" y="2384425"/>
          <p14:tracePt t="18267" x="2232025" y="2384425"/>
          <p14:tracePt t="18274" x="2268538" y="2384425"/>
          <p14:tracePt t="18281" x="2303463" y="2384425"/>
          <p14:tracePt t="18298" x="2330450" y="2384425"/>
          <p14:tracePt t="18315" x="2366963" y="2384425"/>
          <p14:tracePt t="18332" x="2374900" y="2384425"/>
          <p14:tracePt t="18348" x="2401888" y="2374900"/>
          <p14:tracePt t="18365" x="2411413" y="2374900"/>
          <p14:tracePt t="18383" x="2428875" y="2374900"/>
          <p14:tracePt t="18398" x="2438400" y="2366963"/>
          <p14:tracePt t="18415" x="2446338" y="2366963"/>
          <p14:tracePt t="18431" x="2455863" y="2366963"/>
          <p14:tracePt t="18465" x="2465388" y="2366963"/>
          <p14:tracePt t="18482" x="2473325" y="2366963"/>
          <p14:tracePt t="18498" x="2473325" y="2357438"/>
          <p14:tracePt t="18515" x="2482850" y="2357438"/>
          <p14:tracePt t="18548" x="2490788" y="2357438"/>
          <p14:tracePt t="19013" x="2482850" y="2357438"/>
          <p14:tracePt t="19034" x="2482850" y="2366963"/>
          <p14:tracePt t="19054" x="2473325" y="2366963"/>
          <p14:tracePt t="19068" x="2473325" y="2374900"/>
          <p14:tracePt t="19082" x="2465388" y="2374900"/>
          <p14:tracePt t="19123" x="2455863" y="2374900"/>
          <p14:tracePt t="19144" x="2446338" y="2374900"/>
          <p14:tracePt t="19164" x="2428875" y="2384425"/>
          <p14:tracePt t="19177" x="2411413" y="2384425"/>
          <p14:tracePt t="19185" x="2384425" y="2384425"/>
          <p14:tracePt t="19198" x="2330450" y="2393950"/>
          <p14:tracePt t="19215" x="2295525" y="2401888"/>
          <p14:tracePt t="19232" x="2276475" y="2411413"/>
          <p14:tracePt t="19248" x="2241550" y="2411413"/>
          <p14:tracePt t="19265" x="2214563" y="2419350"/>
          <p14:tracePt t="19281" x="2197100" y="2419350"/>
          <p14:tracePt t="19299" x="2170113" y="2419350"/>
          <p14:tracePt t="19315" x="2152650" y="2438400"/>
          <p14:tracePt t="19331" x="2133600" y="2438400"/>
          <p14:tracePt t="19348" x="2116138" y="2446338"/>
          <p14:tracePt t="19364" x="2098675" y="2446338"/>
          <p14:tracePt t="19382" x="2071688" y="2465388"/>
          <p14:tracePt t="19398" x="2062163" y="2473325"/>
          <p14:tracePt t="19416" x="2044700" y="2473325"/>
          <p14:tracePt t="19432" x="2036763" y="2482850"/>
          <p14:tracePt t="19448" x="2036763" y="2490788"/>
          <p14:tracePt t="19465" x="2027238" y="2490788"/>
          <p14:tracePt t="19482" x="2027238" y="2500313"/>
          <p14:tracePt t="19498" x="2017713" y="2509838"/>
          <p14:tracePt t="19515" x="2009775" y="2527300"/>
          <p14:tracePt t="19532" x="2000250" y="2527300"/>
          <p14:tracePt t="19548" x="2000250" y="2536825"/>
          <p14:tracePt t="19582" x="2000250" y="2544763"/>
          <p14:tracePt t="19598" x="1990725" y="2544763"/>
          <p14:tracePt t="19616" x="1990725" y="2554288"/>
          <p14:tracePt t="19632" x="1982788" y="2562225"/>
          <p14:tracePt t="19648" x="1973263" y="2562225"/>
          <p14:tracePt t="19874" x="1965325" y="2562225"/>
          <p14:tracePt t="19881" x="1965325" y="2571750"/>
          <p14:tracePt t="20019" x="1973263" y="2571750"/>
          <p14:tracePt t="20033" x="1982788" y="2571750"/>
          <p14:tracePt t="20067" x="1990725" y="2571750"/>
          <p14:tracePt t="20095" x="1990725" y="2562225"/>
          <p14:tracePt t="20108" x="2000250" y="2562225"/>
          <p14:tracePt t="20116" x="2000250" y="2554288"/>
          <p14:tracePt t="20131" x="2009775" y="2554288"/>
          <p14:tracePt t="20148" x="2017713" y="2544763"/>
          <p14:tracePt t="20165" x="2027238" y="2544763"/>
          <p14:tracePt t="20183" x="2036763" y="2544763"/>
          <p14:tracePt t="20198" x="2044700" y="2544763"/>
          <p14:tracePt t="20231" x="2062163" y="2536825"/>
          <p14:tracePt t="20265" x="2081213" y="2536825"/>
          <p14:tracePt t="20281" x="2089150" y="2536825"/>
          <p14:tracePt t="20299" x="2098675" y="2536825"/>
          <p14:tracePt t="20331" x="2108200" y="2536825"/>
          <p14:tracePt t="20362" x="2116138" y="2536825"/>
          <p14:tracePt t="20430" x="2125663" y="2536825"/>
          <p14:tracePt t="20465" x="2133600" y="2536825"/>
          <p14:tracePt t="20499" x="2143125" y="2536825"/>
          <p14:tracePt t="20513" x="2143125" y="2544763"/>
          <p14:tracePt t="20533" x="2152650" y="2544763"/>
          <p14:tracePt t="20540" x="2152650" y="2554288"/>
          <p14:tracePt t="20567" x="2160588" y="2554288"/>
          <p14:tracePt t="20579" x="2170113" y="2554288"/>
          <p14:tracePt t="20613" x="2179638" y="2554288"/>
          <p14:tracePt t="20641" x="2187575" y="2554288"/>
          <p14:tracePt t="20675" x="2197100" y="2554288"/>
          <p14:tracePt t="20702" x="2205038" y="2554288"/>
          <p14:tracePt t="20710" x="2205038" y="2562225"/>
          <p14:tracePt t="20750" x="2214563" y="2562225"/>
          <p14:tracePt t="20764" x="2214563" y="2571750"/>
          <p14:tracePt t="20771" x="2224088" y="2571750"/>
          <p14:tracePt t="20784" x="2232025" y="2571750"/>
          <p14:tracePt t="20797" x="2241550" y="2571750"/>
          <p14:tracePt t="20814" x="2251075" y="2581275"/>
          <p14:tracePt t="20831" x="2259013" y="2581275"/>
          <p14:tracePt t="20847" x="2268538" y="2581275"/>
          <p14:tracePt t="20864" x="2276475" y="2589213"/>
          <p14:tracePt t="20881" x="2295525" y="2598738"/>
          <p14:tracePt t="20898" x="2312988" y="2598738"/>
          <p14:tracePt t="20914" x="2322513" y="2608263"/>
          <p14:tracePt t="20931" x="2347913" y="2616200"/>
          <p14:tracePt t="20948" x="2357438" y="2616200"/>
          <p14:tracePt t="20964" x="2366963" y="2625725"/>
          <p14:tracePt t="20981" x="2374900" y="2633663"/>
          <p14:tracePt t="20998" x="2384425" y="2633663"/>
          <p14:tracePt t="21038" x="2393950" y="2633663"/>
          <p14:tracePt t="21140" x="2401888" y="2633663"/>
          <p14:tracePt t="21148" x="2401888" y="2643188"/>
          <p14:tracePt t="21154" x="2411413" y="2643188"/>
          <p14:tracePt t="21175" x="2411413" y="2652713"/>
          <p14:tracePt t="21188" x="2419350" y="2652713"/>
          <p14:tracePt t="21216" x="2428875" y="2652713"/>
          <p14:tracePt t="21243" x="2428875" y="2660650"/>
          <p14:tracePt t="21250" x="2438400" y="2660650"/>
          <p14:tracePt t="21264" x="2446338" y="2660650"/>
          <p14:tracePt t="21271" x="2446338" y="2670175"/>
          <p14:tracePt t="21284" x="2455863" y="2670175"/>
          <p14:tracePt t="21298" x="2465388" y="2670175"/>
          <p14:tracePt t="21314" x="2482850" y="2679700"/>
          <p14:tracePt t="21332" x="2500313" y="2679700"/>
          <p14:tracePt t="21348" x="2509838" y="2687638"/>
          <p14:tracePt t="21364" x="2517775" y="2687638"/>
          <p14:tracePt t="21381" x="2527300" y="2687638"/>
          <p14:tracePt t="21398" x="2536825" y="2687638"/>
          <p14:tracePt t="21414" x="2544763" y="2687638"/>
          <p14:tracePt t="21431" x="2554288" y="2687638"/>
          <p14:tracePt t="22320" x="2509838" y="2679700"/>
          <p14:tracePt t="22327" x="2438400" y="2652713"/>
          <p14:tracePt t="22334" x="2374900" y="2633663"/>
          <p14:tracePt t="22348" x="2268538" y="2598738"/>
          <p14:tracePt t="22366" x="2143125" y="2571750"/>
          <p14:tracePt t="22382" x="2071688" y="2554288"/>
          <p14:tracePt t="22398" x="2027238" y="2544763"/>
          <p14:tracePt t="22415" x="1955800" y="2536825"/>
          <p14:tracePt t="22431" x="1857375" y="2527300"/>
          <p14:tracePt t="22448" x="1776413" y="2527300"/>
          <p14:tracePt t="22465" x="1652588" y="2527300"/>
          <p14:tracePt t="22483" x="1616075" y="2527300"/>
          <p14:tracePt t="22498" x="1581150" y="2527300"/>
          <p14:tracePt t="22515" x="1562100" y="2536825"/>
          <p14:tracePt t="22531" x="1544638" y="2536825"/>
          <p14:tracePt t="22548" x="1536700" y="2536825"/>
          <p14:tracePt t="22564" x="1527175" y="2536825"/>
          <p14:tracePt t="22581" x="1517650" y="2544763"/>
          <p14:tracePt t="22597" x="1509713" y="2554288"/>
          <p14:tracePt t="22614" x="1490663" y="2554288"/>
          <p14:tracePt t="22631" x="1482725" y="2562225"/>
          <p14:tracePt t="22648" x="1455738" y="2571750"/>
          <p14:tracePt t="22664" x="1446213" y="2589213"/>
          <p14:tracePt t="22681" x="1428750" y="2589213"/>
          <p14:tracePt t="22698" x="1419225" y="2598738"/>
          <p14:tracePt t="22831" x="1428750" y="2598738"/>
          <p14:tracePt t="22837" x="1438275" y="2598738"/>
          <p14:tracePt t="22858" x="1446213" y="2598738"/>
          <p14:tracePt t="22871" x="1446213" y="2589213"/>
          <p14:tracePt t="22881" x="1455738" y="2589213"/>
          <p14:tracePt t="22913" x="1465263" y="2589213"/>
          <p14:tracePt t="22920" x="1473200" y="2589213"/>
          <p14:tracePt t="22933" x="1482725" y="2589213"/>
          <p14:tracePt t="22948" x="1490663" y="2589213"/>
          <p14:tracePt t="22964" x="1500188" y="2589213"/>
          <p14:tracePt t="22981" x="1517650" y="2598738"/>
          <p14:tracePt t="22998" x="1536700" y="2598738"/>
          <p14:tracePt t="23016" x="1544638" y="2598738"/>
          <p14:tracePt t="23032" x="1554163" y="2598738"/>
          <p14:tracePt t="23065" x="1562100" y="2598738"/>
          <p14:tracePt t="23081" x="1571625" y="2598738"/>
          <p14:tracePt t="23098" x="1581150" y="2598738"/>
          <p14:tracePt t="23120" x="1589088" y="2598738"/>
          <p14:tracePt t="23155" x="1598613" y="2598738"/>
          <p14:tracePt t="23202" x="1608138" y="2598738"/>
          <p14:tracePt t="23223" x="1616075" y="2598738"/>
          <p14:tracePt t="23229" x="1616075" y="2608263"/>
          <p14:tracePt t="23243" x="1625600" y="2608263"/>
          <p14:tracePt t="23263" x="1633538" y="2608263"/>
          <p14:tracePt t="23291" x="1633538" y="2616200"/>
          <p14:tracePt t="23301" x="1643063" y="2616200"/>
          <p14:tracePt t="23312" x="1652588" y="2616200"/>
          <p14:tracePt t="23321" x="1660525" y="2625725"/>
          <p14:tracePt t="23333" x="1670050" y="2625725"/>
          <p14:tracePt t="23351" x="1679575" y="2625725"/>
          <p14:tracePt t="23365" x="1687513" y="2625725"/>
          <p14:tracePt t="23381" x="1697038" y="2625725"/>
          <p14:tracePt t="23401" x="1704975" y="2625725"/>
          <p14:tracePt t="23415" x="1714500" y="2633663"/>
          <p14:tracePt t="23431" x="1724025" y="2633663"/>
          <p14:tracePt t="23448" x="1731963" y="2643188"/>
          <p14:tracePt t="23465" x="1741488" y="2643188"/>
          <p14:tracePt t="23481" x="1751013" y="2652713"/>
          <p14:tracePt t="23498" x="1768475" y="2660650"/>
          <p14:tracePt t="23532" x="1776413" y="2660650"/>
          <p14:tracePt t="23558" x="1785938" y="2660650"/>
          <p14:tracePt t="23571" x="1795463" y="2660650"/>
          <p14:tracePt t="23593" x="1795463" y="2670175"/>
          <p14:tracePt t="23599" x="1803400" y="2670175"/>
          <p14:tracePt t="23619" x="1812925" y="2670175"/>
          <p14:tracePt t="23647" x="1822450" y="2679700"/>
          <p14:tracePt t="23660" x="1830388" y="2679700"/>
          <p14:tracePt t="23695" x="1839913" y="2679700"/>
          <p14:tracePt t="23723" x="1847850" y="2679700"/>
          <p14:tracePt t="24359" x="1847850" y="2687638"/>
          <p14:tracePt t="24373" x="1847850" y="2697163"/>
          <p14:tracePt t="24379" x="1830388" y="2697163"/>
          <p14:tracePt t="24386" x="1812925" y="2697163"/>
          <p14:tracePt t="24399" x="1751013" y="2714625"/>
          <p14:tracePt t="24415" x="1687513" y="2732088"/>
          <p14:tracePt t="24433" x="1598613" y="2759075"/>
          <p14:tracePt t="24448" x="1562100" y="2776538"/>
          <p14:tracePt t="24465" x="1527175" y="2786063"/>
          <p14:tracePt t="24482" x="1490663" y="2813050"/>
          <p14:tracePt t="24498" x="1473200" y="2822575"/>
          <p14:tracePt t="24515" x="1455738" y="2840038"/>
          <p14:tracePt t="24532" x="1455738" y="2847975"/>
          <p14:tracePt t="24549" x="1446213" y="2857500"/>
          <p14:tracePt t="24565" x="1438275" y="2867025"/>
          <p14:tracePt t="24581" x="1428750" y="2874963"/>
          <p14:tracePt t="24598" x="1419225" y="2894013"/>
          <p14:tracePt t="24614" x="1419225" y="2901950"/>
          <p14:tracePt t="24631" x="1411288" y="2911475"/>
          <p14:tracePt t="24647" x="1411288" y="2919413"/>
          <p14:tracePt t="24664" x="1401763" y="2938463"/>
          <p14:tracePt t="24681" x="1393825" y="2965450"/>
          <p14:tracePt t="24698" x="1384300" y="2982913"/>
          <p14:tracePt t="24714" x="1384300" y="3000375"/>
          <p14:tracePt t="24731" x="1374775" y="3017838"/>
          <p14:tracePt t="24748" x="1366838" y="3036888"/>
          <p14:tracePt t="24765" x="1366838" y="3054350"/>
          <p14:tracePt t="24782" x="1366838" y="3062288"/>
          <p14:tracePt t="24798" x="1366838" y="3071813"/>
          <p14:tracePt t="24814" x="1366838" y="3081338"/>
          <p14:tracePt t="24831" x="1366838" y="3089275"/>
          <p14:tracePt t="24904" x="1374775" y="3081338"/>
          <p14:tracePt t="25467" x="1393825" y="3081338"/>
          <p14:tracePt t="25474" x="1411288" y="3081338"/>
          <p14:tracePt t="25481" x="1428750" y="3081338"/>
          <p14:tracePt t="25498" x="1446213" y="3089275"/>
          <p14:tracePt t="25514" x="1517650" y="3098800"/>
          <p14:tracePt t="25531" x="1554163" y="3108325"/>
          <p14:tracePt t="25548" x="1608138" y="3108325"/>
          <p14:tracePt t="25564" x="1633538" y="3108325"/>
          <p14:tracePt t="25582" x="1652588" y="3108325"/>
          <p14:tracePt t="25598" x="1660525" y="3108325"/>
          <p14:tracePt t="25614" x="1679575" y="3108325"/>
          <p14:tracePt t="25631" x="1687513" y="3108325"/>
          <p14:tracePt t="25665" x="1697038" y="3108325"/>
          <p14:tracePt t="25694" x="1704975" y="3108325"/>
          <p14:tracePt t="25721" x="1714500" y="3108325"/>
          <p14:tracePt t="25769" x="1724025" y="3108325"/>
          <p14:tracePt t="25775" x="1724025" y="3098800"/>
          <p14:tracePt t="25789" x="1731963" y="3098800"/>
          <p14:tracePt t="25801" x="1741488" y="3098800"/>
          <p14:tracePt t="25814" x="1751013" y="3089275"/>
          <p14:tracePt t="25831" x="1758950" y="3089275"/>
          <p14:tracePt t="25847" x="1758950" y="3081338"/>
          <p14:tracePt t="25864" x="1768475" y="3081338"/>
          <p14:tracePt t="25881" x="1776413" y="3071813"/>
          <p14:tracePt t="25897" x="1795463" y="3062288"/>
          <p14:tracePt t="25914" x="1803400" y="3062288"/>
          <p14:tracePt t="25931" x="1812925" y="3054350"/>
          <p14:tracePt t="25948" x="1812925" y="3044825"/>
          <p14:tracePt t="25966" x="1822450" y="3036888"/>
          <p14:tracePt t="25981" x="1830388" y="3036888"/>
          <p14:tracePt t="25998" x="1830388" y="3027363"/>
          <p14:tracePt t="26015" x="1857375" y="3009900"/>
          <p14:tracePt t="26031" x="1866900" y="3000375"/>
          <p14:tracePt t="26048" x="1874838" y="2990850"/>
          <p14:tracePt t="26065" x="1893888" y="2982913"/>
          <p14:tracePt t="26082" x="1893888" y="2973388"/>
          <p14:tracePt t="26098" x="1901825" y="2973388"/>
          <p14:tracePt t="26115" x="1901825" y="2965450"/>
          <p14:tracePt t="26132" x="1911350" y="2965450"/>
          <p14:tracePt t="26148" x="1911350" y="2955925"/>
          <p14:tracePt t="26179" x="1919288" y="2955925"/>
          <p14:tracePt t="26193" x="1928813" y="2955925"/>
          <p14:tracePt t="26200" x="1928813" y="2946400"/>
          <p14:tracePt t="26215" x="1946275" y="2938463"/>
          <p14:tracePt t="26232" x="1965325" y="2928938"/>
          <p14:tracePt t="26248" x="1990725" y="2919413"/>
          <p14:tracePt t="26265" x="2000250" y="2911475"/>
          <p14:tracePt t="26281" x="2009775" y="2911475"/>
          <p14:tracePt t="26298" x="2017713" y="2911475"/>
          <p14:tracePt t="26317" x="2027238" y="2911475"/>
          <p14:tracePt t="26332" x="2027238" y="2901950"/>
          <p14:tracePt t="26555" x="2036763" y="2901950"/>
          <p14:tracePt t="26576" x="2044700" y="2901950"/>
          <p14:tracePt t="26608" x="2054225" y="2901950"/>
          <p14:tracePt t="26643" x="2062163" y="2901950"/>
          <p14:tracePt t="26671" x="2071688" y="2901950"/>
          <p14:tracePt t="26684" x="2081213" y="2901950"/>
          <p14:tracePt t="26705" x="2089150" y="2901950"/>
          <p14:tracePt t="26719" x="2098675" y="2901950"/>
          <p14:tracePt t="26739" x="2108200" y="2901950"/>
          <p14:tracePt t="26753" x="2116138" y="2901950"/>
          <p14:tracePt t="26767" x="2125663" y="2901950"/>
          <p14:tracePt t="26787" x="2133600" y="2901950"/>
          <p14:tracePt t="26800" x="2143125" y="2901950"/>
          <p14:tracePt t="26807" x="2152650" y="2901950"/>
          <p14:tracePt t="26827" x="2160588" y="2901950"/>
          <p14:tracePt t="26841" x="2170113" y="2901950"/>
          <p14:tracePt t="26869" x="2179638" y="2901950"/>
          <p14:tracePt t="26875" x="2187575" y="2901950"/>
          <p14:tracePt t="26896" x="2197100" y="2901950"/>
          <p14:tracePt t="26903" x="2205038" y="2901950"/>
          <p14:tracePt t="26917" x="2214563" y="2901950"/>
          <p14:tracePt t="26931" x="2224088" y="2901950"/>
          <p14:tracePt t="26948" x="2232025" y="2901950"/>
          <p14:tracePt t="26966" x="2241550" y="2901950"/>
          <p14:tracePt t="26992" x="2251075" y="2901950"/>
          <p14:tracePt t="27041" x="2259013" y="2901950"/>
          <p14:tracePt t="27089" x="2268538" y="2901950"/>
          <p14:tracePt t="27103" x="2276475" y="2901950"/>
          <p14:tracePt t="27110" x="2286000" y="2901950"/>
          <p14:tracePt t="27117" x="2295525" y="2901950"/>
          <p14:tracePt t="27131" x="2312988" y="2901950"/>
          <p14:tracePt t="27148" x="2322513" y="2894013"/>
          <p14:tracePt t="27165" x="2347913" y="2894013"/>
          <p14:tracePt t="27182" x="2357438" y="2894013"/>
          <p14:tracePt t="27198" x="2384425" y="2894013"/>
          <p14:tracePt t="27232" x="2401888" y="2894013"/>
          <p14:tracePt t="27265" x="2411413" y="2894013"/>
          <p14:tracePt t="27288" x="2419350" y="2894013"/>
          <p14:tracePt t="27349" x="2428875" y="2894013"/>
          <p14:tracePt t="27397" x="2438400" y="2894013"/>
          <p14:tracePt t="27411" x="2446338" y="2894013"/>
          <p14:tracePt t="27432" x="2455863" y="2894013"/>
          <p14:tracePt t="27459" x="2465388" y="2894013"/>
          <p14:tracePt t="27488" x="2473325" y="2894013"/>
          <p14:tracePt t="27500" x="2482850" y="2894013"/>
          <p14:tracePt t="27514" x="2490788" y="2894013"/>
          <p14:tracePt t="27534" x="2500313" y="2894013"/>
          <p14:tracePt t="27548" x="2509838" y="2894013"/>
          <p14:tracePt t="27562" x="2517775" y="2894013"/>
          <p14:tracePt t="27596" x="2527300" y="2894013"/>
          <p14:tracePt t="27630" x="2536825" y="2894013"/>
          <p14:tracePt t="27657" x="2544763" y="2894013"/>
          <p14:tracePt t="27678" x="2554288" y="2894013"/>
          <p14:tracePt t="27699" x="2562225" y="2894013"/>
          <p14:tracePt t="27712" x="2562225" y="2901950"/>
          <p14:tracePt t="27719" x="2571750" y="2901950"/>
          <p14:tracePt t="28958" x="2589213" y="2901950"/>
          <p14:tracePt t="28965" x="2608263" y="2901950"/>
          <p14:tracePt t="28972" x="2616200" y="2901950"/>
          <p14:tracePt t="28981" x="2625725" y="2901950"/>
          <p14:tracePt t="28998" x="2652713" y="2901950"/>
          <p14:tracePt t="29015" x="2660650" y="2901950"/>
          <p14:tracePt t="29033" x="2679700" y="2901950"/>
          <p14:tracePt t="29048" x="2687638" y="2901950"/>
          <p14:tracePt t="29066" x="2705100" y="2901950"/>
          <p14:tracePt t="29081" x="2724150" y="2901950"/>
          <p14:tracePt t="29098" x="2741613" y="2901950"/>
          <p14:tracePt t="29115" x="2768600" y="2894013"/>
          <p14:tracePt t="29131" x="2786063" y="2894013"/>
          <p14:tracePt t="29148" x="2813050" y="2894013"/>
          <p14:tracePt t="29165" x="2840038" y="2894013"/>
          <p14:tracePt t="29183" x="2867025" y="2894013"/>
          <p14:tracePt t="29198" x="2874963" y="2894013"/>
          <p14:tracePt t="29215" x="2884488" y="2894013"/>
          <p14:tracePt t="29232" x="2894013" y="2894013"/>
          <p14:tracePt t="29248" x="2911475" y="2894013"/>
          <p14:tracePt t="29265" x="2919413" y="2884488"/>
          <p14:tracePt t="29281" x="2928938" y="2884488"/>
          <p14:tracePt t="29299" x="2938463" y="2884488"/>
          <p14:tracePt t="29317" x="2946400" y="2884488"/>
          <p14:tracePt t="29332" x="2955925" y="2884488"/>
          <p14:tracePt t="29348" x="2965450" y="2884488"/>
          <p14:tracePt t="29365" x="2973388" y="2884488"/>
          <p14:tracePt t="29382" x="2982913" y="2884488"/>
          <p14:tracePt t="29398" x="2990850" y="2884488"/>
          <p14:tracePt t="29415" x="3009900" y="2884488"/>
          <p14:tracePt t="29450" x="3027363" y="2884488"/>
          <p14:tracePt t="29465" x="3036888" y="2884488"/>
          <p14:tracePt t="29482" x="3044825" y="2884488"/>
          <p14:tracePt t="29498" x="3054350" y="2884488"/>
          <p14:tracePt t="29515" x="3062288" y="2884488"/>
          <p14:tracePt t="29548" x="3071813" y="2884488"/>
          <p14:tracePt t="29574" x="3081338" y="2884488"/>
          <p14:tracePt t="29615" x="3089275" y="2884488"/>
          <p14:tracePt t="29635" x="3098800" y="2884488"/>
          <p14:tracePt t="29664" x="3108325" y="2884488"/>
          <p14:tracePt t="29697" x="3116263" y="2884488"/>
          <p14:tracePt t="29724" x="3125788" y="2884488"/>
          <p14:tracePt t="29738" x="3133725" y="2884488"/>
          <p14:tracePt t="29766" x="3143250" y="2884488"/>
          <p14:tracePt t="29903" x="3152775" y="2884488"/>
          <p14:tracePt t="29906" x="3160713" y="2884488"/>
          <p14:tracePt t="29919" x="3170238" y="2884488"/>
          <p14:tracePt t="29949" x="3179763" y="2884488"/>
          <p14:tracePt t="29976" x="3187700" y="2884488"/>
          <p14:tracePt t="30018" x="3197225" y="2884488"/>
          <p14:tracePt t="30032" x="3205163" y="2884488"/>
          <p14:tracePt t="30066" x="3214688" y="2884488"/>
          <p14:tracePt t="30094" x="3224213" y="2884488"/>
          <p14:tracePt t="30101" x="3224213" y="2894013"/>
          <p14:tracePt t="30128" x="3232150" y="2894013"/>
          <p14:tracePt t="30169" x="3232150" y="2901950"/>
          <p14:tracePt t="30238" x="3232150" y="2911475"/>
          <p14:tracePt t="30251" x="3232150" y="2919413"/>
          <p14:tracePt t="30265" x="3224213" y="2919413"/>
          <p14:tracePt t="30272" x="3224213" y="2928938"/>
          <p14:tracePt t="30281" x="3205163" y="2928938"/>
          <p14:tracePt t="30298" x="3187700" y="2946400"/>
          <p14:tracePt t="30315" x="3170238" y="2946400"/>
          <p14:tracePt t="30332" x="3133725" y="2965450"/>
          <p14:tracePt t="30348" x="3108325" y="2965450"/>
          <p14:tracePt t="30365" x="3054350" y="2990850"/>
          <p14:tracePt t="30381" x="2982913" y="3017838"/>
          <p14:tracePt t="30398" x="2946400" y="3027363"/>
          <p14:tracePt t="30415" x="2911475" y="3044825"/>
          <p14:tracePt t="30431" x="2874963" y="3062288"/>
          <p14:tracePt t="30449" x="2813050" y="3081338"/>
          <p14:tracePt t="30465" x="2768600" y="3098800"/>
          <p14:tracePt t="30483" x="2724150" y="3108325"/>
          <p14:tracePt t="30498" x="2652713" y="3125788"/>
          <p14:tracePt t="30515" x="2616200" y="3133725"/>
          <p14:tracePt t="30532" x="2571750" y="3143250"/>
          <p14:tracePt t="30548" x="2554288" y="3143250"/>
          <p14:tracePt t="30565" x="2527300" y="3152775"/>
          <p14:tracePt t="30581" x="2509838" y="3160713"/>
          <p14:tracePt t="30598" x="2490788" y="3160713"/>
          <p14:tracePt t="30614" x="2473325" y="3170238"/>
          <p14:tracePt t="30648" x="2455863" y="3187700"/>
          <p14:tracePt t="30664" x="2446338" y="3187700"/>
          <p14:tracePt t="30681" x="2419350" y="3197225"/>
          <p14:tracePt t="30698" x="2393950" y="3205163"/>
          <p14:tracePt t="30715" x="2366963" y="3224213"/>
          <p14:tracePt t="30731" x="2347913" y="3232150"/>
          <p14:tracePt t="30748" x="2339975" y="3232150"/>
          <p14:tracePt t="30764" x="2330450" y="3241675"/>
          <p14:tracePt t="30781" x="2312988" y="3241675"/>
          <p14:tracePt t="30797" x="2303463" y="3251200"/>
          <p14:tracePt t="30814" x="2295525" y="3251200"/>
          <p14:tracePt t="30831" x="2286000" y="3259138"/>
          <p14:tracePt t="30847" x="2276475" y="3268663"/>
          <p14:tracePt t="30881" x="2268538" y="3276600"/>
          <p14:tracePt t="31016" x="2276475" y="3276600"/>
          <p14:tracePt t="31030" x="2286000" y="3276600"/>
          <p14:tracePt t="31037" x="2286000" y="3268663"/>
          <p14:tracePt t="31048" x="2295525" y="3268663"/>
          <p14:tracePt t="31064" x="2295525" y="3259138"/>
          <p14:tracePt t="31081" x="2303463" y="3259138"/>
          <p14:tracePt t="31098" x="2312988" y="3251200"/>
          <p14:tracePt t="31114" x="2312988" y="3241675"/>
          <p14:tracePt t="31131" x="2322513" y="3241675"/>
          <p14:tracePt t="31148" x="2330450" y="3232150"/>
          <p14:tracePt t="31164" x="2339975" y="3232150"/>
          <p14:tracePt t="31181" x="2339975" y="3224213"/>
          <p14:tracePt t="31198" x="2347913" y="3224213"/>
          <p14:tracePt t="31222" x="2357438" y="3224213"/>
          <p14:tracePt t="31242" x="2366963" y="3224213"/>
          <p14:tracePt t="31270" x="2374900" y="3224213"/>
          <p14:tracePt t="31277" x="2374900" y="3214688"/>
          <p14:tracePt t="31311" x="2384425" y="3214688"/>
          <p14:tracePt t="31338" x="2393950" y="3214688"/>
          <p14:tracePt t="31359" x="2393950" y="3205163"/>
          <p14:tracePt t="31372" x="2401888" y="3205163"/>
          <p14:tracePt t="31393" x="2401888" y="3197225"/>
          <p14:tracePt t="31447" x="2401888" y="3187700"/>
          <p14:tracePt t="31483" x="2411413" y="3187700"/>
          <p14:tracePt t="31524" x="2411413" y="3179763"/>
          <p14:tracePt t="31668" x="2411413" y="3170238"/>
          <p14:tracePt t="31723" x="2419350" y="3170238"/>
          <p14:tracePt t="31764" x="2419350" y="3160713"/>
          <p14:tracePt t="31824" x="2419350" y="3152775"/>
          <p14:tracePt t="32448" x="2428875" y="3152775"/>
          <p14:tracePt t="32484" x="2438400" y="3152775"/>
          <p14:tracePt t="32490" x="2438400" y="3143250"/>
          <p14:tracePt t="32510" x="2446338" y="3143250"/>
          <p14:tracePt t="32531" x="2455863" y="3143250"/>
          <p14:tracePt t="32544" x="2465388" y="3133725"/>
          <p14:tracePt t="32558" x="2473325" y="3133725"/>
          <p14:tracePt t="32572" x="2482850" y="3133725"/>
          <p14:tracePt t="32590" x="2490788" y="3133725"/>
          <p14:tracePt t="32604" x="2500313" y="3133725"/>
          <p14:tracePt t="32614" x="2509838" y="3133725"/>
          <p14:tracePt t="32632" x="2517775" y="3133725"/>
          <p14:tracePt t="32648" x="2527300" y="3133725"/>
          <p14:tracePt t="32664" x="2536825" y="3133725"/>
          <p14:tracePt t="32681" x="2554288" y="3133725"/>
          <p14:tracePt t="32698" x="2562225" y="3133725"/>
          <p14:tracePt t="32714" x="2581275" y="3133725"/>
          <p14:tracePt t="32731" x="2589213" y="3133725"/>
          <p14:tracePt t="32747" x="2616200" y="3133725"/>
          <p14:tracePt t="32764" x="2625725" y="3133725"/>
          <p14:tracePt t="32781" x="2652713" y="3133725"/>
          <p14:tracePt t="32798" x="2679700" y="3133725"/>
          <p14:tracePt t="32814" x="2687638" y="3143250"/>
          <p14:tracePt t="32831" x="2714625" y="3152775"/>
          <p14:tracePt t="32848" x="2724150" y="3152775"/>
          <p14:tracePt t="32864" x="2732088" y="3160713"/>
          <p14:tracePt t="32881" x="2741613" y="3160713"/>
          <p14:tracePt t="32898" x="2759075" y="3170238"/>
          <p14:tracePt t="32914" x="2768600" y="3170238"/>
          <p14:tracePt t="32931" x="2786063" y="3179763"/>
          <p14:tracePt t="32947" x="2795588" y="3187700"/>
          <p14:tracePt t="32964" x="2813050" y="3187700"/>
          <p14:tracePt t="32981" x="2822575" y="3197225"/>
          <p14:tracePt t="33015" x="2830513" y="3197225"/>
          <p14:tracePt t="33035" x="2830513" y="3205163"/>
          <p14:tracePt t="33048" x="2840038" y="3205163"/>
          <p14:tracePt t="33097" x="2840038" y="3214688"/>
          <p14:tracePt t="33138" x="2830513" y="3214688"/>
          <p14:tracePt t="33173" x="2822575" y="3214688"/>
          <p14:tracePt t="33179" x="2822575" y="3224213"/>
          <p14:tracePt t="33207" x="2813050" y="3224213"/>
          <p14:tracePt t="33220" x="2803525" y="3224213"/>
          <p14:tracePt t="33248" x="2803525" y="3232150"/>
          <p14:tracePt t="33254" x="2795588" y="3232150"/>
          <p14:tracePt t="33282" x="2786063" y="3232150"/>
          <p14:tracePt t="33288" x="2786063" y="3241675"/>
          <p14:tracePt t="33310" x="2776538" y="3241675"/>
          <p14:tracePt t="33316" x="2768600" y="3251200"/>
          <p14:tracePt t="33331" x="2759075" y="3259138"/>
          <p14:tracePt t="33348" x="2751138" y="3259138"/>
          <p14:tracePt t="33364" x="2741613" y="3268663"/>
          <p14:tracePt t="33381" x="2732088" y="3268663"/>
          <p14:tracePt t="33398" x="2714625" y="3276600"/>
          <p14:tracePt t="33414" x="2687638" y="3276600"/>
          <p14:tracePt t="33431" x="2643188" y="3286125"/>
          <p14:tracePt t="33448" x="2571750" y="3286125"/>
          <p14:tracePt t="33464" x="2517775" y="3295650"/>
          <p14:tracePt t="33481" x="2473325" y="3313113"/>
          <p14:tracePt t="33498" x="2438400" y="3313113"/>
          <p14:tracePt t="33515" x="2393950" y="3322638"/>
          <p14:tracePt t="33531" x="2357438" y="3322638"/>
          <p14:tracePt t="33549" x="2268538" y="3322638"/>
          <p14:tracePt t="33565" x="2205038" y="3322638"/>
          <p14:tracePt t="33583" x="2143125" y="3322638"/>
          <p14:tracePt t="33598" x="2081213" y="3322638"/>
          <p14:tracePt t="33615" x="2036763" y="3322638"/>
          <p14:tracePt t="33631" x="2009775" y="3313113"/>
          <p14:tracePt t="33648" x="1946275" y="3313113"/>
          <p14:tracePt t="33666" x="1893888" y="3295650"/>
          <p14:tracePt t="33681" x="1866900" y="3295650"/>
          <p14:tracePt t="33698" x="1847850" y="3295650"/>
          <p14:tracePt t="33715" x="1822450" y="3295650"/>
          <p14:tracePt t="33732" x="1803400" y="3286125"/>
          <p14:tracePt t="33748" x="1795463" y="3286125"/>
          <p14:tracePt t="33765" x="1785938" y="3276600"/>
          <p14:tracePt t="33782" x="1776413" y="3268663"/>
          <p14:tracePt t="33798" x="1758950" y="3259138"/>
          <p14:tracePt t="33815" x="1724025" y="3232150"/>
          <p14:tracePt t="33831" x="1714500" y="3224213"/>
          <p14:tracePt t="33847" x="1697038" y="3205163"/>
          <p14:tracePt t="33864" x="1679575" y="3187700"/>
          <p14:tracePt t="33881" x="1660525" y="3170238"/>
          <p14:tracePt t="33897" x="1643063" y="3160713"/>
          <p14:tracePt t="33914" x="1633538" y="3152775"/>
          <p14:tracePt t="33932" x="1616075" y="3143250"/>
          <p14:tracePt t="33948" x="1616075" y="3133725"/>
          <p14:tracePt t="33981" x="1608138" y="3125788"/>
          <p14:tracePt t="34029" x="1598613" y="3125788"/>
          <p14:tracePt t="34111" x="1598613" y="3133725"/>
          <p14:tracePt t="34166" x="1598613" y="3143250"/>
          <p14:tracePt t="34180" x="1598613" y="3152775"/>
          <p14:tracePt t="34214" x="1598613" y="3160713"/>
          <p14:tracePt t="34262" x="1598613" y="3170238"/>
          <p14:tracePt t="34269" x="1589088" y="3170238"/>
          <p14:tracePt t="34289" x="1581150" y="3170238"/>
          <p14:tracePt t="34317" x="1581150" y="3179763"/>
          <p14:tracePt t="34330" x="1571625" y="3187700"/>
          <p14:tracePt t="34363" x="1571625" y="3197225"/>
          <p14:tracePt t="34404" x="1571625" y="3205163"/>
          <p14:tracePt t="34438" x="1571625" y="3214688"/>
          <p14:tracePt t="34452" x="1571625" y="3224213"/>
          <p14:tracePt t="34609" x="1581150" y="3224213"/>
          <p14:tracePt t="34630" x="1589088" y="3224213"/>
          <p14:tracePt t="34644" x="1589088" y="3214688"/>
          <p14:tracePt t="34666" x="1598613" y="3214688"/>
          <p14:tracePt t="34673" x="1598613" y="3205163"/>
          <p14:tracePt t="34700" x="1608138" y="3205163"/>
          <p14:tracePt t="34707" x="1608138" y="3197225"/>
          <p14:tracePt t="34721" x="1616075" y="3197225"/>
          <p14:tracePt t="34734" x="1625600" y="3197225"/>
          <p14:tracePt t="34748" x="1625600" y="3187700"/>
          <p14:tracePt t="34765" x="1625600" y="3179763"/>
          <p14:tracePt t="34782" x="1633538" y="3179763"/>
          <p14:tracePt t="34798" x="1643063" y="3170238"/>
          <p14:tracePt t="34814" x="1643063" y="3160713"/>
          <p14:tracePt t="34831" x="1652588" y="3160713"/>
          <p14:tracePt t="34848" x="1660525" y="3160713"/>
          <p14:tracePt t="34881" x="1670050" y="3160713"/>
          <p14:tracePt t="34903" x="1679575" y="3160713"/>
          <p14:tracePt t="34938" x="1687513" y="3160713"/>
          <p14:tracePt t="34960" x="1697038" y="3160713"/>
          <p14:tracePt t="34987" x="1704975" y="3160713"/>
          <p14:tracePt t="35021" x="1714500" y="3160713"/>
          <p14:tracePt t="35063" x="1724025" y="3160713"/>
          <p14:tracePt t="35111" x="1731963" y="3160713"/>
          <p14:tracePt t="35213" x="1741488" y="3160713"/>
          <p14:tracePt t="35515" x="1751013" y="3160713"/>
          <p14:tracePt t="35549" x="1758950" y="3160713"/>
          <p14:tracePt t="35562" x="1768475" y="3160713"/>
          <p14:tracePt t="35576" x="1768475" y="3170238"/>
          <p14:tracePt t="35590" x="1776413" y="3170238"/>
          <p14:tracePt t="35617" x="1785938" y="3179763"/>
          <p14:tracePt t="35631" x="1795463" y="3187700"/>
          <p14:tracePt t="35644" x="1803400" y="3187700"/>
          <p14:tracePt t="35658" x="1812925" y="3197225"/>
          <p14:tracePt t="35672" x="1822450" y="3197225"/>
          <p14:tracePt t="35685" x="1830388" y="3197225"/>
          <p14:tracePt t="35698" x="1830388" y="3205163"/>
          <p14:tracePt t="35715" x="1847850" y="3205163"/>
          <p14:tracePt t="35733" x="1847850" y="3224213"/>
          <p14:tracePt t="35748" x="1857375" y="3224213"/>
          <p14:tracePt t="35782" x="1866900" y="3224213"/>
          <p14:tracePt t="45178" x="1866900" y="3232150"/>
          <p14:tracePt t="45185" x="1866900" y="3259138"/>
          <p14:tracePt t="45192" x="1857375" y="3268663"/>
          <p14:tracePt t="45200" x="1847850" y="3276600"/>
          <p14:tracePt t="45214" x="1839913" y="3303588"/>
          <p14:tracePt t="45231" x="1822450" y="3340100"/>
          <p14:tracePt t="45248" x="1803400" y="3394075"/>
          <p14:tracePt t="45264" x="1795463" y="3419475"/>
          <p14:tracePt t="45281" x="1776413" y="3465513"/>
          <p14:tracePt t="45298" x="1768475" y="3490913"/>
          <p14:tracePt t="45315" x="1758950" y="3527425"/>
          <p14:tracePt t="45331" x="1751013" y="3581400"/>
          <p14:tracePt t="45348" x="1731963" y="3616325"/>
          <p14:tracePt t="45364" x="1724025" y="3679825"/>
          <p14:tracePt t="45381" x="1724025" y="3714750"/>
          <p14:tracePt t="45398" x="1704975" y="3768725"/>
          <p14:tracePt t="45415" x="1704975" y="3776663"/>
          <p14:tracePt t="45432" x="1697038" y="3803650"/>
          <p14:tracePt t="45448" x="1697038" y="3822700"/>
          <p14:tracePt t="45466" x="1687513" y="3848100"/>
          <p14:tracePt t="45481" x="1687513" y="3867150"/>
          <p14:tracePt t="45499" x="1679575" y="3875088"/>
          <p14:tracePt t="45515" x="1670050" y="3902075"/>
          <p14:tracePt t="45531" x="1670050" y="3929063"/>
          <p14:tracePt t="45548" x="1660525" y="3946525"/>
          <p14:tracePt t="45565" x="1652588" y="4000500"/>
          <p14:tracePt t="45582" x="1652588" y="4044950"/>
          <p14:tracePt t="45598" x="1652588" y="4081463"/>
          <p14:tracePt t="45615" x="1652588" y="4108450"/>
          <p14:tracePt t="45631" x="1652588" y="4152900"/>
          <p14:tracePt t="45648" x="1652588" y="4179888"/>
          <p14:tracePt t="45665" x="1652588" y="4214813"/>
          <p14:tracePt t="45681" x="1660525" y="4241800"/>
          <p14:tracePt t="45699" x="1660525" y="4295775"/>
          <p14:tracePt t="45715" x="1660525" y="4322763"/>
          <p14:tracePt t="45732" x="1660525" y="4357688"/>
          <p14:tracePt t="45748" x="1660525" y="4402138"/>
          <p14:tracePt t="45765" x="1670050" y="4446588"/>
          <p14:tracePt t="45782" x="1670050" y="4491038"/>
          <p14:tracePt t="45798" x="1679575" y="4537075"/>
          <p14:tracePt t="45814" x="1697038" y="4608513"/>
          <p14:tracePt t="45831" x="1714500" y="4660900"/>
          <p14:tracePt t="45848" x="1724025" y="4732338"/>
          <p14:tracePt t="45864" x="1741488" y="4786313"/>
          <p14:tracePt t="45881" x="1751013" y="4840288"/>
          <p14:tracePt t="45898" x="1768475" y="4894263"/>
          <p14:tracePt t="45914" x="1768475" y="4919663"/>
          <p14:tracePt t="45931" x="1776413" y="4938713"/>
          <p14:tracePt t="45948" x="1785938" y="4956175"/>
          <p14:tracePt t="45965" x="1785938" y="4973638"/>
          <p14:tracePt t="45981" x="1785938" y="4983163"/>
          <p14:tracePt t="46014" x="1785938" y="4991100"/>
          <p14:tracePt t="46131" x="1795463" y="4991100"/>
          <p14:tracePt t="48697" x="1803400" y="4983163"/>
          <p14:tracePt t="48703" x="1830388" y="4973638"/>
          <p14:tracePt t="48714" x="1847850" y="4965700"/>
          <p14:tracePt t="48731" x="1938338" y="4929188"/>
          <p14:tracePt t="48748" x="1990725" y="4911725"/>
          <p14:tracePt t="48764" x="2081213" y="4867275"/>
          <p14:tracePt t="48781" x="2125663" y="4857750"/>
          <p14:tracePt t="48799" x="2170113" y="4840288"/>
          <p14:tracePt t="48814" x="2197100" y="4822825"/>
          <p14:tracePt t="48831" x="2214563" y="4813300"/>
          <p14:tracePt t="48848" x="2241550" y="4795838"/>
          <p14:tracePt t="48864" x="2268538" y="4776788"/>
          <p14:tracePt t="48881" x="2295525" y="4751388"/>
          <p14:tracePt t="48898" x="2312988" y="4732338"/>
          <p14:tracePt t="48914" x="2330450" y="4705350"/>
          <p14:tracePt t="48931" x="2384425" y="4670425"/>
          <p14:tracePt t="48948" x="2428875" y="4633913"/>
          <p14:tracePt t="48964" x="2465388" y="4608513"/>
          <p14:tracePt t="48981" x="2482850" y="4581525"/>
          <p14:tracePt t="48998" x="2517775" y="4554538"/>
          <p14:tracePt t="49014" x="2536825" y="4537075"/>
          <p14:tracePt t="49031" x="2554288" y="4500563"/>
          <p14:tracePt t="49048" x="2562225" y="4483100"/>
          <p14:tracePt t="49065" x="2571750" y="4465638"/>
          <p14:tracePt t="49082" x="2571750" y="4438650"/>
          <p14:tracePt t="49098" x="2571750" y="4419600"/>
          <p14:tracePt t="49115" x="2562225" y="4402138"/>
          <p14:tracePt t="49132" x="2544763" y="4384675"/>
          <p14:tracePt t="49149" x="2517775" y="4367213"/>
          <p14:tracePt t="49165" x="2490788" y="4340225"/>
          <p14:tracePt t="49182" x="2465388" y="4313238"/>
          <p14:tracePt t="49198" x="2428875" y="4286250"/>
          <p14:tracePt t="49215" x="2411413" y="4276725"/>
          <p14:tracePt t="49231" x="2384425" y="4251325"/>
          <p14:tracePt t="49248" x="2366963" y="4241800"/>
          <p14:tracePt t="49265" x="2357438" y="4224338"/>
          <p14:tracePt t="49282" x="2347913" y="4214813"/>
          <p14:tracePt t="49301" x="2339975" y="4205288"/>
          <p14:tracePt t="49315" x="2330450" y="4205288"/>
          <p14:tracePt t="49332" x="2330450" y="4197350"/>
          <p14:tracePt t="49348" x="2322513" y="4187825"/>
          <p14:tracePt t="49365" x="2303463" y="4187825"/>
          <p14:tracePt t="49382" x="2286000" y="4187825"/>
          <p14:tracePt t="49398" x="2268538" y="4187825"/>
          <p14:tracePt t="49416" x="2259013" y="4187825"/>
          <p14:tracePt t="49431" x="2241550" y="4187825"/>
          <p14:tracePt t="49448" x="2232025" y="4187825"/>
          <p14:tracePt t="49465" x="2224088" y="4197350"/>
          <p14:tracePt t="49481" x="2214563" y="4197350"/>
          <p14:tracePt t="49498" x="2205038" y="4205288"/>
          <p14:tracePt t="49515" x="2187575" y="4224338"/>
          <p14:tracePt t="49532" x="2160588" y="4268788"/>
          <p14:tracePt t="49548" x="2143125" y="4313238"/>
          <p14:tracePt t="49566" x="2125663" y="4348163"/>
          <p14:tracePt t="49582" x="2116138" y="4394200"/>
          <p14:tracePt t="49598" x="2108200" y="4419600"/>
          <p14:tracePt t="49615" x="2108200" y="4456113"/>
          <p14:tracePt t="49632" x="2108200" y="4473575"/>
          <p14:tracePt t="49649" x="2108200" y="4491038"/>
          <p14:tracePt t="49665" x="2108200" y="4510088"/>
          <p14:tracePt t="49682" x="2108200" y="4518025"/>
          <p14:tracePt t="49698" x="2116138" y="4527550"/>
          <p14:tracePt t="49715" x="2116138" y="4537075"/>
          <p14:tracePt t="49731" x="2133600" y="4545013"/>
          <p14:tracePt t="49748" x="2143125" y="4545013"/>
          <p14:tracePt t="49765" x="2160588" y="4554538"/>
          <p14:tracePt t="49782" x="2179638" y="4554538"/>
          <p14:tracePt t="49798" x="2197100" y="4562475"/>
          <p14:tracePt t="49814" x="2205038" y="4572000"/>
          <p14:tracePt t="49831" x="2224088" y="4572000"/>
          <p14:tracePt t="49847" x="2251075" y="4572000"/>
          <p14:tracePt t="49864" x="2276475" y="4562475"/>
          <p14:tracePt t="49881" x="2374900" y="4527550"/>
          <p14:tracePt t="49898" x="2571750" y="4438650"/>
          <p14:tracePt t="49914" x="2847975" y="4268788"/>
          <p14:tracePt t="49931" x="2911475" y="4205288"/>
          <p14:tracePt t="49949" x="2938463" y="4187825"/>
          <p14:tracePt t="49965" x="2946400" y="4170363"/>
          <p14:tracePt t="50046" x="2938463" y="4170363"/>
          <p14:tracePt t="50067" x="2928938" y="4170363"/>
          <p14:tracePt t="50074" x="2919413" y="4170363"/>
          <p14:tracePt t="50087" x="2911475" y="4170363"/>
          <p14:tracePt t="50101" x="2901950" y="4170363"/>
          <p14:tracePt t="50115" x="2894013" y="4170363"/>
          <p14:tracePt t="50132" x="2874963" y="4170363"/>
          <p14:tracePt t="50148" x="2847975" y="4170363"/>
          <p14:tracePt t="50165" x="2830513" y="4160838"/>
          <p14:tracePt t="50183" x="2795588" y="4152900"/>
          <p14:tracePt t="50198" x="2768600" y="4152900"/>
          <p14:tracePt t="50203" x="2759075" y="4143375"/>
          <p14:tracePt t="50216" x="2732088" y="4143375"/>
          <p14:tracePt t="50231" x="2687638" y="4133850"/>
          <p14:tracePt t="50248" x="2660650" y="4133850"/>
          <p14:tracePt t="50265" x="2633663" y="4133850"/>
          <p14:tracePt t="50282" x="2598738" y="4133850"/>
          <p14:tracePt t="50299" x="2571750" y="4133850"/>
          <p14:tracePt t="50315" x="2554288" y="4133850"/>
          <p14:tracePt t="50332" x="2536825" y="4133850"/>
          <p14:tracePt t="50348" x="2509838" y="4133850"/>
          <p14:tracePt t="50365" x="2490788" y="4133850"/>
          <p14:tracePt t="50382" x="2465388" y="4133850"/>
          <p14:tracePt t="50398" x="2446338" y="4143375"/>
          <p14:tracePt t="50415" x="2419350" y="4152900"/>
          <p14:tracePt t="50431" x="2411413" y="4160838"/>
          <p14:tracePt t="50449" x="2374900" y="4170363"/>
          <p14:tracePt t="50465" x="2357438" y="4179888"/>
          <p14:tracePt t="50482" x="2339975" y="4197350"/>
          <p14:tracePt t="50498" x="2312988" y="4205288"/>
          <p14:tracePt t="50515" x="2286000" y="4224338"/>
          <p14:tracePt t="50533" x="2268538" y="4251325"/>
          <p14:tracePt t="50548" x="2251075" y="4276725"/>
          <p14:tracePt t="50566" x="2232025" y="4313238"/>
          <p14:tracePt t="50581" x="2224088" y="4340225"/>
          <p14:tracePt t="50598" x="2214563" y="4367213"/>
          <p14:tracePt t="50614" x="2205038" y="4402138"/>
          <p14:tracePt t="50631" x="2205038" y="4411663"/>
          <p14:tracePt t="50648" x="2205038" y="4438650"/>
          <p14:tracePt t="50664" x="2205038" y="4456113"/>
          <p14:tracePt t="50681" x="2205038" y="4473575"/>
          <p14:tracePt t="50698" x="2205038" y="4483100"/>
          <p14:tracePt t="50714" x="2214563" y="4491038"/>
          <p14:tracePt t="50731" x="2224088" y="4518025"/>
          <p14:tracePt t="50748" x="2232025" y="4527550"/>
          <p14:tracePt t="50764" x="2251075" y="4537075"/>
          <p14:tracePt t="50781" x="2259013" y="4554538"/>
          <p14:tracePt t="50798" x="2286000" y="4572000"/>
          <p14:tracePt t="50814" x="2303463" y="4581525"/>
          <p14:tracePt t="50831" x="2339975" y="4598988"/>
          <p14:tracePt t="50847" x="2357438" y="4608513"/>
          <p14:tracePt t="50864" x="2374900" y="4616450"/>
          <p14:tracePt t="50881" x="2401888" y="4616450"/>
          <p14:tracePt t="50898" x="2411413" y="4616450"/>
          <p14:tracePt t="50914" x="2419350" y="4616450"/>
          <p14:tracePt t="50931" x="2428875" y="4616450"/>
          <p14:tracePt t="50948" x="2446338" y="4616450"/>
          <p14:tracePt t="50981" x="2455863" y="4616450"/>
          <p14:tracePt t="50998" x="2473325" y="4608513"/>
          <p14:tracePt t="51014" x="2473325" y="4598988"/>
          <p14:tracePt t="51031" x="2482850" y="4589463"/>
          <p14:tracePt t="51048" x="2482850" y="4581525"/>
          <p14:tracePt t="51065" x="2490788" y="4562475"/>
          <p14:tracePt t="51099" x="2500313" y="4545013"/>
          <p14:tracePt t="51115" x="2500313" y="4518025"/>
          <p14:tracePt t="51132" x="2500313" y="4500563"/>
          <p14:tracePt t="51148" x="2500313" y="4473575"/>
          <p14:tracePt t="51165" x="2500313" y="4456113"/>
          <p14:tracePt t="51182" x="2490788" y="4429125"/>
          <p14:tracePt t="51198" x="2482850" y="4411663"/>
          <p14:tracePt t="51215" x="2473325" y="4402138"/>
          <p14:tracePt t="51232" x="2465388" y="4384675"/>
          <p14:tracePt t="51248" x="2455863" y="4375150"/>
          <p14:tracePt t="51265" x="2438400" y="4348163"/>
          <p14:tracePt t="51282" x="2419350" y="4340225"/>
          <p14:tracePt t="51298" x="2401888" y="4330700"/>
          <p14:tracePt t="51315" x="2384425" y="4322763"/>
          <p14:tracePt t="51332" x="2366963" y="4303713"/>
          <p14:tracePt t="51348" x="2347913" y="4295775"/>
          <p14:tracePt t="51364" x="2330450" y="4286250"/>
          <p14:tracePt t="51381" x="2312988" y="4268788"/>
          <p14:tracePt t="51398" x="2295525" y="4259263"/>
          <p14:tracePt t="51414" x="2276475" y="4259263"/>
          <p14:tracePt t="51431" x="2268538" y="4251325"/>
          <p14:tracePt t="51448" x="2259013" y="4251325"/>
          <p14:tracePt t="51465" x="2241550" y="4251325"/>
          <p14:tracePt t="51482" x="2232025" y="4251325"/>
          <p14:tracePt t="51498" x="2224088" y="4251325"/>
          <p14:tracePt t="51515" x="2205038" y="4251325"/>
          <p14:tracePt t="51531" x="2197100" y="4251325"/>
          <p14:tracePt t="51548" x="2179638" y="4251325"/>
          <p14:tracePt t="51565" x="2170113" y="4251325"/>
          <p14:tracePt t="51581" x="2160588" y="4241800"/>
          <p14:tracePt t="51599" x="2152650" y="4241800"/>
          <p14:tracePt t="51631" x="2143125" y="4241800"/>
          <p14:tracePt t="51649" x="2133600" y="4241800"/>
          <p14:tracePt t="51731" x="2133600" y="4232275"/>
          <p14:tracePt t="51970" x="2143125" y="4232275"/>
          <p14:tracePt t="51977" x="2152650" y="4232275"/>
          <p14:tracePt t="51984" x="2152650" y="4241800"/>
          <p14:tracePt t="51998" x="2170113" y="4251325"/>
          <p14:tracePt t="52015" x="2179638" y="4259263"/>
          <p14:tracePt t="52031" x="2205038" y="4268788"/>
          <p14:tracePt t="52048" x="2214563" y="4276725"/>
          <p14:tracePt t="52065" x="2232025" y="4286250"/>
          <p14:tracePt t="52082" x="2241550" y="4286250"/>
          <p14:tracePt t="52099" x="2251075" y="4295775"/>
          <p14:tracePt t="52134" x="2259013" y="4295775"/>
          <p14:tracePt t="52161" x="2268538" y="4295775"/>
          <p14:tracePt t="52175" x="2276475" y="4295775"/>
          <p14:tracePt t="52250" x="2286000" y="4295775"/>
          <p14:tracePt t="52374" x="2295525" y="4295775"/>
          <p14:tracePt t="53086" x="2286000" y="4295775"/>
          <p14:tracePt t="53100" x="2276475" y="4295775"/>
          <p14:tracePt t="53106" x="2268538" y="4295775"/>
          <p14:tracePt t="53115" x="2259013" y="4295775"/>
          <p14:tracePt t="53133" x="2241550" y="4295775"/>
          <p14:tracePt t="53148" x="2232025" y="4295775"/>
          <p14:tracePt t="53165" x="2224088" y="4295775"/>
          <p14:tracePt t="53181" x="2205038" y="4303713"/>
          <p14:tracePt t="53198" x="2197100" y="4313238"/>
          <p14:tracePt t="53215" x="2179638" y="4313238"/>
          <p14:tracePt t="53231" x="2170113" y="4322763"/>
          <p14:tracePt t="53249" x="2152650" y="4330700"/>
          <p14:tracePt t="53283" x="2133600" y="4340225"/>
          <p14:tracePt t="53298" x="2125663" y="4348163"/>
          <p14:tracePt t="53315" x="2108200" y="4348163"/>
          <p14:tracePt t="53331" x="2108200" y="4357688"/>
          <p14:tracePt t="53348" x="2098675" y="4357688"/>
          <p14:tracePt t="53428" x="2098675" y="4348163"/>
          <p14:tracePt t="53442" x="2098675" y="4340225"/>
          <p14:tracePt t="53463" x="2108200" y="4340225"/>
          <p14:tracePt t="53469" x="2108200" y="4330700"/>
          <p14:tracePt t="53482" x="2116138" y="4330700"/>
          <p14:tracePt t="53499" x="2116138" y="4322763"/>
          <p14:tracePt t="53515" x="2125663" y="4322763"/>
          <p14:tracePt t="53531" x="2125663" y="4313238"/>
          <p14:tracePt t="53548" x="2133600" y="4303713"/>
          <p14:tracePt t="53582" x="2143125" y="4303713"/>
          <p14:tracePt t="53606" x="2152650" y="4303713"/>
          <p14:tracePt t="53640" x="2160588" y="4303713"/>
          <p14:tracePt t="53654" x="2160588" y="4295775"/>
          <p14:tracePt t="53681" x="2170113" y="4295775"/>
          <p14:tracePt t="53729" x="2179638" y="4295775"/>
          <p14:tracePt t="53743" x="2187575" y="4295775"/>
          <p14:tracePt t="53770" x="2187575" y="4286250"/>
          <p14:tracePt t="53805" x="2197100" y="4286250"/>
          <p14:tracePt t="53850" x="2205038" y="4286250"/>
          <p14:tracePt t="62853" x="2205038" y="4313238"/>
          <p14:tracePt t="62859" x="2205038" y="4330700"/>
          <p14:tracePt t="62866" x="2197100" y="4340225"/>
          <p14:tracePt t="62881" x="2197100" y="4375150"/>
          <p14:tracePt t="62898" x="2187575" y="4411663"/>
          <p14:tracePt t="62914" x="2187575" y="4456113"/>
          <p14:tracePt t="62931" x="2179638" y="4465638"/>
          <p14:tracePt t="62948" x="2170113" y="4491038"/>
          <p14:tracePt t="62964" x="2170113" y="4510088"/>
          <p14:tracePt t="62982" x="2160588" y="4537075"/>
          <p14:tracePt t="62998" x="2152650" y="4554538"/>
          <p14:tracePt t="63015" x="2152650" y="4572000"/>
          <p14:tracePt t="63031" x="2143125" y="4581525"/>
          <p14:tracePt t="63048" x="2143125" y="4589463"/>
          <p14:tracePt t="63065" x="2143125" y="4598988"/>
          <p14:tracePt t="63081" x="2143125" y="4608513"/>
          <p14:tracePt t="63183" x="2143125" y="4616450"/>
          <p14:tracePt t="63224" x="2133600" y="4616450"/>
          <p14:tracePt t="63237" x="2133600" y="4625975"/>
          <p14:tracePt t="63252" x="2125663" y="4633913"/>
          <p14:tracePt t="63259" x="2116138" y="4643438"/>
          <p14:tracePt t="63267" x="2108200" y="4652963"/>
          <p14:tracePt t="63282" x="2098675" y="4660900"/>
          <p14:tracePt t="63298" x="2081213" y="4679950"/>
          <p14:tracePt t="63315" x="2081213" y="4687888"/>
          <p14:tracePt t="63332" x="2071688" y="4697413"/>
          <p14:tracePt t="63348" x="2062163" y="4705350"/>
          <p14:tracePt t="63367" x="2062163" y="4714875"/>
          <p14:tracePt t="63517" x="2071688" y="4714875"/>
          <p14:tracePt t="63586" x="2071688" y="4705350"/>
          <p14:tracePt t="63743" x="2071688" y="4697413"/>
          <p14:tracePt t="63750" x="2081213" y="4697413"/>
          <p14:tracePt t="63798" x="2089150" y="4697413"/>
          <p14:tracePt t="63804" x="2089150" y="4687888"/>
          <p14:tracePt t="63838" x="2098675" y="4687888"/>
          <p14:tracePt t="63852" x="2108200" y="4679950"/>
          <p14:tracePt t="63893" x="2116138" y="4679950"/>
          <p14:tracePt t="63900" x="2116138" y="4670425"/>
          <p14:tracePt t="63955" x="2125663" y="4670425"/>
          <p14:tracePt t="63962" x="2125663" y="4660900"/>
          <p14:tracePt t="64181" x="2125663" y="4652963"/>
          <p14:tracePt t="66455" x="2125663" y="4660900"/>
          <p14:tracePt t="66469" x="2116138" y="4660900"/>
          <p14:tracePt t="66482" x="2116138" y="4670425"/>
          <p14:tracePt t="66502" x="2108200" y="4670425"/>
          <p14:tracePt t="66517" x="2098675" y="4670425"/>
          <p14:tracePt t="67029" x="2108200" y="4670425"/>
          <p14:tracePt t="67131" x="2108200" y="4660900"/>
          <p14:tracePt t="67213" x="2116138" y="4660900"/>
          <p14:tracePt t="67241" x="2116138" y="4652963"/>
          <p14:tracePt t="68734" x="2125663" y="4643438"/>
          <p14:tracePt t="68754" x="2125663" y="4633913"/>
          <p14:tracePt t="68761" x="2133600" y="4633913"/>
          <p14:tracePt t="68775" x="2133600" y="4625975"/>
          <p14:tracePt t="68782" x="2143125" y="4625975"/>
          <p14:tracePt t="68798" x="2143125" y="4616450"/>
          <p14:tracePt t="68815" x="2152650" y="4616450"/>
          <p14:tracePt t="68831" x="2152650" y="4608513"/>
          <p14:tracePt t="68855" x="2160588" y="4598988"/>
          <p14:tracePt t="69391" x="2160588" y="4589463"/>
          <p14:tracePt t="69405" x="2170113" y="4589463"/>
          <p14:tracePt t="69418" x="2170113" y="4581525"/>
          <p14:tracePt t="69425" x="2170113" y="4572000"/>
          <p14:tracePt t="69432" x="2170113" y="4562475"/>
          <p14:tracePt t="69448" x="2170113" y="4554538"/>
          <p14:tracePt t="69465" x="2170113" y="4537075"/>
          <p14:tracePt t="69481" x="2170113" y="4527550"/>
          <p14:tracePt t="69498" x="2170113" y="4518025"/>
          <p14:tracePt t="69515" x="2170113" y="4500563"/>
          <p14:tracePt t="69531" x="2170113" y="4483100"/>
          <p14:tracePt t="69548" x="2170113" y="4465638"/>
          <p14:tracePt t="69565" x="2170113" y="4456113"/>
          <p14:tracePt t="69582" x="2170113" y="4446588"/>
          <p14:tracePt t="69598" x="2170113" y="4438650"/>
          <p14:tracePt t="69616" x="2170113" y="4429125"/>
          <p14:tracePt t="69632" x="2170113" y="4419600"/>
          <p14:tracePt t="69648" x="2170113" y="4411663"/>
          <p14:tracePt t="69665" x="2170113" y="4402138"/>
          <p14:tracePt t="69682" x="2170113" y="4394200"/>
          <p14:tracePt t="69713" x="2170113" y="4384675"/>
          <p14:tracePt t="69726" x="2170113" y="4375150"/>
          <p14:tracePt t="69781" x="2170113" y="4367213"/>
          <p14:tracePt t="70615" x="2170113" y="4357688"/>
          <p14:tracePt t="70629" x="2170113" y="4340225"/>
          <p14:tracePt t="70642" x="2170113" y="4330700"/>
          <p14:tracePt t="70656" x="2170113" y="4313238"/>
          <p14:tracePt t="70670" x="2170113" y="4303713"/>
          <p14:tracePt t="70681" x="2179638" y="4303713"/>
          <p14:tracePt t="70698" x="2179638" y="4286250"/>
          <p14:tracePt t="70714" x="2179638" y="4276725"/>
          <p14:tracePt t="71021" x="2170113" y="4276725"/>
          <p14:tracePt t="71054" x="2160588" y="4276725"/>
          <p14:tracePt t="71082" x="2152650" y="4276725"/>
          <p14:tracePt t="71109" x="2143125" y="4286250"/>
          <p14:tracePt t="71123" x="2133600" y="4286250"/>
          <p14:tracePt t="71130" x="2133600" y="4295775"/>
          <p14:tracePt t="71157" x="2125663" y="4295775"/>
          <p14:tracePt t="71459" x="2125663" y="4303713"/>
          <p14:tracePt t="71507" x="2116138" y="4303713"/>
          <p14:tracePt t="71540" x="2116138" y="4313238"/>
          <p14:tracePt t="71582" x="2116138" y="4322763"/>
          <p14:tracePt t="71643" x="2116138" y="4330700"/>
          <p14:tracePt t="71712" x="2116138" y="4340225"/>
          <p14:tracePt t="71739" x="2116138" y="4357688"/>
          <p14:tracePt t="71753" x="2116138" y="4367213"/>
          <p14:tracePt t="71767" x="2116138" y="4375150"/>
          <p14:tracePt t="71773" x="2116138" y="4384675"/>
          <p14:tracePt t="71904" x="2116138" y="4394200"/>
          <p14:tracePt t="71906" x="2116138" y="4411663"/>
          <p14:tracePt t="71915" x="2125663" y="4419600"/>
          <p14:tracePt t="71931" x="2125663" y="4438650"/>
          <p14:tracePt t="71948" x="2125663" y="4456113"/>
          <p14:tracePt t="71964" x="2133600" y="4465638"/>
          <p14:tracePt t="71981" x="2133600" y="4473575"/>
          <p14:tracePt t="71999" x="2133600" y="4483100"/>
          <p14:tracePt t="72015" x="2133600" y="4491038"/>
          <p14:tracePt t="72032" x="2133600" y="4500563"/>
          <p14:tracePt t="72065" x="2133600" y="4510088"/>
          <p14:tracePt t="72081" x="2133600" y="4518025"/>
          <p14:tracePt t="72098" x="2133600" y="4527550"/>
          <p14:tracePt t="72115" x="2133600" y="4545013"/>
          <p14:tracePt t="72131" x="2133600" y="4562475"/>
          <p14:tracePt t="72149" x="2133600" y="4581525"/>
          <p14:tracePt t="72165" x="2133600" y="4589463"/>
          <p14:tracePt t="72182" x="2133600" y="4598988"/>
          <p14:tracePt t="72215" x="2133600" y="4608513"/>
          <p14:tracePt t="72232" x="2133600" y="4616450"/>
          <p14:tracePt t="72259" x="2133600" y="4625975"/>
          <p14:tracePt t="72300" x="2133600" y="4633913"/>
          <p14:tracePt t="75865" x="2133600" y="4625975"/>
          <p14:tracePt t="75885" x="2133600" y="4616450"/>
          <p14:tracePt t="75892" x="2133600" y="4608513"/>
          <p14:tracePt t="75913" x="2133600" y="4598988"/>
          <p14:tracePt t="75927" x="2143125" y="4598988"/>
          <p14:tracePt t="75940" x="2143125" y="4589463"/>
          <p14:tracePt t="75962" x="2143125" y="4581525"/>
          <p14:tracePt t="75970" x="2143125" y="4572000"/>
          <p14:tracePt t="75997" x="2152650" y="4572000"/>
          <p14:tracePt t="76004" x="2152650" y="4562475"/>
          <p14:tracePt t="76038" x="2152650" y="4554538"/>
          <p14:tracePt t="76072" x="2160588" y="4554538"/>
          <p14:tracePt t="76099" x="2160588" y="4545013"/>
          <p14:tracePt t="76216" x="2160588" y="4537075"/>
          <p14:tracePt t="79631" x="2152650" y="4537075"/>
          <p14:tracePt t="79679" x="2152650" y="4527550"/>
          <p14:tracePt t="79706" x="2152650" y="4518025"/>
          <p14:tracePt t="79740" x="2152650" y="4510088"/>
          <p14:tracePt t="79754" x="2152650" y="4500563"/>
          <p14:tracePt t="79788" x="2152650" y="4491038"/>
          <p14:tracePt t="79808" x="2152650" y="4483100"/>
          <p14:tracePt t="79834" x="2152650" y="4473575"/>
          <p14:tracePt t="79855" x="2152650" y="4465638"/>
          <p14:tracePt t="79876" x="2152650" y="4456113"/>
          <p14:tracePt t="79889" x="2152650" y="4446588"/>
          <p14:tracePt t="79918" x="2152650" y="4438650"/>
          <p14:tracePt t="79931" x="2152650" y="4429125"/>
          <p14:tracePt t="80322" x="2143125" y="4429125"/>
          <p14:tracePt t="80336" x="2133600" y="4429125"/>
          <p14:tracePt t="80357" x="2125663" y="4429125"/>
          <p14:tracePt t="80370" x="2116138" y="4429125"/>
          <p14:tracePt t="80391" x="2098675" y="4429125"/>
          <p14:tracePt t="80405" x="2089150" y="4429125"/>
          <p14:tracePt t="80412" x="2081213" y="4429125"/>
          <p14:tracePt t="80418" x="2071688" y="4429125"/>
          <p14:tracePt t="80431" x="2062163" y="4438650"/>
          <p14:tracePt t="80448" x="2054225" y="4438650"/>
          <p14:tracePt t="80465" x="2036763" y="4438650"/>
          <p14:tracePt t="80482" x="2027238" y="4438650"/>
          <p14:tracePt t="80498" x="2017713" y="4438650"/>
          <p14:tracePt t="80515" x="2000250" y="4438650"/>
          <p14:tracePt t="80532" x="1990725" y="4438650"/>
          <p14:tracePt t="80548" x="1982788" y="4438650"/>
          <p14:tracePt t="80565" x="1982788" y="4429125"/>
          <p14:tracePt t="80581" x="1965325" y="4419600"/>
          <p14:tracePt t="80598" x="1965325" y="4411663"/>
          <p14:tracePt t="80614" x="1955800" y="4394200"/>
          <p14:tracePt t="80631" x="1946275" y="4375150"/>
          <p14:tracePt t="80648" x="1946275" y="4367213"/>
          <p14:tracePt t="80664" x="1938338" y="4330700"/>
          <p14:tracePt t="80681" x="1928813" y="4322763"/>
          <p14:tracePt t="80698" x="1928813" y="4303713"/>
          <p14:tracePt t="80714" x="1919288" y="4276725"/>
          <p14:tracePt t="80731" x="1919288" y="4268788"/>
          <p14:tracePt t="80748" x="1911350" y="4259263"/>
          <p14:tracePt t="80766" x="1911350" y="4251325"/>
          <p14:tracePt t="80786" x="1911350" y="4241800"/>
          <p14:tracePt t="81042" x="1911350" y="4251325"/>
          <p14:tracePt t="81068" x="1919288" y="4259263"/>
          <p14:tracePt t="81103" x="1928813" y="4268788"/>
          <p14:tracePt t="81117" x="1938338" y="4268788"/>
          <p14:tracePt t="81138" x="1938338" y="4276725"/>
          <p14:tracePt t="81151" x="1946275" y="4286250"/>
          <p14:tracePt t="81178" x="1955800" y="4286250"/>
          <p14:tracePt t="81185" x="1955800" y="4295775"/>
          <p14:tracePt t="81212" x="1965325" y="4295775"/>
          <p14:tracePt t="81219" x="1973263" y="4303713"/>
          <p14:tracePt t="81241" x="1982788" y="4303713"/>
          <p14:tracePt t="81248" x="1982788" y="4313238"/>
          <p14:tracePt t="81266" x="2000250" y="4322763"/>
          <p14:tracePt t="81298" x="2017713" y="4330700"/>
          <p14:tracePt t="81315" x="2027238" y="4330700"/>
          <p14:tracePt t="81331" x="2036763" y="4330700"/>
          <p14:tracePt t="81351" x="2054225" y="4340225"/>
          <p14:tracePt t="81365" x="2062163" y="4340225"/>
          <p14:tracePt t="81398" x="2071688" y="4340225"/>
          <p14:tracePt t="81417" x="2081213" y="4340225"/>
          <p14:tracePt t="81432" x="2089150" y="4340225"/>
          <p14:tracePt t="81448" x="2098675" y="4340225"/>
          <p14:tracePt t="81465" x="2108200" y="4340225"/>
          <p14:tracePt t="81482" x="2116138" y="4330700"/>
          <p14:tracePt t="81499" x="2133600" y="4330700"/>
          <p14:tracePt t="81515" x="2143125" y="4330700"/>
          <p14:tracePt t="81533" x="2152650" y="4330700"/>
          <p14:tracePt t="81548" x="2160588" y="4330700"/>
          <p14:tracePt t="81565" x="2160588" y="4322763"/>
          <p14:tracePt t="81582" x="2170113" y="4322763"/>
          <p14:tracePt t="81598" x="2170113" y="4313238"/>
          <p14:tracePt t="81615" x="2179638" y="4303713"/>
          <p14:tracePt t="81649" x="2179638" y="4295775"/>
          <p14:tracePt t="81665" x="2170113" y="4295775"/>
          <p14:tracePt t="81681" x="2152650" y="4286250"/>
          <p14:tracePt t="81698" x="2143125" y="4276725"/>
          <p14:tracePt t="81715" x="2133600" y="4276725"/>
          <p14:tracePt t="81732" x="2133600" y="4268788"/>
          <p14:tracePt t="81748" x="2108200" y="4268788"/>
          <p14:tracePt t="81766" x="2089150" y="4268788"/>
          <p14:tracePt t="81781" x="2081213" y="4268788"/>
          <p14:tracePt t="81799" x="2071688" y="4259263"/>
          <p14:tracePt t="81814" x="2054225" y="4259263"/>
          <p14:tracePt t="81831" x="2044700" y="4251325"/>
          <p14:tracePt t="81847" x="2036763" y="4251325"/>
          <p14:tracePt t="81864" x="2017713" y="4251325"/>
          <p14:tracePt t="81881" x="2009775" y="4251325"/>
          <p14:tracePt t="81898" x="2000250" y="4251325"/>
          <p14:tracePt t="81914" x="1990725" y="4251325"/>
          <p14:tracePt t="81948" x="1982788" y="4251325"/>
          <p14:tracePt t="81984" x="1990725" y="4251325"/>
          <p14:tracePt t="81999" x="2000250" y="4251325"/>
          <p14:tracePt t="82012" x="2009775" y="4251325"/>
          <p14:tracePt t="82034" x="2017713" y="4251325"/>
          <p14:tracePt t="82040" x="2027238" y="4251325"/>
          <p14:tracePt t="82054" x="2036763" y="4251325"/>
          <p14:tracePt t="82068" x="2044700" y="4251325"/>
          <p14:tracePt t="82088" x="2054225" y="4251325"/>
          <p14:tracePt t="82098" x="2062163" y="4251325"/>
          <p14:tracePt t="82115" x="2071688" y="4251325"/>
          <p14:tracePt t="82131" x="2081213" y="4251325"/>
          <p14:tracePt t="82149" x="2098675" y="4251325"/>
          <p14:tracePt t="82165" x="2108200" y="4251325"/>
          <p14:tracePt t="82182" x="2116138" y="4251325"/>
          <p14:tracePt t="82198" x="2152650" y="4251325"/>
          <p14:tracePt t="82215" x="2170113" y="4251325"/>
          <p14:tracePt t="82231" x="2205038" y="4259263"/>
          <p14:tracePt t="82248" x="2224088" y="4259263"/>
          <p14:tracePt t="82266" x="2241550" y="4259263"/>
          <p14:tracePt t="82282" x="2259013" y="4259263"/>
          <p14:tracePt t="82300" x="2276475" y="4268788"/>
          <p14:tracePt t="82315" x="2295525" y="4268788"/>
          <p14:tracePt t="82332" x="2303463" y="4268788"/>
          <p14:tracePt t="82348" x="2322513" y="4268788"/>
          <p14:tracePt t="82365" x="2330450" y="4268788"/>
          <p14:tracePt t="82382" x="2339975" y="4268788"/>
          <p14:tracePt t="82398" x="2357438" y="4268788"/>
          <p14:tracePt t="82416" x="2384425" y="4268788"/>
          <p14:tracePt t="82431" x="2393950" y="4268788"/>
          <p14:tracePt t="82448" x="2401888" y="4268788"/>
          <p14:tracePt t="82465" x="2419350" y="4268788"/>
          <p14:tracePt t="82482" x="2428875" y="4268788"/>
          <p14:tracePt t="82498" x="2428875" y="4259263"/>
          <p14:tracePt t="82515" x="2438400" y="4259263"/>
          <p14:tracePt t="82532" x="2455863" y="4259263"/>
          <p14:tracePt t="82548" x="2465388" y="4259263"/>
          <p14:tracePt t="82581" x="2473325" y="4259263"/>
          <p14:tracePt t="82598" x="2473325" y="4251325"/>
          <p14:tracePt t="82615" x="2482850" y="4251325"/>
          <p14:tracePt t="82895" x="2473325" y="4251325"/>
          <p14:tracePt t="82915" x="2473325" y="4259263"/>
          <p14:tracePt t="82922" x="2465388" y="4259263"/>
          <p14:tracePt t="82943" x="2465388" y="4268788"/>
          <p14:tracePt t="82950" x="2455863" y="4268788"/>
          <p14:tracePt t="82964" x="2446338" y="4276725"/>
          <p14:tracePt t="82981" x="2438400" y="4286250"/>
          <p14:tracePt t="82999" x="2428875" y="4295775"/>
          <p14:tracePt t="83014" x="2419350" y="4303713"/>
          <p14:tracePt t="83031" x="2401888" y="4322763"/>
          <p14:tracePt t="83048" x="2393950" y="4322763"/>
          <p14:tracePt t="83066" x="2374900" y="4340225"/>
          <p14:tracePt t="83081" x="2366963" y="4348163"/>
          <p14:tracePt t="83098" x="2347913" y="4357688"/>
          <p14:tracePt t="83115" x="2322513" y="4375150"/>
          <p14:tracePt t="83132" x="2286000" y="4384675"/>
          <p14:tracePt t="83149" x="2251075" y="4402138"/>
          <p14:tracePt t="83165" x="2224088" y="4411663"/>
          <p14:tracePt t="83183" x="2205038" y="4429125"/>
          <p14:tracePt t="83198" x="2179638" y="4446588"/>
          <p14:tracePt t="83215" x="2160588" y="4456113"/>
          <p14:tracePt t="83232" x="2125663" y="4473575"/>
          <p14:tracePt t="83248" x="2108200" y="4483100"/>
          <p14:tracePt t="83265" x="2098675" y="4491038"/>
          <p14:tracePt t="83281" x="2089150" y="4491038"/>
          <p14:tracePt t="83301" x="2081213" y="4500563"/>
          <p14:tracePt t="83315" x="2071688" y="4500563"/>
          <p14:tracePt t="83417" x="2071688" y="4510088"/>
          <p14:tracePt t="83536" x="2081213" y="4510088"/>
          <p14:tracePt t="83567" x="2089150" y="4510088"/>
          <p14:tracePt t="83832" x="2098675" y="4510088"/>
          <p14:tracePt t="83922" x="2108200" y="4510088"/>
          <p14:tracePt t="83990" x="2116138" y="4510088"/>
          <p14:tracePt t="84094" x="2125663" y="4510088"/>
          <p14:tracePt t="88064" x="2170113" y="4510088"/>
          <p14:tracePt t="88071" x="2232025" y="4510088"/>
          <p14:tracePt t="88081" x="2268538" y="4510088"/>
          <p14:tracePt t="88098" x="2428875" y="4518025"/>
          <p14:tracePt t="88115" x="2500313" y="4518025"/>
          <p14:tracePt t="88133" x="2633663" y="4510088"/>
          <p14:tracePt t="88148" x="2724150" y="4510088"/>
          <p14:tracePt t="88166" x="2822575" y="4500563"/>
          <p14:tracePt t="88181" x="2874963" y="4491038"/>
          <p14:tracePt t="88198" x="2911475" y="4483100"/>
          <p14:tracePt t="88215" x="2946400" y="4483100"/>
          <p14:tracePt t="88231" x="2965450" y="4483100"/>
          <p14:tracePt t="88248" x="2990850" y="4483100"/>
          <p14:tracePt t="88265" x="3000375" y="4483100"/>
          <p14:tracePt t="88282" x="3017838" y="4473575"/>
          <p14:tracePt t="88304" x="3027363" y="4473575"/>
          <p14:tracePt t="88338" x="3036888" y="4473575"/>
          <p14:tracePt t="88352" x="3044825" y="4473575"/>
          <p14:tracePt t="88373" x="3054350" y="4473575"/>
          <p14:tracePt t="88385" x="3062288" y="4473575"/>
          <p14:tracePt t="88399" x="3071813" y="4473575"/>
          <p14:tracePt t="88406" x="3081338" y="4473575"/>
          <p14:tracePt t="88414" x="3089275" y="4473575"/>
          <p14:tracePt t="88431" x="3098800" y="4473575"/>
          <p14:tracePt t="88448" x="3116263" y="4473575"/>
          <p14:tracePt t="88465" x="3133725" y="4483100"/>
          <p14:tracePt t="88481" x="3143250" y="4491038"/>
          <p14:tracePt t="88515" x="3152775" y="4491038"/>
          <p14:tracePt t="88531" x="3160713" y="4491038"/>
          <p14:tracePt t="88563" x="3170238" y="4491038"/>
          <p14:tracePt t="88577" x="3179763" y="4491038"/>
          <p14:tracePt t="88591" x="3179763" y="4500563"/>
          <p14:tracePt t="88598" x="3187700" y="4500563"/>
          <p14:tracePt t="88614" x="3197225" y="4500563"/>
          <p14:tracePt t="88631" x="3214688" y="4500563"/>
          <p14:tracePt t="88647" x="3232150" y="4500563"/>
          <p14:tracePt t="88664" x="3251200" y="4500563"/>
          <p14:tracePt t="88681" x="3286125" y="4500563"/>
          <p14:tracePt t="88698" x="3295650" y="4500563"/>
          <p14:tracePt t="88714" x="3313113" y="4500563"/>
          <p14:tracePt t="88731" x="3322638" y="4500563"/>
          <p14:tracePt t="88748" x="3330575" y="4500563"/>
          <p14:tracePt t="88782" x="3340100" y="4500563"/>
          <p14:tracePt t="88798" x="3348038" y="4500563"/>
          <p14:tracePt t="88814" x="3357563" y="4500563"/>
          <p14:tracePt t="88836" x="3367088" y="4500563"/>
          <p14:tracePt t="88850" x="3375025" y="4500563"/>
          <p14:tracePt t="88870" x="3394075" y="4491038"/>
          <p14:tracePt t="88881" x="3394075" y="4483100"/>
          <p14:tracePt t="88897" x="3429000" y="4456113"/>
          <p14:tracePt t="88914" x="3455988" y="4419600"/>
          <p14:tracePt t="88931" x="3473450" y="4394200"/>
          <p14:tracePt t="88948" x="3500438" y="4357688"/>
          <p14:tracePt t="88965" x="3509963" y="4330700"/>
          <p14:tracePt t="88981" x="3527425" y="4303713"/>
          <p14:tracePt t="88998" x="3536950" y="4295775"/>
          <p14:tracePt t="89015" x="3544888" y="4276725"/>
          <p14:tracePt t="89031" x="3554413" y="4259263"/>
          <p14:tracePt t="89049" x="3554413" y="4241800"/>
          <p14:tracePt t="89065" x="3562350" y="4232275"/>
          <p14:tracePt t="89081" x="3562350" y="4224338"/>
          <p14:tracePt t="89098" x="3562350" y="4214813"/>
          <p14:tracePt t="89115" x="3562350" y="4205288"/>
          <p14:tracePt t="89132" x="3562350" y="4197350"/>
          <p14:tracePt t="89148" x="3562350" y="4187825"/>
          <p14:tracePt t="89165" x="3562350" y="4179888"/>
          <p14:tracePt t="89379" x="3581400" y="4179888"/>
          <p14:tracePt t="89385" x="3589338" y="4179888"/>
          <p14:tracePt t="89399" x="3608388" y="4197350"/>
          <p14:tracePt t="89415" x="3633788" y="4205288"/>
          <p14:tracePt t="89433" x="3660775" y="4224338"/>
          <p14:tracePt t="89448" x="3679825" y="4232275"/>
          <p14:tracePt t="89465" x="3687763" y="4241800"/>
          <p14:tracePt t="89482" x="3705225" y="4259263"/>
          <p14:tracePt t="89498" x="3724275" y="4268788"/>
          <p14:tracePt t="89515" x="3732213" y="4268788"/>
          <p14:tracePt t="89532" x="3732213" y="4276725"/>
          <p14:tracePt t="89549" x="3741738" y="4276725"/>
          <p14:tracePt t="89673" x="3751263" y="4276725"/>
          <p14:tracePt t="89707" x="3751263" y="4286250"/>
          <p14:tracePt t="89714" x="3759200" y="4286250"/>
          <p14:tracePt t="89748" x="3768725" y="4286250"/>
          <p14:tracePt t="89784" x="3776663" y="4286250"/>
          <p14:tracePt t="89829" x="3786188" y="4286250"/>
          <p14:tracePt t="89891" x="3795713" y="4286250"/>
          <p14:tracePt t="89918" x="3803650" y="4286250"/>
          <p14:tracePt t="89925" x="3803650" y="4276725"/>
          <p14:tracePt t="89932" x="3803650" y="4268788"/>
          <p14:tracePt t="89948" x="3822700" y="4241800"/>
          <p14:tracePt t="89964" x="3830638" y="4205288"/>
          <p14:tracePt t="89981" x="3840163" y="4152900"/>
          <p14:tracePt t="89998" x="3857625" y="4133850"/>
          <p14:tracePt t="90014" x="3857625" y="4108450"/>
          <p14:tracePt t="90031" x="3857625" y="4098925"/>
          <p14:tracePt t="90048" x="3857625" y="4081463"/>
          <p14:tracePt t="90064" x="3857625" y="4054475"/>
          <p14:tracePt t="90098" x="3857625" y="4037013"/>
          <p14:tracePt t="90131" x="3857625" y="4027488"/>
          <p14:tracePt t="90148" x="3857625" y="4017963"/>
          <p14:tracePt t="90165" x="3857625" y="4010025"/>
          <p14:tracePt t="90199" x="3857625" y="4000500"/>
          <p14:tracePt t="90234" x="3857625" y="3990975"/>
          <p14:tracePt t="90247" x="3857625" y="3983038"/>
          <p14:tracePt t="90459" x="3857625" y="3990975"/>
          <p14:tracePt t="90480" x="3857625" y="4000500"/>
          <p14:tracePt t="90493" x="3867150" y="4000500"/>
          <p14:tracePt t="90500" x="3867150" y="4010025"/>
          <p14:tracePt t="90528" x="3875088" y="4010025"/>
          <p14:tracePt t="90535" x="3875088" y="4017963"/>
          <p14:tracePt t="90547" x="3884613" y="4027488"/>
          <p14:tracePt t="90581" x="3894138" y="4037013"/>
          <p14:tracePt t="90597" x="3894138" y="4044950"/>
          <p14:tracePt t="90614" x="3894138" y="4062413"/>
          <p14:tracePt t="90631" x="3902075" y="4081463"/>
          <p14:tracePt t="90648" x="3911600" y="4108450"/>
          <p14:tracePt t="90664" x="3919538" y="4133850"/>
          <p14:tracePt t="90681" x="3919538" y="4143375"/>
          <p14:tracePt t="90698" x="3919538" y="4160838"/>
          <p14:tracePt t="90714" x="3919538" y="4170363"/>
          <p14:tracePt t="90731" x="3919538" y="4179888"/>
          <p14:tracePt t="90748" x="3929063" y="4197350"/>
          <p14:tracePt t="90764" x="3929063" y="4205288"/>
          <p14:tracePt t="90781" x="3929063" y="4214813"/>
          <p14:tracePt t="90798" x="3938588" y="4224338"/>
          <p14:tracePt t="90814" x="3938588" y="4241800"/>
          <p14:tracePt t="90831" x="3938588" y="4251325"/>
          <p14:tracePt t="90848" x="3938588" y="4268788"/>
          <p14:tracePt t="90864" x="3938588" y="4286250"/>
          <p14:tracePt t="90881" x="3938588" y="4303713"/>
          <p14:tracePt t="90898" x="3938588" y="4330700"/>
          <p14:tracePt t="90914" x="3929063" y="4357688"/>
          <p14:tracePt t="90931" x="3911600" y="4411663"/>
          <p14:tracePt t="90948" x="3902075" y="4446588"/>
          <p14:tracePt t="90964" x="3875088" y="4483100"/>
          <p14:tracePt t="90981" x="3840163" y="4572000"/>
          <p14:tracePt t="90998" x="3822700" y="4625975"/>
          <p14:tracePt t="91014" x="3803650" y="4687888"/>
          <p14:tracePt t="91031" x="3795713" y="4705350"/>
          <p14:tracePt t="91048" x="3776663" y="4724400"/>
          <p14:tracePt t="91064" x="3776663" y="4732338"/>
          <p14:tracePt t="91081" x="3768725" y="4741863"/>
          <p14:tracePt t="91114" x="3759200" y="4741863"/>
          <p14:tracePt t="91131" x="3751263" y="4741863"/>
          <p14:tracePt t="91150" x="3741738" y="4741863"/>
          <p14:tracePt t="91185" x="3732213" y="4741863"/>
          <p14:tracePt t="91199" x="3724275" y="4741863"/>
          <p14:tracePt t="91205" x="3714750" y="4741863"/>
          <p14:tracePt t="91219" x="3705225" y="4732338"/>
          <p14:tracePt t="91233" x="3697288" y="4724400"/>
          <p14:tracePt t="91248" x="3679825" y="4724400"/>
          <p14:tracePt t="91264" x="3670300" y="4714875"/>
          <p14:tracePt t="91281" x="3633788" y="4705350"/>
          <p14:tracePt t="91298" x="3616325" y="4697413"/>
          <p14:tracePt t="91314" x="3581400" y="4697413"/>
          <p14:tracePt t="91331" x="3554413" y="4687888"/>
          <p14:tracePt t="91349" x="3509963" y="4687888"/>
          <p14:tracePt t="91364" x="3490913" y="4687888"/>
          <p14:tracePt t="91381" x="3465513" y="4679950"/>
          <p14:tracePt t="91398" x="3438525" y="4679950"/>
          <p14:tracePt t="91414" x="3429000" y="4679950"/>
          <p14:tracePt t="91431" x="3411538" y="4679950"/>
          <p14:tracePt t="91448" x="3402013" y="4679950"/>
          <p14:tracePt t="91464" x="3394075" y="4679950"/>
          <p14:tracePt t="91481" x="3384550" y="4670425"/>
          <p14:tracePt t="91514" x="3384550" y="4660900"/>
          <p14:tracePt t="91531" x="3384550" y="4652963"/>
          <p14:tracePt t="91548" x="3384550" y="4643438"/>
          <p14:tracePt t="91564" x="3394075" y="4633913"/>
          <p14:tracePt t="91581" x="3394075" y="4616450"/>
          <p14:tracePt t="91598" x="3402013" y="4616450"/>
          <p14:tracePt t="91631" x="3411538" y="4608513"/>
          <p14:tracePt t="91648" x="3419475" y="4608513"/>
          <p14:tracePt t="91670" x="3429000" y="4608513"/>
          <p14:tracePt t="91691" x="3438525" y="4608513"/>
          <p14:tracePt t="91718" x="3446463" y="4608513"/>
          <p14:tracePt t="91794" x="3446463" y="4616450"/>
          <p14:tracePt t="91807" x="3446463" y="4625975"/>
          <p14:tracePt t="91821" x="3455988" y="4633913"/>
          <p14:tracePt t="91834" x="3455988" y="4643438"/>
          <p14:tracePt t="91849" x="3465513" y="4660900"/>
          <p14:tracePt t="91862" x="3465513" y="4670425"/>
          <p14:tracePt t="91868" x="3473450" y="4687888"/>
          <p14:tracePt t="91883" x="3473450" y="4705350"/>
          <p14:tracePt t="91898" x="3482975" y="4714875"/>
          <p14:tracePt t="91914" x="3482975" y="4732338"/>
          <p14:tracePt t="91931" x="3490913" y="4751388"/>
          <p14:tracePt t="91948" x="3490913" y="4759325"/>
          <p14:tracePt t="91964" x="3490913" y="4768850"/>
          <p14:tracePt t="91982" x="3490913" y="4776788"/>
          <p14:tracePt t="92021" x="3490913" y="4786313"/>
          <p14:tracePt t="92076" x="3490913" y="4795838"/>
          <p14:tracePt t="92090" x="3500438" y="4795838"/>
          <p14:tracePt t="92110" x="3500438" y="4803775"/>
          <p14:tracePt t="92123" x="3509963" y="4803775"/>
          <p14:tracePt t="92158" x="3517900" y="4803775"/>
          <p14:tracePt t="92171" x="3527425" y="4803775"/>
          <p14:tracePt t="92192" x="3536950" y="4803775"/>
          <p14:tracePt t="92226" x="3544888" y="4803775"/>
          <p14:tracePt t="92253" x="3554413" y="4803775"/>
          <p14:tracePt t="92267" x="3562350" y="4803775"/>
          <p14:tracePt t="92301" x="3571875" y="4803775"/>
          <p14:tracePt t="92329" x="3581400" y="4803775"/>
          <p14:tracePt t="92350" x="3589338" y="4803775"/>
          <p14:tracePt t="92370" x="3598863" y="4803775"/>
          <p14:tracePt t="92377" x="3608388" y="4803775"/>
          <p14:tracePt t="92390" x="3616325" y="4803775"/>
          <p14:tracePt t="92418" x="3625850" y="4803775"/>
          <p14:tracePt t="92452" x="3633788" y="4803775"/>
          <p14:tracePt t="92480" x="3643313" y="4803775"/>
          <p14:tracePt t="92514" x="3652838" y="4803775"/>
          <p14:tracePt t="92541" x="3660775" y="4803775"/>
          <p14:tracePt t="92635" x="3670300" y="4803775"/>
          <p14:tracePt t="92677" x="3679825" y="4803775"/>
          <p14:tracePt t="92704" x="3679825" y="4795838"/>
          <p14:tracePt t="92711" x="3679825" y="4786313"/>
          <p14:tracePt t="92718" x="3687763" y="4786313"/>
          <p14:tracePt t="92731" x="3697288" y="4759325"/>
          <p14:tracePt t="92748" x="3724275" y="4714875"/>
          <p14:tracePt t="92764" x="3759200" y="4660900"/>
          <p14:tracePt t="92781" x="3776663" y="4608513"/>
          <p14:tracePt t="92798" x="3786188" y="4589463"/>
          <p14:tracePt t="92814" x="3795713" y="4562475"/>
          <p14:tracePt t="92831" x="3803650" y="4554538"/>
          <p14:tracePt t="92847" x="3803650" y="4545013"/>
          <p14:tracePt t="92864" x="3803650" y="4537075"/>
          <p14:tracePt t="92881" x="3803650" y="4527550"/>
          <p14:tracePt t="92898" x="3803650" y="4518025"/>
          <p14:tracePt t="92931" x="3803650" y="4510088"/>
          <p14:tracePt t="92948" x="3803650" y="4500563"/>
          <p14:tracePt t="92965" x="3803650" y="4491038"/>
          <p14:tracePt t="92992" x="3803650" y="4483100"/>
          <p14:tracePt t="93115" x="3803650" y="4491038"/>
          <p14:tracePt t="93129" x="3803650" y="4500563"/>
          <p14:tracePt t="93156" x="3803650" y="4510088"/>
          <p14:tracePt t="93163" x="3795713" y="4510088"/>
          <p14:tracePt t="93190" x="3795713" y="4518025"/>
          <p14:tracePt t="93218" x="3795713" y="4527550"/>
          <p14:tracePt t="93238" x="3795713" y="4537075"/>
          <p14:tracePt t="93252" x="3795713" y="4545013"/>
          <p14:tracePt t="93266" x="3795713" y="4554538"/>
          <p14:tracePt t="93286" x="3795713" y="4572000"/>
          <p14:tracePt t="93300" x="3795713" y="4581525"/>
          <p14:tracePt t="93307" x="3803650" y="4589463"/>
          <p14:tracePt t="93314" x="3803650" y="4598988"/>
          <p14:tracePt t="93331" x="3803650" y="4608513"/>
          <p14:tracePt t="93348" x="3813175" y="4633913"/>
          <p14:tracePt t="93364" x="3822700" y="4652963"/>
          <p14:tracePt t="93381" x="3830638" y="4679950"/>
          <p14:tracePt t="93398" x="3830638" y="4697413"/>
          <p14:tracePt t="93414" x="3830638" y="4724400"/>
          <p14:tracePt t="93431" x="3848100" y="4741863"/>
          <p14:tracePt t="93448" x="3848100" y="4768850"/>
          <p14:tracePt t="93464" x="3857625" y="4776788"/>
          <p14:tracePt t="93481" x="3857625" y="4795838"/>
          <p14:tracePt t="93498" x="3857625" y="4803775"/>
          <p14:tracePt t="93514" x="3857625" y="4813300"/>
          <p14:tracePt t="93548" x="3857625" y="4822825"/>
          <p14:tracePt t="93580" x="3857625" y="4830763"/>
          <p14:tracePt t="93594" x="3857625" y="4840288"/>
          <p14:tracePt t="93628" x="3857625" y="4848225"/>
          <p14:tracePt t="93642" x="3857625" y="4857750"/>
          <p14:tracePt t="93676" x="3857625" y="4867275"/>
          <p14:tracePt t="93690" x="3857625" y="4875213"/>
          <p14:tracePt t="93704" x="3848100" y="4875213"/>
          <p14:tracePt t="93717" x="3840163" y="4875213"/>
          <p14:tracePt t="93724" x="3840163" y="4884738"/>
          <p14:tracePt t="93745" x="3830638" y="4884738"/>
          <p14:tracePt t="93752" x="3813175" y="4884738"/>
          <p14:tracePt t="93765" x="3776663" y="4857750"/>
          <p14:tracePt t="93781" x="3741738" y="4840288"/>
          <p14:tracePt t="93798" x="3714750" y="4822825"/>
          <p14:tracePt t="93814" x="3687763" y="4803775"/>
          <p14:tracePt t="93831" x="3670300" y="4795838"/>
          <p14:tracePt t="93847" x="3633788" y="4786313"/>
          <p14:tracePt t="93864" x="3581400" y="4768850"/>
          <p14:tracePt t="93881" x="3490913" y="4732338"/>
          <p14:tracePt t="93898" x="3429000" y="4714875"/>
          <p14:tracePt t="93915" x="3375025" y="4697413"/>
          <p14:tracePt t="93931" x="3322638" y="4670425"/>
          <p14:tracePt t="93948" x="3295650" y="4670425"/>
          <p14:tracePt t="93965" x="3251200" y="4652963"/>
          <p14:tracePt t="93982" x="3224213" y="4643438"/>
          <p14:tracePt t="93999" x="3187700" y="4633913"/>
          <p14:tracePt t="94015" x="3160713" y="4633913"/>
          <p14:tracePt t="94033" x="3133725" y="4625975"/>
          <p14:tracePt t="94048" x="3116263" y="4616450"/>
          <p14:tracePt t="94066" x="3089275" y="4616450"/>
          <p14:tracePt t="94082" x="3027363" y="4608513"/>
          <p14:tracePt t="94098" x="2982913" y="4598988"/>
          <p14:tracePt t="94115" x="2938463" y="4598988"/>
          <p14:tracePt t="94132" x="2911475" y="4598988"/>
          <p14:tracePt t="94149" x="2894013" y="4598988"/>
          <p14:tracePt t="94165" x="2874963" y="4598988"/>
          <p14:tracePt t="94182" x="2867025" y="4598988"/>
          <p14:tracePt t="94198" x="2857500" y="4598988"/>
          <p14:tracePt t="94231" x="2847975" y="4598988"/>
          <p14:tracePt t="94328" x="2847975" y="4589463"/>
          <p14:tracePt t="94353" x="2847975" y="4581525"/>
          <p14:tracePt t="94374" x="2847975" y="4572000"/>
          <p14:tracePt t="94402" x="2847975" y="4562475"/>
          <p14:tracePt t="94429" x="2857500" y="4562475"/>
          <p14:tracePt t="94457" x="2867025" y="4562475"/>
          <p14:tracePt t="94477" x="2874963" y="4562475"/>
          <p14:tracePt t="94491" x="2884488" y="4562475"/>
          <p14:tracePt t="94505" x="2894013" y="4562475"/>
          <p14:tracePt t="94518" x="2901950" y="4562475"/>
          <p14:tracePt t="94525" x="2911475" y="4562475"/>
          <p14:tracePt t="94533" x="2911475" y="4572000"/>
          <p14:tracePt t="94548" x="2928938" y="4581525"/>
          <p14:tracePt t="94564" x="2946400" y="4589463"/>
          <p14:tracePt t="94581" x="2955925" y="4598988"/>
          <p14:tracePt t="94598" x="2973388" y="4598988"/>
          <p14:tracePt t="94614" x="2982913" y="4608513"/>
          <p14:tracePt t="94631" x="2990850" y="4616450"/>
          <p14:tracePt t="94648" x="3009900" y="4616450"/>
          <p14:tracePt t="94664" x="3017838" y="4625975"/>
          <p14:tracePt t="94681" x="3036888" y="4633913"/>
          <p14:tracePt t="94698" x="3054350" y="4633913"/>
          <p14:tracePt t="94714" x="3071813" y="4643438"/>
          <p14:tracePt t="94731" x="3089275" y="4652963"/>
          <p14:tracePt t="94748" x="3098800" y="4652963"/>
          <p14:tracePt t="94765" x="3116263" y="4660900"/>
          <p14:tracePt t="94781" x="3125788" y="4660900"/>
          <p14:tracePt t="94799" x="3133725" y="4670425"/>
          <p14:tracePt t="94814" x="3143250" y="4670425"/>
          <p14:tracePt t="94831" x="3152775" y="4670425"/>
          <p14:tracePt t="94848" x="3170238" y="4679950"/>
          <p14:tracePt t="94864" x="3179763" y="4687888"/>
          <p14:tracePt t="94881" x="3187700" y="4687888"/>
          <p14:tracePt t="94915" x="3205163" y="4687888"/>
          <p14:tracePt t="94931" x="3214688" y="4687888"/>
          <p14:tracePt t="94964" x="3224213" y="4687888"/>
          <p14:tracePt t="94992" x="3232150" y="4687888"/>
          <p14:tracePt t="95006" x="3241675" y="4687888"/>
          <p14:tracePt t="95040" x="3251200" y="4687888"/>
          <p14:tracePt t="95067" x="3259138" y="4687888"/>
          <p14:tracePt t="95101" x="3268663" y="4687888"/>
          <p14:tracePt t="95115" x="3276600" y="4687888"/>
          <p14:tracePt t="95163" x="3276600" y="4679950"/>
          <p14:tracePt t="95171" x="3286125" y="4679950"/>
          <p14:tracePt t="96024" x="3276600" y="4679950"/>
          <p14:tracePt t="96045" x="3268663" y="4687888"/>
          <p14:tracePt t="96962" x="3268663" y="4679950"/>
          <p14:tracePt t="96969" x="3268663" y="4660900"/>
          <p14:tracePt t="96976" x="3276600" y="4633913"/>
          <p14:tracePt t="96983" x="3286125" y="4616450"/>
          <p14:tracePt t="96998" x="3303588" y="4572000"/>
          <p14:tracePt t="97014" x="3313113" y="4545013"/>
          <p14:tracePt t="97031" x="3313113" y="4518025"/>
          <p14:tracePt t="97048" x="3322638" y="4510088"/>
          <p14:tracePt t="97064" x="3322638" y="4491038"/>
          <p14:tracePt t="97098" x="3330575" y="4483100"/>
          <p14:tracePt t="97114" x="3330575" y="4473575"/>
          <p14:tracePt t="97131" x="3330575" y="4465638"/>
          <p14:tracePt t="97148" x="3330575" y="4456113"/>
          <p14:tracePt t="97165" x="3330575" y="4446588"/>
          <p14:tracePt t="97182" x="3330575" y="4438650"/>
          <p14:tracePt t="97198" x="3330575" y="4419600"/>
          <p14:tracePt t="97216" x="3330575" y="4411663"/>
          <p14:tracePt t="97231" x="3330575" y="4402138"/>
          <p14:tracePt t="97248" x="3330575" y="4394200"/>
          <p14:tracePt t="97265" x="3330575" y="4375150"/>
          <p14:tracePt t="97281" x="3330575" y="4367213"/>
          <p14:tracePt t="97298" x="3330575" y="4357688"/>
          <p14:tracePt t="97315" x="3330575" y="4348163"/>
          <p14:tracePt t="97332" x="3330575" y="4322763"/>
          <p14:tracePt t="97348" x="3330575" y="4313238"/>
          <p14:tracePt t="97368" x="3330575" y="4286250"/>
          <p14:tracePt t="97381" x="3330575" y="4276725"/>
          <p14:tracePt t="97398" x="3330575" y="4268788"/>
          <p14:tracePt t="97414" x="3330575" y="4259263"/>
          <p14:tracePt t="97435" x="3330575" y="4251325"/>
          <p14:tracePt t="97592" x="3340100" y="4259263"/>
          <p14:tracePt t="97606" x="3348038" y="4259263"/>
          <p14:tracePt t="97613" x="3348038" y="4268788"/>
          <p14:tracePt t="97619" x="3357563" y="4268788"/>
          <p14:tracePt t="97634" x="3367088" y="4268788"/>
          <p14:tracePt t="97654" x="3375025" y="4268788"/>
          <p14:tracePt t="97664" x="3384550" y="4268788"/>
          <p14:tracePt t="97681" x="3394075" y="4276725"/>
          <p14:tracePt t="97698" x="3402013" y="4276725"/>
          <p14:tracePt t="97715" x="3419475" y="4276725"/>
          <p14:tracePt t="97731" x="3429000" y="4276725"/>
          <p14:tracePt t="97748" x="3438525" y="4276725"/>
          <p14:tracePt t="97764" x="3446463" y="4276725"/>
          <p14:tracePt t="97781" x="3465513" y="4276725"/>
          <p14:tracePt t="97797" x="3490913" y="4276725"/>
          <p14:tracePt t="97814" x="3500438" y="4276725"/>
          <p14:tracePt t="97831" x="3517900" y="4276725"/>
          <p14:tracePt t="97848" x="3536950" y="4276725"/>
          <p14:tracePt t="97864" x="3554413" y="4276725"/>
          <p14:tracePt t="97881" x="3571875" y="4276725"/>
          <p14:tracePt t="97897" x="3581400" y="4276725"/>
          <p14:tracePt t="97914" x="3589338" y="4276725"/>
          <p14:tracePt t="97948" x="3598863" y="4276725"/>
          <p14:tracePt t="97983" x="3608388" y="4268788"/>
          <p14:tracePt t="97989" x="3608388" y="4259263"/>
          <p14:tracePt t="97998" x="3616325" y="4259263"/>
          <p14:tracePt t="98014" x="3616325" y="4251325"/>
          <p14:tracePt t="98031" x="3633788" y="4224338"/>
          <p14:tracePt t="98048" x="3643313" y="4197350"/>
          <p14:tracePt t="98065" x="3652838" y="4179888"/>
          <p14:tracePt t="98081" x="3652838" y="4160838"/>
          <p14:tracePt t="98098" x="3660775" y="4143375"/>
          <p14:tracePt t="98114" x="3660775" y="4133850"/>
          <p14:tracePt t="98131" x="3660775" y="4125913"/>
          <p14:tracePt t="98148" x="3660775" y="4116388"/>
          <p14:tracePt t="98164" x="3652838" y="4116388"/>
          <p14:tracePt t="98181" x="3652838" y="4108450"/>
          <p14:tracePt t="98198" x="3643313" y="4098925"/>
          <p14:tracePt t="98215" x="3625850" y="4089400"/>
          <p14:tracePt t="98248" x="3616325" y="4081463"/>
          <p14:tracePt t="98264" x="3598863" y="4071938"/>
          <p14:tracePt t="98281" x="3589338" y="4062413"/>
          <p14:tracePt t="98298" x="3581400" y="4062413"/>
          <p14:tracePt t="98315" x="3571875" y="4054475"/>
          <p14:tracePt t="98331" x="3554413" y="4044950"/>
          <p14:tracePt t="98365" x="3544888" y="4037013"/>
          <p14:tracePt t="98381" x="3536950" y="4037013"/>
          <p14:tracePt t="98398" x="3527425" y="4037013"/>
          <p14:tracePt t="98414" x="3509963" y="4037013"/>
          <p14:tracePt t="98431" x="3490913" y="4037013"/>
          <p14:tracePt t="98448" x="3465513" y="4044950"/>
          <p14:tracePt t="98464" x="3446463" y="4044950"/>
          <p14:tracePt t="98481" x="3419475" y="4054475"/>
          <p14:tracePt t="98498" x="3402013" y="4062413"/>
          <p14:tracePt t="98514" x="3394075" y="4071938"/>
          <p14:tracePt t="98531" x="3375025" y="4071938"/>
          <p14:tracePt t="98548" x="3367088" y="4081463"/>
          <p14:tracePt t="98564" x="3357563" y="4089400"/>
          <p14:tracePt t="98598" x="3348038" y="4098925"/>
          <p14:tracePt t="98618" x="3348038" y="4108450"/>
          <p14:tracePt t="98721" x="3348038" y="4116388"/>
          <p14:tracePt t="98790" x="3348038" y="4125913"/>
          <p14:tracePt t="98824" x="3348038" y="4133850"/>
          <p14:tracePt t="98858" x="3348038" y="4143375"/>
          <p14:tracePt t="100160" x="3330575" y="4143375"/>
          <p14:tracePt t="100167" x="3286125" y="4133850"/>
          <p14:tracePt t="100181" x="3224213" y="4116388"/>
          <p14:tracePt t="100198" x="3160713" y="4108450"/>
          <p14:tracePt t="100215" x="3027363" y="4108450"/>
          <p14:tracePt t="100232" x="2874963" y="4098925"/>
          <p14:tracePt t="100249" x="2768600" y="4089400"/>
          <p14:tracePt t="100265" x="2724150" y="4081463"/>
          <p14:tracePt t="100283" x="2670175" y="4071938"/>
          <p14:tracePt t="100298" x="2633663" y="4071938"/>
          <p14:tracePt t="100315" x="2589213" y="4071938"/>
          <p14:tracePt t="100332" x="2536825" y="4071938"/>
          <p14:tracePt t="100348" x="2500313" y="4071938"/>
          <p14:tracePt t="100365" x="2428875" y="4071938"/>
          <p14:tracePt t="100381" x="2384425" y="4071938"/>
          <p14:tracePt t="100399" x="2295525" y="4081463"/>
          <p14:tracePt t="100415" x="2251075" y="4089400"/>
          <p14:tracePt t="100432" x="2205038" y="4089400"/>
          <p14:tracePt t="100448" x="2108200" y="4108450"/>
          <p14:tracePt t="100465" x="2044700" y="4116388"/>
          <p14:tracePt t="100481" x="1965325" y="4125913"/>
          <p14:tracePt t="100498" x="1928813" y="4125913"/>
          <p14:tracePt t="100515" x="1901825" y="4133850"/>
          <p14:tracePt t="100531" x="1884363" y="4133850"/>
          <p14:tracePt t="100550" x="1866900" y="4133850"/>
          <p14:tracePt t="100565" x="1847850" y="4133850"/>
          <p14:tracePt t="100598" x="1839913" y="4133850"/>
          <p14:tracePt t="100615" x="1830388" y="4133850"/>
          <p14:tracePt t="100679" x="1822450" y="4133850"/>
          <p14:tracePt t="100748" x="1822450" y="4143375"/>
          <p14:tracePt t="100816" x="1822450" y="4152900"/>
          <p14:tracePt t="100857" x="1822450" y="4160838"/>
          <p14:tracePt t="100892" x="1822450" y="4170363"/>
          <p14:tracePt t="100899" x="1830388" y="4179888"/>
          <p14:tracePt t="100905" x="1839913" y="4179888"/>
          <p14:tracePt t="100914" x="1839913" y="4187825"/>
          <p14:tracePt t="100931" x="1847850" y="4197350"/>
          <p14:tracePt t="100948" x="1866900" y="4205288"/>
          <p14:tracePt t="100964" x="1874838" y="4224338"/>
          <p14:tracePt t="100981" x="1901825" y="4241800"/>
          <p14:tracePt t="100998" x="1911350" y="4251325"/>
          <p14:tracePt t="101014" x="1919288" y="4268788"/>
          <p14:tracePt t="101031" x="1928813" y="4276725"/>
          <p14:tracePt t="101048" x="1946275" y="4295775"/>
          <p14:tracePt t="101064" x="1955800" y="4303713"/>
          <p14:tracePt t="101098" x="1973263" y="4313238"/>
          <p14:tracePt t="101131" x="1982788" y="4322763"/>
          <p14:tracePt t="101165" x="1990725" y="4322763"/>
          <p14:tracePt t="101181" x="2009775" y="4322763"/>
          <p14:tracePt t="101214" x="2027238" y="4322763"/>
          <p14:tracePt t="101231" x="2036763" y="4322763"/>
          <p14:tracePt t="101248" x="2054225" y="4322763"/>
          <p14:tracePt t="101264" x="2071688" y="4313238"/>
          <p14:tracePt t="101283" x="2108200" y="4303713"/>
          <p14:tracePt t="101298" x="2143125" y="4286250"/>
          <p14:tracePt t="101316" x="2187575" y="4268788"/>
          <p14:tracePt t="101332" x="2205038" y="4259263"/>
          <p14:tracePt t="101348" x="2214563" y="4251325"/>
          <p14:tracePt t="101365" x="2232025" y="4241800"/>
          <p14:tracePt t="101381" x="2241550" y="4241800"/>
          <p14:tracePt t="101398" x="2251075" y="4232275"/>
          <p14:tracePt t="101432" x="2259013" y="4224338"/>
          <p14:tracePt t="101448" x="2259013" y="4214813"/>
          <p14:tracePt t="101550" x="2251075" y="4214813"/>
          <p14:tracePt t="101571" x="2241550" y="4205288"/>
          <p14:tracePt t="101583" x="2232025" y="4205288"/>
          <p14:tracePt t="101597" x="2232025" y="4197350"/>
          <p14:tracePt t="101611" x="2224088" y="4197350"/>
          <p14:tracePt t="101631" x="2214563" y="4187825"/>
          <p14:tracePt t="101652" x="2205038" y="4187825"/>
          <p14:tracePt t="101659" x="2197100" y="4179888"/>
          <p14:tracePt t="101673" x="2187575" y="4179888"/>
          <p14:tracePt t="101693" x="2179638" y="4179888"/>
          <p14:tracePt t="101713" x="2170113" y="4179888"/>
          <p14:tracePt t="101721" x="2160588" y="4179888"/>
          <p14:tracePt t="101734" x="2152650" y="4179888"/>
          <p14:tracePt t="101754" x="2143125" y="4179888"/>
          <p14:tracePt t="101769" x="2133600" y="4179888"/>
          <p14:tracePt t="101783" x="2125663" y="4179888"/>
          <p14:tracePt t="101798" x="2116138" y="4179888"/>
          <p14:tracePt t="101816" x="2108200" y="4179888"/>
          <p14:tracePt t="101831" x="2098675" y="4187825"/>
          <p14:tracePt t="101856" x="2089150" y="4187825"/>
          <p14:tracePt t="101864" x="2089150" y="4197350"/>
          <p14:tracePt t="101881" x="2081213" y="4197350"/>
          <p14:tracePt t="101897" x="2081213" y="4205288"/>
          <p14:tracePt t="101932" x="2081213" y="4214813"/>
          <p14:tracePt t="101939" x="2071688" y="4214813"/>
          <p14:tracePt t="101948" x="2071688" y="4224338"/>
          <p14:tracePt t="101980" x="2071688" y="4232275"/>
          <p14:tracePt t="101987" x="2062163" y="4232275"/>
          <p14:tracePt t="102029" x="2062163" y="4241800"/>
          <p14:tracePt t="102077" x="2062163" y="4251325"/>
          <p14:tracePt t="102153" x="2062163" y="4259263"/>
          <p14:tracePt t="102187" x="2062163" y="4268788"/>
          <p14:tracePt t="102201" x="2071688" y="4268788"/>
          <p14:tracePt t="102207" x="2071688" y="4276725"/>
          <p14:tracePt t="102221" x="2081213" y="4286250"/>
          <p14:tracePt t="102232" x="2081213" y="4295775"/>
          <p14:tracePt t="102248" x="2098675" y="4313238"/>
          <p14:tracePt t="102265" x="2116138" y="4330700"/>
          <p14:tracePt t="102282" x="2125663" y="4340225"/>
          <p14:tracePt t="102298" x="2133600" y="4357688"/>
          <p14:tracePt t="102315" x="2143125" y="4367213"/>
          <p14:tracePt t="102332" x="2152650" y="4375150"/>
          <p14:tracePt t="102741" x="2152650" y="4367213"/>
          <p14:tracePt t="102782" x="2152650" y="4357688"/>
          <p14:tracePt t="102883" x="2143125" y="4357688"/>
          <p14:tracePt t="102932" x="2133600" y="4357688"/>
          <p14:tracePt t="102966" x="2125663" y="4357688"/>
          <p14:tracePt t="102994" x="2116138" y="4357688"/>
          <p14:tracePt t="103007" x="2108200" y="4357688"/>
          <p14:tracePt t="103055" x="2098675" y="4357688"/>
          <p14:tracePt t="103118" x="2089150" y="4357688"/>
          <p14:tracePt t="103173" x="2081213" y="4357688"/>
          <p14:tracePt t="103194" x="2071688" y="4357688"/>
          <p14:tracePt t="103220" x="2062163" y="4357688"/>
          <p14:tracePt t="103255" x="2054225" y="4357688"/>
          <p14:tracePt t="103289" x="2044700" y="4357688"/>
          <p14:tracePt t="103302" x="2036763" y="4357688"/>
          <p14:tracePt t="103399" x="2027238" y="4357688"/>
          <p14:tracePt t="103481" x="2027238" y="4348163"/>
          <p14:tracePt t="103515" x="2027238" y="4340225"/>
          <p14:tracePt t="103529" x="2036763" y="4340225"/>
          <p14:tracePt t="103542" x="2044700" y="4340225"/>
          <p14:tracePt t="103557" x="2044700" y="4330700"/>
          <p14:tracePt t="103575" x="2054225" y="4330700"/>
          <p14:tracePt t="103624" x="2054225" y="4322763"/>
          <p14:tracePt t="103645" x="2062163" y="4313238"/>
          <p14:tracePt t="103672" x="2071688" y="4313238"/>
          <p14:tracePt t="103679" x="2071688" y="4303713"/>
          <p14:tracePt t="103693" x="2081213" y="4303713"/>
          <p14:tracePt t="103720" x="2089150" y="4303713"/>
          <p14:tracePt t="103734" x="2089150" y="4295775"/>
          <p14:tracePt t="103754" x="2098675" y="4295775"/>
          <p14:tracePt t="103776" x="2098675" y="4286250"/>
          <p14:tracePt t="103782" x="2108200" y="4286250"/>
          <p14:tracePt t="103789" x="2108200" y="4276725"/>
          <p14:tracePt t="103798" x="2116138" y="4276725"/>
          <p14:tracePt t="103821" x="2125663" y="4268788"/>
          <p14:tracePt t="103855" x="2133600" y="4268788"/>
          <p14:tracePt t="103889" x="2143125" y="4268788"/>
          <p14:tracePt t="103910" x="2152650" y="4268788"/>
          <p14:tracePt t="104186" x="2143125" y="4268788"/>
          <p14:tracePt t="104397" x="2143125" y="4276725"/>
          <p14:tracePt t="104417" x="2143125" y="4286250"/>
          <p14:tracePt t="104670" x="2152650" y="4286250"/>
          <p14:tracePt t="104691" x="2152650" y="4276725"/>
          <p14:tracePt t="104698" x="2160588" y="4276725"/>
          <p14:tracePt t="104725" x="2160588" y="4268788"/>
          <p14:tracePt t="104759" x="2170113" y="4268788"/>
          <p14:tracePt t="104794" x="2179638" y="4268788"/>
          <p14:tracePt t="104802" x="2187575" y="4268788"/>
          <p14:tracePt t="104815" x="2197100" y="4268788"/>
          <p14:tracePt t="104831" x="2214563" y="4268788"/>
          <p14:tracePt t="104847" x="2251075" y="4268788"/>
          <p14:tracePt t="104864" x="2322513" y="4268788"/>
          <p14:tracePt t="104881" x="2393950" y="4259263"/>
          <p14:tracePt t="104897" x="2465388" y="4251325"/>
          <p14:tracePt t="104914" x="2500313" y="4241800"/>
          <p14:tracePt t="104931" x="2554288" y="4241800"/>
          <p14:tracePt t="104948" x="2598738" y="4224338"/>
          <p14:tracePt t="104964" x="2687638" y="4214813"/>
          <p14:tracePt t="104981" x="2803525" y="4197350"/>
          <p14:tracePt t="104998" x="2919413" y="4187825"/>
          <p14:tracePt t="105015" x="3081338" y="4170363"/>
          <p14:tracePt t="105031" x="3160713" y="4160838"/>
          <p14:tracePt t="105048" x="3251200" y="4160838"/>
          <p14:tracePt t="105065" x="3313113" y="4160838"/>
          <p14:tracePt t="105082" x="3394075" y="4160838"/>
          <p14:tracePt t="105098" x="3429000" y="4160838"/>
          <p14:tracePt t="105115" x="3473450" y="4160838"/>
          <p14:tracePt t="105131" x="3490913" y="4160838"/>
          <p14:tracePt t="105148" x="3500438" y="4160838"/>
          <p14:tracePt t="105165" x="3517900" y="4160838"/>
          <p14:tracePt t="105181" x="3527425" y="4160838"/>
          <p14:tracePt t="105198" x="3536950" y="4160838"/>
          <p14:tracePt t="105215" x="3544888" y="4160838"/>
          <p14:tracePt t="105281" x="3544888" y="4170363"/>
          <p14:tracePt t="105329" x="3544888" y="4179888"/>
          <p14:tracePt t="105365" x="3544888" y="4187825"/>
          <p14:tracePt t="105384" x="3544888" y="4197350"/>
          <p14:tracePt t="105411" x="3544888" y="4205288"/>
          <p14:tracePt t="105487" x="3544888" y="4214813"/>
          <p14:tracePt t="106013" x="3536950" y="4214813"/>
          <p14:tracePt t="106048" x="3527425" y="4214813"/>
          <p14:tracePt t="106076" x="3517900" y="4214813"/>
          <p14:tracePt t="106096" x="3509963" y="4214813"/>
          <p14:tracePt t="106102" x="3500438" y="4214813"/>
          <p14:tracePt t="106124" x="3490913" y="4214813"/>
          <p14:tracePt t="106131" x="3473450" y="4214813"/>
          <p14:tracePt t="106149" x="3384550" y="4224338"/>
          <p14:tracePt t="106165" x="3303588" y="4232275"/>
          <p14:tracePt t="106182" x="3241675" y="4241800"/>
          <p14:tracePt t="106198" x="3187700" y="4251325"/>
          <p14:tracePt t="106215" x="3143250" y="4251325"/>
          <p14:tracePt t="106232" x="3089275" y="4268788"/>
          <p14:tracePt t="106248" x="3027363" y="4268788"/>
          <p14:tracePt t="106266" x="2965450" y="4268788"/>
          <p14:tracePt t="106281" x="2919413" y="4268788"/>
          <p14:tracePt t="106298" x="2884488" y="4268788"/>
          <p14:tracePt t="106315" x="2840038" y="4268788"/>
          <p14:tracePt t="106331" x="2813050" y="4268788"/>
          <p14:tracePt t="106348" x="2776538" y="4268788"/>
          <p14:tracePt t="106365" x="2759075" y="4268788"/>
          <p14:tracePt t="106383" x="2724150" y="4268788"/>
          <p14:tracePt t="106398" x="2697163" y="4268788"/>
          <p14:tracePt t="106415" x="2679700" y="4276725"/>
          <p14:tracePt t="106432" x="2660650" y="4276725"/>
          <p14:tracePt t="106448" x="2643188" y="4286250"/>
          <p14:tracePt t="106465" x="2608263" y="4286250"/>
          <p14:tracePt t="106482" x="2571750" y="4286250"/>
          <p14:tracePt t="106499" x="2509838" y="4295775"/>
          <p14:tracePt t="106515" x="2473325" y="4295775"/>
          <p14:tracePt t="106533" x="2428875" y="4295775"/>
          <p14:tracePt t="106548" x="2419350" y="4303713"/>
          <p14:tracePt t="106565" x="2401888" y="4303713"/>
          <p14:tracePt t="106581" x="2384425" y="4313238"/>
          <p14:tracePt t="106598" x="2374900" y="4313238"/>
          <p14:tracePt t="106615" x="2366963" y="4313238"/>
          <p14:tracePt t="106631" x="2357438" y="4313238"/>
          <p14:tracePt t="106655" x="2347913" y="4313238"/>
          <p14:tracePt t="106751" x="2347913" y="4303713"/>
          <p14:tracePt t="106765" x="2347913" y="4295775"/>
          <p14:tracePt t="106778" x="2347913" y="4286250"/>
          <p14:tracePt t="106792" x="2357438" y="4276725"/>
          <p14:tracePt t="106806" x="2357438" y="4268788"/>
          <p14:tracePt t="106826" x="2366963" y="4259263"/>
          <p14:tracePt t="106833" x="2374900" y="4259263"/>
          <p14:tracePt t="106847" x="2374900" y="4251325"/>
          <p14:tracePt t="106864" x="2384425" y="4241800"/>
          <p14:tracePt t="106881" x="2401888" y="4241800"/>
          <p14:tracePt t="106898" x="2411413" y="4232275"/>
          <p14:tracePt t="106914" x="2419350" y="4232275"/>
          <p14:tracePt t="106931" x="2428875" y="4232275"/>
          <p14:tracePt t="106948" x="2455863" y="4232275"/>
          <p14:tracePt t="106965" x="2500313" y="4232275"/>
          <p14:tracePt t="106981" x="2536825" y="4241800"/>
          <p14:tracePt t="106998" x="2598738" y="4241800"/>
          <p14:tracePt t="107015" x="2652713" y="4251325"/>
          <p14:tracePt t="107033" x="2741613" y="4259263"/>
          <p14:tracePt t="107048" x="2911475" y="4268788"/>
          <p14:tracePt t="107065" x="3224213" y="4276725"/>
          <p14:tracePt t="107081" x="3554413" y="4295775"/>
          <p14:tracePt t="107098" x="3724275" y="4322763"/>
          <p14:tracePt t="107115" x="3803650" y="4340225"/>
          <p14:tracePt t="107132" x="3848100" y="4348163"/>
          <p14:tracePt t="107149" x="3867150" y="4357688"/>
          <p14:tracePt t="107165" x="3867150" y="4367213"/>
          <p14:tracePt t="107181" x="3875088" y="4367213"/>
          <p14:tracePt t="107499" x="3867150" y="4367213"/>
          <p14:tracePt t="107506" x="3857625" y="4367213"/>
          <p14:tracePt t="107515" x="3848100" y="4367213"/>
          <p14:tracePt t="107532" x="3830638" y="4367213"/>
          <p14:tracePt t="107548" x="3822700" y="4367213"/>
          <p14:tracePt t="107567" x="3803650" y="4367213"/>
          <p14:tracePt t="107581" x="3795713" y="4367213"/>
          <p14:tracePt t="107598" x="3786188" y="4367213"/>
          <p14:tracePt t="107615" x="3759200" y="4367213"/>
          <p14:tracePt t="107632" x="3751263" y="4367213"/>
          <p14:tracePt t="107649" x="3741738" y="4357688"/>
          <p14:tracePt t="107665" x="3732213" y="4357688"/>
          <p14:tracePt t="107682" x="3724275" y="4357688"/>
          <p14:tracePt t="107704" x="3714750" y="4357688"/>
          <p14:tracePt t="107718" x="3714750" y="4348163"/>
          <p14:tracePt t="107780" x="3714750" y="4340225"/>
          <p14:tracePt t="107787" x="3705225" y="4340225"/>
          <p14:tracePt t="107801" x="3697288" y="4340225"/>
          <p14:tracePt t="107815" x="3679825" y="4340225"/>
          <p14:tracePt t="107831" x="3643313" y="4330700"/>
          <p14:tracePt t="107847" x="3438525" y="4286250"/>
          <p14:tracePt t="107864" x="3241675" y="4224338"/>
          <p14:tracePt t="107881" x="3152775" y="4187825"/>
          <p14:tracePt t="107898" x="3062288" y="4160838"/>
          <p14:tracePt t="107914" x="3009900" y="4143375"/>
          <p14:tracePt t="107931" x="2973388" y="4133850"/>
          <p14:tracePt t="107948" x="2955925" y="4133850"/>
          <p14:tracePt t="107964" x="2928938" y="4133850"/>
          <p14:tracePt t="107982" x="2911475" y="4133850"/>
          <p14:tracePt t="107998" x="2894013" y="4125913"/>
          <p14:tracePt t="108015" x="2874963" y="4125913"/>
          <p14:tracePt t="108033" x="2857500" y="4125913"/>
          <p14:tracePt t="108048" x="2840038" y="4125913"/>
          <p14:tracePt t="108066" x="2803525" y="4125913"/>
          <p14:tracePt t="108081" x="2786063" y="4125913"/>
          <p14:tracePt t="108098" x="2759075" y="4125913"/>
          <p14:tracePt t="108115" x="2732088" y="4125913"/>
          <p14:tracePt t="108131" x="2714625" y="4125913"/>
          <p14:tracePt t="108148" x="2697163" y="4125913"/>
          <p14:tracePt t="108165" x="2687638" y="4125913"/>
          <p14:tracePt t="108183" x="2679700" y="4125913"/>
          <p14:tracePt t="108198" x="2660650" y="4125913"/>
          <p14:tracePt t="108231" x="2643188" y="4125913"/>
          <p14:tracePt t="108248" x="2633663" y="4125913"/>
          <p14:tracePt t="108265" x="2625725" y="4125913"/>
          <p14:tracePt t="108281" x="2616200" y="4125913"/>
          <p14:tracePt t="108301" x="2608263" y="4125913"/>
          <p14:tracePt t="108675" x="2616200" y="4125913"/>
          <p14:tracePt t="108689" x="2625725" y="4133850"/>
          <p14:tracePt t="108696" x="2633663" y="4133850"/>
          <p14:tracePt t="108702" x="2633663" y="4143375"/>
          <p14:tracePt t="108723" x="2643188" y="4143375"/>
          <p14:tracePt t="108737" x="2643188" y="4152900"/>
          <p14:tracePt t="108750" x="2643188" y="4160838"/>
          <p14:tracePt t="108765" x="2643188" y="4179888"/>
          <p14:tracePt t="108781" x="2652713" y="4187825"/>
          <p14:tracePt t="108797" x="2652713" y="4232275"/>
          <p14:tracePt t="108814" x="2652713" y="4251325"/>
          <p14:tracePt t="108831" x="2652713" y="4268788"/>
          <p14:tracePt t="108847" x="2652713" y="4295775"/>
          <p14:tracePt t="108864" x="2652713" y="4313238"/>
          <p14:tracePt t="108881" x="2652713" y="4322763"/>
          <p14:tracePt t="108898" x="2652713" y="4330700"/>
          <p14:tracePt t="108914" x="2652713" y="4348163"/>
          <p14:tracePt t="108931" x="2652713" y="4357688"/>
          <p14:tracePt t="108964" x="2652713" y="4367213"/>
          <p14:tracePt t="109094" x="2660650" y="4367213"/>
          <p14:tracePt t="109115" x="2670175" y="4367213"/>
          <p14:tracePt t="109122" x="2670175" y="4357688"/>
          <p14:tracePt t="109135" x="2679700" y="4348163"/>
          <p14:tracePt t="109148" x="2687638" y="4340225"/>
          <p14:tracePt t="109165" x="2687638" y="4330700"/>
          <p14:tracePt t="109182" x="2705100" y="4322763"/>
          <p14:tracePt t="109198" x="2714625" y="4313238"/>
          <p14:tracePt t="109215" x="2724150" y="4303713"/>
          <p14:tracePt t="109232" x="2732088" y="4295775"/>
          <p14:tracePt t="109248" x="2751138" y="4295775"/>
          <p14:tracePt t="109265" x="2776538" y="4286250"/>
          <p14:tracePt t="109281" x="2822575" y="4276725"/>
          <p14:tracePt t="109299" x="2911475" y="4251325"/>
          <p14:tracePt t="109315" x="2982913" y="4232275"/>
          <p14:tracePt t="109319" x="3009900" y="4214813"/>
          <p14:tracePt t="109333" x="3054350" y="4197350"/>
          <p14:tracePt t="109348" x="3071813" y="4179888"/>
          <p14:tracePt t="109365" x="3108325" y="4179888"/>
          <p14:tracePt t="109382" x="3143250" y="4160838"/>
          <p14:tracePt t="109398" x="3214688" y="4133850"/>
          <p14:tracePt t="109415" x="3411538" y="4062413"/>
          <p14:tracePt t="109432" x="3517900" y="4027488"/>
          <p14:tracePt t="109450" x="3608388" y="4000500"/>
          <p14:tracePt t="109465" x="3643313" y="3990975"/>
          <p14:tracePt t="109481" x="3679825" y="3973513"/>
          <p14:tracePt t="109498" x="3776663" y="3965575"/>
          <p14:tracePt t="109515" x="3830638" y="3965575"/>
          <p14:tracePt t="109532" x="3884613" y="3965575"/>
          <p14:tracePt t="109548" x="3894138" y="3965575"/>
          <p14:tracePt t="109565" x="3911600" y="3965575"/>
          <p14:tracePt t="109581" x="3919538" y="3965575"/>
          <p14:tracePt t="109599" x="3929063" y="3965575"/>
          <p14:tracePt t="109676" x="3929063" y="3973513"/>
          <p14:tracePt t="109703" x="3929063" y="3983038"/>
          <p14:tracePt t="109737" x="3919538" y="3983038"/>
          <p14:tracePt t="109745" x="3919538" y="3990975"/>
          <p14:tracePt t="109765" x="3911600" y="3990975"/>
          <p14:tracePt t="109772" x="3902075" y="4000500"/>
          <p14:tracePt t="109793" x="3894138" y="4000500"/>
          <p14:tracePt t="109805" x="3894138" y="4010025"/>
          <p14:tracePt t="109814" x="3894138" y="4017963"/>
          <p14:tracePt t="109831" x="3884613" y="4027488"/>
          <p14:tracePt t="109848" x="3884613" y="4037013"/>
          <p14:tracePt t="109864" x="3884613" y="4044950"/>
          <p14:tracePt t="109881" x="3884613" y="4062413"/>
          <p14:tracePt t="109898" x="3884613" y="4071938"/>
          <p14:tracePt t="109914" x="3884613" y="4133850"/>
          <p14:tracePt t="109931" x="3884613" y="4179888"/>
          <p14:tracePt t="109948" x="3884613" y="4232275"/>
          <p14:tracePt t="109964" x="3884613" y="4251325"/>
          <p14:tracePt t="109982" x="3884613" y="4268788"/>
          <p14:tracePt t="109998" x="3884613" y="4286250"/>
          <p14:tracePt t="110015" x="3884613" y="4295775"/>
          <p14:tracePt t="110031" x="3884613" y="4303713"/>
          <p14:tracePt t="110048" x="3884613" y="4313238"/>
          <p14:tracePt t="110142" x="3894138" y="4313238"/>
          <p14:tracePt t="110155" x="3894138" y="4322763"/>
          <p14:tracePt t="110189" x="3894138" y="4330700"/>
          <p14:tracePt t="110196" x="3902075" y="4330700"/>
          <p14:tracePt t="110210" x="3902075" y="4340225"/>
          <p14:tracePt t="110237" x="3911600" y="4340225"/>
          <p14:tracePt t="110554" x="3902075" y="4340225"/>
          <p14:tracePt t="110560" x="3894138" y="4330700"/>
          <p14:tracePt t="110573" x="3884613" y="4330700"/>
          <p14:tracePt t="110582" x="3875088" y="4330700"/>
          <p14:tracePt t="110599" x="3813175" y="4313238"/>
          <p14:tracePt t="110614" x="3660775" y="4286250"/>
          <p14:tracePt t="110631" x="3429000" y="4241800"/>
          <p14:tracePt t="110648" x="3160713" y="4214813"/>
          <p14:tracePt t="110664" x="3098800" y="4214813"/>
          <p14:tracePt t="110681" x="3000375" y="4214813"/>
          <p14:tracePt t="110698" x="2894013" y="4232275"/>
          <p14:tracePt t="110714" x="2643188" y="4251325"/>
          <p14:tracePt t="110731" x="2536825" y="4268788"/>
          <p14:tracePt t="110748" x="2438400" y="4286250"/>
          <p14:tracePt t="110764" x="2322513" y="4303713"/>
          <p14:tracePt t="110781" x="2241550" y="4313238"/>
          <p14:tracePt t="110798" x="2152650" y="4348163"/>
          <p14:tracePt t="110814" x="2133600" y="4348163"/>
          <p14:tracePt t="110831" x="2108200" y="4357688"/>
          <p14:tracePt t="110848" x="2098675" y="4357688"/>
          <p14:tracePt t="110864" x="2089150" y="4367213"/>
          <p14:tracePt t="110881" x="2081213" y="4375150"/>
          <p14:tracePt t="110921" x="2081213" y="4384675"/>
          <p14:tracePt t="110948" x="2081213" y="4402138"/>
          <p14:tracePt t="110955" x="2071688" y="4402138"/>
          <p14:tracePt t="110964" x="2071688" y="4411663"/>
          <p14:tracePt t="110983" x="2054225" y="4438650"/>
          <p14:tracePt t="110998" x="2044700" y="4456113"/>
          <p14:tracePt t="111015" x="2036763" y="4473575"/>
          <p14:tracePt t="111032" x="2017713" y="4510088"/>
          <p14:tracePt t="111048" x="2017713" y="4518025"/>
          <p14:tracePt t="111065" x="2009775" y="4537075"/>
          <p14:tracePt t="111082" x="2009775" y="4545013"/>
          <p14:tracePt t="111099" x="2009775" y="4554538"/>
          <p14:tracePt t="111115" x="2009775" y="4562475"/>
          <p14:tracePt t="111132" x="2009775" y="4572000"/>
          <p14:tracePt t="111148" x="2009775" y="4589463"/>
          <p14:tracePt t="111181" x="2009775" y="4598988"/>
          <p14:tracePt t="111202" x="2009775" y="4608513"/>
          <p14:tracePt t="111243" x="2009775" y="4616450"/>
          <p14:tracePt t="111346" x="2017713" y="4616450"/>
          <p14:tracePt t="111613" x="2027238" y="4616450"/>
          <p14:tracePt t="111752" x="2036763" y="4616450"/>
          <p14:tracePt t="111771" x="2036763" y="4625975"/>
          <p14:tracePt t="111785" x="2044700" y="4625975"/>
          <p14:tracePt t="111799" x="2044700" y="4633913"/>
          <p14:tracePt t="111818" x="2054225" y="4633913"/>
          <p14:tracePt t="111824" x="2054225" y="4643438"/>
          <p14:tracePt t="111837" x="2054225" y="4652963"/>
          <p14:tracePt t="111872" x="2062163" y="4660900"/>
          <p14:tracePt t="111920" x="2071688" y="4670425"/>
          <p14:tracePt t="111948" x="2071688" y="4679950"/>
          <p14:tracePt t="111969" x="2071688" y="4687888"/>
          <p14:tracePt t="111997" x="2081213" y="4697413"/>
          <p14:tracePt t="112031" x="2081213" y="4705350"/>
          <p14:tracePt t="112421" x="2089150" y="4705350"/>
          <p14:tracePt t="112428" x="2098675" y="4697413"/>
          <p14:tracePt t="112436" x="2108200" y="4697413"/>
          <p14:tracePt t="112448" x="2160588" y="4687888"/>
          <p14:tracePt t="112465" x="2259013" y="4670425"/>
          <p14:tracePt t="112482" x="2428875" y="4643438"/>
          <p14:tracePt t="112498" x="2581275" y="4625975"/>
          <p14:tracePt t="112516" x="2759075" y="4616450"/>
          <p14:tracePt t="112531" x="2830513" y="4616450"/>
          <p14:tracePt t="112548" x="2884488" y="4616450"/>
          <p14:tracePt t="112565" x="2946400" y="4616450"/>
          <p14:tracePt t="112581" x="3027363" y="4625975"/>
          <p14:tracePt t="112598" x="3160713" y="4643438"/>
          <p14:tracePt t="112615" x="3276600" y="4652963"/>
          <p14:tracePt t="112631" x="3313113" y="4652963"/>
          <p14:tracePt t="112648" x="3330575" y="4652963"/>
          <p14:tracePt t="112664" x="3340100" y="4652963"/>
          <p14:tracePt t="112681" x="3375025" y="4652963"/>
          <p14:tracePt t="112698" x="3394075" y="4652963"/>
          <p14:tracePt t="112714" x="3419475" y="4652963"/>
          <p14:tracePt t="112731" x="3438525" y="4652963"/>
          <p14:tracePt t="112748" x="3455988" y="4652963"/>
          <p14:tracePt t="112764" x="3465513" y="4652963"/>
          <p14:tracePt t="112798" x="3473450" y="4652963"/>
          <p14:tracePt t="112814" x="3482975" y="4652963"/>
          <p14:tracePt t="112844" x="3490913" y="4652963"/>
          <p14:tracePt t="112857" x="3490913" y="4660900"/>
          <p14:tracePt t="112872" x="3490913" y="4670425"/>
          <p14:tracePt t="112905" x="3500438" y="4679950"/>
          <p14:tracePt t="112940" x="3509963" y="4687888"/>
          <p14:tracePt t="112983" x="3509963" y="4697413"/>
          <p14:tracePt t="112996" x="3509963" y="4705350"/>
          <p14:tracePt t="113031" x="3509963" y="4714875"/>
          <p14:tracePt t="113065" x="3509963" y="4724400"/>
          <p14:tracePt t="113140" x="3500438" y="4724400"/>
          <p14:tracePt t="113174" x="3490913" y="4724400"/>
          <p14:tracePt t="113382" x="3490913" y="4714875"/>
          <p14:tracePt t="113388" x="3482975" y="4714875"/>
          <p14:tracePt t="113401" x="3473450" y="4714875"/>
          <p14:tracePt t="113427" x="3473450" y="4705350"/>
          <p14:tracePt t="113434" x="3465513" y="4705350"/>
          <p14:tracePt t="113448" x="3438525" y="4697413"/>
          <p14:tracePt t="113465" x="3295650" y="4670425"/>
          <p14:tracePt t="113482" x="2946400" y="4598988"/>
          <p14:tracePt t="113498" x="2867025" y="4581525"/>
          <p14:tracePt t="113516" x="2776538" y="4572000"/>
          <p14:tracePt t="113532" x="2724150" y="4562475"/>
          <p14:tracePt t="113550" x="2687638" y="4562475"/>
          <p14:tracePt t="113565" x="2679700" y="4562475"/>
          <p14:tracePt t="113581" x="2670175" y="4562475"/>
          <p14:tracePt t="113598" x="2643188" y="4562475"/>
          <p14:tracePt t="113614" x="2625725" y="4562475"/>
          <p14:tracePt t="113631" x="2571750" y="4562475"/>
          <p14:tracePt t="113648" x="2517775" y="4572000"/>
          <p14:tracePt t="113664" x="2438400" y="4572000"/>
          <p14:tracePt t="113681" x="2303463" y="4572000"/>
          <p14:tracePt t="113698" x="2259013" y="4572000"/>
          <p14:tracePt t="113714" x="2232025" y="4572000"/>
          <p14:tracePt t="113731" x="2224088" y="4572000"/>
          <p14:tracePt t="113749" x="2205038" y="4572000"/>
          <p14:tracePt t="113784" x="2197100" y="4572000"/>
          <p14:tracePt t="113817" x="2197100" y="4581525"/>
          <p14:tracePt t="113899" x="2197100" y="4589463"/>
          <p14:tracePt t="114092" x="2205038" y="4589463"/>
          <p14:tracePt t="114119" x="2214563" y="4589463"/>
          <p14:tracePt t="114188" x="2224088" y="4589463"/>
          <p14:tracePt t="114311" x="2232025" y="4589463"/>
          <p14:tracePt t="114658" x="2241550" y="4581525"/>
          <p14:tracePt t="114700" x="2251075" y="4581525"/>
          <p14:tracePt t="114795" x="2259013" y="4581525"/>
          <p14:tracePt t="114843" x="2268538" y="4581525"/>
          <p14:tracePt t="114870" x="2268538" y="4572000"/>
          <p14:tracePt t="114878" x="2276475" y="4572000"/>
          <p14:tracePt t="114884" x="2276475" y="4562475"/>
          <p14:tracePt t="114898" x="2286000" y="4562475"/>
          <p14:tracePt t="114914" x="2303463" y="4562475"/>
          <p14:tracePt t="114931" x="2322513" y="4554538"/>
          <p14:tracePt t="114948" x="2393950" y="4545013"/>
          <p14:tracePt t="114964" x="2490788" y="4545013"/>
          <p14:tracePt t="114981" x="2697163" y="4545013"/>
          <p14:tracePt t="114998" x="2768600" y="4554538"/>
          <p14:tracePt t="115014" x="2840038" y="4581525"/>
          <p14:tracePt t="115031" x="2884488" y="4589463"/>
          <p14:tracePt t="115048" x="2928938" y="4608513"/>
          <p14:tracePt t="115064" x="2973388" y="4625975"/>
          <p14:tracePt t="115082" x="3009900" y="4633913"/>
          <p14:tracePt t="115098" x="3071813" y="4660900"/>
          <p14:tracePt t="115115" x="3089275" y="4679950"/>
          <p14:tracePt t="115132" x="3125788" y="4687888"/>
          <p14:tracePt t="115148" x="3143250" y="4697413"/>
          <p14:tracePt t="115166" x="3160713" y="4697413"/>
          <p14:tracePt t="115182" x="3179763" y="4705350"/>
          <p14:tracePt t="115198" x="3197225" y="4705350"/>
          <p14:tracePt t="115215" x="3232150" y="4724400"/>
          <p14:tracePt t="115231" x="3259138" y="4724400"/>
          <p14:tracePt t="115248" x="3295650" y="4741863"/>
          <p14:tracePt t="115265" x="3322638" y="4741863"/>
          <p14:tracePt t="115282" x="3384550" y="4768850"/>
          <p14:tracePt t="115298" x="3429000" y="4776788"/>
          <p14:tracePt t="115315" x="3455988" y="4786313"/>
          <p14:tracePt t="115332" x="3490913" y="4795838"/>
          <p14:tracePt t="115348" x="3509963" y="4803775"/>
          <p14:tracePt t="115365" x="3527425" y="4803775"/>
          <p14:tracePt t="115383" x="3544888" y="4803775"/>
          <p14:tracePt t="115398" x="3562350" y="4803775"/>
          <p14:tracePt t="115415" x="3571875" y="4813300"/>
          <p14:tracePt t="115433" x="3598863" y="4813300"/>
          <p14:tracePt t="115448" x="3608388" y="4813300"/>
          <p14:tracePt t="115481" x="3616325" y="4813300"/>
          <p14:tracePt t="115502" x="3625850" y="4813300"/>
          <p14:tracePt t="115517" x="3633788" y="4822825"/>
          <p14:tracePt t="115557" x="3633788" y="4830763"/>
          <p14:tracePt t="115823" x="3625850" y="4830763"/>
          <p14:tracePt t="115829" x="3625850" y="4813300"/>
          <p14:tracePt t="115836" x="3589338" y="4803775"/>
          <p14:tracePt t="115848" x="3517900" y="4751388"/>
          <p14:tracePt t="115864" x="3268663" y="4625975"/>
          <p14:tracePt t="115881" x="3152775" y="4581525"/>
          <p14:tracePt t="115898" x="3044825" y="4554538"/>
          <p14:tracePt t="115914" x="2973388" y="4537075"/>
          <p14:tracePt t="115932" x="2874963" y="4518025"/>
          <p14:tracePt t="115948" x="2803525" y="4510088"/>
          <p14:tracePt t="115965" x="2751138" y="4510088"/>
          <p14:tracePt t="115981" x="2714625" y="4500563"/>
          <p14:tracePt t="115998" x="2705100" y="4500563"/>
          <p14:tracePt t="116015" x="2687638" y="4500563"/>
          <p14:tracePt t="116031" x="2679700" y="4500563"/>
          <p14:tracePt t="116049" x="2670175" y="4500563"/>
          <p14:tracePt t="116065" x="2660650" y="4500563"/>
          <p14:tracePt t="116082" x="2643188" y="4500563"/>
          <p14:tracePt t="116098" x="2616200" y="4491038"/>
          <p14:tracePt t="116115" x="2608263" y="4483100"/>
          <p14:tracePt t="116131" x="2589213" y="4483100"/>
          <p14:tracePt t="116148" x="2581275" y="4483100"/>
          <p14:tracePt t="116165" x="2571750" y="4483100"/>
          <p14:tracePt t="116187" x="2562225" y="4483100"/>
          <p14:tracePt t="116201" x="2554288" y="4483100"/>
          <p14:tracePt t="116454" x="2554288" y="4491038"/>
          <p14:tracePt t="116509" x="2554288" y="4500563"/>
          <p14:tracePt t="116529" x="2562225" y="4500563"/>
          <p14:tracePt t="116550" x="2562225" y="4510088"/>
          <p14:tracePt t="116565" x="2562225" y="4518025"/>
          <p14:tracePt t="116577" x="2562225" y="4527550"/>
          <p14:tracePt t="116584" x="2562225" y="4537075"/>
          <p14:tracePt t="116598" x="2562225" y="4545013"/>
          <p14:tracePt t="116614" x="2562225" y="4562475"/>
          <p14:tracePt t="116631" x="2554288" y="4572000"/>
          <p14:tracePt t="116648" x="2554288" y="4581525"/>
          <p14:tracePt t="116681" x="2554288" y="4589463"/>
          <p14:tracePt t="116698" x="2544763" y="4608513"/>
          <p14:tracePt t="116714" x="2544763" y="4616450"/>
          <p14:tracePt t="116731" x="2536825" y="4633913"/>
          <p14:tracePt t="116748" x="2536825" y="4643438"/>
          <p14:tracePt t="116764" x="2527300" y="4652963"/>
          <p14:tracePt t="116781" x="2517775" y="4660900"/>
          <p14:tracePt t="116798" x="2517775" y="4670425"/>
          <p14:tracePt t="117008" x="2517775" y="4660900"/>
          <p14:tracePt t="117036" x="2527300" y="4652963"/>
          <p14:tracePt t="117050" x="2536825" y="4652963"/>
          <p14:tracePt t="117056" x="2544763" y="4652963"/>
          <p14:tracePt t="117070" x="2554288" y="4643438"/>
          <p14:tracePt t="117083" x="2581275" y="4633913"/>
          <p14:tracePt t="117098" x="2705100" y="4625975"/>
          <p14:tracePt t="117115" x="3054350" y="4589463"/>
          <p14:tracePt t="117132" x="3446463" y="4562475"/>
          <p14:tracePt t="117148" x="3616325" y="4562475"/>
          <p14:tracePt t="117165" x="3741738" y="4572000"/>
          <p14:tracePt t="117182" x="3795713" y="4581525"/>
          <p14:tracePt t="117199" x="3822700" y="4589463"/>
          <p14:tracePt t="117215" x="3830638" y="4589463"/>
          <p14:tracePt t="117231" x="3840163" y="4598988"/>
          <p14:tracePt t="117248" x="3848100" y="4598988"/>
          <p14:tracePt t="117265" x="3857625" y="4598988"/>
          <p14:tracePt t="117405" x="3867150" y="4598988"/>
          <p14:tracePt t="117474" x="3875088" y="4598988"/>
          <p14:tracePt t="117727" x="3875088" y="4608513"/>
          <p14:tracePt t="117741" x="3875088" y="4625975"/>
          <p14:tracePt t="117754" x="3875088" y="4633913"/>
          <p14:tracePt t="117765" x="3875088" y="4643438"/>
          <p14:tracePt t="117782" x="3884613" y="4679950"/>
          <p14:tracePt t="117798" x="3884613" y="4697413"/>
          <p14:tracePt t="117814" x="3884613" y="4724400"/>
          <p14:tracePt t="117831" x="3884613" y="4732338"/>
          <p14:tracePt t="117848" x="3894138" y="4751388"/>
          <p14:tracePt t="117864" x="3894138" y="4759325"/>
          <p14:tracePt t="117897" x="3894138" y="4776788"/>
          <p14:tracePt t="117938" x="3894138" y="4786313"/>
          <p14:tracePt t="117948" x="3902075" y="4786313"/>
          <p14:tracePt t="117980" x="3902075" y="4795838"/>
          <p14:tracePt t="118008" x="3902075" y="4803775"/>
          <p14:tracePt t="118015" x="3902075" y="4813300"/>
          <p14:tracePt t="118022" x="3911600" y="4830763"/>
          <p14:tracePt t="118032" x="3911600" y="4840288"/>
          <p14:tracePt t="118048" x="3919538" y="4875213"/>
          <p14:tracePt t="118065" x="3919538" y="4894263"/>
          <p14:tracePt t="118082" x="3919538" y="4919663"/>
          <p14:tracePt t="118116" x="3919538" y="4929188"/>
          <p14:tracePt t="118132" x="3919538" y="4938713"/>
          <p14:tracePt t="118152" x="3919538" y="4946650"/>
          <p14:tracePt t="118172" x="3919538" y="4956175"/>
          <p14:tracePt t="121739" x="3919538" y="4946650"/>
          <p14:tracePt t="121746" x="3919538" y="4938713"/>
          <p14:tracePt t="121752" x="3911600" y="4929188"/>
          <p14:tracePt t="121765" x="3902075" y="4911725"/>
          <p14:tracePt t="121782" x="3894138" y="4894263"/>
          <p14:tracePt t="121798" x="3884613" y="4867275"/>
          <p14:tracePt t="121814" x="3875088" y="4840288"/>
          <p14:tracePt t="121831" x="3875088" y="4822825"/>
          <p14:tracePt t="121848" x="3867150" y="4795838"/>
          <p14:tracePt t="121864" x="3867150" y="4776788"/>
          <p14:tracePt t="121881" x="3857625" y="4741863"/>
          <p14:tracePt t="121898" x="3857625" y="4714875"/>
          <p14:tracePt t="121914" x="3857625" y="4697413"/>
          <p14:tracePt t="121931" x="3857625" y="4670425"/>
          <p14:tracePt t="121948" x="3857625" y="4652963"/>
          <p14:tracePt t="121965" x="3857625" y="4643438"/>
          <p14:tracePt t="121982" x="3857625" y="4633913"/>
          <p14:tracePt t="121998" x="3857625" y="4616450"/>
          <p14:tracePt t="122032" x="3857625" y="4589463"/>
          <p14:tracePt t="122048" x="3848100" y="4581525"/>
          <p14:tracePt t="122065" x="3822700" y="4562475"/>
          <p14:tracePt t="122081" x="3786188" y="4554538"/>
          <p14:tracePt t="122099" x="3768725" y="4545013"/>
          <p14:tracePt t="122115" x="3751263" y="4527550"/>
          <p14:tracePt t="122131" x="3741738" y="4518025"/>
          <p14:tracePt t="122149" x="3724275" y="4510088"/>
          <p14:tracePt t="122182" x="3724275" y="4500563"/>
          <p14:tracePt t="122198" x="3714750" y="4500563"/>
          <p14:tracePt t="122215" x="3714750" y="4491038"/>
          <p14:tracePt t="122232" x="3714750" y="4483100"/>
          <p14:tracePt t="122260" x="3714750" y="4473575"/>
          <p14:tracePt t="122280" x="3714750" y="4465638"/>
          <p14:tracePt t="122293" x="3714750" y="4456113"/>
          <p14:tracePt t="122301" x="3714750" y="4446588"/>
          <p14:tracePt t="122315" x="3714750" y="4438650"/>
          <p14:tracePt t="122332" x="3714750" y="4419600"/>
          <p14:tracePt t="122348" x="3714750" y="4402138"/>
          <p14:tracePt t="122381" x="3714750" y="4384675"/>
          <p14:tracePt t="122398" x="3724275" y="4375150"/>
          <p14:tracePt t="122416" x="3732213" y="4375150"/>
          <p14:tracePt t="122432" x="3741738" y="4367213"/>
          <p14:tracePt t="122465" x="3751263" y="4357688"/>
          <p14:tracePt t="122481" x="3751263" y="4348163"/>
          <p14:tracePt t="122498" x="3759200" y="4348163"/>
          <p14:tracePt t="122515" x="3768725" y="4348163"/>
          <p14:tracePt t="122532" x="3776663" y="4348163"/>
          <p14:tracePt t="122548" x="3786188" y="4348163"/>
          <p14:tracePt t="122566" x="3795713" y="4348163"/>
          <p14:tracePt t="122581" x="3803650" y="4348163"/>
          <p14:tracePt t="122598" x="3822700" y="4348163"/>
          <p14:tracePt t="122614" x="3840163" y="4348163"/>
          <p14:tracePt t="122631" x="3857625" y="4348163"/>
          <p14:tracePt t="122647" x="3894138" y="4348163"/>
          <p14:tracePt t="122664" x="3911600" y="4348163"/>
          <p14:tracePt t="122682" x="3946525" y="4357688"/>
          <p14:tracePt t="122698" x="3965575" y="4357688"/>
          <p14:tracePt t="122714" x="3983038" y="4367213"/>
          <p14:tracePt t="122731" x="4017963" y="4375150"/>
          <p14:tracePt t="122748" x="4037013" y="4375150"/>
          <p14:tracePt t="122764" x="4071938" y="4384675"/>
          <p14:tracePt t="122781" x="4081463" y="4384675"/>
          <p14:tracePt t="122888" x="4098925" y="4394200"/>
          <p14:tracePt t="122891" x="4133850" y="4402138"/>
          <p14:tracePt t="122898" x="4251325" y="4419600"/>
          <p14:tracePt t="122914" x="5518150" y="4724400"/>
          <p14:tracePt t="122931" x="5554663" y="4741863"/>
          <p14:tracePt t="122948" x="5562600" y="4741863"/>
          <p14:tracePt t="122964" x="5572125" y="4741863"/>
          <p14:tracePt t="122998" x="5572125" y="4751388"/>
          <p14:tracePt t="123046" x="5562600" y="4751388"/>
          <p14:tracePt t="123066" x="5554663" y="4751388"/>
          <p14:tracePt t="123079" x="5545138" y="4751388"/>
          <p14:tracePt t="123086" x="5545138" y="4759325"/>
          <p14:tracePt t="123100" x="5537200" y="4759325"/>
          <p14:tracePt t="123114" x="5527675" y="4759325"/>
          <p14:tracePt t="123131" x="5510213" y="4759325"/>
          <p14:tracePt t="123148" x="5473700" y="4759325"/>
          <p14:tracePt t="123164" x="5419725" y="4759325"/>
          <p14:tracePt t="123181" x="5322888" y="4759325"/>
          <p14:tracePt t="123198" x="5180013" y="4759325"/>
          <p14:tracePt t="123214" x="4983163" y="4759325"/>
          <p14:tracePt t="123231" x="4830763" y="4759325"/>
          <p14:tracePt t="123248" x="4705350" y="4759325"/>
          <p14:tracePt t="123264" x="4446588" y="4768850"/>
          <p14:tracePt t="123281" x="4330700" y="4776788"/>
          <p14:tracePt t="123298" x="4133850" y="4776788"/>
          <p14:tracePt t="123314" x="3983038" y="4759325"/>
          <p14:tracePt t="123331" x="3822700" y="4724400"/>
          <p14:tracePt t="123333" x="3759200" y="4705350"/>
          <p14:tracePt t="123348" x="3687763" y="4687888"/>
          <p14:tracePt t="123364" x="3660775" y="4679950"/>
          <p14:tracePt t="123381" x="3633788" y="4660900"/>
          <p14:tracePt t="123398" x="3616325" y="4652963"/>
          <p14:tracePt t="123414" x="3589338" y="4643438"/>
          <p14:tracePt t="123431" x="3562350" y="4625975"/>
          <p14:tracePt t="123449" x="3536950" y="4616450"/>
          <p14:tracePt t="123465" x="3527425" y="4616450"/>
          <p14:tracePt t="123482" x="3517900" y="4608513"/>
          <p14:tracePt t="123498" x="3500438" y="4598988"/>
          <p14:tracePt t="123515" x="3482975" y="4598988"/>
          <p14:tracePt t="123533" x="3446463" y="4589463"/>
          <p14:tracePt t="123549" x="3419475" y="4581525"/>
          <p14:tracePt t="123566" x="3394075" y="4581525"/>
          <p14:tracePt t="123581" x="3367088" y="4562475"/>
          <p14:tracePt t="123598" x="3340100" y="4554538"/>
          <p14:tracePt t="123615" x="3295650" y="4527550"/>
          <p14:tracePt t="123631" x="3268663" y="4510088"/>
          <p14:tracePt t="123648" x="3232150" y="4483100"/>
          <p14:tracePt t="123665" x="3205163" y="4473575"/>
          <p14:tracePt t="123683" x="3187700" y="4456113"/>
          <p14:tracePt t="123698" x="3170238" y="4446588"/>
          <p14:tracePt t="123717" x="3152775" y="4438650"/>
          <p14:tracePt t="123732" x="3152775" y="4429125"/>
          <p14:tracePt t="123748" x="3143250" y="4419600"/>
          <p14:tracePt t="123765" x="3133725" y="4419600"/>
          <p14:tracePt t="123782" x="3125788" y="4411663"/>
          <p14:tracePt t="123798" x="3125788" y="4402138"/>
          <p14:tracePt t="123998" x="3133725" y="4402138"/>
          <p14:tracePt t="124026" x="3143250" y="4402138"/>
          <p14:tracePt t="124059" x="3152775" y="4402138"/>
          <p14:tracePt t="124074" x="3160713" y="4402138"/>
          <p14:tracePt t="124087" x="3170238" y="4402138"/>
          <p14:tracePt t="124101" x="3179763" y="4402138"/>
          <p14:tracePt t="124114" x="3187700" y="4402138"/>
          <p14:tracePt t="124128" x="3197225" y="4394200"/>
          <p14:tracePt t="124136" x="3205163" y="4394200"/>
          <p14:tracePt t="124155" x="3214688" y="4394200"/>
          <p14:tracePt t="124165" x="3214688" y="4384675"/>
          <p14:tracePt t="124182" x="3232150" y="4384675"/>
          <p14:tracePt t="124198" x="3241675" y="4384675"/>
          <p14:tracePt t="124215" x="3251200" y="4375150"/>
          <p14:tracePt t="124231" x="3259138" y="4375150"/>
          <p14:tracePt t="124248" x="3276600" y="4375150"/>
          <p14:tracePt t="124265" x="3286125" y="4375150"/>
          <p14:tracePt t="124298" x="3295650" y="4367213"/>
          <p14:tracePt t="124315" x="3303588" y="4367213"/>
          <p14:tracePt t="124319" x="3303588" y="4357688"/>
          <p14:tracePt t="124333" x="3313113" y="4357688"/>
          <p14:tracePt t="124365" x="3322638" y="4348163"/>
          <p14:tracePt t="124395" x="3330575" y="4348163"/>
          <p14:tracePt t="124422" x="3340100" y="4348163"/>
          <p14:tracePt t="124443" x="3348038" y="4340225"/>
          <p14:tracePt t="124457" x="3357563" y="4340225"/>
          <p14:tracePt t="124505" x="3367088" y="4340225"/>
          <p14:tracePt t="124532" x="3367088" y="4330700"/>
          <p14:tracePt t="124546" x="3375025" y="4322763"/>
          <p14:tracePt t="124573" x="3384550" y="4322763"/>
          <p14:tracePt t="124580" x="3384550" y="4313238"/>
          <p14:tracePt t="124608" x="3384550" y="4303713"/>
          <p14:tracePt t="124634" x="3394075" y="4303713"/>
          <p14:tracePt t="124640" x="3394075" y="4295775"/>
          <p14:tracePt t="124647" x="3394075" y="4286250"/>
          <p14:tracePt t="124664" x="3402013" y="4276725"/>
          <p14:tracePt t="124681" x="3402013" y="4241800"/>
          <p14:tracePt t="124698" x="3402013" y="4232275"/>
          <p14:tracePt t="124715" x="3402013" y="4214813"/>
          <p14:tracePt t="124731" x="3402013" y="4205288"/>
          <p14:tracePt t="124748" x="3394075" y="4205288"/>
          <p14:tracePt t="124764" x="3394075" y="4197350"/>
          <p14:tracePt t="124781" x="3384550" y="4197350"/>
          <p14:tracePt t="124797" x="3375025" y="4197350"/>
          <p14:tracePt t="124831" x="3367088" y="4197350"/>
          <p14:tracePt t="124859" x="3357563" y="4197350"/>
          <p14:tracePt t="124977" x="3357563" y="4205288"/>
          <p14:tracePt t="124983" x="3357563" y="4214813"/>
          <p14:tracePt t="125004" x="3357563" y="4224338"/>
          <p14:tracePt t="125018" x="3357563" y="4232275"/>
          <p14:tracePt t="125032" x="3367088" y="4251325"/>
          <p14:tracePt t="125048" x="3384550" y="4259263"/>
          <p14:tracePt t="125065" x="3394075" y="4276725"/>
          <p14:tracePt t="125081" x="3394075" y="4286250"/>
          <p14:tracePt t="125098" x="3402013" y="4286250"/>
          <p14:tracePt t="125115" x="3419475" y="4295775"/>
          <p14:tracePt t="125132" x="3429000" y="4295775"/>
          <p14:tracePt t="125165" x="3438525" y="4295775"/>
          <p14:tracePt t="125181" x="3455988" y="4295775"/>
          <p14:tracePt t="125216" x="3465513" y="4295775"/>
          <p14:tracePt t="125232" x="3473450" y="4295775"/>
          <p14:tracePt t="125251" x="3482975" y="4295775"/>
          <p14:tracePt t="125265" x="3490913" y="4295775"/>
          <p14:tracePt t="125285" x="3500438" y="4295775"/>
          <p14:tracePt t="125299" x="3500438" y="4286250"/>
          <p14:tracePt t="125315" x="3509963" y="4286250"/>
          <p14:tracePt t="125333" x="3509963" y="4276725"/>
          <p14:tracePt t="125348" x="3517900" y="4268788"/>
          <p14:tracePt t="125366" x="3527425" y="4259263"/>
          <p14:tracePt t="125383" x="3527425" y="4251325"/>
          <p14:tracePt t="125415" x="3527425" y="4224338"/>
          <p14:tracePt t="125431" x="3527425" y="4214813"/>
          <p14:tracePt t="125448" x="3527425" y="4197350"/>
          <p14:tracePt t="125465" x="3527425" y="4179888"/>
          <p14:tracePt t="125483" x="3527425" y="4160838"/>
          <p14:tracePt t="125498" x="3527425" y="4143375"/>
          <p14:tracePt t="125515" x="3527425" y="4125913"/>
          <p14:tracePt t="125531" x="3527425" y="4108450"/>
          <p14:tracePt t="125548" x="3527425" y="4098925"/>
          <p14:tracePt t="125565" x="3527425" y="4081463"/>
          <p14:tracePt t="125581" x="3517900" y="4071938"/>
          <p14:tracePt t="125599" x="3509963" y="4062413"/>
          <p14:tracePt t="125615" x="3500438" y="4062413"/>
          <p14:tracePt t="125632" x="3490913" y="4054475"/>
          <p14:tracePt t="125648" x="3473450" y="4044950"/>
          <p14:tracePt t="125682" x="3455988" y="4044950"/>
          <p14:tracePt t="125698" x="3446463" y="4044950"/>
          <p14:tracePt t="125715" x="3438525" y="4044950"/>
          <p14:tracePt t="125732" x="3429000" y="4044950"/>
          <p14:tracePt t="125749" x="3411538" y="4044950"/>
          <p14:tracePt t="125765" x="3411538" y="4054475"/>
          <p14:tracePt t="125782" x="3402013" y="4054475"/>
          <p14:tracePt t="125798" x="3394075" y="4062413"/>
          <p14:tracePt t="125832" x="3384550" y="4071938"/>
          <p14:tracePt t="125864" x="3384550" y="4081463"/>
          <p14:tracePt t="125881" x="3384550" y="4089400"/>
          <p14:tracePt t="125934" x="3384550" y="4098925"/>
          <p14:tracePt t="126017" x="3384550" y="4108450"/>
          <p14:tracePt t="126052" x="3384550" y="4116388"/>
          <p14:tracePt t="126093" x="3384550" y="4125913"/>
          <p14:tracePt t="126120" x="3384550" y="4133850"/>
          <p14:tracePt t="126134" x="3384550" y="4143375"/>
          <p14:tracePt t="126148" x="3384550" y="4160838"/>
          <p14:tracePt t="126161" x="3384550" y="4170363"/>
          <p14:tracePt t="126169" x="3384550" y="4179888"/>
          <p14:tracePt t="126181" x="3384550" y="4187825"/>
          <p14:tracePt t="126198" x="3384550" y="4205288"/>
          <p14:tracePt t="126215" x="3384550" y="4224338"/>
          <p14:tracePt t="126231" x="3384550" y="4232275"/>
          <p14:tracePt t="126249" x="3384550" y="4241800"/>
          <p14:tracePt t="126265" x="3384550" y="4251325"/>
          <p14:tracePt t="126281" x="3384550" y="4259263"/>
          <p14:tracePt t="126315" x="3384550" y="4268788"/>
          <p14:tracePt t="126339" x="3384550" y="4276725"/>
          <p14:tracePt t="126368" x="3384550" y="4286250"/>
          <p14:tracePt t="126380" x="3384550" y="4295775"/>
          <p14:tracePt t="126422" x="3384550" y="4303713"/>
          <p14:tracePt t="126524" x="3394075" y="4303713"/>
          <p14:tracePt t="126566" x="3402013" y="4303713"/>
          <p14:tracePt t="126585" x="3402013" y="4313238"/>
          <p14:tracePt t="126593" x="3402013" y="4322763"/>
          <p14:tracePt t="128379" x="3455988" y="4313238"/>
          <p14:tracePt t="128386" x="3482975" y="4313238"/>
          <p14:tracePt t="128399" x="3527425" y="4295775"/>
          <p14:tracePt t="128415" x="3571875" y="4286250"/>
          <p14:tracePt t="128432" x="3633788" y="4268788"/>
          <p14:tracePt t="128448" x="3714750" y="4251325"/>
          <p14:tracePt t="128465" x="3759200" y="4232275"/>
          <p14:tracePt t="128481" x="3813175" y="4214813"/>
          <p14:tracePt t="128498" x="3857625" y="4205288"/>
          <p14:tracePt t="128515" x="3911600" y="4187825"/>
          <p14:tracePt t="128531" x="3946525" y="4179888"/>
          <p14:tracePt t="128550" x="3990975" y="4179888"/>
          <p14:tracePt t="128565" x="4010025" y="4179888"/>
          <p14:tracePt t="128581" x="4017963" y="4179888"/>
          <p14:tracePt t="128598" x="4037013" y="4179888"/>
          <p14:tracePt t="128614" x="4062413" y="4179888"/>
          <p14:tracePt t="128631" x="4089400" y="4179888"/>
          <p14:tracePt t="128648" x="4108450" y="4179888"/>
          <p14:tracePt t="128664" x="4116388" y="4179888"/>
          <p14:tracePt t="128681" x="4133850" y="4179888"/>
          <p14:tracePt t="128698" x="4143375" y="4179888"/>
          <p14:tracePt t="128714" x="4152900" y="4179888"/>
          <p14:tracePt t="128731" x="4160838" y="4179888"/>
          <p14:tracePt t="128748" x="4170363" y="4179888"/>
          <p14:tracePt t="128764" x="4179888" y="4179888"/>
          <p14:tracePt t="128790" x="4187825" y="4179888"/>
          <p14:tracePt t="128830" x="4187825" y="4187825"/>
          <p14:tracePt t="128843" x="4187825" y="4197350"/>
          <p14:tracePt t="128857" x="4187825" y="4205288"/>
          <p14:tracePt t="128877" x="4179888" y="4214813"/>
          <p14:tracePt t="128891" x="4170363" y="4224338"/>
          <p14:tracePt t="128898" x="4160838" y="4224338"/>
          <p14:tracePt t="128914" x="4098925" y="4232275"/>
          <p14:tracePt t="128931" x="4000500" y="4241800"/>
          <p14:tracePt t="128948" x="3894138" y="4251325"/>
          <p14:tracePt t="128964" x="3848100" y="4259263"/>
          <p14:tracePt t="128981" x="3822700" y="4259263"/>
          <p14:tracePt t="128998" x="3803650" y="4259263"/>
          <p14:tracePt t="129015" x="3786188" y="4268788"/>
          <p14:tracePt t="129032" x="3768725" y="4268788"/>
          <p14:tracePt t="129050" x="3741738" y="4268788"/>
          <p14:tracePt t="129065" x="3705225" y="4268788"/>
          <p14:tracePt t="129082" x="3670300" y="4268788"/>
          <p14:tracePt t="129098" x="3625850" y="4268788"/>
          <p14:tracePt t="129115" x="3598863" y="4268788"/>
          <p14:tracePt t="129132" x="3571875" y="4268788"/>
          <p14:tracePt t="129148" x="3562350" y="4268788"/>
          <p14:tracePt t="129166" x="3544888" y="4268788"/>
          <p14:tracePt t="129198" x="3536950" y="4268788"/>
          <p14:tracePt t="129215" x="3527425" y="4268788"/>
          <p14:tracePt t="129231" x="3517900" y="4268788"/>
          <p14:tracePt t="129248" x="3509963" y="4268788"/>
          <p14:tracePt t="129265" x="3500438" y="4268788"/>
          <p14:tracePt t="129282" x="3473450" y="4251325"/>
          <p14:tracePt t="129298" x="3465513" y="4251325"/>
          <p14:tracePt t="129316" x="3446463" y="4251325"/>
          <p14:tracePt t="129332" x="3438525" y="4241800"/>
          <p14:tracePt t="129348" x="3429000" y="4241800"/>
          <p14:tracePt t="129673" x="3429000" y="4232275"/>
          <p14:tracePt t="129687" x="3429000" y="4224338"/>
          <p14:tracePt t="129735" x="3429000" y="4214813"/>
          <p14:tracePt t="129776" x="3438525" y="4214813"/>
          <p14:tracePt t="129790" x="3438525" y="4205288"/>
          <p14:tracePt t="129815" x="3438525" y="4197350"/>
          <p14:tracePt t="129829" x="3446463" y="4197350"/>
          <p14:tracePt t="129863" x="3446463" y="4187825"/>
          <p14:tracePt t="129870" x="3455988" y="4187825"/>
          <p14:tracePt t="129897" x="3465513" y="4187825"/>
          <p14:tracePt t="130153" x="3500438" y="4187825"/>
          <p14:tracePt t="130159" x="3536950" y="4187825"/>
          <p14:tracePt t="130167" x="3562350" y="4187825"/>
          <p14:tracePt t="130181" x="3608388" y="4187825"/>
          <p14:tracePt t="130199" x="3679825" y="4205288"/>
          <p14:tracePt t="130215" x="3714750" y="4214813"/>
          <p14:tracePt t="130231" x="3759200" y="4214813"/>
          <p14:tracePt t="130248" x="3822700" y="4232275"/>
          <p14:tracePt t="130265" x="3875088" y="4241800"/>
          <p14:tracePt t="130282" x="3990975" y="4276725"/>
          <p14:tracePt t="130298" x="4062413" y="4303713"/>
          <p14:tracePt t="130315" x="4143375" y="4330700"/>
          <p14:tracePt t="130331" x="4179888" y="4348163"/>
          <p14:tracePt t="130348" x="4205288" y="4348163"/>
          <p14:tracePt t="130351" x="4214813" y="4357688"/>
          <p14:tracePt t="130364" x="4224338" y="4357688"/>
          <p14:tracePt t="130381" x="4241800" y="4367213"/>
          <p14:tracePt t="130398" x="4251325" y="4367213"/>
          <p14:tracePt t="130414" x="4259263" y="4375150"/>
          <p14:tracePt t="130448" x="4276725" y="4375150"/>
          <p14:tracePt t="130481" x="4295775" y="4375150"/>
          <p14:tracePt t="130498" x="4313238" y="4375150"/>
          <p14:tracePt t="130514" x="4322763" y="4375150"/>
          <p14:tracePt t="130531" x="4348163" y="4375150"/>
          <p14:tracePt t="130548" x="4384675" y="4375150"/>
          <p14:tracePt t="130564" x="4402138" y="4375150"/>
          <p14:tracePt t="130581" x="4429125" y="4375150"/>
          <p14:tracePt t="130598" x="4446588" y="4375150"/>
          <p14:tracePt t="130631" x="4456113" y="4375150"/>
          <p14:tracePt t="130647" x="4465638" y="4375150"/>
          <p14:tracePt t="130768" x="4465638" y="4367213"/>
          <p14:tracePt t="130774" x="4456113" y="4367213"/>
          <p14:tracePt t="130801" x="4456113" y="4357688"/>
          <p14:tracePt t="130808" x="4446588" y="4357688"/>
          <p14:tracePt t="130822" x="4438650" y="4357688"/>
          <p14:tracePt t="130835" x="4438650" y="4348163"/>
          <p14:tracePt t="130849" x="4429125" y="4348163"/>
          <p14:tracePt t="130864" x="4429125" y="4340225"/>
          <p14:tracePt t="130881" x="4419600" y="4340225"/>
          <p14:tracePt t="130898" x="4402138" y="4330700"/>
          <p14:tracePt t="130931" x="4394200" y="4330700"/>
          <p14:tracePt t="130948" x="4394200" y="4322763"/>
          <p14:tracePt t="130964" x="4384675" y="4322763"/>
          <p14:tracePt t="130993" x="4375150" y="4322763"/>
          <p14:tracePt t="132083" x="4367213" y="4322763"/>
          <p14:tracePt t="132124" x="4357688" y="4322763"/>
          <p14:tracePt t="132275" x="4348163" y="4322763"/>
          <p14:tracePt t="132316" x="4340225" y="4322763"/>
          <p14:tracePt t="132329" x="4330700" y="4322763"/>
          <p14:tracePt t="132350" x="4322763" y="4322763"/>
          <p14:tracePt t="132364" x="4313238" y="4313238"/>
          <p14:tracePt t="132371" x="4303713" y="4313238"/>
          <p14:tracePt t="132382" x="4295775" y="4313238"/>
          <p14:tracePt t="132398" x="4259263" y="4303713"/>
          <p14:tracePt t="132415" x="4251325" y="4303713"/>
          <p14:tracePt t="132432" x="4232275" y="4295775"/>
          <p14:tracePt t="132448" x="4224338" y="4286250"/>
          <p14:tracePt t="132466" x="4205288" y="4276725"/>
          <p14:tracePt t="132482" x="4187825" y="4276725"/>
          <p14:tracePt t="132500" x="4170363" y="4259263"/>
          <p14:tracePt t="132515" x="4143375" y="4241800"/>
          <p14:tracePt t="132532" x="4116388" y="4224338"/>
          <p14:tracePt t="132548" x="4081463" y="4214813"/>
          <p14:tracePt t="132566" x="4054475" y="4205288"/>
          <p14:tracePt t="132582" x="4010025" y="4187825"/>
          <p14:tracePt t="132598" x="3983038" y="4179888"/>
          <p14:tracePt t="132616" x="3946525" y="4160838"/>
          <p14:tracePt t="132631" x="3929063" y="4152900"/>
          <p14:tracePt t="132647" x="3919538" y="4143375"/>
          <p14:tracePt t="132664" x="3894138" y="4125913"/>
          <p14:tracePt t="132681" x="3894138" y="4116388"/>
          <p14:tracePt t="132698" x="3875088" y="4116388"/>
          <p14:tracePt t="132714" x="3875088" y="4108450"/>
          <p14:tracePt t="132732" x="3867150" y="4098925"/>
          <p14:tracePt t="132764" x="3867150" y="4089400"/>
          <p14:tracePt t="132781" x="3857625" y="4089400"/>
          <p14:tracePt t="132798" x="3857625" y="4081463"/>
          <p14:tracePt t="132814" x="3857625" y="4062413"/>
          <p14:tracePt t="132831" x="3857625" y="4054475"/>
          <p14:tracePt t="132848" x="3848100" y="4027488"/>
          <p14:tracePt t="132864" x="3848100" y="4017963"/>
          <p14:tracePt t="132881" x="3840163" y="4010025"/>
          <p14:tracePt t="132898" x="3840163" y="3990975"/>
          <p14:tracePt t="132914" x="3840163" y="3983038"/>
          <p14:tracePt t="132948" x="3840163" y="3973513"/>
          <p14:tracePt t="132978" x="3840163" y="3965575"/>
          <p14:tracePt t="132992" x="3840163" y="3956050"/>
          <p14:tracePt t="133020" x="3840163" y="3946525"/>
          <p14:tracePt t="133026" x="3848100" y="3946525"/>
          <p14:tracePt t="133054" x="3848100" y="3938588"/>
          <p14:tracePt t="133087" x="3848100" y="3929063"/>
          <p14:tracePt t="133101" x="3848100" y="3919538"/>
          <p14:tracePt t="133232" x="3840163" y="3919538"/>
          <p14:tracePt t="133245" x="3840163" y="3929063"/>
          <p14:tracePt t="133280" x="3830638" y="3938588"/>
          <p14:tracePt t="133334" x="3830638" y="3946525"/>
          <p14:tracePt t="133389" x="3830638" y="3956050"/>
          <p14:tracePt t="133444" x="3830638" y="3965575"/>
          <p14:tracePt t="133499" x="3830638" y="3973513"/>
          <p14:tracePt t="133512" x="3840163" y="3983038"/>
          <p14:tracePt t="133519" x="3840163" y="4000500"/>
          <p14:tracePt t="133531" x="3840163" y="4010025"/>
          <p14:tracePt t="133548" x="3848100" y="4054475"/>
          <p14:tracePt t="133564" x="3848100" y="4071938"/>
          <p14:tracePt t="133581" x="3857625" y="4108450"/>
          <p14:tracePt t="133598" x="3857625" y="4116388"/>
          <p14:tracePt t="133615" x="3857625" y="4143375"/>
          <p14:tracePt t="133631" x="3857625" y="4152900"/>
          <p14:tracePt t="133648" x="3867150" y="4160838"/>
          <p14:tracePt t="133664" x="3867150" y="4179888"/>
          <p14:tracePt t="133681" x="3867150" y="4197350"/>
          <p14:tracePt t="133698" x="3867150" y="4205288"/>
          <p14:tracePt t="133714" x="3867150" y="4214813"/>
          <p14:tracePt t="133731" x="3867150" y="4232275"/>
          <p14:tracePt t="133765" x="3867150" y="4241800"/>
          <p14:tracePt t="133781" x="3867150" y="4251325"/>
          <p14:tracePt t="133813" x="3867150" y="4259263"/>
          <p14:tracePt t="133827" x="3867150" y="4268788"/>
          <p14:tracePt t="133861" x="3867150" y="4276725"/>
          <p14:tracePt t="133888" x="3867150" y="4286250"/>
          <p14:tracePt t="133923" x="3867150" y="4295775"/>
          <p14:tracePt t="133944" x="3867150" y="4303713"/>
          <p14:tracePt t="133957" x="3867150" y="4313238"/>
          <p14:tracePt t="133978" x="3867150" y="4322763"/>
          <p14:tracePt t="133992" x="3867150" y="4330700"/>
          <p14:tracePt t="133999" x="3867150" y="4340225"/>
          <p14:tracePt t="134005" x="3867150" y="4348163"/>
          <p14:tracePt t="134026" x="3867150" y="4357688"/>
          <p14:tracePt t="134041" x="3867150" y="4367213"/>
          <p14:tracePt t="134048" x="3867150" y="4375150"/>
          <p14:tracePt t="134075" x="3867150" y="4384675"/>
          <p14:tracePt t="134102" x="3867150" y="4394200"/>
          <p14:tracePt t="134733" x="3822700" y="4402138"/>
          <p14:tracePt t="134739" x="3776663" y="4411663"/>
          <p14:tracePt t="134748" x="3705225" y="4429125"/>
          <p14:tracePt t="134766" x="3509963" y="4446588"/>
          <p14:tracePt t="134781" x="3419475" y="4456113"/>
          <p14:tracePt t="134799" x="3357563" y="4473575"/>
          <p14:tracePt t="134815" x="3313113" y="4491038"/>
          <p14:tracePt t="134831" x="3286125" y="4491038"/>
          <p14:tracePt t="134847" x="3259138" y="4510088"/>
          <p14:tracePt t="134864" x="3241675" y="4510088"/>
          <p14:tracePt t="134881" x="3224213" y="4518025"/>
          <p14:tracePt t="134898" x="3214688" y="4518025"/>
          <p14:tracePt t="134914" x="3205163" y="4518025"/>
          <p14:tracePt t="134931" x="3197225" y="4518025"/>
          <p14:tracePt t="135040" x="3197225" y="4510088"/>
          <p14:tracePt t="135047" x="3197225" y="4500563"/>
          <p14:tracePt t="135067" x="3197225" y="4491038"/>
          <p14:tracePt t="135075" x="3205163" y="4491038"/>
          <p14:tracePt t="135081" x="3205163" y="4483100"/>
          <p14:tracePt t="135098" x="3214688" y="4473575"/>
          <p14:tracePt t="135114" x="3224213" y="4456113"/>
          <p14:tracePt t="135131" x="3232150" y="4456113"/>
          <p14:tracePt t="135149" x="3232150" y="4438650"/>
          <p14:tracePt t="135164" x="3251200" y="4429125"/>
          <p14:tracePt t="135182" x="3259138" y="4419600"/>
          <p14:tracePt t="135198" x="3259138" y="4411663"/>
          <p14:tracePt t="135215" x="3268663" y="4411663"/>
          <p14:tracePt t="135231" x="3286125" y="4394200"/>
          <p14:tracePt t="135248" x="3295650" y="4384675"/>
          <p14:tracePt t="135266" x="3322638" y="4375150"/>
          <p14:tracePt t="135281" x="3330575" y="4367213"/>
          <p14:tracePt t="135299" x="3348038" y="4357688"/>
          <p14:tracePt t="135315" x="3375025" y="4348163"/>
          <p14:tracePt t="135332" x="3384550" y="4330700"/>
          <p14:tracePt t="135348" x="3411538" y="4322763"/>
          <p14:tracePt t="135365" x="3438525" y="4313238"/>
          <p14:tracePt t="135368" x="3438525" y="4303713"/>
          <p14:tracePt t="135383" x="3465513" y="4295775"/>
          <p14:tracePt t="135398" x="3482975" y="4276725"/>
          <p14:tracePt t="135415" x="3500438" y="4268788"/>
          <p14:tracePt t="135431" x="3544888" y="4241800"/>
          <p14:tracePt t="135448" x="3554413" y="4232275"/>
          <p14:tracePt t="135465" x="3589338" y="4205288"/>
          <p14:tracePt t="135481" x="3608388" y="4197350"/>
          <p14:tracePt t="135498" x="3616325" y="4179888"/>
          <p14:tracePt t="135515" x="3625850" y="4170363"/>
          <p14:tracePt t="135533" x="3643313" y="4160838"/>
          <p14:tracePt t="135548" x="3652838" y="4152900"/>
          <p14:tracePt t="135565" x="3660775" y="4143375"/>
          <p14:tracePt t="135582" x="3679825" y="4116388"/>
          <p14:tracePt t="135598" x="3687763" y="4108450"/>
          <p14:tracePt t="135615" x="3687763" y="4098925"/>
          <p14:tracePt t="135632" x="3697288" y="4098925"/>
          <p14:tracePt t="135649" x="3705225" y="4089400"/>
          <p14:tracePt t="135794" x="3705225" y="4098925"/>
          <p14:tracePt t="135812" x="3705225" y="4108450"/>
          <p14:tracePt t="135839" x="3714750" y="4116388"/>
          <p14:tracePt t="135867" x="3714750" y="4125913"/>
          <p14:tracePt t="135874" x="3724275" y="4125913"/>
          <p14:tracePt t="135894" x="3724275" y="4133850"/>
          <p14:tracePt t="135902" x="3732213" y="4133850"/>
          <p14:tracePt t="135915" x="3741738" y="4143375"/>
          <p14:tracePt t="135948" x="3741738" y="4152900"/>
          <p14:tracePt t="135964" x="3751263" y="4160838"/>
          <p14:tracePt t="135981" x="3751263" y="4170363"/>
          <p14:tracePt t="135998" x="3759200" y="4179888"/>
          <p14:tracePt t="136014" x="3768725" y="4187825"/>
          <p14:tracePt t="136032" x="3776663" y="4197350"/>
          <p14:tracePt t="136048" x="3776663" y="4205288"/>
          <p14:tracePt t="136066" x="3786188" y="4214813"/>
          <p14:tracePt t="136081" x="3786188" y="4224338"/>
          <p14:tracePt t="136098" x="3795713" y="4232275"/>
          <p14:tracePt t="136115" x="3795713" y="4241800"/>
          <p14:tracePt t="136131" x="3803650" y="4241800"/>
          <p14:tracePt t="136149" x="3813175" y="4259263"/>
          <p14:tracePt t="136183" x="3822700" y="4268788"/>
          <p14:tracePt t="136198" x="3822700" y="4276725"/>
          <p14:tracePt t="136215" x="3830638" y="4276725"/>
          <p14:tracePt t="136231" x="3840163" y="4295775"/>
          <p14:tracePt t="136248" x="3848100" y="4295775"/>
          <p14:tracePt t="136265" x="3848100" y="4303713"/>
          <p14:tracePt t="136282" x="3857625" y="4313238"/>
          <p14:tracePt t="136299" x="3857625" y="4330700"/>
          <p14:tracePt t="136315" x="3867150" y="4330700"/>
          <p14:tracePt t="136331" x="3867150" y="4340225"/>
          <p14:tracePt t="136348" x="3875088" y="4340225"/>
          <p14:tracePt t="136365" x="3884613" y="4348163"/>
          <p14:tracePt t="136723" x="3884613" y="4357688"/>
          <p14:tracePt t="149211" x="3884613" y="4348163"/>
          <p14:tracePt t="149239" x="3884613" y="4340225"/>
          <p14:tracePt t="149273" x="3884613" y="4330700"/>
          <p14:tracePt t="149286" x="3884613" y="4322763"/>
          <p14:tracePt t="149334" x="3884613" y="4313238"/>
          <p14:tracePt t="149376" x="3884613" y="4303713"/>
          <p14:tracePt t="149405" x="3894138" y="4303713"/>
          <p14:tracePt t="149411" x="3894138" y="4295775"/>
          <p14:tracePt t="149430" x="3902075" y="4286250"/>
          <p14:tracePt t="149465" x="3911600" y="4286250"/>
          <p14:tracePt t="149472" x="3919538" y="4286250"/>
          <p14:tracePt t="149485" x="3929063" y="4286250"/>
          <p14:tracePt t="149506" x="3938588" y="4276725"/>
          <p14:tracePt t="149519" x="3946525" y="4276725"/>
          <p14:tracePt t="149533" x="3956050" y="4276725"/>
          <p14:tracePt t="149548" x="3965575" y="4268788"/>
          <p14:tracePt t="149568" x="3973513" y="4268788"/>
          <p14:tracePt t="149588" x="3983038" y="4259263"/>
          <p14:tracePt t="149601" x="3990975" y="4259263"/>
          <p14:tracePt t="149615" x="4000500" y="4259263"/>
          <p14:tracePt t="149632" x="4010025" y="4259263"/>
          <p14:tracePt t="149649" x="4027488" y="4259263"/>
          <p14:tracePt t="149665" x="4037013" y="4259263"/>
          <p14:tracePt t="149683" x="4044950" y="4259263"/>
          <p14:tracePt t="149698" x="4054475" y="4251325"/>
          <p14:tracePt t="149715" x="4071938" y="4251325"/>
          <p14:tracePt t="149732" x="4098925" y="4251325"/>
          <p14:tracePt t="149748" x="4108450" y="4251325"/>
          <p14:tracePt t="149765" x="4143375" y="4259263"/>
          <p14:tracePt t="149901" x="4152900" y="4268788"/>
          <p14:tracePt t="149904" x="4187825" y="4268788"/>
          <p14:tracePt t="149914" x="4197350" y="4268788"/>
          <p14:tracePt t="149931" x="4286250" y="4295775"/>
          <p14:tracePt t="149948" x="4313238" y="4313238"/>
          <p14:tracePt t="149964" x="4340225" y="4322763"/>
          <p14:tracePt t="149981" x="4357688" y="4330700"/>
          <p14:tracePt t="149998" x="4367213" y="4330700"/>
          <p14:tracePt t="150014" x="4384675" y="4340225"/>
          <p14:tracePt t="150048" x="4394200" y="4340225"/>
          <p14:tracePt t="150081" x="4402138" y="4340225"/>
          <p14:tracePt t="150115" x="4411663" y="4340225"/>
          <p14:tracePt t="150128" x="4419600" y="4348163"/>
          <p14:tracePt t="150162" x="4429125" y="4348163"/>
          <p14:tracePt t="150197" x="4438650" y="4348163"/>
          <p14:tracePt t="150232" x="4446588" y="4348163"/>
          <p14:tracePt t="150575" x="4456113" y="4348163"/>
          <p14:tracePt t="150581" x="4465638" y="4348163"/>
          <p14:tracePt t="150594" x="4473575" y="4348163"/>
          <p14:tracePt t="150608" x="4483100" y="4340225"/>
          <p14:tracePt t="150616" x="4491038" y="4340225"/>
          <p14:tracePt t="150631" x="4500563" y="4340225"/>
          <p14:tracePt t="150648" x="4527550" y="4322763"/>
          <p14:tracePt t="150664" x="4537075" y="4322763"/>
          <p14:tracePt t="150681" x="4545013" y="4322763"/>
          <p14:tracePt t="150698" x="4554538" y="4322763"/>
          <p14:tracePt t="150714" x="4562475" y="4322763"/>
          <p14:tracePt t="150731" x="4572000" y="4322763"/>
          <p14:tracePt t="150764" x="4581525" y="4322763"/>
          <p14:tracePt t="150887" x="4589463" y="4322763"/>
          <p14:tracePt t="150900" x="4598988" y="4322763"/>
          <p14:tracePt t="150935" x="4608513" y="4322763"/>
          <p14:tracePt t="150963" x="4616450" y="4322763"/>
          <p14:tracePt t="150997" x="4625975" y="4322763"/>
          <p14:tracePt t="151011" x="4633913" y="4322763"/>
          <p14:tracePt t="151044" x="4643438" y="4322763"/>
          <p14:tracePt t="151181" x="4652963" y="4322763"/>
          <p14:tracePt t="151202" x="4660900" y="4322763"/>
          <p14:tracePt t="151209" x="4670425" y="4322763"/>
          <p14:tracePt t="151229" x="4679950" y="4322763"/>
          <p14:tracePt t="151243" x="4687888" y="4322763"/>
          <p14:tracePt t="151270" x="4697413" y="4322763"/>
          <p14:tracePt t="151291" x="4705350" y="4322763"/>
          <p14:tracePt t="151311" x="4714875" y="4322763"/>
          <p14:tracePt t="151332" x="4724400" y="4322763"/>
          <p14:tracePt t="151346" x="4732338" y="4322763"/>
          <p14:tracePt t="151353" x="4741863" y="4322763"/>
          <p14:tracePt t="151374" x="4751388" y="4322763"/>
          <p14:tracePt t="151400" x="4759325" y="4322763"/>
          <p14:tracePt t="151436" x="4768850" y="4322763"/>
          <p14:tracePt t="151450" x="4776788" y="4322763"/>
          <p14:tracePt t="151484" x="4786313" y="4322763"/>
          <p14:tracePt t="151505" x="4795838" y="4322763"/>
          <p14:tracePt t="151518" x="4803775" y="4322763"/>
          <p14:tracePt t="151532" x="4813300" y="4322763"/>
          <p14:tracePt t="151546" x="4822825" y="4322763"/>
          <p14:tracePt t="151579" x="4830763" y="4322763"/>
          <p14:tracePt t="152913" x="4822825" y="4322763"/>
          <p14:tracePt t="152956" x="4813300" y="4322763"/>
          <p14:tracePt t="153025" x="4803775" y="4322763"/>
          <p14:tracePt t="153086" x="4795838" y="4322763"/>
          <p14:tracePt t="153121" x="4786313" y="4322763"/>
          <p14:tracePt t="153134" x="4776788" y="4322763"/>
          <p14:tracePt t="153148" x="4768850" y="4322763"/>
          <p14:tracePt t="153154" x="4759325" y="4322763"/>
          <p14:tracePt t="153169" x="4741863" y="4322763"/>
          <p14:tracePt t="153182" x="4724400" y="4322763"/>
          <p14:tracePt t="153198" x="4687888" y="4322763"/>
          <p14:tracePt t="153216" x="4598988" y="4313238"/>
          <p14:tracePt t="153232" x="4518025" y="4313238"/>
          <p14:tracePt t="153249" x="4411663" y="4313238"/>
          <p14:tracePt t="153265" x="4367213" y="4322763"/>
          <p14:tracePt t="153281" x="4286250" y="4340225"/>
          <p14:tracePt t="153298" x="4044950" y="4384675"/>
          <p14:tracePt t="153315" x="3848100" y="4419600"/>
          <p14:tracePt t="153331" x="3705225" y="4446588"/>
          <p14:tracePt t="153348" x="3500438" y="4483100"/>
          <p14:tracePt t="153366" x="3303588" y="4510088"/>
          <p14:tracePt t="153382" x="3259138" y="4518025"/>
          <p14:tracePt t="153402" x="3224213" y="4527550"/>
          <p14:tracePt t="153407" x="3214688" y="4527550"/>
          <p14:tracePt t="153417" x="3205163" y="4527550"/>
          <p14:tracePt t="153431" x="3197225" y="4537075"/>
          <p14:tracePt t="153448" x="3179763" y="4545013"/>
          <p14:tracePt t="153464" x="3170238" y="4545013"/>
          <p14:tracePt t="153481" x="3160713" y="4545013"/>
          <p14:tracePt t="153498" x="3152775" y="4545013"/>
          <p14:tracePt t="153516" x="3143250" y="4545013"/>
          <p14:tracePt t="153591" x="3133725" y="4545013"/>
          <p14:tracePt t="153709" x="3125788" y="4545013"/>
          <p14:tracePt t="153729" x="3125788" y="4537075"/>
          <p14:tracePt t="153736" x="3116263" y="4537075"/>
          <p14:tracePt t="153770" x="3116263" y="4527550"/>
          <p14:tracePt t="153805" x="3116263" y="4518025"/>
          <p14:tracePt t="153830" x="3116263" y="4510088"/>
          <p14:tracePt t="153864" x="3116263" y="4500563"/>
          <p14:tracePt t="153871" x="3125788" y="4500563"/>
          <p14:tracePt t="153881" x="3125788" y="4491038"/>
          <p14:tracePt t="153905" x="3133725" y="4491038"/>
          <p14:tracePt t="153914" x="3133725" y="4483100"/>
          <p14:tracePt t="153933" x="3143250" y="4483100"/>
          <p14:tracePt t="153948" x="3143250" y="4473575"/>
          <p14:tracePt t="153964" x="3152775" y="4473575"/>
          <p14:tracePt t="153981" x="3152775" y="4465638"/>
          <p14:tracePt t="153998" x="3160713" y="4465638"/>
          <p14:tracePt t="154029" x="3170238" y="4456113"/>
          <p14:tracePt t="154085" x="3179763" y="4456113"/>
          <p14:tracePt t="154092" x="3179763" y="4446588"/>
          <p14:tracePt t="154113" x="3187700" y="4446588"/>
          <p14:tracePt t="154154" x="3197225" y="4446588"/>
          <p14:tracePt t="154202" x="3205163" y="4446588"/>
          <p14:tracePt t="154216" x="3214688" y="4456113"/>
          <p14:tracePt t="154222" x="3224213" y="4456113"/>
          <p14:tracePt t="154232" x="3232150" y="4465638"/>
          <p14:tracePt t="154249" x="3259138" y="4483100"/>
          <p14:tracePt t="154265" x="3286125" y="4500563"/>
          <p14:tracePt t="154283" x="3303588" y="4518025"/>
          <p14:tracePt t="154298" x="3313113" y="4527550"/>
          <p14:tracePt t="154315" x="3330575" y="4537075"/>
          <p14:tracePt t="154332" x="3330575" y="4545013"/>
          <p14:tracePt t="154347" x="3340100" y="4554538"/>
          <p14:tracePt t="154364" x="3348038" y="4562475"/>
          <p14:tracePt t="154381" x="3348038" y="4572000"/>
          <p14:tracePt t="154398" x="3357563" y="4581525"/>
          <p14:tracePt t="154414" x="3357563" y="4598988"/>
          <p14:tracePt t="154431" x="3375025" y="4608513"/>
          <p14:tracePt t="154448" x="3394075" y="4643438"/>
          <p14:tracePt t="154464" x="3411538" y="4679950"/>
          <p14:tracePt t="154481" x="3465513" y="4768850"/>
          <p14:tracePt t="154498" x="3490913" y="4813300"/>
          <p14:tracePt t="154515" x="3517900" y="4875213"/>
          <p14:tracePt t="154532" x="3527425" y="4902200"/>
          <p14:tracePt t="154550" x="3527425" y="4911725"/>
          <p14:tracePt t="154565" x="3544888" y="4929188"/>
          <p14:tracePt t="154582" x="3544888" y="4938713"/>
          <p14:tracePt t="154598" x="3554413" y="4946650"/>
          <p14:tracePt t="154632" x="3562350" y="4956175"/>
          <p14:tracePt t="154648" x="3562350" y="4965700"/>
          <p14:tracePt t="154762" x="3554413" y="4956175"/>
          <p14:tracePt t="154777" x="3544888" y="4946650"/>
          <p14:tracePt t="154785" x="3536950" y="4938713"/>
          <p14:tracePt t="154798" x="3509963" y="4919663"/>
          <p14:tracePt t="154814" x="3482975" y="4902200"/>
          <p14:tracePt t="154831" x="3455988" y="4867275"/>
          <p14:tracePt t="154848" x="3438525" y="4848225"/>
          <p14:tracePt t="154864" x="3394075" y="4803775"/>
          <p14:tracePt t="154881" x="3357563" y="4786313"/>
          <p14:tracePt t="154898" x="3303588" y="4741863"/>
          <p14:tracePt t="154914" x="3268663" y="4714875"/>
          <p14:tracePt t="154931" x="3251200" y="4705350"/>
          <p14:tracePt t="154948" x="3224213" y="4687888"/>
          <p14:tracePt t="154964" x="3214688" y="4679950"/>
          <p14:tracePt t="154981" x="3205163" y="4679950"/>
          <p14:tracePt t="154998" x="3197225" y="4670425"/>
          <p14:tracePt t="155016" x="3187700" y="4670425"/>
          <p14:tracePt t="155031" x="3187700" y="4660900"/>
          <p14:tracePt t="155049" x="3187700" y="4652963"/>
          <p14:tracePt t="155112" x="3187700" y="4643438"/>
          <p14:tracePt t="155175" x="3187700" y="4633913"/>
          <p14:tracePt t="155242" x="3197225" y="4625975"/>
          <p14:tracePt t="155256" x="3197225" y="4616450"/>
          <p14:tracePt t="155263" x="3205163" y="4616450"/>
          <p14:tracePt t="155290" x="3214688" y="4616450"/>
          <p14:tracePt t="155325" x="3224213" y="4616450"/>
          <p14:tracePt t="155359" x="3232150" y="4616450"/>
          <p14:tracePt t="155372" x="3241675" y="4616450"/>
          <p14:tracePt t="155390" x="3251200" y="4616450"/>
          <p14:tracePt t="155397" x="3259138" y="4616450"/>
          <p14:tracePt t="155402" x="3268663" y="4616450"/>
          <p14:tracePt t="155414" x="3330575" y="4616450"/>
          <p14:tracePt t="155431" x="3394075" y="4616450"/>
          <p14:tracePt t="155448" x="3482975" y="4633913"/>
          <p14:tracePt t="155464" x="3544888" y="4633913"/>
          <p14:tracePt t="155481" x="3803650" y="4643438"/>
          <p14:tracePt t="155498" x="4000500" y="4625975"/>
          <p14:tracePt t="155515" x="4143375" y="4616450"/>
          <p14:tracePt t="155531" x="4179888" y="4616450"/>
          <p14:tracePt t="155549" x="4224338" y="4616450"/>
          <p14:tracePt t="155564" x="4232275" y="4616450"/>
          <p14:tracePt t="155581" x="4251325" y="4616450"/>
          <p14:tracePt t="155598" x="4259263" y="4625975"/>
          <p14:tracePt t="155614" x="4268788" y="4625975"/>
          <p14:tracePt t="155648" x="4276725" y="4625975"/>
          <p14:tracePt t="155665" x="4286250" y="4625975"/>
          <p14:tracePt t="155742" x="4295775" y="4625975"/>
          <p14:tracePt t="155790" x="4303713" y="4633913"/>
          <p14:tracePt t="155816" x="4313238" y="4633913"/>
          <p14:tracePt t="155822" x="4322763" y="4633913"/>
          <p14:tracePt t="155831" x="4330700" y="4633913"/>
          <p14:tracePt t="155848" x="4357688" y="4643438"/>
          <p14:tracePt t="155864" x="4394200" y="4652963"/>
          <p14:tracePt t="155881" x="4419600" y="4652963"/>
          <p14:tracePt t="155898" x="4438650" y="4652963"/>
          <p14:tracePt t="155914" x="4456113" y="4652963"/>
          <p14:tracePt t="155948" x="4465638" y="4652963"/>
          <p14:tracePt t="155964" x="4473575" y="4652963"/>
          <p14:tracePt t="155981" x="4483100" y="4652963"/>
          <p14:tracePt t="156001" x="4483100" y="4660900"/>
          <p14:tracePt t="156083" x="4483100" y="4670425"/>
          <p14:tracePt t="156165" x="4483100" y="4679950"/>
          <p14:tracePt t="156193" x="4483100" y="4687888"/>
          <p14:tracePt t="156206" x="4473575" y="4687888"/>
          <p14:tracePt t="156227" x="4473575" y="4697413"/>
          <p14:tracePt t="156234" x="4465638" y="4697413"/>
          <p14:tracePt t="156241" x="4465638" y="4705350"/>
          <p14:tracePt t="156268" x="4456113" y="4705350"/>
          <p14:tracePt t="156275" x="4456113" y="4714875"/>
          <p14:tracePt t="156296" x="4446588" y="4714875"/>
          <p14:tracePt t="156330" x="4438650" y="4714875"/>
          <p14:tracePt t="157193" x="4394200" y="4705350"/>
          <p14:tracePt t="157201" x="4357688" y="4687888"/>
          <p14:tracePt t="157215" x="4286250" y="4660900"/>
          <p14:tracePt t="157232" x="4232275" y="4643438"/>
          <p14:tracePt t="157248" x="4098925" y="4616450"/>
          <p14:tracePt t="157265" x="4027488" y="4608513"/>
          <p14:tracePt t="157282" x="3965575" y="4598988"/>
          <p14:tracePt t="157298" x="3929063" y="4598988"/>
          <p14:tracePt t="157316" x="3894138" y="4598988"/>
          <p14:tracePt t="157331" x="3875088" y="4598988"/>
          <p14:tracePt t="157349" x="3848100" y="4598988"/>
          <p14:tracePt t="157365" x="3813175" y="4598988"/>
          <p14:tracePt t="157385" x="3786188" y="4598988"/>
          <p14:tracePt t="157398" x="3768725" y="4598988"/>
          <p14:tracePt t="157414" x="3751263" y="4598988"/>
          <p14:tracePt t="157432" x="3714750" y="4598988"/>
          <p14:tracePt t="157448" x="3679825" y="4598988"/>
          <p14:tracePt t="157464" x="3660775" y="4598988"/>
          <p14:tracePt t="157481" x="3616325" y="4608513"/>
          <p14:tracePt t="157498" x="3589338" y="4608513"/>
          <p14:tracePt t="157514" x="3536950" y="4625975"/>
          <p14:tracePt t="157531" x="3509963" y="4625975"/>
          <p14:tracePt t="157548" x="3473450" y="4633913"/>
          <p14:tracePt t="157564" x="3465513" y="4633913"/>
          <p14:tracePt t="157582" x="3446463" y="4643438"/>
          <p14:tracePt t="157598" x="3438525" y="4652963"/>
          <p14:tracePt t="157631" x="3429000" y="4652963"/>
          <p14:tracePt t="157673" x="3429000" y="4660900"/>
          <p14:tracePt t="157700" x="3438525" y="4660900"/>
          <p14:tracePt t="157707" x="3438525" y="4670425"/>
          <p14:tracePt t="157720" x="3446463" y="4670425"/>
          <p14:tracePt t="157731" x="3455988" y="4670425"/>
          <p14:tracePt t="157748" x="3465513" y="4670425"/>
          <p14:tracePt t="157765" x="3473450" y="4670425"/>
          <p14:tracePt t="157782" x="3490913" y="4679950"/>
          <p14:tracePt t="157814" x="3500438" y="4687888"/>
          <p14:tracePt t="157831" x="3509963" y="4687888"/>
          <p14:tracePt t="157848" x="3517900" y="4697413"/>
          <p14:tracePt t="157864" x="3527425" y="4705350"/>
          <p14:tracePt t="157881" x="3536950" y="4705350"/>
          <p14:tracePt t="157897" x="3554413" y="4714875"/>
          <p14:tracePt t="157918" x="3562350" y="4714875"/>
          <p14:tracePt t="157931" x="3571875" y="4714875"/>
          <p14:tracePt t="157947" x="3581400" y="4714875"/>
          <p14:tracePt t="157965" x="3589338" y="4714875"/>
          <p14:tracePt t="157981" x="3608388" y="4714875"/>
          <p14:tracePt t="157998" x="3616325" y="4714875"/>
          <p14:tracePt t="158014" x="3625850" y="4714875"/>
          <p14:tracePt t="158050" x="3633788" y="4714875"/>
          <p14:tracePt t="158145" x="3633788" y="4705350"/>
          <p14:tracePt t="158159" x="3643313" y="4705350"/>
          <p14:tracePt t="158193" x="3652838" y="4705350"/>
          <p14:tracePt t="158220" x="3670300" y="4705350"/>
          <p14:tracePt t="158234" x="3679825" y="4705350"/>
          <p14:tracePt t="158241" x="3687763" y="4705350"/>
          <p14:tracePt t="158248" x="3697288" y="4705350"/>
          <p14:tracePt t="158265" x="3724275" y="4705350"/>
          <p14:tracePt t="158282" x="3759200" y="4705350"/>
          <p14:tracePt t="158298" x="3795713" y="4705350"/>
          <p14:tracePt t="158315" x="3840163" y="4705350"/>
          <p14:tracePt t="158332" x="3884613" y="4705350"/>
          <p14:tracePt t="158348" x="3929063" y="4705350"/>
          <p14:tracePt t="158365" x="4000500" y="4697413"/>
          <p14:tracePt t="158381" x="4037013" y="4697413"/>
          <p14:tracePt t="158398" x="4089400" y="4687888"/>
          <p14:tracePt t="158415" x="4116388" y="4687888"/>
          <p14:tracePt t="158432" x="4143375" y="4687888"/>
          <p14:tracePt t="158448" x="4179888" y="4679950"/>
          <p14:tracePt t="158466" x="4241800" y="4679950"/>
          <p14:tracePt t="158481" x="4286250" y="4670425"/>
          <p14:tracePt t="158498" x="4330700" y="4670425"/>
          <p14:tracePt t="158515" x="4367213" y="4670425"/>
          <p14:tracePt t="158531" x="4384675" y="4660900"/>
          <p14:tracePt t="158548" x="4411663" y="4660900"/>
          <p14:tracePt t="158565" x="4419600" y="4652963"/>
          <p14:tracePt t="158583" x="4438650" y="4643438"/>
          <p14:tracePt t="158598" x="4456113" y="4643438"/>
          <p14:tracePt t="158616" x="4473575" y="4633913"/>
          <p14:tracePt t="158631" x="4500563" y="4633913"/>
          <p14:tracePt t="158648" x="4510088" y="4633913"/>
          <p14:tracePt t="158664" x="4518025" y="4625975"/>
          <p14:tracePt t="158681" x="4527550" y="4625975"/>
          <p14:tracePt t="158698" x="4537075" y="4625975"/>
          <p14:tracePt t="158714" x="4545013" y="4625975"/>
          <p14:tracePt t="158740" x="4554538" y="4625975"/>
          <p14:tracePt t="158828" x="4562475" y="4625975"/>
          <p14:tracePt t="159103" x="4554538" y="4625975"/>
          <p14:tracePt t="159117" x="4545013" y="4633913"/>
          <p14:tracePt t="159124" x="4537075" y="4633913"/>
          <p14:tracePt t="159138" x="4527550" y="4643438"/>
          <p14:tracePt t="159148" x="4510088" y="4643438"/>
          <p14:tracePt t="159165" x="4419600" y="4652963"/>
          <p14:tracePt t="159182" x="4357688" y="4652963"/>
          <p14:tracePt t="159198" x="4286250" y="4652963"/>
          <p14:tracePt t="159215" x="4251325" y="4652963"/>
          <p14:tracePt t="159233" x="4224338" y="4652963"/>
          <p14:tracePt t="159248" x="4214813" y="4652963"/>
          <p14:tracePt t="159265" x="4205288" y="4652963"/>
          <p14:tracePt t="159281" x="4197350" y="4652963"/>
          <p14:tracePt t="159298" x="4187825" y="4652963"/>
          <p14:tracePt t="159315" x="4179888" y="4652963"/>
          <p14:tracePt t="159350" x="4170363" y="4652963"/>
          <p14:tracePt t="159381" x="4160838" y="4652963"/>
          <p14:tracePt t="159391" x="4152900" y="4652963"/>
          <p14:tracePt t="159400" x="4143375" y="4652963"/>
          <p14:tracePt t="159415" x="4133850" y="4652963"/>
          <p14:tracePt t="159431" x="4098925" y="4643438"/>
          <p14:tracePt t="159448" x="4089400" y="4643438"/>
          <p14:tracePt t="159465" x="4071938" y="4633913"/>
          <p14:tracePt t="159481" x="4062413" y="4625975"/>
          <p14:tracePt t="159499" x="4054475" y="4608513"/>
          <p14:tracePt t="159515" x="4044950" y="4608513"/>
          <p14:tracePt t="159532" x="4044950" y="4598988"/>
          <p14:tracePt t="159548" x="4037013" y="4581525"/>
          <p14:tracePt t="159565" x="4037013" y="4572000"/>
          <p14:tracePt t="159582" x="4037013" y="4554538"/>
          <p14:tracePt t="159598" x="4027488" y="4545013"/>
          <p14:tracePt t="159616" x="4010025" y="4518025"/>
          <p14:tracePt t="159632" x="4010025" y="4500563"/>
          <p14:tracePt t="159648" x="4000500" y="4491038"/>
          <p14:tracePt t="159665" x="3973513" y="4473575"/>
          <p14:tracePt t="159681" x="3965575" y="4465638"/>
          <p14:tracePt t="159698" x="3946525" y="4456113"/>
          <p14:tracePt t="159715" x="3938588" y="4446588"/>
          <p14:tracePt t="159733" x="3919538" y="4446588"/>
          <p14:tracePt t="159748" x="3911600" y="4446588"/>
          <p14:tracePt t="159765" x="3902075" y="4446588"/>
          <p14:tracePt t="159782" x="3894138" y="4446588"/>
          <p14:tracePt t="159798" x="3875088" y="4446588"/>
          <p14:tracePt t="159814" x="3857625" y="4446588"/>
          <p14:tracePt t="159831" x="3848100" y="4446588"/>
          <p14:tracePt t="159847" x="3840163" y="4446588"/>
          <p14:tracePt t="159864" x="3830638" y="4446588"/>
          <p14:tracePt t="159881" x="3813175" y="4446588"/>
          <p14:tracePt t="159914" x="3803650" y="4456113"/>
          <p14:tracePt t="159948" x="3795713" y="4456113"/>
          <p14:tracePt t="159966" x="3786188" y="4456113"/>
          <p14:tracePt t="159981" x="3786188" y="4465638"/>
          <p14:tracePt t="160111" x="3795713" y="4465638"/>
          <p14:tracePt t="160137" x="3795713" y="4473575"/>
          <p14:tracePt t="160144" x="3795713" y="4483100"/>
          <p14:tracePt t="160159" x="3795713" y="4491038"/>
          <p14:tracePt t="160165" x="3795713" y="4500563"/>
          <p14:tracePt t="160181" x="3795713" y="4518025"/>
          <p14:tracePt t="160198" x="3795713" y="4537075"/>
          <p14:tracePt t="160215" x="3795713" y="4545013"/>
          <p14:tracePt t="160232" x="3795713" y="4572000"/>
          <p14:tracePt t="160248" x="3795713" y="4581525"/>
          <p14:tracePt t="160265" x="3803650" y="4589463"/>
          <p14:tracePt t="160282" x="3803650" y="4608513"/>
          <p14:tracePt t="160298" x="3813175" y="4625975"/>
          <p14:tracePt t="160315" x="3822700" y="4660900"/>
          <p14:tracePt t="160332" x="3822700" y="4670425"/>
          <p14:tracePt t="160349" x="3822700" y="4697413"/>
          <p14:tracePt t="160365" x="3830638" y="4697413"/>
          <p14:tracePt t="160383" x="3840163" y="4705350"/>
          <p14:tracePt t="160398" x="3840163" y="4714875"/>
          <p14:tracePt t="160418" x="3840163" y="4724400"/>
          <p14:tracePt t="160432" x="3840163" y="4732338"/>
          <p14:tracePt t="160448" x="3848100" y="4732338"/>
          <p14:tracePt t="160486" x="3857625" y="4732338"/>
          <p14:tracePt t="160562" x="3857625" y="4724400"/>
          <p14:tracePt t="160596" x="3857625" y="4714875"/>
          <p14:tracePt t="160623" x="3857625" y="4705350"/>
          <p14:tracePt t="160656" x="3857625" y="4697413"/>
          <p14:tracePt t="160669" x="3857625" y="4687888"/>
          <p14:tracePt t="160698" x="3857625" y="4679950"/>
          <p14:tracePt t="160732" x="3857625" y="4670425"/>
          <p14:tracePt t="160759" x="3857625" y="4660900"/>
          <p14:tracePt t="160773" x="3867150" y="4660900"/>
          <p14:tracePt t="160779" x="3867150" y="4652963"/>
          <p14:tracePt t="160793" x="3875088" y="4652963"/>
          <p14:tracePt t="160806" x="3875088" y="4643438"/>
          <p14:tracePt t="160841" x="3875088" y="4633913"/>
          <p14:tracePt t="160854" x="3884613" y="4633913"/>
          <p14:tracePt t="160875" x="3884613" y="4625975"/>
          <p14:tracePt t="160889" x="3884613" y="4616450"/>
          <p14:tracePt t="160902" x="3894138" y="4616450"/>
          <p14:tracePt t="160916" x="3894138" y="4608513"/>
          <p14:tracePt t="160950" x="3902075" y="4598988"/>
          <p14:tracePt t="160979" x="3911600" y="4598988"/>
          <p14:tracePt t="160986" x="3911600" y="4589463"/>
          <p14:tracePt t="160999" x="3911600" y="4581525"/>
          <p14:tracePt t="161015" x="3911600" y="4562475"/>
          <p14:tracePt t="161032" x="3911600" y="4554538"/>
          <p14:tracePt t="161048" x="3911600" y="4537075"/>
          <p14:tracePt t="161065" x="3911600" y="4518025"/>
          <p14:tracePt t="161081" x="3911600" y="4491038"/>
          <p14:tracePt t="161098" x="3911600" y="4483100"/>
          <p14:tracePt t="161115" x="3911600" y="4456113"/>
          <p14:tracePt t="161131" x="3911600" y="4446588"/>
          <p14:tracePt t="161149" x="3911600" y="4411663"/>
          <p14:tracePt t="161165" x="3911600" y="4375150"/>
          <p14:tracePt t="161182" x="3902075" y="4357688"/>
          <p14:tracePt t="161198" x="3894138" y="4322763"/>
          <p14:tracePt t="161215" x="3894138" y="4286250"/>
          <p14:tracePt t="161232" x="3884613" y="4241800"/>
          <p14:tracePt t="161248" x="3875088" y="4214813"/>
          <p14:tracePt t="161266" x="3875088" y="4179888"/>
          <p14:tracePt t="161281" x="3867150" y="4160838"/>
          <p14:tracePt t="161298" x="3857625" y="4143375"/>
          <p14:tracePt t="161315" x="3857625" y="4125913"/>
          <p14:tracePt t="161331" x="3848100" y="4116388"/>
          <p14:tracePt t="161348" x="3848100" y="4108450"/>
          <p14:tracePt t="161365" x="3840163" y="4089400"/>
          <p14:tracePt t="161383" x="3840163" y="4081463"/>
          <p14:tracePt t="161401" x="3840163" y="4071938"/>
          <p14:tracePt t="161415" x="3840163" y="4054475"/>
          <p14:tracePt t="161431" x="3830638" y="4037013"/>
          <p14:tracePt t="161448" x="3830638" y="4017963"/>
          <p14:tracePt t="161464" x="3830638" y="3990975"/>
          <p14:tracePt t="161481" x="3830638" y="3973513"/>
          <p14:tracePt t="161498" x="3830638" y="3946525"/>
          <p14:tracePt t="161514" x="3822700" y="3929063"/>
          <p14:tracePt t="161533" x="3822700" y="3919538"/>
          <p14:tracePt t="161548" x="3803650" y="3919538"/>
          <p14:tracePt t="161582" x="3795713" y="3919538"/>
          <p14:tracePt t="161598" x="3786188" y="3919538"/>
          <p14:tracePt t="161616" x="3776663" y="3919538"/>
          <p14:tracePt t="161631" x="3768725" y="3919538"/>
          <p14:tracePt t="161671" x="3759200" y="3919538"/>
          <p14:tracePt t="161678" x="3759200" y="3929063"/>
          <p14:tracePt t="161691" x="3759200" y="3938588"/>
          <p14:tracePt t="161718" x="3759200" y="3946525"/>
          <p14:tracePt t="161746" x="3759200" y="3956050"/>
          <p14:tracePt t="161760" x="3759200" y="3965575"/>
          <p14:tracePt t="161767" x="3759200" y="3973513"/>
          <p14:tracePt t="161782" x="3759200" y="3990975"/>
          <p14:tracePt t="161799" x="3759200" y="4037013"/>
          <p14:tracePt t="161815" x="3759200" y="4116388"/>
          <p14:tracePt t="161831" x="3786188" y="4187825"/>
          <p14:tracePt t="161847" x="3795713" y="4251325"/>
          <p14:tracePt t="161864" x="3803650" y="4268788"/>
          <p14:tracePt t="161881" x="3813175" y="4295775"/>
          <p14:tracePt t="161898" x="3813175" y="4303713"/>
          <p14:tracePt t="161914" x="3813175" y="4313238"/>
          <p14:tracePt t="161931" x="3813175" y="4322763"/>
          <p14:tracePt t="161948" x="3813175" y="4330700"/>
          <p14:tracePt t="161979" x="3822700" y="4330700"/>
          <p14:tracePt t="162006" x="3830638" y="4330700"/>
          <p14:tracePt t="162040" x="3840163" y="4330700"/>
          <p14:tracePt t="162074" x="3848100" y="4330700"/>
          <p14:tracePt t="162088" x="3857625" y="4330700"/>
          <p14:tracePt t="162109" x="3857625" y="4322763"/>
          <p14:tracePt t="162122" x="3867150" y="4322763"/>
          <p14:tracePt t="162150" x="3875088" y="4322763"/>
          <p14:tracePt t="162218" x="3884613" y="4322763"/>
          <p14:tracePt t="162232" x="3894138" y="4322763"/>
          <p14:tracePt t="162577" x="3894138" y="4330700"/>
          <p14:tracePt t="162583" x="3894138" y="4340225"/>
          <p14:tracePt t="162598" x="3894138" y="4357688"/>
          <p14:tracePt t="162615" x="3902075" y="4394200"/>
          <p14:tracePt t="162631" x="3911600" y="4429125"/>
          <p14:tracePt t="162649" x="3929063" y="4491038"/>
          <p14:tracePt t="162664" x="3938588" y="4527550"/>
          <p14:tracePt t="162681" x="3938588" y="4572000"/>
          <p14:tracePt t="162698" x="3946525" y="4608513"/>
          <p14:tracePt t="162714" x="3946525" y="4625975"/>
          <p14:tracePt t="162731" x="3946525" y="4643438"/>
          <p14:tracePt t="162764" x="3946525" y="4660900"/>
          <p14:tracePt t="162853" x="3938588" y="4660900"/>
          <p14:tracePt t="162867" x="3929063" y="4660900"/>
          <p14:tracePt t="162880" x="3911600" y="4660900"/>
          <p14:tracePt t="162887" x="3902075" y="4660900"/>
          <p14:tracePt t="162898" x="3884613" y="4660900"/>
          <p14:tracePt t="162915" x="3786188" y="4643438"/>
          <p14:tracePt t="162931" x="3705225" y="4633913"/>
          <p14:tracePt t="162948" x="3625850" y="4625975"/>
          <p14:tracePt t="162964" x="3562350" y="4625975"/>
          <p14:tracePt t="162981" x="3536950" y="4625975"/>
          <p14:tracePt t="162998" x="3490913" y="4625975"/>
          <p14:tracePt t="163014" x="3473450" y="4625975"/>
          <p14:tracePt t="163031" x="3438525" y="4616450"/>
          <p14:tracePt t="163048" x="3411538" y="4616450"/>
          <p14:tracePt t="163066" x="3384550" y="4616450"/>
          <p14:tracePt t="163082" x="3375025" y="4616450"/>
          <p14:tracePt t="163098" x="3357563" y="4616450"/>
          <p14:tracePt t="163115" x="3330575" y="4616450"/>
          <p14:tracePt t="163148" x="3322638" y="4608513"/>
          <p14:tracePt t="163184" x="3322638" y="4598988"/>
          <p14:tracePt t="163211" x="3313113" y="4598988"/>
          <p14:tracePt t="163225" x="3313113" y="4589463"/>
          <p14:tracePt t="163272" x="3313113" y="4581525"/>
          <p14:tracePt t="163293" x="3313113" y="4572000"/>
          <p14:tracePt t="163327" x="3313113" y="4562475"/>
          <p14:tracePt t="163361" x="3322638" y="4554538"/>
          <p14:tracePt t="163391" x="3322638" y="4545013"/>
          <p14:tracePt t="163401" x="3330575" y="4545013"/>
          <p14:tracePt t="163414" x="3340100" y="4537075"/>
          <p14:tracePt t="163448" x="3348038" y="4527550"/>
          <p14:tracePt t="163464" x="3357563" y="4527550"/>
          <p14:tracePt t="163482" x="3375025" y="4527550"/>
          <p14:tracePt t="163498" x="3394075" y="4527550"/>
          <p14:tracePt t="163515" x="3411538" y="4527550"/>
          <p14:tracePt t="163532" x="3446463" y="4527550"/>
          <p14:tracePt t="163548" x="3490913" y="4527550"/>
          <p14:tracePt t="163566" x="3536950" y="4527550"/>
          <p14:tracePt t="163581" x="3571875" y="4527550"/>
          <p14:tracePt t="163598" x="3589338" y="4527550"/>
          <p14:tracePt t="163615" x="3616325" y="4537075"/>
          <p14:tracePt t="163632" x="3633788" y="4537075"/>
          <p14:tracePt t="163648" x="3660775" y="4545013"/>
          <p14:tracePt t="163665" x="3679825" y="4545013"/>
          <p14:tracePt t="163682" x="3705225" y="4545013"/>
          <p14:tracePt t="163698" x="3724275" y="4545013"/>
          <p14:tracePt t="163715" x="3732213" y="4545013"/>
          <p14:tracePt t="163732" x="3751263" y="4554538"/>
          <p14:tracePt t="163748" x="3759200" y="4562475"/>
          <p14:tracePt t="163765" x="3776663" y="4572000"/>
          <p14:tracePt t="163781" x="3795713" y="4572000"/>
          <p14:tracePt t="163798" x="3803650" y="4572000"/>
          <p14:tracePt t="163814" x="3830638" y="4572000"/>
          <p14:tracePt t="163848" x="3848100" y="4572000"/>
          <p14:tracePt t="163864" x="3867150" y="4581525"/>
          <p14:tracePt t="163881" x="3884613" y="4589463"/>
          <p14:tracePt t="163898" x="3911600" y="4589463"/>
          <p14:tracePt t="163914" x="3919538" y="4589463"/>
          <p14:tracePt t="163931" x="3929063" y="4589463"/>
          <p14:tracePt t="163949" x="3946525" y="4589463"/>
          <p14:tracePt t="163965" x="3956050" y="4589463"/>
          <p14:tracePt t="163999" x="3965575" y="4589463"/>
          <p14:tracePt t="164266" x="3956050" y="4589463"/>
          <p14:tracePt t="164286" x="3946525" y="4589463"/>
          <p14:tracePt t="164300" x="3938588" y="4589463"/>
          <p14:tracePt t="164327" x="3929063" y="4589463"/>
          <p14:tracePt t="164354" x="3919538" y="4589463"/>
          <p14:tracePt t="164368" x="3919538" y="4598988"/>
          <p14:tracePt t="164388" x="3911600" y="4598988"/>
          <p14:tracePt t="164402" x="3902075" y="4598988"/>
          <p14:tracePt t="164436" x="3894138" y="4598988"/>
          <p14:tracePt t="164744" x="3894138" y="4608513"/>
          <p14:tracePt t="164785" x="3894138" y="4616450"/>
          <p14:tracePt t="164813" x="3894138" y="4625975"/>
          <p14:tracePt t="164832" x="3894138" y="4633913"/>
          <p14:tracePt t="164838" x="3884613" y="4633913"/>
          <p14:tracePt t="164859" x="3884613" y="4643438"/>
          <p14:tracePt t="164879" x="3875088" y="4652963"/>
          <p14:tracePt t="164901" x="3875088" y="4660900"/>
          <p14:tracePt t="164907" x="3875088" y="4670425"/>
          <p14:tracePt t="164921" x="3875088" y="4679950"/>
          <p14:tracePt t="164935" x="3875088" y="4687888"/>
          <p14:tracePt t="164949" x="3875088" y="4697413"/>
          <p14:tracePt t="164964" x="3884613" y="4705350"/>
          <p14:tracePt t="164983" x="3884613" y="4714875"/>
          <p14:tracePt t="164998" x="3894138" y="4732338"/>
          <p14:tracePt t="165015" x="3894138" y="4741863"/>
          <p14:tracePt t="165031" x="3894138" y="4751388"/>
          <p14:tracePt t="165048" x="3902075" y="4751388"/>
          <p14:tracePt t="165066" x="3902075" y="4759325"/>
          <p14:tracePt t="165081" x="3902075" y="4768850"/>
          <p14:tracePt t="165128" x="3902075" y="4776788"/>
          <p14:tracePt t="165135" x="3911600" y="4776788"/>
          <p14:tracePt t="165162" x="3911600" y="4786313"/>
          <p14:tracePt t="165183" x="3919538" y="4786313"/>
          <p14:tracePt t="165189" x="3919538" y="4795838"/>
          <p14:tracePt t="165203" x="3919538" y="4803775"/>
          <p14:tracePt t="165215" x="3929063" y="4803775"/>
          <p14:tracePt t="165231" x="3929063" y="4813300"/>
          <p14:tracePt t="165248" x="3929063" y="4822825"/>
          <p14:tracePt t="165265" x="3929063" y="4830763"/>
          <p14:tracePt t="165282" x="3929063" y="4840288"/>
          <p14:tracePt t="165298" x="3929063" y="4848225"/>
          <p14:tracePt t="165315" x="3929063" y="4857750"/>
          <p14:tracePt t="165391" x="3919538" y="4857750"/>
          <p14:tracePt t="165408" x="3911600" y="4857750"/>
          <p14:tracePt t="165416" x="3902075" y="4857750"/>
          <p14:tracePt t="165436" x="3894138" y="4857750"/>
          <p14:tracePt t="165443" x="3884613" y="4857750"/>
          <p14:tracePt t="165450" x="3867150" y="4848225"/>
          <p14:tracePt t="165465" x="3803650" y="4840288"/>
          <p14:tracePt t="165483" x="3571875" y="4822825"/>
          <p14:tracePt t="165498" x="3394075" y="4786313"/>
          <p14:tracePt t="165515" x="3313113" y="4759325"/>
          <p14:tracePt t="165531" x="3259138" y="4741863"/>
          <p14:tracePt t="165548" x="3241675" y="4732338"/>
          <p14:tracePt t="165565" x="3214688" y="4724400"/>
          <p14:tracePt t="165582" x="3205163" y="4714875"/>
          <p14:tracePt t="165599" x="3187700" y="4697413"/>
          <p14:tracePt t="165615" x="3179763" y="4697413"/>
          <p14:tracePt t="165632" x="3170238" y="4697413"/>
          <p14:tracePt t="165648" x="3160713" y="4687888"/>
          <p14:tracePt t="165665" x="3152775" y="4687888"/>
          <p14:tracePt t="165682" x="3152775" y="4670425"/>
          <p14:tracePt t="165698" x="3143250" y="4670425"/>
          <p14:tracePt t="165715" x="3143250" y="4660900"/>
          <p14:tracePt t="165758" x="3143250" y="4652963"/>
          <p14:tracePt t="165805" x="3143250" y="4643438"/>
          <p14:tracePt t="165824" x="3133725" y="4643438"/>
          <p14:tracePt t="165851" x="3133725" y="4633913"/>
          <p14:tracePt t="165893" x="3133725" y="4625975"/>
          <p14:tracePt t="165928" x="3133725" y="4616450"/>
          <p14:tracePt t="165941" x="3143250" y="4616450"/>
          <p14:tracePt t="165955" x="3143250" y="4608513"/>
          <p14:tracePt t="165968" x="3143250" y="4598988"/>
          <p14:tracePt t="165976" x="3152775" y="4598988"/>
          <p14:tracePt t="165990" x="3160713" y="4598988"/>
          <p14:tracePt t="166100" x="3170238" y="4598988"/>
          <p14:tracePt t="166155" x="3179763" y="4598988"/>
          <p14:tracePt t="166189" x="3179763" y="4608513"/>
          <p14:tracePt t="166216" x="3187700" y="4608513"/>
          <p14:tracePt t="166230" x="3197225" y="4608513"/>
          <p14:tracePt t="166272" x="3205163" y="4608513"/>
          <p14:tracePt t="166312" x="3214688" y="4608513"/>
          <p14:tracePt t="166374" x="3224213" y="4608513"/>
          <p14:tracePt t="166422" x="3232150" y="4608513"/>
          <p14:tracePt t="166463" x="3241675" y="4608513"/>
          <p14:tracePt t="166470" x="3241675" y="4616450"/>
          <p14:tracePt t="166518" x="3251200" y="4616450"/>
          <p14:tracePt t="166579" x="3259138" y="4616450"/>
          <p14:tracePt t="166600" x="3268663" y="4616450"/>
          <p14:tracePt t="166652" x="3276600" y="4616450"/>
          <p14:tracePt t="166694" x="3286125" y="4616450"/>
          <p14:tracePt t="166728" x="3295650" y="4616450"/>
          <p14:tracePt t="166749" x="3303588" y="4616450"/>
          <p14:tracePt t="166756" x="3313113" y="4616450"/>
          <p14:tracePt t="166770" x="3322638" y="4616450"/>
          <p14:tracePt t="166791" x="3330575" y="4616450"/>
          <p14:tracePt t="166803" x="3340100" y="4616450"/>
          <p14:tracePt t="166814" x="3348038" y="4616450"/>
          <p14:tracePt t="166831" x="3357563" y="4616450"/>
          <p14:tracePt t="166847" x="3375025" y="4625975"/>
          <p14:tracePt t="166864" x="3402013" y="4625975"/>
          <p14:tracePt t="166881" x="3419475" y="4633913"/>
          <p14:tracePt t="166898" x="3446463" y="4633913"/>
          <p14:tracePt t="166914" x="3465513" y="4633913"/>
          <p14:tracePt t="166931" x="3482975" y="4633913"/>
          <p14:tracePt t="166948" x="3527425" y="4633913"/>
          <p14:tracePt t="166965" x="3589338" y="4633913"/>
          <p14:tracePt t="166982" x="3741738" y="4633913"/>
          <p14:tracePt t="166998" x="3813175" y="4625975"/>
          <p14:tracePt t="167016" x="3848100" y="4625975"/>
          <p14:tracePt t="167031" x="3884613" y="4625975"/>
          <p14:tracePt t="167048" x="3902075" y="4616450"/>
          <p14:tracePt t="167065" x="3938588" y="4608513"/>
          <p14:tracePt t="167081" x="3965575" y="4608513"/>
          <p14:tracePt t="167099" x="3990975" y="4608513"/>
          <p14:tracePt t="167115" x="4010025" y="4608513"/>
          <p14:tracePt t="167133" x="4044950" y="4608513"/>
          <p14:tracePt t="167148" x="4062413" y="4608513"/>
          <p14:tracePt t="167165" x="4081463" y="4608513"/>
          <p14:tracePt t="167181" x="4116388" y="4608513"/>
          <p14:tracePt t="167198" x="4143375" y="4608513"/>
          <p14:tracePt t="167215" x="4179888" y="4616450"/>
          <p14:tracePt t="167231" x="4214813" y="4616450"/>
          <p14:tracePt t="167249" x="4232275" y="4625975"/>
          <p14:tracePt t="167265" x="4268788" y="4633913"/>
          <p14:tracePt t="167281" x="4303713" y="4633913"/>
          <p14:tracePt t="167298" x="4340225" y="4633913"/>
          <p14:tracePt t="167315" x="4367213" y="4643438"/>
          <p14:tracePt t="167332" x="4411663" y="4643438"/>
          <p14:tracePt t="167348" x="4438650" y="4652963"/>
          <p14:tracePt t="167365" x="4518025" y="4652963"/>
          <p14:tracePt t="167381" x="4572000" y="4652963"/>
          <p14:tracePt t="167399" x="4625975" y="4652963"/>
          <p14:tracePt t="167415" x="4643438" y="4652963"/>
          <p14:tracePt t="167432" x="4652963" y="4652963"/>
          <p14:tracePt t="167448" x="4670425" y="4652963"/>
          <p14:tracePt t="167465" x="4687888" y="4652963"/>
          <p14:tracePt t="167482" x="4705350" y="4652963"/>
          <p14:tracePt t="167498" x="4714875" y="4652963"/>
          <p14:tracePt t="167515" x="4732338" y="4652963"/>
          <p14:tracePt t="167548" x="4741863" y="4652963"/>
          <p14:tracePt t="167565" x="4751388" y="4643438"/>
          <p14:tracePt t="167582" x="4759325" y="4643438"/>
          <p14:tracePt t="167598" x="4776788" y="4633913"/>
          <p14:tracePt t="167615" x="4795838" y="4633913"/>
          <p14:tracePt t="167632" x="4803775" y="4633913"/>
          <p14:tracePt t="167648" x="4813300" y="4633913"/>
          <p14:tracePt t="167681" x="4822825" y="4633913"/>
          <p14:tracePt t="167698" x="4830763" y="4633913"/>
          <p14:tracePt t="168407" x="4822825" y="4633913"/>
          <p14:tracePt t="168515" x="4813300" y="4633913"/>
          <p14:tracePt t="168599" x="4803775" y="4633913"/>
          <p14:tracePt t="168640" x="4795838" y="4633913"/>
          <p14:tracePt t="168653" x="4786313" y="4633913"/>
          <p14:tracePt t="168666" x="4786313" y="4625975"/>
          <p14:tracePt t="168679" x="4776788" y="4625975"/>
          <p14:tracePt t="168693" x="4768850" y="4616450"/>
          <p14:tracePt t="168714" x="4759325" y="4616450"/>
          <p14:tracePt t="168720" x="4751388" y="4616450"/>
          <p14:tracePt t="168731" x="4751388" y="4608513"/>
          <p14:tracePt t="168748" x="4732338" y="4598988"/>
          <p14:tracePt t="168765" x="4724400" y="4598988"/>
          <p14:tracePt t="168782" x="4697413" y="4598988"/>
          <p14:tracePt t="168798" x="4670425" y="4589463"/>
          <p14:tracePt t="168814" x="4652963" y="4589463"/>
          <p14:tracePt t="168831" x="4608513" y="4589463"/>
          <p14:tracePt t="168848" x="4581525" y="4589463"/>
          <p14:tracePt t="168864" x="4554538" y="4589463"/>
          <p14:tracePt t="168881" x="4545013" y="4589463"/>
          <p14:tracePt t="168898" x="4527550" y="4589463"/>
          <p14:tracePt t="168914" x="4510088" y="4589463"/>
          <p14:tracePt t="168931" x="4500563" y="4589463"/>
          <p14:tracePt t="168948" x="4483100" y="4589463"/>
          <p14:tracePt t="168965" x="4465638" y="4589463"/>
          <p14:tracePt t="168981" x="4456113" y="4589463"/>
          <p14:tracePt t="168998" x="4446588" y="4589463"/>
          <p14:tracePt t="169015" x="4429125" y="4598988"/>
          <p14:tracePt t="169031" x="4419600" y="4598988"/>
          <p14:tracePt t="169049" x="4411663" y="4608513"/>
          <p14:tracePt t="169065" x="4394200" y="4616450"/>
          <p14:tracePt t="169081" x="4384675" y="4616450"/>
          <p14:tracePt t="169098" x="4375150" y="4616450"/>
          <p14:tracePt t="169228" x="4367213" y="4616450"/>
          <p14:tracePt t="169249" x="4357688" y="4625975"/>
          <p14:tracePt t="169276" x="4348163" y="4625975"/>
          <p14:tracePt t="169290" x="4330700" y="4625975"/>
          <p14:tracePt t="169296" x="4322763" y="4625975"/>
          <p14:tracePt t="169310" x="4303713" y="4633913"/>
          <p14:tracePt t="169317" x="4295775" y="4633913"/>
          <p14:tracePt t="169332" x="4268788" y="4633913"/>
          <p14:tracePt t="169348" x="4259263" y="4633913"/>
          <p14:tracePt t="169365" x="4251325" y="4633913"/>
          <p14:tracePt t="169420" x="4251325" y="4625975"/>
          <p14:tracePt t="169448" x="4259263" y="4616450"/>
          <p14:tracePt t="169461" x="4268788" y="4616450"/>
          <p14:tracePt t="169468" x="4276725" y="4616450"/>
          <p14:tracePt t="169482" x="4276725" y="4608513"/>
          <p14:tracePt t="169498" x="4286250" y="4598988"/>
          <p14:tracePt t="169515" x="4295775" y="4598988"/>
          <p14:tracePt t="169531" x="4303713" y="4598988"/>
          <p14:tracePt t="169549" x="4313238" y="4598988"/>
          <p14:tracePt t="169572" x="4322763" y="4598988"/>
          <p14:tracePt t="169591" x="4322763" y="4589463"/>
          <p14:tracePt t="169598" x="4330700" y="4589463"/>
          <p14:tracePt t="169633" x="4340225" y="4589463"/>
          <p14:tracePt t="169646" x="4348163" y="4589463"/>
          <p14:tracePt t="169755" x="4357688" y="4589463"/>
          <p14:tracePt t="169802" x="4357688" y="4581525"/>
          <p14:tracePt t="169856" x="4367213" y="4581525"/>
          <p14:tracePt t="169925" x="4375150" y="4581525"/>
          <p14:tracePt t="169973" x="4384675" y="4581525"/>
          <p14:tracePt t="170036" x="4394200" y="4581525"/>
          <p14:tracePt t="170125" x="4402138" y="4581525"/>
          <p14:tracePt t="170160" x="4411663" y="4581525"/>
          <p14:tracePt t="170173" x="4419600" y="4581525"/>
          <p14:tracePt t="170187" x="4429125" y="4581525"/>
          <p14:tracePt t="170193" x="4438650" y="4581525"/>
          <p14:tracePt t="170207" x="4446588" y="4581525"/>
          <p14:tracePt t="170215" x="4456113" y="4572000"/>
          <p14:tracePt t="170232" x="4473575" y="4572000"/>
          <p14:tracePt t="170248" x="4500563" y="4562475"/>
          <p14:tracePt t="170265" x="4527550" y="4562475"/>
          <p14:tracePt t="170282" x="4581525" y="4562475"/>
          <p14:tracePt t="170298" x="4643438" y="4562475"/>
          <p14:tracePt t="170316" x="4697413" y="4562475"/>
          <p14:tracePt t="170331" x="4724400" y="4562475"/>
          <p14:tracePt t="170348" x="4741863" y="4562475"/>
          <p14:tracePt t="170365" x="4768850" y="4562475"/>
          <p14:tracePt t="170398" x="4786313" y="4562475"/>
          <p14:tracePt t="170432" x="4795838" y="4562475"/>
          <p14:tracePt t="170448" x="4803775" y="4562475"/>
          <p14:tracePt t="170465" x="4813300" y="4562475"/>
          <p14:tracePt t="170481" x="4822825" y="4562475"/>
          <p14:tracePt t="170508" x="4830763" y="4562475"/>
          <p14:tracePt t="170563" x="4840288" y="4562475"/>
          <p14:tracePt t="171180" x="4840288" y="4554538"/>
          <p14:tracePt t="171187" x="4822825" y="4545013"/>
          <p14:tracePt t="171199" x="4795838" y="4527550"/>
          <p14:tracePt t="171215" x="4776788" y="4510088"/>
          <p14:tracePt t="171232" x="4751388" y="4510088"/>
          <p14:tracePt t="171248" x="4724400" y="4491038"/>
          <p14:tracePt t="171265" x="4697413" y="4483100"/>
          <p14:tracePt t="171281" x="4670425" y="4473575"/>
          <p14:tracePt t="171298" x="4633913" y="4456113"/>
          <p14:tracePt t="171316" x="4608513" y="4438650"/>
          <p14:tracePt t="171332" x="4598988" y="4429125"/>
          <p14:tracePt t="171348" x="4589463" y="4429125"/>
          <p14:tracePt t="171365" x="4581525" y="4419600"/>
          <p14:tracePt t="171398" x="4572000" y="4411663"/>
          <p14:tracePt t="171415" x="4572000" y="4402138"/>
          <p14:tracePt t="171432" x="4562475" y="4402138"/>
          <p14:tracePt t="171474" x="4562475" y="4394200"/>
          <p14:tracePt t="171502" x="4554538" y="4394200"/>
          <p14:tracePt t="171508" x="4554538" y="4384675"/>
          <p14:tracePt t="171516" x="4545013" y="4384675"/>
          <p14:tracePt t="171531" x="4545013" y="4375150"/>
          <p14:tracePt t="171549" x="4537075" y="4357688"/>
          <p14:tracePt t="171582" x="4537075" y="4348163"/>
          <p14:tracePt t="171605" x="4537075" y="4340225"/>
          <p14:tracePt t="171625" x="4537075" y="4330700"/>
          <p14:tracePt t="171653" x="4545013" y="4330700"/>
          <p14:tracePt t="171659" x="4554538" y="4322763"/>
          <p14:tracePt t="171679" x="4562475" y="4322763"/>
          <p14:tracePt t="171687" x="4562475" y="4313238"/>
          <p14:tracePt t="171701" x="4572000" y="4313238"/>
          <p14:tracePt t="171715" x="4581525" y="4313238"/>
          <p14:tracePt t="171731" x="4589463" y="4313238"/>
          <p14:tracePt t="171748" x="4598988" y="4313238"/>
          <p14:tracePt t="171765" x="4608513" y="4313238"/>
          <p14:tracePt t="171782" x="4625975" y="4313238"/>
          <p14:tracePt t="171798" x="4633913" y="4313238"/>
          <p14:tracePt t="171814" x="4643438" y="4313238"/>
          <p14:tracePt t="171831" x="4652963" y="4313238"/>
          <p14:tracePt t="171848" x="4660900" y="4313238"/>
          <p14:tracePt t="171864" x="4679950" y="4313238"/>
          <p14:tracePt t="171897" x="4697413" y="4313238"/>
          <p14:tracePt t="171914" x="4705350" y="4313238"/>
          <p14:tracePt t="171946" x="4714875" y="4313238"/>
          <p14:tracePt t="171972" x="4724400" y="4313238"/>
          <p14:tracePt t="172022" x="4732338" y="4313238"/>
          <p14:tracePt t="172118" x="4741863" y="4313238"/>
          <p14:tracePt t="172166" x="4741863" y="4322763"/>
          <p14:tracePt t="173392" x="4732338" y="4330700"/>
          <p14:tracePt t="173406" x="4724400" y="4340225"/>
          <p14:tracePt t="173418" x="4714875" y="4340225"/>
          <p14:tracePt t="173431" x="4697413" y="4340225"/>
          <p14:tracePt t="173448" x="4687888" y="4348163"/>
          <p14:tracePt t="173465" x="4660900" y="4348163"/>
          <p14:tracePt t="173482" x="4652963" y="4357688"/>
          <p14:tracePt t="173500" x="4633913" y="4367213"/>
          <p14:tracePt t="173515" x="4616450" y="4367213"/>
          <p14:tracePt t="173532" x="4598988" y="4375150"/>
          <p14:tracePt t="173548" x="4581525" y="4384675"/>
          <p14:tracePt t="173565" x="4572000" y="4384675"/>
          <p14:tracePt t="173581" x="4537075" y="4411663"/>
          <p14:tracePt t="173598" x="4500563" y="4438650"/>
          <p14:tracePt t="173615" x="4419600" y="4491038"/>
          <p14:tracePt t="173631" x="4384675" y="4510088"/>
          <p14:tracePt t="173648" x="4367213" y="4518025"/>
          <p14:tracePt t="173664" x="4340225" y="4537075"/>
          <p14:tracePt t="173681" x="4322763" y="4545013"/>
          <p14:tracePt t="173714" x="4313238" y="4554538"/>
          <p14:tracePt t="173882" x="4322763" y="4554538"/>
          <p14:tracePt t="173896" x="4330700" y="4554538"/>
          <p14:tracePt t="173923" x="4340225" y="4554538"/>
          <p14:tracePt t="173958" x="4348163" y="4554538"/>
          <p14:tracePt t="173993" x="4357688" y="4554538"/>
          <p14:tracePt t="174007" x="4367213" y="4554538"/>
          <p14:tracePt t="174041" x="4375150" y="4554538"/>
          <p14:tracePt t="174069" x="4384675" y="4554538"/>
          <p14:tracePt t="174103" x="4394200" y="4554538"/>
          <p14:tracePt t="174116" x="4402138" y="4554538"/>
          <p14:tracePt t="174171" x="4411663" y="4554538"/>
          <p14:tracePt t="174212" x="4411663" y="4562475"/>
          <p14:tracePt t="174219" x="4419600" y="4562475"/>
          <p14:tracePt t="174241" x="4419600" y="4572000"/>
          <p14:tracePt t="174267" x="4419600" y="4581525"/>
          <p14:tracePt t="174281" x="4429125" y="4581525"/>
          <p14:tracePt t="174301" x="4438650" y="4581525"/>
          <p14:tracePt t="174308" x="4438650" y="4589463"/>
          <p14:tracePt t="174322" x="4446588" y="4589463"/>
          <p14:tracePt t="174335" x="4456113" y="4598988"/>
          <p14:tracePt t="174350" x="4473575" y="4608513"/>
          <p14:tracePt t="174365" x="4491038" y="4616450"/>
          <p14:tracePt t="174383" x="4537075" y="4633913"/>
          <p14:tracePt t="174398" x="4581525" y="4643438"/>
          <p14:tracePt t="174415" x="4616450" y="4660900"/>
          <p14:tracePt t="174418" x="4633913" y="4660900"/>
          <p14:tracePt t="174432" x="4670425" y="4670425"/>
          <p14:tracePt t="174448" x="4714875" y="4679950"/>
          <p14:tracePt t="174465" x="4732338" y="4679950"/>
          <p14:tracePt t="174481" x="4759325" y="4679950"/>
          <p14:tracePt t="174499" x="4795838" y="4679950"/>
          <p14:tracePt t="174515" x="4803775" y="4679950"/>
          <p14:tracePt t="174532" x="4813300" y="4679950"/>
          <p14:tracePt t="174548" x="4840288" y="4679950"/>
          <p14:tracePt t="174581" x="4848225" y="4679950"/>
          <p14:tracePt t="174598" x="4857750" y="4679950"/>
          <p14:tracePt t="174615" x="4867275" y="4679950"/>
          <p14:tracePt t="174745" x="4867275" y="4670425"/>
          <p14:tracePt t="186286" x="3313113" y="4840288"/>
          <p14:tracePt t="186293" x="2598738" y="4973638"/>
          <p14:tracePt t="186300" x="2527300" y="4983163"/>
          <p14:tracePt t="186314" x="2393950" y="5010150"/>
          <p14:tracePt t="186331" x="2251075" y="5045075"/>
          <p14:tracePt t="186349" x="2108200" y="5116513"/>
          <p14:tracePt t="186365" x="2017713" y="5133975"/>
          <p14:tracePt t="186382" x="1911350" y="5180013"/>
          <p14:tracePt t="186398" x="1866900" y="5187950"/>
          <p14:tracePt t="186415" x="1830388" y="5205413"/>
          <p14:tracePt t="186419" x="1822450" y="5224463"/>
          <p14:tracePt t="186432" x="1776413" y="5251450"/>
          <p14:tracePt t="186448" x="1741488" y="5276850"/>
          <p14:tracePt t="186465" x="1670050" y="5322888"/>
          <p14:tracePt t="186482" x="1625600" y="5340350"/>
          <p14:tracePt t="186498" x="1589088" y="5348288"/>
          <p14:tracePt t="186515" x="1571625" y="5367338"/>
          <p14:tracePt t="186533" x="1554163" y="5375275"/>
          <p14:tracePt t="186548" x="1544638" y="5375275"/>
          <p14:tracePt t="186565" x="1544638" y="5384800"/>
          <p14:tracePt t="186582" x="1544638" y="5394325"/>
          <p14:tracePt t="186599" x="1544638" y="5402263"/>
          <p14:tracePt t="186616" x="1571625" y="5429250"/>
          <p14:tracePt t="186632" x="1616075" y="5473700"/>
          <p14:tracePt t="186649" x="1670050" y="5527675"/>
          <p14:tracePt t="186664" x="1697038" y="5554663"/>
          <p14:tracePt t="186681" x="1714500" y="5572125"/>
          <p14:tracePt t="186697" x="1731963" y="5589588"/>
          <p14:tracePt t="186714" x="1741488" y="5599113"/>
          <p14:tracePt t="186731" x="1758950" y="5608638"/>
          <p14:tracePt t="186748" x="1768475" y="5608638"/>
          <p14:tracePt t="186765" x="1803400" y="5616575"/>
          <p14:tracePt t="186781" x="1839913" y="5626100"/>
          <p14:tracePt t="186798" x="1857375" y="5626100"/>
          <p14:tracePt t="186814" x="1884363" y="5626100"/>
          <p14:tracePt t="186831" x="1893888" y="5626100"/>
          <p14:tracePt t="186847" x="1919288" y="5626100"/>
          <p14:tracePt t="186864" x="1928813" y="5626100"/>
          <p14:tracePt t="186881" x="1946275" y="5626100"/>
          <p14:tracePt t="186898" x="1965325" y="5626100"/>
          <p14:tracePt t="186915" x="1973263" y="5626100"/>
          <p14:tracePt t="186931" x="1982788" y="5626100"/>
          <p14:tracePt t="186948" x="1990725" y="5626100"/>
          <p14:tracePt t="186964" x="2017713" y="5626100"/>
          <p14:tracePt t="186981" x="2036763" y="5616575"/>
          <p14:tracePt t="186998" x="2116138" y="5599113"/>
          <p14:tracePt t="187014" x="2170113" y="5581650"/>
          <p14:tracePt t="187032" x="2224088" y="5572125"/>
          <p14:tracePt t="187048" x="2251075" y="5562600"/>
          <p14:tracePt t="187064" x="2268538" y="5562600"/>
          <p14:tracePt t="187081" x="2286000" y="5562600"/>
          <p14:tracePt t="187114" x="2295525" y="5562600"/>
          <p14:tracePt t="187176" x="2303463" y="5562600"/>
          <p14:tracePt t="187231" x="2312988" y="5562600"/>
          <p14:tracePt t="187244" x="2322513" y="5562600"/>
          <p14:tracePt t="187265" x="2330450" y="5562600"/>
          <p14:tracePt t="187278" x="2339975" y="5562600"/>
          <p14:tracePt t="187285" x="2347913" y="5562600"/>
          <p14:tracePt t="187298" x="2357438" y="5562600"/>
          <p14:tracePt t="187314" x="2374900" y="5562600"/>
          <p14:tracePt t="187331" x="2393950" y="5562600"/>
          <p14:tracePt t="187348" x="2401888" y="5562600"/>
          <p14:tracePt t="187364" x="2419350" y="5562600"/>
          <p14:tracePt t="187381" x="2428875" y="5572125"/>
          <p14:tracePt t="187398" x="2438400" y="5572125"/>
          <p14:tracePt t="187415" x="2446338" y="5572125"/>
          <p14:tracePt t="187431" x="2455863" y="5581650"/>
          <p14:tracePt t="187448" x="2465388" y="5581650"/>
          <p14:tracePt t="187464" x="2473325" y="5581650"/>
          <p14:tracePt t="187481" x="2490788" y="5581650"/>
          <p14:tracePt t="187498" x="2500313" y="5589588"/>
          <p14:tracePt t="187514" x="2509838" y="5589588"/>
          <p14:tracePt t="187531" x="2527300" y="5589588"/>
          <p14:tracePt t="187548" x="2536825" y="5589588"/>
          <p14:tracePt t="187566" x="2544763" y="5589588"/>
          <p14:tracePt t="187602" x="2554288" y="5589588"/>
          <p14:tracePt t="187615" x="2554288" y="5599113"/>
          <p14:tracePt t="187631" x="2562225" y="5599113"/>
          <p14:tracePt t="187649" x="2571750" y="5608638"/>
          <p14:tracePt t="188950" x="2536825" y="5608638"/>
          <p14:tracePt t="188957" x="2500313" y="5608638"/>
          <p14:tracePt t="188965" x="2465388" y="5616575"/>
          <p14:tracePt t="188983" x="2411413" y="5634038"/>
          <p14:tracePt t="188998" x="2357438" y="5634038"/>
          <p14:tracePt t="189015" x="2339975" y="5643563"/>
          <p14:tracePt t="189031" x="2295525" y="5653088"/>
          <p14:tracePt t="189048" x="2251075" y="5653088"/>
          <p14:tracePt t="189065" x="2214563" y="5653088"/>
          <p14:tracePt t="189082" x="2187575" y="5653088"/>
          <p14:tracePt t="189100" x="2160588" y="5653088"/>
          <p14:tracePt t="189115" x="2143125" y="5653088"/>
          <p14:tracePt t="189131" x="2116138" y="5653088"/>
          <p14:tracePt t="189148" x="2071688" y="5653088"/>
          <p14:tracePt t="189165" x="2044700" y="5661025"/>
          <p14:tracePt t="189182" x="2000250" y="5670550"/>
          <p14:tracePt t="189198" x="1965325" y="5670550"/>
          <p14:tracePt t="189216" x="1919288" y="5680075"/>
          <p14:tracePt t="189231" x="1884363" y="5688013"/>
          <p14:tracePt t="189248" x="1857375" y="5688013"/>
          <p14:tracePt t="189265" x="1812925" y="5697538"/>
          <p14:tracePt t="189282" x="1785938" y="5705475"/>
          <p14:tracePt t="189298" x="1758950" y="5705475"/>
          <p14:tracePt t="189315" x="1741488" y="5705475"/>
          <p14:tracePt t="189332" x="1731963" y="5705475"/>
          <p14:tracePt t="189348" x="1714500" y="5705475"/>
          <p14:tracePt t="189365" x="1697038" y="5705475"/>
          <p14:tracePt t="189383" x="1687513" y="5705475"/>
          <p14:tracePt t="189399" x="1679575" y="5705475"/>
          <p14:tracePt t="189504" x="1687513" y="5705475"/>
          <p14:tracePt t="189539" x="1697038" y="5705475"/>
          <p14:tracePt t="189559" x="1704975" y="5705475"/>
          <p14:tracePt t="189573" x="1704975" y="5697538"/>
          <p14:tracePt t="189580" x="1714500" y="5697538"/>
          <p14:tracePt t="189594" x="1724025" y="5697538"/>
          <p14:tracePt t="189601" x="1731963" y="5697538"/>
          <p14:tracePt t="189615" x="1731963" y="5688013"/>
          <p14:tracePt t="189631" x="1741488" y="5688013"/>
          <p14:tracePt t="189648" x="1751013" y="5680075"/>
          <p14:tracePt t="189665" x="1758950" y="5670550"/>
          <p14:tracePt t="189681" x="1768475" y="5670550"/>
          <p14:tracePt t="189698" x="1776413" y="5661025"/>
          <p14:tracePt t="189715" x="1795463" y="5661025"/>
          <p14:tracePt t="189732" x="1803400" y="5653088"/>
          <p14:tracePt t="189749" x="1812925" y="5653088"/>
          <p14:tracePt t="189782" x="1822450" y="5653088"/>
          <p14:tracePt t="189798" x="1830388" y="5653088"/>
          <p14:tracePt t="189814" x="1839913" y="5653088"/>
          <p14:tracePt t="189838" x="1847850" y="5653088"/>
          <p14:tracePt t="189866" x="1847850" y="5643563"/>
          <p14:tracePt t="189872" x="1857375" y="5643563"/>
          <p14:tracePt t="189881" x="1857375" y="5634038"/>
          <p14:tracePt t="189899" x="1866900" y="5634038"/>
          <p14:tracePt t="189920" x="1874838" y="5634038"/>
          <p14:tracePt t="190038" x="1884363" y="5634038"/>
          <p14:tracePt t="190127" x="1893888" y="5634038"/>
          <p14:tracePt t="190223" x="1901825" y="5634038"/>
          <p14:tracePt t="190237" x="1911350" y="5634038"/>
          <p14:tracePt t="190264" x="1919288" y="5634038"/>
          <p14:tracePt t="190291" x="1928813" y="5634038"/>
          <p14:tracePt t="190312" x="1938338" y="5634038"/>
          <p14:tracePt t="190319" x="1946275" y="5634038"/>
          <p14:tracePt t="190333" x="1955800" y="5634038"/>
          <p14:tracePt t="190353" x="1965325" y="5634038"/>
          <p14:tracePt t="190380" x="1973263" y="5634038"/>
          <p14:tracePt t="190415" x="1982788" y="5634038"/>
          <p14:tracePt t="190430" x="1990725" y="5634038"/>
          <p14:tracePt t="190436" x="1990725" y="5643563"/>
          <p14:tracePt t="190456" x="2000250" y="5643563"/>
          <p14:tracePt t="190477" x="2009775" y="5643563"/>
          <p14:tracePt t="190503" x="2017713" y="5643563"/>
          <p14:tracePt t="190510" x="2027238" y="5643563"/>
          <p14:tracePt t="190524" x="2027238" y="5653088"/>
          <p14:tracePt t="190545" x="2036763" y="5653088"/>
          <p14:tracePt t="190565" x="2044700" y="5653088"/>
          <p14:tracePt t="190579" x="2044700" y="5661025"/>
          <p14:tracePt t="190593" x="2054225" y="5661025"/>
          <p14:tracePt t="190608" x="2062163" y="5661025"/>
          <p14:tracePt t="190619" x="2062163" y="5670550"/>
          <p14:tracePt t="190632" x="2071688" y="5680075"/>
          <p14:tracePt t="190648" x="2081213" y="5680075"/>
          <p14:tracePt t="190664" x="2089150" y="5680075"/>
          <p14:tracePt t="190681" x="2108200" y="5688013"/>
          <p14:tracePt t="190714" x="2116138" y="5688013"/>
          <p14:tracePt t="190731" x="2125663" y="5688013"/>
          <p14:tracePt t="190749" x="2143125" y="5697538"/>
          <p14:tracePt t="190765" x="2152650" y="5697538"/>
          <p14:tracePt t="190783" x="2160588" y="5705475"/>
          <p14:tracePt t="190798" x="2179638" y="5715000"/>
          <p14:tracePt t="190814" x="2187575" y="5715000"/>
          <p14:tracePt t="190831" x="2197100" y="5715000"/>
          <p14:tracePt t="190848" x="2205038" y="5715000"/>
          <p14:tracePt t="190865" x="2224088" y="5715000"/>
          <p14:tracePt t="190881" x="2232025" y="5715000"/>
          <p14:tracePt t="190898" x="2251075" y="5715000"/>
          <p14:tracePt t="190914" x="2268538" y="5715000"/>
          <p14:tracePt t="190931" x="2276475" y="5715000"/>
          <p14:tracePt t="190954" x="2286000" y="5715000"/>
          <p14:tracePt t="190964" x="2295525" y="5715000"/>
          <p14:tracePt t="190981" x="2303463" y="5724525"/>
          <p14:tracePt t="190998" x="2322513" y="5724525"/>
          <p14:tracePt t="191015" x="2339975" y="5724525"/>
          <p14:tracePt t="191031" x="2347913" y="5724525"/>
          <p14:tracePt t="191048" x="2357438" y="5724525"/>
          <p14:tracePt t="191064" x="2366963" y="5724525"/>
          <p14:tracePt t="193645" x="2366963" y="5715000"/>
          <p14:tracePt t="193652" x="2366963" y="5697538"/>
          <p14:tracePt t="193667" x="2366963" y="5688013"/>
          <p14:tracePt t="193681" x="2357438" y="5670550"/>
          <p14:tracePt t="193699" x="2357438" y="5643563"/>
          <p14:tracePt t="193715" x="2347913" y="5616575"/>
          <p14:tracePt t="193731" x="2339975" y="5599113"/>
          <p14:tracePt t="193748" x="2339975" y="5581650"/>
          <p14:tracePt t="193765" x="2330450" y="5562600"/>
          <p14:tracePt t="193782" x="2330450" y="5545138"/>
          <p14:tracePt t="193798" x="2322513" y="5527675"/>
          <p14:tracePt t="193814" x="2312988" y="5500688"/>
          <p14:tracePt t="193831" x="2312988" y="5473700"/>
          <p14:tracePt t="193847" x="2303463" y="5456238"/>
          <p14:tracePt t="193864" x="2295525" y="5419725"/>
          <p14:tracePt t="193881" x="2286000" y="5402263"/>
          <p14:tracePt t="193898" x="2276475" y="5375275"/>
          <p14:tracePt t="193914" x="2268538" y="5348288"/>
          <p14:tracePt t="193931" x="2251075" y="5322888"/>
          <p14:tracePt t="193948" x="2241550" y="5303838"/>
          <p14:tracePt t="193953" x="2241550" y="5295900"/>
          <p14:tracePt t="193966" x="2232025" y="5276850"/>
          <p14:tracePt t="193982" x="2224088" y="5268913"/>
          <p14:tracePt t="193998" x="2214563" y="5251450"/>
          <p14:tracePt t="194015" x="2205038" y="5232400"/>
          <p14:tracePt t="194032" x="2187575" y="5224463"/>
          <p14:tracePt t="194048" x="2187575" y="5214938"/>
          <p14:tracePt t="194065" x="2179638" y="5205413"/>
          <p14:tracePt t="194082" x="2170113" y="5205413"/>
          <p14:tracePt t="194118" x="2160588" y="5205413"/>
          <p14:tracePt t="194172" x="2152650" y="5205413"/>
          <p14:tracePt t="194179" x="2152650" y="5214938"/>
          <p14:tracePt t="194193" x="2152650" y="5224463"/>
          <p14:tracePt t="194206" x="2152650" y="5232400"/>
          <p14:tracePt t="194227" x="2143125" y="5241925"/>
          <p14:tracePt t="194235" x="2143125" y="5251450"/>
          <p14:tracePt t="194248" x="2143125" y="5259388"/>
          <p14:tracePt t="194265" x="2143125" y="5268913"/>
          <p14:tracePt t="194282" x="2133600" y="5295900"/>
          <p14:tracePt t="194298" x="2125663" y="5313363"/>
          <p14:tracePt t="194315" x="2125663" y="5348288"/>
          <p14:tracePt t="194331" x="2125663" y="5367338"/>
          <p14:tracePt t="194349" x="2125663" y="5394325"/>
          <p14:tracePt t="194365" x="2125663" y="5411788"/>
          <p14:tracePt t="194382" x="2125663" y="5419725"/>
          <p14:tracePt t="194398" x="2125663" y="5446713"/>
          <p14:tracePt t="194415" x="2125663" y="5456238"/>
          <p14:tracePt t="194432" x="2125663" y="5465763"/>
          <p14:tracePt t="194448" x="2133600" y="5473700"/>
          <p14:tracePt t="194452" x="2143125" y="5483225"/>
          <p14:tracePt t="194481" x="2143125" y="5491163"/>
          <p14:tracePt t="194499" x="2152650" y="5491163"/>
          <p14:tracePt t="194515" x="2152650" y="5500688"/>
          <p14:tracePt t="194531" x="2160588" y="5500688"/>
          <p14:tracePt t="194548" x="2179638" y="5518150"/>
          <p14:tracePt t="194582" x="2197100" y="5518150"/>
          <p14:tracePt t="194598" x="2214563" y="5518150"/>
          <p14:tracePt t="194616" x="2232025" y="5518150"/>
          <p14:tracePt t="194631" x="2259013" y="5518150"/>
          <p14:tracePt t="194648" x="2276475" y="5510213"/>
          <p14:tracePt t="194665" x="2312988" y="5500688"/>
          <p14:tracePt t="194681" x="2330450" y="5500688"/>
          <p14:tracePt t="194697" x="2347913" y="5491163"/>
          <p14:tracePt t="194714" x="2366963" y="5491163"/>
          <p14:tracePt t="194732" x="2384425" y="5483225"/>
          <p14:tracePt t="194748" x="2393950" y="5483225"/>
          <p14:tracePt t="194764" x="2401888" y="5483225"/>
          <p14:tracePt t="194781" x="2411413" y="5465763"/>
          <p14:tracePt t="194798" x="2428875" y="5465763"/>
          <p14:tracePt t="194814" x="2438400" y="5465763"/>
          <p14:tracePt t="194848" x="2446338" y="5456238"/>
          <p14:tracePt t="194881" x="2465388" y="5446713"/>
          <p14:tracePt t="194898" x="2473325" y="5411788"/>
          <p14:tracePt t="194914" x="2482850" y="5402263"/>
          <p14:tracePt t="194931" x="2482850" y="5367338"/>
          <p14:tracePt t="194948" x="2482850" y="5357813"/>
          <p14:tracePt t="194964" x="2482850" y="5348288"/>
          <p14:tracePt t="194981" x="2473325" y="5330825"/>
          <p14:tracePt t="194999" x="2465388" y="5322888"/>
          <p14:tracePt t="195014" x="2455863" y="5322888"/>
          <p14:tracePt t="195031" x="2438400" y="5313363"/>
          <p14:tracePt t="195048" x="2419350" y="5303838"/>
          <p14:tracePt t="195064" x="2401888" y="5303838"/>
          <p14:tracePt t="195081" x="2374900" y="5295900"/>
          <p14:tracePt t="195098" x="2357438" y="5295900"/>
          <p14:tracePt t="195114" x="2339975" y="5286375"/>
          <p14:tracePt t="195131" x="2303463" y="5276850"/>
          <p14:tracePt t="195149" x="2295525" y="5276850"/>
          <p14:tracePt t="195165" x="2259013" y="5276850"/>
          <p14:tracePt t="195181" x="2241550" y="5276850"/>
          <p14:tracePt t="195198" x="2224088" y="5276850"/>
          <p14:tracePt t="195215" x="2205038" y="5276850"/>
          <p14:tracePt t="195232" x="2197100" y="5276850"/>
          <p14:tracePt t="195248" x="2179638" y="5286375"/>
          <p14:tracePt t="195265" x="2179638" y="5295900"/>
          <p14:tracePt t="195281" x="2170113" y="5295900"/>
          <p14:tracePt t="195298" x="2170113" y="5303838"/>
          <p14:tracePt t="195315" x="2160588" y="5303838"/>
          <p14:tracePt t="195332" x="2160588" y="5313363"/>
          <p14:tracePt t="195348" x="2152650" y="5340350"/>
          <p14:tracePt t="195365" x="2143125" y="5357813"/>
          <p14:tracePt t="195383" x="2133600" y="5402263"/>
          <p14:tracePt t="195400" x="2133600" y="5429250"/>
          <p14:tracePt t="195416" x="2125663" y="5446713"/>
          <p14:tracePt t="195431" x="2125663" y="5491163"/>
          <p14:tracePt t="195448" x="2125663" y="5510213"/>
          <p14:tracePt t="195450" x="2125663" y="5518150"/>
          <p14:tracePt t="195464" x="2125663" y="5537200"/>
          <p14:tracePt t="195498" x="2125663" y="5554663"/>
          <p14:tracePt t="195515" x="2125663" y="5562600"/>
          <p14:tracePt t="195548" x="2125663" y="5581650"/>
          <p14:tracePt t="195565" x="2125663" y="5589588"/>
          <p14:tracePt t="195581" x="2125663" y="5599113"/>
          <p14:tracePt t="195598" x="2125663" y="5608638"/>
          <p14:tracePt t="195650" x="2133600" y="5608638"/>
          <p14:tracePt t="195664" x="2143125" y="5608638"/>
          <p14:tracePt t="195699" x="2152650" y="5608638"/>
          <p14:tracePt t="195754" x="2160588" y="5608638"/>
          <p14:tracePt t="195780" x="2170113" y="5608638"/>
          <p14:tracePt t="195801" x="2179638" y="5608638"/>
          <p14:tracePt t="195813" x="2187575" y="5608638"/>
          <p14:tracePt t="195819" x="2197100" y="5608638"/>
          <p14:tracePt t="195833" x="2205038" y="5608638"/>
          <p14:tracePt t="195847" x="2224088" y="5608638"/>
          <p14:tracePt t="195864" x="2241550" y="5608638"/>
          <p14:tracePt t="195881" x="2251075" y="5608638"/>
          <p14:tracePt t="195897" x="2268538" y="5608638"/>
          <p14:tracePt t="195914" x="2286000" y="5599113"/>
          <p14:tracePt t="195931" x="2303463" y="5599113"/>
          <p14:tracePt t="195948" x="2312988" y="5599113"/>
          <p14:tracePt t="195950" x="2322513" y="5599113"/>
          <p14:tracePt t="195965" x="2339975" y="5589588"/>
          <p14:tracePt t="195981" x="2357438" y="5589588"/>
          <p14:tracePt t="195999" x="2366963" y="5589588"/>
          <p14:tracePt t="196015" x="2374900" y="5589588"/>
          <p14:tracePt t="196033" x="2393950" y="5589588"/>
          <p14:tracePt t="196065" x="2401888" y="5589588"/>
          <p14:tracePt t="196150" x="2411413" y="5589588"/>
          <p14:tracePt t="196663" x="2411413" y="5581650"/>
          <p14:tracePt t="196671" x="2401888" y="5581650"/>
          <p14:tracePt t="196681" x="2393950" y="5562600"/>
          <p14:tracePt t="196697" x="2357438" y="5545138"/>
          <p14:tracePt t="196714" x="2347913" y="5537200"/>
          <p14:tracePt t="196731" x="2339975" y="5537200"/>
          <p14:tracePt t="196748" x="2330450" y="5527675"/>
          <p14:tracePt t="196764" x="2322513" y="5527675"/>
          <p14:tracePt t="196867" x="2322513" y="5518150"/>
          <p14:tracePt t="196880" x="2312988" y="5518150"/>
          <p14:tracePt t="196887" x="2312988" y="5510213"/>
          <p14:tracePt t="196915" x="2303463" y="5500688"/>
          <p14:tracePt t="196935" x="2295525" y="5491163"/>
          <p14:tracePt t="196951" x="2286000" y="5491163"/>
          <p14:tracePt t="196965" x="2286000" y="5483225"/>
          <p14:tracePt t="196972" x="2286000" y="5473700"/>
          <p14:tracePt t="196981" x="2276475" y="5473700"/>
          <p14:tracePt t="196998" x="2276475" y="5465763"/>
          <p14:tracePt t="197014" x="2276475" y="5456238"/>
          <p14:tracePt t="197031" x="2276475" y="5429250"/>
          <p14:tracePt t="197048" x="2276475" y="5411788"/>
          <p14:tracePt t="197065" x="2276475" y="5394325"/>
          <p14:tracePt t="197081" x="2276475" y="5384800"/>
          <p14:tracePt t="197098" x="2276475" y="5367338"/>
          <p14:tracePt t="197114" x="2286000" y="5330825"/>
          <p14:tracePt t="197131" x="2295525" y="5313363"/>
          <p14:tracePt t="197148" x="2303463" y="5276850"/>
          <p14:tracePt t="197165" x="2303463" y="5251450"/>
          <p14:tracePt t="197182" x="2312988" y="5232400"/>
          <p14:tracePt t="197198" x="2312988" y="5224463"/>
          <p14:tracePt t="197231" x="2312988" y="5214938"/>
          <p14:tracePt t="197248" x="2312988" y="5205413"/>
          <p14:tracePt t="197380" x="2303463" y="5205413"/>
          <p14:tracePt t="197421" x="2295525" y="5205413"/>
          <p14:tracePt t="197435" x="2295525" y="5214938"/>
          <p14:tracePt t="197449" x="2286000" y="5214938"/>
          <p14:tracePt t="197463" x="2286000" y="5224463"/>
          <p14:tracePt t="197469" x="2276475" y="5224463"/>
          <p14:tracePt t="197483" x="2276475" y="5232400"/>
          <p14:tracePt t="197498" x="2276475" y="5241925"/>
          <p14:tracePt t="197514" x="2268538" y="5251450"/>
          <p14:tracePt t="197531" x="2259013" y="5259388"/>
          <p14:tracePt t="197548" x="2259013" y="5268913"/>
          <p14:tracePt t="197581" x="2259013" y="5276850"/>
          <p14:tracePt t="197597" x="2259013" y="5286375"/>
          <p14:tracePt t="197695" x="2259013" y="5276850"/>
          <p14:tracePt t="197757" x="2259013" y="5268913"/>
          <p14:tracePt t="197784" x="2259013" y="5259388"/>
          <p14:tracePt t="197805" x="2268538" y="5259388"/>
          <p14:tracePt t="197818" x="2268538" y="5251450"/>
          <p14:tracePt t="197838" x="2276475" y="5251450"/>
          <p14:tracePt t="197853" x="2276475" y="5241925"/>
          <p14:tracePt t="197859" x="2286000" y="5241925"/>
          <p14:tracePt t="197886" x="2295525" y="5241925"/>
          <p14:tracePt t="197921" x="2303463" y="5241925"/>
          <p14:tracePt t="197948" x="2312988" y="5241925"/>
          <p14:tracePt t="197969" x="2322513" y="5241925"/>
          <p14:tracePt t="198018" x="2330450" y="5241925"/>
          <p14:tracePt t="198033" x="2339975" y="5241925"/>
          <p14:tracePt t="198044" x="2347913" y="5241925"/>
          <p14:tracePt t="198051" x="2357438" y="5241925"/>
          <p14:tracePt t="198064" x="2366963" y="5241925"/>
          <p14:tracePt t="198081" x="2374900" y="5241925"/>
          <p14:tracePt t="198098" x="2393950" y="5241925"/>
          <p14:tracePt t="198114" x="2419350" y="5241925"/>
          <p14:tracePt t="198131" x="2438400" y="5241925"/>
          <p14:tracePt t="198148" x="2465388" y="5241925"/>
          <p14:tracePt t="198164" x="2482850" y="5241925"/>
          <p14:tracePt t="198181" x="2500313" y="5241925"/>
          <p14:tracePt t="198198" x="2509838" y="5241925"/>
          <p14:tracePt t="198214" x="2517775" y="5241925"/>
          <p14:tracePt t="198248" x="2527300" y="5241925"/>
          <p14:tracePt t="200051" x="2536825" y="5241925"/>
          <p14:tracePt t="200078" x="2544763" y="5241925"/>
          <p14:tracePt t="200099" x="2544763" y="5251450"/>
          <p14:tracePt t="200434" x="2554288" y="5251450"/>
          <p14:tracePt t="200686" x="2562225" y="5251450"/>
          <p14:tracePt t="200705" x="2571750" y="5251450"/>
          <p14:tracePt t="200790" x="2581275" y="5251450"/>
          <p14:tracePt t="200810" x="2581275" y="5259388"/>
          <p14:tracePt t="200836" x="2589213" y="5259388"/>
          <p14:tracePt t="200911" x="2598738" y="5259388"/>
          <p14:tracePt t="201022" x="2608263" y="5268913"/>
          <p14:tracePt t="201077" x="2616200" y="5268913"/>
          <p14:tracePt t="201159" x="2616200" y="5276850"/>
          <p14:tracePt t="201180" x="2625725" y="5276850"/>
          <p14:tracePt t="201241" x="2633663" y="5276850"/>
          <p14:tracePt t="201310" x="2643188" y="5286375"/>
          <p14:tracePt t="202848" x="2633663" y="5286375"/>
          <p14:tracePt t="202882" x="2633663" y="5295900"/>
          <p14:tracePt t="202902" x="2625725" y="5295900"/>
          <p14:tracePt t="202930" x="2616200" y="5295900"/>
          <p14:tracePt t="202938" x="2616200" y="5303838"/>
          <p14:tracePt t="202965" x="2608263" y="5313363"/>
          <p14:tracePt t="202971" x="2598738" y="5313363"/>
          <p14:tracePt t="202982" x="2598738" y="5322888"/>
          <p14:tracePt t="202999" x="2581275" y="5340350"/>
          <p14:tracePt t="203015" x="2554288" y="5357813"/>
          <p14:tracePt t="203031" x="2527300" y="5384800"/>
          <p14:tracePt t="203048" x="2482850" y="5419725"/>
          <p14:tracePt t="203065" x="2455863" y="5438775"/>
          <p14:tracePt t="203081" x="2428875" y="5456238"/>
          <p14:tracePt t="203098" x="2428875" y="5465763"/>
          <p14:tracePt t="203116" x="2411413" y="5465763"/>
          <p14:tracePt t="203132" x="2401888" y="5473700"/>
          <p14:tracePt t="203150" x="2401888" y="5483225"/>
          <p14:tracePt t="203165" x="2393950" y="5483225"/>
          <p14:tracePt t="203182" x="2393950" y="5491163"/>
          <p14:tracePt t="203198" x="2374900" y="5491163"/>
          <p14:tracePt t="203215" x="2366963" y="5500688"/>
          <p14:tracePt t="203233" x="2339975" y="5510213"/>
          <p14:tracePt t="203248" x="2330450" y="5510213"/>
          <p14:tracePt t="203266" x="2312988" y="5518150"/>
          <p14:tracePt t="203282" x="2303463" y="5527675"/>
          <p14:tracePt t="203298" x="2295525" y="5527675"/>
          <p14:tracePt t="203315" x="2286000" y="5537200"/>
          <p14:tracePt t="203332" x="2268538" y="5545138"/>
          <p14:tracePt t="203348" x="2259013" y="5545138"/>
          <p14:tracePt t="203382" x="2251075" y="5554663"/>
          <p14:tracePt t="203398" x="2251075" y="5562600"/>
          <p14:tracePt t="203415" x="2241550" y="5562600"/>
          <p14:tracePt t="203431" x="2232025" y="5581650"/>
          <p14:tracePt t="203448" x="2232025" y="5589588"/>
          <p14:tracePt t="203465" x="2224088" y="5599113"/>
          <p14:tracePt t="203498" x="2224088" y="5608638"/>
          <p14:tracePt t="203801" x="2214563" y="5616575"/>
          <p14:tracePt t="203808" x="2205038" y="5616575"/>
          <p14:tracePt t="203815" x="2197100" y="5626100"/>
          <p14:tracePt t="203831" x="2187575" y="5634038"/>
          <p14:tracePt t="203854" x="2179638" y="5643563"/>
          <p14:tracePt t="204025" x="2179638" y="5634038"/>
          <p14:tracePt t="204116" x="2187575" y="5626100"/>
          <p14:tracePt t="204143" x="2187575" y="5616575"/>
          <p14:tracePt t="204150" x="2197100" y="5616575"/>
          <p14:tracePt t="204164" x="2205038" y="5616575"/>
          <p14:tracePt t="204204" x="2205038" y="5608638"/>
          <p14:tracePt t="204239" x="2205038" y="5599113"/>
          <p14:tracePt t="204266" x="2214563" y="5599113"/>
          <p14:tracePt t="204273" x="2214563" y="5589588"/>
          <p14:tracePt t="204286" x="2214563" y="5581650"/>
          <p14:tracePt t="204321" x="2214563" y="5572125"/>
          <p14:tracePt t="204356" x="2214563" y="5562600"/>
          <p14:tracePt t="204383" x="2214563" y="5554663"/>
          <p14:tracePt t="204404" x="2224088" y="5554663"/>
          <p14:tracePt t="204444" x="2232025" y="5554663"/>
          <p14:tracePt t="204478" x="2241550" y="5554663"/>
          <p14:tracePt t="204492" x="2251075" y="5554663"/>
          <p14:tracePt t="204527" x="2259013" y="5554663"/>
          <p14:tracePt t="204561" x="2268538" y="5554663"/>
          <p14:tracePt t="204588" x="2276475" y="5554663"/>
          <p14:tracePt t="204602" x="2286000" y="5554663"/>
          <p14:tracePt t="204636" x="2295525" y="5554663"/>
          <p14:tracePt t="204669" x="2303463" y="5554663"/>
          <p14:tracePt t="204696" x="2312988" y="5554663"/>
          <p14:tracePt t="204717" x="2322513" y="5554663"/>
          <p14:tracePt t="204745" x="2330450" y="5554663"/>
          <p14:tracePt t="204758" x="2330450" y="5562600"/>
          <p14:tracePt t="204765" x="2339975" y="5562600"/>
          <p14:tracePt t="204781" x="2347913" y="5562600"/>
          <p14:tracePt t="204784" x="2357438" y="5562600"/>
          <p14:tracePt t="204799" x="2366963" y="5572125"/>
          <p14:tracePt t="204814" x="2374900" y="5572125"/>
          <p14:tracePt t="204831" x="2393950" y="5572125"/>
          <p14:tracePt t="204847" x="2393950" y="5581650"/>
          <p14:tracePt t="204864" x="2401888" y="5581650"/>
          <p14:tracePt t="204881" x="2419350" y="5589588"/>
          <p14:tracePt t="204898" x="2428875" y="5589588"/>
          <p14:tracePt t="204915" x="2455863" y="5599113"/>
          <p14:tracePt t="204931" x="2465388" y="5599113"/>
          <p14:tracePt t="204948" x="2473325" y="5608638"/>
          <p14:tracePt t="204964" x="2490788" y="5608638"/>
          <p14:tracePt t="204981" x="2490788" y="5616575"/>
          <p14:tracePt t="204998" x="2509838" y="5626100"/>
          <p14:tracePt t="205031" x="2509838" y="5634038"/>
          <p14:tracePt t="205048" x="2517775" y="5634038"/>
          <p14:tracePt t="205066" x="2536825" y="5643563"/>
          <p14:tracePt t="205082" x="2536825" y="5653088"/>
          <p14:tracePt t="205115" x="2544763" y="5661025"/>
          <p14:tracePt t="205131" x="2554288" y="5670550"/>
          <p14:tracePt t="205148" x="2562225" y="5670550"/>
          <p14:tracePt t="205165" x="2571750" y="5680075"/>
          <p14:tracePt t="205198" x="2581275" y="5688013"/>
          <p14:tracePt t="206963" x="2571750" y="5688013"/>
          <p14:tracePt t="206970" x="2562225" y="5688013"/>
          <p14:tracePt t="206983" x="2554288" y="5688013"/>
          <p14:tracePt t="206998" x="2536825" y="5688013"/>
          <p14:tracePt t="207015" x="2527300" y="5688013"/>
          <p14:tracePt t="207032" x="2500313" y="5688013"/>
          <p14:tracePt t="207048" x="2482850" y="5688013"/>
          <p14:tracePt t="207065" x="2465388" y="5688013"/>
          <p14:tracePt t="207082" x="2446338" y="5688013"/>
          <p14:tracePt t="207099" x="2419350" y="5688013"/>
          <p14:tracePt t="207115" x="2393950" y="5688013"/>
          <p14:tracePt t="207131" x="2374900" y="5688013"/>
          <p14:tracePt t="207134" x="2366963" y="5688013"/>
          <p14:tracePt t="207148" x="2347913" y="5688013"/>
          <p14:tracePt t="207165" x="2330450" y="5688013"/>
          <p14:tracePt t="207181" x="2312988" y="5688013"/>
          <p14:tracePt t="207198" x="2295525" y="5680075"/>
          <p14:tracePt t="207216" x="2276475" y="5680075"/>
          <p14:tracePt t="207231" x="2259013" y="5680075"/>
          <p14:tracePt t="207249" x="2251075" y="5680075"/>
          <p14:tracePt t="207265" x="2241550" y="5670550"/>
          <p14:tracePt t="207281" x="2232025" y="5670550"/>
          <p14:tracePt t="207298" x="2214563" y="5670550"/>
          <p14:tracePt t="207318" x="2205038" y="5670550"/>
          <p14:tracePt t="207333" x="2205038" y="5661025"/>
          <p14:tracePt t="207348" x="2197100" y="5661025"/>
          <p14:tracePt t="207365" x="2187575" y="5661025"/>
          <p14:tracePt t="207401" x="2187575" y="5653088"/>
          <p14:tracePt t="207438" x="2187575" y="5643563"/>
          <p14:tracePt t="207455" x="2187575" y="5634038"/>
          <p14:tracePt t="207702" x="2179638" y="5634038"/>
          <p14:tracePt t="207798" x="2179638" y="5643563"/>
          <p14:tracePt t="207969" x="2187575" y="5634038"/>
          <p14:tracePt t="207983" x="2197100" y="5634038"/>
          <p14:tracePt t="207990" x="2197100" y="5626100"/>
          <p14:tracePt t="208003" x="2197100" y="5616575"/>
          <p14:tracePt t="208017" x="2205038" y="5608638"/>
          <p14:tracePt t="208031" x="2205038" y="5599113"/>
          <p14:tracePt t="208048" x="2214563" y="5589588"/>
          <p14:tracePt t="208065" x="2214563" y="5581650"/>
          <p14:tracePt t="208082" x="2224088" y="5572125"/>
          <p14:tracePt t="208098" x="2232025" y="5562600"/>
          <p14:tracePt t="208132" x="2232025" y="5554663"/>
          <p14:tracePt t="215142" x="2232025" y="5545138"/>
          <p14:tracePt t="215150" x="2232025" y="5527675"/>
          <p14:tracePt t="215165" x="2232025" y="5510213"/>
          <p14:tracePt t="215182" x="2224088" y="5491163"/>
          <p14:tracePt t="215198" x="2224088" y="5483225"/>
          <p14:tracePt t="215215" x="2214563" y="5473700"/>
          <p14:tracePt t="215232" x="2214563" y="5465763"/>
          <p14:tracePt t="215248" x="2205038" y="5456238"/>
          <p14:tracePt t="215266" x="2197100" y="5456238"/>
          <p14:tracePt t="215293" x="2197100" y="5446713"/>
          <p14:tracePt t="215314" x="2187575" y="5446713"/>
          <p14:tracePt t="215327" x="2187575" y="5438775"/>
          <p14:tracePt t="215341" x="2179638" y="5429250"/>
          <p14:tracePt t="215355" x="2170113" y="5429250"/>
          <p14:tracePt t="215365" x="2160588" y="5429250"/>
          <p14:tracePt t="215381" x="2160588" y="5419725"/>
          <p14:tracePt t="215398" x="2152650" y="5411788"/>
          <p14:tracePt t="215432" x="2143125" y="5411788"/>
          <p14:tracePt t="215464" x="2133600" y="5402263"/>
          <p14:tracePt t="215478" x="2125663" y="5394325"/>
          <p14:tracePt t="215512" x="2116138" y="5384800"/>
          <p14:tracePt t="215526" x="2108200" y="5375275"/>
          <p14:tracePt t="215547" x="2098675" y="5367338"/>
          <p14:tracePt t="215560" x="2098675" y="5357813"/>
          <p14:tracePt t="215574" x="2089150" y="5357813"/>
          <p14:tracePt t="215581" x="2081213" y="5348288"/>
          <p14:tracePt t="215604" x="2071688" y="5348288"/>
          <p14:tracePt t="215615" x="2071688" y="5340350"/>
          <p14:tracePt t="215635" x="2062163" y="5330825"/>
          <p14:tracePt t="215650" x="2062163" y="5322888"/>
          <p14:tracePt t="215665" x="2054225" y="5313363"/>
          <p14:tracePt t="215682" x="2044700" y="5303838"/>
          <p14:tracePt t="215718" x="2036763" y="5295900"/>
          <p14:tracePt t="215772" x="2027238" y="5295900"/>
          <p14:tracePt t="215915" x="2017713" y="5295900"/>
          <p14:tracePt t="215935" x="2009775" y="5295900"/>
          <p14:tracePt t="215957" x="2009775" y="5286375"/>
          <p14:tracePt t="215984" x="2009775" y="5276850"/>
          <p14:tracePt t="216025" x="2009775" y="5268913"/>
          <p14:tracePt t="216060" x="2009775" y="5259388"/>
          <p14:tracePt t="216073" x="2017713" y="5259388"/>
          <p14:tracePt t="216087" x="2017713" y="5251450"/>
          <p14:tracePt t="216101" x="2027238" y="5251450"/>
          <p14:tracePt t="216107" x="2027238" y="5241925"/>
          <p14:tracePt t="216135" x="2036763" y="5232400"/>
          <p14:tracePt t="216155" x="2044700" y="5232400"/>
          <p14:tracePt t="216162" x="2054225" y="5232400"/>
          <p14:tracePt t="216183" x="2062163" y="5232400"/>
          <p14:tracePt t="216210" x="2062163" y="5224463"/>
          <p14:tracePt t="216217" x="2071688" y="5224463"/>
          <p14:tracePt t="216244" x="2081213" y="5224463"/>
          <p14:tracePt t="216258" x="2089150" y="5224463"/>
          <p14:tracePt t="216292" x="2098675" y="5224463"/>
          <p14:tracePt t="216374" x="2098675" y="5214938"/>
          <p14:tracePt t="216388" x="2098675" y="5205413"/>
          <p14:tracePt t="216395" x="2089150" y="5205413"/>
          <p14:tracePt t="216402" x="2081213" y="5205413"/>
          <p14:tracePt t="216422" x="2071688" y="5205413"/>
          <p14:tracePt t="216437" x="2062163" y="5205413"/>
          <p14:tracePt t="216451" x="2054225" y="5205413"/>
          <p14:tracePt t="216465" x="2044700" y="5205413"/>
          <p14:tracePt t="216482" x="2036763" y="5205413"/>
          <p14:tracePt t="216498" x="2027238" y="5205413"/>
          <p14:tracePt t="216518" x="2017713" y="5205413"/>
          <p14:tracePt t="216539" x="2009775" y="5205413"/>
          <p14:tracePt t="216566" x="2000250" y="5205413"/>
          <p14:tracePt t="216701" x="2009775" y="5197475"/>
          <p14:tracePt t="216722" x="2017713" y="5197475"/>
          <p14:tracePt t="216743" x="2027238" y="5197475"/>
          <p14:tracePt t="216763" x="2036763" y="5197475"/>
          <p14:tracePt t="216777" x="2044700" y="5197475"/>
          <p14:tracePt t="216783" x="2054225" y="5197475"/>
          <p14:tracePt t="216797" x="2062163" y="5197475"/>
          <p14:tracePt t="216814" x="2071688" y="5197475"/>
          <p14:tracePt t="216831" x="2089150" y="5197475"/>
          <p14:tracePt t="216847" x="2098675" y="5197475"/>
          <p14:tracePt t="216864" x="2116138" y="5197475"/>
          <p14:tracePt t="216881" x="2133600" y="5197475"/>
          <p14:tracePt t="216898" x="2152650" y="5197475"/>
          <p14:tracePt t="216914" x="2179638" y="5197475"/>
          <p14:tracePt t="216931" x="2187575" y="5205413"/>
          <p14:tracePt t="216948" x="2224088" y="5214938"/>
          <p14:tracePt t="216965" x="2241550" y="5214938"/>
          <p14:tracePt t="216983" x="2268538" y="5214938"/>
          <p14:tracePt t="216998" x="2286000" y="5224463"/>
          <p14:tracePt t="217015" x="2303463" y="5232400"/>
          <p14:tracePt t="217032" x="2330450" y="5232400"/>
          <p14:tracePt t="217048" x="2339975" y="5241925"/>
          <p14:tracePt t="217065" x="2366963" y="5241925"/>
          <p14:tracePt t="217081" x="2384425" y="5251450"/>
          <p14:tracePt t="217099" x="2411413" y="5259388"/>
          <p14:tracePt t="217115" x="2428875" y="5268913"/>
          <p14:tracePt t="217133" x="2438400" y="5268913"/>
          <p14:tracePt t="217148" x="2446338" y="5268913"/>
          <p14:tracePt t="217165" x="2455863" y="5268913"/>
          <p14:tracePt t="217182" x="2473325" y="5276850"/>
          <p14:tracePt t="217198" x="2482850" y="5276850"/>
          <p14:tracePt t="217216" x="2490788" y="5286375"/>
          <p14:tracePt t="217232" x="2500313" y="5286375"/>
          <p14:tracePt t="217265" x="2509838" y="5295900"/>
          <p14:tracePt t="217282" x="2517775" y="5295900"/>
          <p14:tracePt t="217315" x="2527300" y="5295900"/>
          <p14:tracePt t="217331" x="2536825" y="5295900"/>
          <p14:tracePt t="217381" x="2544763" y="5295900"/>
          <p14:tracePt t="217408" x="2554288" y="5295900"/>
          <p14:tracePt t="217695" x="2544763" y="5295900"/>
          <p14:tracePt t="217778" x="2536825" y="5295900"/>
          <p14:tracePt t="217797" x="2527300" y="5295900"/>
          <p14:tracePt t="217830" x="2517775" y="5295900"/>
          <p14:tracePt t="217837" x="2517775" y="5303838"/>
          <p14:tracePt t="217858" x="2509838" y="5303838"/>
          <p14:tracePt t="217865" x="2509838" y="5313363"/>
          <p14:tracePt t="217881" x="2500313" y="5313363"/>
          <p14:tracePt t="217898" x="2490788" y="5322888"/>
          <p14:tracePt t="217914" x="2465388" y="5330825"/>
          <p14:tracePt t="217931" x="2446338" y="5348288"/>
          <p14:tracePt t="217948" x="2411413" y="5367338"/>
          <p14:tracePt t="217965" x="2374900" y="5394325"/>
          <p14:tracePt t="217982" x="2322513" y="5419725"/>
          <p14:tracePt t="217998" x="2286000" y="5446713"/>
          <p14:tracePt t="218016" x="2232025" y="5473700"/>
          <p14:tracePt t="218032" x="2205038" y="5491163"/>
          <p14:tracePt t="218049" x="2187575" y="5510213"/>
          <p14:tracePt t="218065" x="2152650" y="5527675"/>
          <p14:tracePt t="218081" x="2143125" y="5527675"/>
          <p14:tracePt t="218098" x="2125663" y="5537200"/>
          <p14:tracePt t="218115" x="2116138" y="5537200"/>
          <p14:tracePt t="218133" x="2108200" y="5545138"/>
          <p14:tracePt t="218148" x="2098675" y="5545138"/>
          <p14:tracePt t="218165" x="2089150" y="5554663"/>
          <p14:tracePt t="218181" x="2081213" y="5562600"/>
          <p14:tracePt t="218198" x="2062163" y="5562600"/>
          <p14:tracePt t="218215" x="2044700" y="5572125"/>
          <p14:tracePt t="218231" x="2036763" y="5572125"/>
          <p14:tracePt t="218248" x="2027238" y="5581650"/>
          <p14:tracePt t="218265" x="2017713" y="5581650"/>
          <p14:tracePt t="218346" x="2017713" y="5572125"/>
          <p14:tracePt t="218380" x="2017713" y="5562600"/>
          <p14:tracePt t="218394" x="2017713" y="5554663"/>
          <p14:tracePt t="218414" x="2027238" y="5554663"/>
          <p14:tracePt t="218421" x="2027238" y="5545138"/>
          <p14:tracePt t="218435" x="2036763" y="5545138"/>
          <p14:tracePt t="218469" x="2036763" y="5537200"/>
          <p14:tracePt t="218496" x="2044700" y="5537200"/>
          <p14:tracePt t="218544" x="2044700" y="5527675"/>
          <p14:tracePt t="218558" x="2044700" y="5518150"/>
          <p14:tracePt t="218592" x="2044700" y="5510213"/>
          <p14:tracePt t="218601" x="2054225" y="5510213"/>
          <p14:tracePt t="218640" x="2062163" y="5510213"/>
          <p14:tracePt t="218654" x="2071688" y="5510213"/>
          <p14:tracePt t="218667" x="2081213" y="5510213"/>
          <p14:tracePt t="218680" x="2089150" y="5510213"/>
          <p14:tracePt t="218693" x="2108200" y="5510213"/>
          <p14:tracePt t="218706" x="2116138" y="5510213"/>
          <p14:tracePt t="218720" x="2133600" y="5510213"/>
          <p14:tracePt t="218734" x="2143125" y="5510213"/>
          <p14:tracePt t="218748" x="2160588" y="5510213"/>
          <p14:tracePt t="218764" x="2187575" y="5510213"/>
          <p14:tracePt t="218782" x="2205038" y="5510213"/>
          <p14:tracePt t="218797" x="2224088" y="5510213"/>
          <p14:tracePt t="218814" x="2241550" y="5510213"/>
          <p14:tracePt t="218831" x="2268538" y="5510213"/>
          <p14:tracePt t="218848" x="2286000" y="5510213"/>
          <p14:tracePt t="218864" x="2322513" y="5510213"/>
          <p14:tracePt t="218881" x="2339975" y="5510213"/>
          <p14:tracePt t="218898" x="2366963" y="5510213"/>
          <p14:tracePt t="218914" x="2384425" y="5510213"/>
          <p14:tracePt t="218931" x="2401888" y="5510213"/>
          <p14:tracePt t="218948" x="2428875" y="5518150"/>
          <p14:tracePt t="218964" x="2455863" y="5518150"/>
          <p14:tracePt t="218981" x="2482850" y="5518150"/>
          <p14:tracePt t="218998" x="2490788" y="5518150"/>
          <p14:tracePt t="219014" x="2500313" y="5527675"/>
          <p14:tracePt t="219031" x="2517775" y="5537200"/>
          <p14:tracePt t="219048" x="2527300" y="5537200"/>
          <p14:tracePt t="219064" x="2536825" y="5537200"/>
          <p14:tracePt t="219081" x="2544763" y="5537200"/>
          <p14:tracePt t="219115" x="2554288" y="5545138"/>
          <p14:tracePt t="219132" x="2562225" y="5545138"/>
          <p14:tracePt t="219153" x="2571750" y="5545138"/>
          <p14:tracePt t="219187" x="2581275" y="5545138"/>
          <p14:tracePt t="219352" x="2589213" y="5545138"/>
          <p14:tracePt t="219475" x="2589213" y="5537200"/>
          <p14:tracePt t="219488" x="2589213" y="5527675"/>
          <p14:tracePt t="219495" x="2581275" y="5527675"/>
          <p14:tracePt t="219501" x="2581275" y="5518150"/>
          <p14:tracePt t="219515" x="2562225" y="5510213"/>
          <p14:tracePt t="219531" x="2554288" y="5510213"/>
          <p14:tracePt t="219549" x="2527300" y="5491163"/>
          <p14:tracePt t="219564" x="2509838" y="5483225"/>
          <p14:tracePt t="219581" x="2482850" y="5473700"/>
          <p14:tracePt t="219598" x="2455863" y="5465763"/>
          <p14:tracePt t="219614" x="2428875" y="5456238"/>
          <p14:tracePt t="219631" x="2384425" y="5446713"/>
          <p14:tracePt t="219648" x="2357438" y="5438775"/>
          <p14:tracePt t="219665" x="2312988" y="5438775"/>
          <p14:tracePt t="219681" x="2295525" y="5438775"/>
          <p14:tracePt t="219698" x="2268538" y="5438775"/>
          <p14:tracePt t="219714" x="2224088" y="5438775"/>
          <p14:tracePt t="219731" x="2197100" y="5438775"/>
          <p14:tracePt t="219748" x="2160588" y="5438775"/>
          <p14:tracePt t="219764" x="2143125" y="5438775"/>
          <p14:tracePt t="219781" x="2098675" y="5429250"/>
          <p14:tracePt t="219798" x="2081213" y="5419725"/>
          <p14:tracePt t="219814" x="2071688" y="5419725"/>
          <p14:tracePt t="219831" x="2044700" y="5419725"/>
          <p14:tracePt t="219864" x="2027238" y="5419725"/>
          <p14:tracePt t="219898" x="2017713" y="5419725"/>
          <p14:tracePt t="219914" x="2009775" y="5411788"/>
          <p14:tracePt t="219960" x="2009775" y="5402263"/>
          <p14:tracePt t="219973" x="2009775" y="5394325"/>
          <p14:tracePt t="219987" x="2017713" y="5394325"/>
          <p14:tracePt t="220007" x="2027238" y="5384800"/>
          <p14:tracePt t="220021" x="2036763" y="5384800"/>
          <p14:tracePt t="220042" x="2044700" y="5375275"/>
          <p14:tracePt t="220049" x="2054225" y="5375275"/>
          <p14:tracePt t="220064" x="2062163" y="5375275"/>
          <p14:tracePt t="220081" x="2062163" y="5367338"/>
          <p14:tracePt t="220098" x="2081213" y="5357813"/>
          <p14:tracePt t="220114" x="2089150" y="5357813"/>
          <p14:tracePt t="220131" x="2098675" y="5357813"/>
          <p14:tracePt t="220164" x="2108200" y="5357813"/>
          <p14:tracePt t="220192" x="2116138" y="5357813"/>
          <p14:tracePt t="220206" x="2125663" y="5357813"/>
          <p14:tracePt t="220240" x="2133600" y="5357813"/>
          <p14:tracePt t="220343" x="2143125" y="5357813"/>
          <p14:tracePt t="220391" x="2152650" y="5357813"/>
          <p14:tracePt t="220404" x="2160588" y="5357813"/>
          <p14:tracePt t="220535" x="2170113" y="5357813"/>
          <p14:tracePt t="220583" x="2179638" y="5357813"/>
          <p14:tracePt t="220625" x="2187575" y="5357813"/>
          <p14:tracePt t="220659" x="2197100" y="5357813"/>
          <p14:tracePt t="220733" x="2197100" y="5367338"/>
          <p14:tracePt t="223560" x="2643188" y="5330825"/>
          <p14:tracePt t="223567" x="3187700" y="5259388"/>
          <p14:tracePt t="223573" x="3276600" y="5232400"/>
          <p14:tracePt t="223581" x="3313113" y="5232400"/>
          <p14:tracePt t="223598" x="3330575" y="5232400"/>
          <p14:tracePt t="223614" x="3348038" y="5232400"/>
          <p14:tracePt t="223631" x="3357563" y="5241925"/>
          <p14:tracePt t="223648" x="3367088" y="5241925"/>
          <p14:tracePt t="223664" x="3375025" y="5251450"/>
          <p14:tracePt t="223681" x="3384550" y="5251450"/>
          <p14:tracePt t="223698" x="3402013" y="5259388"/>
          <p14:tracePt t="223715" x="3419475" y="5268913"/>
          <p14:tracePt t="223731" x="3446463" y="5276850"/>
          <p14:tracePt t="223748" x="3490913" y="5276850"/>
          <p14:tracePt t="223766" x="3527425" y="5303838"/>
          <p14:tracePt t="223781" x="3544888" y="5313363"/>
          <p14:tracePt t="223798" x="3571875" y="5322888"/>
          <p14:tracePt t="223814" x="3598863" y="5322888"/>
          <p14:tracePt t="223831" x="3616325" y="5330825"/>
          <p14:tracePt t="223847" x="3625850" y="5340350"/>
          <p14:tracePt t="223864" x="3625850" y="5348288"/>
          <p14:tracePt t="223897" x="3625850" y="5357813"/>
          <p14:tracePt t="223915" x="3608388" y="5367338"/>
          <p14:tracePt t="223931" x="3581400" y="5384800"/>
          <p14:tracePt t="223948" x="3554413" y="5402263"/>
          <p14:tracePt t="223953" x="3527425" y="5402263"/>
          <p14:tracePt t="223965" x="3500438" y="5429250"/>
          <p14:tracePt t="223981" x="3473450" y="5438775"/>
          <p14:tracePt t="223998" x="3446463" y="5456238"/>
          <p14:tracePt t="224015" x="3438525" y="5465763"/>
          <p14:tracePt t="224033" x="3411538" y="5473700"/>
          <p14:tracePt t="224048" x="3402013" y="5483225"/>
          <p14:tracePt t="224065" x="3384550" y="5491163"/>
          <p14:tracePt t="224081" x="3375025" y="5510213"/>
          <p14:tracePt t="224098" x="3367088" y="5518150"/>
          <p14:tracePt t="224115" x="3348038" y="5527675"/>
          <p14:tracePt t="224132" x="3340100" y="5537200"/>
          <p14:tracePt t="224149" x="3322638" y="5545138"/>
          <p14:tracePt t="224165" x="3313113" y="5554663"/>
          <p14:tracePt t="224182" x="3286125" y="5554663"/>
          <p14:tracePt t="224198" x="3259138" y="5562600"/>
          <p14:tracePt t="224215" x="3241675" y="5572125"/>
          <p14:tracePt t="224231" x="3232150" y="5572125"/>
          <p14:tracePt t="224248" x="3224213" y="5572125"/>
          <p14:tracePt t="224265" x="3214688" y="5572125"/>
          <p14:tracePt t="224300" x="3214688" y="5562600"/>
          <p14:tracePt t="224334" x="3214688" y="5554663"/>
          <p14:tracePt t="224341" x="3224213" y="5554663"/>
          <p14:tracePt t="224369" x="3224213" y="5545138"/>
          <p14:tracePt t="224375" x="3232150" y="5545138"/>
          <p14:tracePt t="224396" x="3232150" y="5537200"/>
          <p14:tracePt t="224410" x="3241675" y="5537200"/>
          <p14:tracePt t="224417" x="3241675" y="5527675"/>
          <p14:tracePt t="224458" x="3241675" y="5518150"/>
          <p14:tracePt t="224907" x="3251200" y="5491163"/>
          <p14:tracePt t="224910" x="3268663" y="5384800"/>
          <p14:tracePt t="224918" x="3268663" y="5367338"/>
          <p14:tracePt t="224931" x="3276600" y="5330825"/>
          <p14:tracePt t="224948" x="3276600" y="5286375"/>
          <p14:tracePt t="224964" x="3286125" y="5251450"/>
          <p14:tracePt t="224981" x="3286125" y="5214938"/>
          <p14:tracePt t="224998" x="3295650" y="5170488"/>
          <p14:tracePt t="225014" x="3295650" y="5160963"/>
          <p14:tracePt t="225031" x="3295650" y="5133975"/>
          <p14:tracePt t="225048" x="3295650" y="5116513"/>
          <p14:tracePt t="225065" x="3295650" y="5099050"/>
          <p14:tracePt t="225081" x="3303588" y="5081588"/>
          <p14:tracePt t="225098" x="3313113" y="5072063"/>
          <p14:tracePt t="225114" x="3313113" y="5054600"/>
          <p14:tracePt t="225131" x="3313113" y="5037138"/>
          <p14:tracePt t="225148" x="3322638" y="5037138"/>
          <p14:tracePt t="225164" x="3322638" y="5027613"/>
          <p14:tracePt t="225285" x="3313113" y="5027613"/>
          <p14:tracePt t="225319" x="3313113" y="5037138"/>
          <p14:tracePt t="225333" x="3313113" y="5045075"/>
          <p14:tracePt t="225346" x="3303588" y="5045075"/>
          <p14:tracePt t="225368" x="3303588" y="5054600"/>
          <p14:tracePt t="225389" x="3303588" y="5062538"/>
          <p14:tracePt t="225402" x="3303588" y="5072063"/>
          <p14:tracePt t="225409" x="3313113" y="5081588"/>
          <p14:tracePt t="225422" x="3322638" y="5089525"/>
          <p14:tracePt t="225431" x="3322638" y="5099050"/>
          <p14:tracePt t="225449" x="3340100" y="5116513"/>
          <p14:tracePt t="225465" x="3348038" y="5133975"/>
          <p14:tracePt t="225481" x="3348038" y="5143500"/>
          <p14:tracePt t="225498" x="3357563" y="5153025"/>
          <p14:tracePt t="225531" x="3357563" y="5160963"/>
          <p14:tracePt t="225548" x="3357563" y="5170488"/>
          <p14:tracePt t="225566" x="3357563" y="5180013"/>
          <p14:tracePt t="225600" x="3357563" y="5187950"/>
          <p14:tracePt t="225634" x="3357563" y="5197475"/>
          <p14:tracePt t="225662" x="3357563" y="5205413"/>
          <p14:tracePt t="225676" x="3357563" y="5214938"/>
          <p14:tracePt t="225696" x="3357563" y="5224463"/>
          <p14:tracePt t="225716" x="3357563" y="5232400"/>
          <p14:tracePt t="225737" x="3357563" y="5241925"/>
          <p14:tracePt t="225744" x="3357563" y="5251450"/>
          <p14:tracePt t="225757" x="3357563" y="5259388"/>
          <p14:tracePt t="225772" x="3357563" y="5268913"/>
          <p14:tracePt t="225898" x="3357563" y="5286375"/>
          <p14:tracePt t="225907" x="3357563" y="5303838"/>
          <p14:tracePt t="225914" x="3367088" y="5322888"/>
          <p14:tracePt t="225931" x="3384550" y="5357813"/>
          <p14:tracePt t="225948" x="3384550" y="5375275"/>
          <p14:tracePt t="225964" x="3394075" y="5384800"/>
          <p14:tracePt t="225981" x="3394075" y="5394325"/>
          <p14:tracePt t="225998" x="3402013" y="5394325"/>
          <p14:tracePt t="226014" x="3402013" y="5402263"/>
          <p14:tracePt t="226031" x="3411538" y="5402263"/>
          <p14:tracePt t="226051" x="3419475" y="5402263"/>
          <p14:tracePt t="226078" x="3429000" y="5402263"/>
          <p14:tracePt t="226092" x="3438525" y="5402263"/>
          <p14:tracePt t="226113" x="3446463" y="5402263"/>
          <p14:tracePt t="226127" x="3455988" y="5402263"/>
          <p14:tracePt t="226133" x="3465513" y="5402263"/>
          <p14:tracePt t="226148" x="3473450" y="5402263"/>
          <p14:tracePt t="226168" x="3482975" y="5402263"/>
          <p14:tracePt t="226181" x="3490913" y="5402263"/>
          <p14:tracePt t="226198" x="3500438" y="5394325"/>
          <p14:tracePt t="226215" x="3509963" y="5394325"/>
          <p14:tracePt t="226231" x="3517900" y="5394325"/>
          <p14:tracePt t="226248" x="3536950" y="5384800"/>
          <p14:tracePt t="226264" x="3554413" y="5384800"/>
          <p14:tracePt t="226281" x="3571875" y="5375275"/>
          <p14:tracePt t="226298" x="3589338" y="5367338"/>
          <p14:tracePt t="226314" x="3598863" y="5367338"/>
          <p14:tracePt t="226331" x="3608388" y="5357813"/>
          <p14:tracePt t="226348" x="3625850" y="5357813"/>
          <p14:tracePt t="226366" x="3633788" y="5348288"/>
          <p14:tracePt t="226381" x="3643313" y="5348288"/>
          <p14:tracePt t="226415" x="3660775" y="5348288"/>
          <p14:tracePt t="226431" x="3660775" y="5340350"/>
          <p14:tracePt t="226491" x="3660775" y="5330825"/>
          <p14:tracePt t="226525" x="3660775" y="5322888"/>
          <p14:tracePt t="226538" x="3670300" y="5313363"/>
          <p14:tracePt t="226553" x="3670300" y="5295900"/>
          <p14:tracePt t="226560" x="3670300" y="5286375"/>
          <p14:tracePt t="226567" x="3670300" y="5276850"/>
          <p14:tracePt t="226582" x="3679825" y="5251450"/>
          <p14:tracePt t="226600" x="3687763" y="5214938"/>
          <p14:tracePt t="226615" x="3687763" y="5197475"/>
          <p14:tracePt t="226632" x="3687763" y="5187950"/>
          <p14:tracePt t="226648" x="3687763" y="5180013"/>
          <p14:tracePt t="226664" x="3687763" y="5160963"/>
          <p14:tracePt t="226681" x="3697288" y="5143500"/>
          <p14:tracePt t="226697" x="3697288" y="5133975"/>
          <p14:tracePt t="226715" x="3705225" y="5116513"/>
          <p14:tracePt t="226748" x="3714750" y="5099050"/>
          <p14:tracePt t="226764" x="3732213" y="5081588"/>
          <p14:tracePt t="226781" x="3741738" y="5062538"/>
          <p14:tracePt t="226797" x="3768725" y="5037138"/>
          <p14:tracePt t="226814" x="3786188" y="5027613"/>
          <p14:tracePt t="226831" x="3803650" y="5000625"/>
          <p14:tracePt t="226847" x="3813175" y="4983163"/>
          <p14:tracePt t="226865" x="3822700" y="4973638"/>
          <p14:tracePt t="226881" x="3840163" y="4965700"/>
          <p14:tracePt t="226898" x="3840163" y="4956175"/>
          <p14:tracePt t="226914" x="3848100" y="4946650"/>
          <p14:tracePt t="226948" x="3848100" y="4938713"/>
          <p14:tracePt t="227278" x="3848100" y="4946650"/>
          <p14:tracePt t="227298" x="3848100" y="4956175"/>
          <p14:tracePt t="227326" x="3848100" y="4965700"/>
          <p14:tracePt t="227353" x="3857625" y="4973638"/>
          <p14:tracePt t="227374" x="3857625" y="4983163"/>
          <p14:tracePt t="227381" x="3857625" y="4991100"/>
          <p14:tracePt t="227394" x="3867150" y="5000625"/>
          <p14:tracePt t="227408" x="3867150" y="5010150"/>
          <p14:tracePt t="227415" x="3875088" y="5010150"/>
          <p14:tracePt t="227432" x="3875088" y="5027613"/>
          <p14:tracePt t="227450" x="3875088" y="5037138"/>
          <p14:tracePt t="227466" x="3875088" y="5045075"/>
          <p14:tracePt t="227483" x="3875088" y="5072063"/>
          <p14:tracePt t="227498" x="3875088" y="5089525"/>
          <p14:tracePt t="227515" x="3875088" y="5099050"/>
          <p14:tracePt t="227531" x="3875088" y="5126038"/>
          <p14:tracePt t="227548" x="3875088" y="5133975"/>
          <p14:tracePt t="227565" x="3875088" y="5143500"/>
          <p14:tracePt t="227582" x="3875088" y="5160963"/>
          <p14:tracePt t="227598" x="3875088" y="5170488"/>
          <p14:tracePt t="227615" x="3875088" y="5187950"/>
          <p14:tracePt t="227633" x="3875088" y="5197475"/>
          <p14:tracePt t="227665" x="3875088" y="5205413"/>
          <p14:tracePt t="227682" x="3875088" y="5214938"/>
          <p14:tracePt t="227698" x="3867150" y="5224463"/>
          <p14:tracePt t="227715" x="3867150" y="5241925"/>
          <p14:tracePt t="227731" x="3857625" y="5259388"/>
          <p14:tracePt t="227748" x="3840163" y="5286375"/>
          <p14:tracePt t="227765" x="3840163" y="5313363"/>
          <p14:tracePt t="227783" x="3822700" y="5340350"/>
          <p14:tracePt t="227798" x="3813175" y="5357813"/>
          <p14:tracePt t="227815" x="3813175" y="5367338"/>
          <p14:tracePt t="227831" x="3803650" y="5384800"/>
          <p14:tracePt t="227847" x="3795713" y="5384800"/>
          <p14:tracePt t="227864" x="3795713" y="5394325"/>
          <p14:tracePt t="227897" x="3795713" y="5402263"/>
          <p14:tracePt t="228154" x="3803650" y="5402263"/>
          <p14:tracePt t="228168" x="3813175" y="5402263"/>
          <p14:tracePt t="228202" x="3822700" y="5402263"/>
          <p14:tracePt t="228229" x="3830638" y="5402263"/>
          <p14:tracePt t="228263" x="3840163" y="5402263"/>
          <p14:tracePt t="228270" x="3848100" y="5402263"/>
          <p14:tracePt t="228298" x="3857625" y="5402263"/>
          <p14:tracePt t="228318" x="3867150" y="5402263"/>
          <p14:tracePt t="228325" x="3867150" y="5394325"/>
          <p14:tracePt t="228332" x="3875088" y="5394325"/>
          <p14:tracePt t="228348" x="3884613" y="5394325"/>
          <p14:tracePt t="228365" x="3911600" y="5384800"/>
          <p14:tracePt t="228382" x="3911600" y="5375275"/>
          <p14:tracePt t="228399" x="3929063" y="5375275"/>
          <p14:tracePt t="228431" x="3938588" y="5375275"/>
          <p14:tracePt t="228448" x="3946525" y="5375275"/>
          <p14:tracePt t="229044" x="3929063" y="5375275"/>
          <p14:tracePt t="229051" x="3894138" y="5394325"/>
          <p14:tracePt t="229065" x="3857625" y="5411788"/>
          <p14:tracePt t="229082" x="3840163" y="5429250"/>
          <p14:tracePt t="229098" x="3822700" y="5438775"/>
          <p14:tracePt t="229115" x="3803650" y="5446713"/>
          <p14:tracePt t="229132" x="3776663" y="5465763"/>
          <p14:tracePt t="229148" x="3759200" y="5483225"/>
          <p14:tracePt t="229166" x="3724275" y="5500688"/>
          <p14:tracePt t="229181" x="3705225" y="5518150"/>
          <p14:tracePt t="229198" x="3687763" y="5537200"/>
          <p14:tracePt t="229215" x="3652838" y="5554663"/>
          <p14:tracePt t="229232" x="3633788" y="5572125"/>
          <p14:tracePt t="229248" x="3598863" y="5589588"/>
          <p14:tracePt t="229265" x="3571875" y="5608638"/>
          <p14:tracePt t="229282" x="3544888" y="5626100"/>
          <p14:tracePt t="229298" x="3527425" y="5634038"/>
          <p14:tracePt t="229316" x="3517900" y="5643563"/>
          <p14:tracePt t="229331" x="3509963" y="5653088"/>
          <p14:tracePt t="229348" x="3500438" y="5653088"/>
          <p14:tracePt t="229365" x="3490913" y="5661025"/>
          <p14:tracePt t="229381" x="3482975" y="5670550"/>
          <p14:tracePt t="229398" x="3473450" y="5680075"/>
          <p14:tracePt t="229415" x="3473450" y="5688013"/>
          <p14:tracePt t="229433" x="3455988" y="5688013"/>
          <p14:tracePt t="229450" x="3455988" y="5697538"/>
          <p14:tracePt t="229465" x="3446463" y="5697538"/>
          <p14:tracePt t="229481" x="3438525" y="5705475"/>
          <p14:tracePt t="229498" x="3438525" y="5715000"/>
          <p14:tracePt t="229522" x="3438525" y="5724525"/>
          <p14:tracePt t="229556" x="3438525" y="5732463"/>
          <p14:tracePt t="229584" x="3438525" y="5741988"/>
          <p14:tracePt t="229604" x="3438525" y="5751513"/>
          <p14:tracePt t="229632" x="3438525" y="5759450"/>
          <p14:tracePt t="230645" x="3446463" y="5759450"/>
          <p14:tracePt t="230659" x="3455988" y="5759450"/>
          <p14:tracePt t="230666" x="3465513" y="5759450"/>
          <p14:tracePt t="230681" x="3473450" y="5759450"/>
          <p14:tracePt t="230697" x="3490913" y="5759450"/>
          <p14:tracePt t="230714" x="3509963" y="5759450"/>
          <p14:tracePt t="230731" x="3527425" y="5759450"/>
          <p14:tracePt t="230748" x="3544888" y="5759450"/>
          <p14:tracePt t="230765" x="3554413" y="5768975"/>
          <p14:tracePt t="230781" x="3571875" y="5768975"/>
          <p14:tracePt t="230798" x="3589338" y="5768975"/>
          <p14:tracePt t="230814" x="3598863" y="5768975"/>
          <p14:tracePt t="230831" x="3608388" y="5768975"/>
          <p14:tracePt t="230848" x="3625850" y="5768975"/>
          <p14:tracePt t="230864" x="3633788" y="5768975"/>
          <p14:tracePt t="230881" x="3643313" y="5768975"/>
          <p14:tracePt t="230914" x="3652838" y="5768975"/>
          <p14:tracePt t="230931" x="3660775" y="5768975"/>
          <p14:tracePt t="231096" x="3670300" y="5768975"/>
          <p14:tracePt t="231137" x="3679825" y="5768975"/>
          <p14:tracePt t="231171" x="3687763" y="5768975"/>
          <p14:tracePt t="231184" x="3697288" y="5768975"/>
          <p14:tracePt t="231219" x="3705225" y="5768975"/>
          <p14:tracePt t="231247" x="3714750" y="5759450"/>
          <p14:tracePt t="231267" x="3724275" y="5759450"/>
          <p14:tracePt t="231273" x="3732213" y="5759450"/>
          <p14:tracePt t="231281" x="3732213" y="5751513"/>
          <p14:tracePt t="231298" x="3751263" y="5741988"/>
          <p14:tracePt t="231314" x="3768725" y="5732463"/>
          <p14:tracePt t="231331" x="3776663" y="5732463"/>
          <p14:tracePt t="231348" x="3803650" y="5715000"/>
          <p14:tracePt t="231364" x="3822700" y="5715000"/>
          <p14:tracePt t="231381" x="3830638" y="5705475"/>
          <p14:tracePt t="231398" x="3857625" y="5697538"/>
          <p14:tracePt t="231415" x="3867150" y="5680075"/>
          <p14:tracePt t="231431" x="3884613" y="5661025"/>
          <p14:tracePt t="231448" x="3902075" y="5653088"/>
          <p14:tracePt t="231465" x="3919538" y="5626100"/>
          <p14:tracePt t="231481" x="3919538" y="5599113"/>
          <p14:tracePt t="231499" x="3929063" y="5562600"/>
          <p14:tracePt t="231514" x="3929063" y="5545138"/>
          <p14:tracePt t="231531" x="3938588" y="5527675"/>
          <p14:tracePt t="231548" x="3938588" y="5500688"/>
          <p14:tracePt t="231564" x="3938588" y="5491163"/>
          <p14:tracePt t="231581" x="3938588" y="5483225"/>
          <p14:tracePt t="231598" x="3938588" y="5473700"/>
          <p14:tracePt t="231616" x="3938588" y="5465763"/>
          <p14:tracePt t="231648" x="3938588" y="5456238"/>
          <p14:tracePt t="231685" x="3929063" y="5456238"/>
          <p14:tracePt t="231718" x="3919538" y="5456238"/>
          <p14:tracePt t="231847" x="3919538" y="5465763"/>
          <p14:tracePt t="231875" x="3919538" y="5473700"/>
          <p14:tracePt t="231909" x="3919538" y="5483225"/>
          <p14:tracePt t="231923" x="3929063" y="5483225"/>
          <p14:tracePt t="231932" x="3929063" y="5491163"/>
          <p14:tracePt t="231945" x="3929063" y="5500688"/>
          <p14:tracePt t="231953" x="3929063" y="5510213"/>
          <p14:tracePt t="231965" x="3938588" y="5510213"/>
          <p14:tracePt t="231982" x="3946525" y="5527675"/>
          <p14:tracePt t="231999" x="3946525" y="5545138"/>
          <p14:tracePt t="232015" x="3956050" y="5554663"/>
          <p14:tracePt t="232032" x="3965575" y="5562600"/>
          <p14:tracePt t="232048" x="3965575" y="5572125"/>
          <p14:tracePt t="232065" x="3965575" y="5581650"/>
          <p14:tracePt t="232081" x="3965575" y="5599113"/>
          <p14:tracePt t="232098" x="3965575" y="5608638"/>
          <p14:tracePt t="232115" x="3965575" y="5616575"/>
          <p14:tracePt t="232132" x="3965575" y="5626100"/>
          <p14:tracePt t="232149" x="3965575" y="5634038"/>
          <p14:tracePt t="232171" x="3965575" y="5643563"/>
          <p14:tracePt t="232185" x="3965575" y="5653088"/>
          <p14:tracePt t="232205" x="3965575" y="5661025"/>
          <p14:tracePt t="232219" x="3965575" y="5670550"/>
          <p14:tracePt t="232239" x="3965575" y="5680075"/>
          <p14:tracePt t="232248" x="3965575" y="5688013"/>
          <p14:tracePt t="232266" x="3956050" y="5715000"/>
          <p14:tracePt t="232281" x="3946525" y="5724525"/>
          <p14:tracePt t="232298" x="3938588" y="5751513"/>
          <p14:tracePt t="232315" x="3929063" y="5786438"/>
          <p14:tracePt t="232332" x="3919538" y="5803900"/>
          <p14:tracePt t="232348" x="3911600" y="5830888"/>
          <p14:tracePt t="232365" x="3894138" y="5857875"/>
          <p14:tracePt t="232382" x="3875088" y="5884863"/>
          <p14:tracePt t="232398" x="3867150" y="5902325"/>
          <p14:tracePt t="232415" x="3867150" y="5919788"/>
          <p14:tracePt t="232431" x="3857625" y="5938838"/>
          <p14:tracePt t="232448" x="3857625" y="5946775"/>
          <p14:tracePt t="232465" x="3840163" y="5956300"/>
          <p14:tracePt t="232482" x="3840163" y="5973763"/>
          <p14:tracePt t="232499" x="3822700" y="5983288"/>
          <p14:tracePt t="232515" x="3813175" y="5991225"/>
          <p14:tracePt t="232533" x="3803650" y="6010275"/>
          <p14:tracePt t="232548" x="3803650" y="6018213"/>
          <p14:tracePt t="232564" x="3795713" y="6018213"/>
          <p14:tracePt t="232581" x="3795713" y="6027738"/>
          <p14:tracePt t="232616" x="3795713" y="6037263"/>
          <p14:tracePt t="232683" x="3803650" y="6037263"/>
          <p14:tracePt t="232711" x="3813175" y="6037263"/>
          <p14:tracePt t="232724" x="3813175" y="6027738"/>
          <p14:tracePt t="232731" x="3822700" y="6027738"/>
          <p14:tracePt t="232759" x="3830638" y="6027738"/>
          <p14:tracePt t="232780" x="3830638" y="6018213"/>
          <p14:tracePt t="232794" x="3840163" y="6018213"/>
          <p14:tracePt t="232820" x="3848100" y="6018213"/>
          <p14:tracePt t="232840" x="3857625" y="6010275"/>
          <p14:tracePt t="232861" x="3857625" y="6000750"/>
          <p14:tracePt t="232901" x="3857625" y="5991225"/>
          <p14:tracePt t="232922" x="3857625" y="5983288"/>
          <p14:tracePt t="232936" x="3857625" y="5973763"/>
          <p14:tracePt t="232943" x="3857625" y="5965825"/>
          <p14:tracePt t="232951" x="3867150" y="5965825"/>
          <p14:tracePt t="232965" x="3867150" y="5946775"/>
          <p14:tracePt t="232981" x="3867150" y="5938838"/>
          <p14:tracePt t="232998" x="3867150" y="5919788"/>
          <p14:tracePt t="233015" x="3867150" y="5911850"/>
          <p14:tracePt t="233032" x="3867150" y="5902325"/>
          <p14:tracePt t="233048" x="3867150" y="5894388"/>
          <p14:tracePt t="233065" x="3867150" y="5884863"/>
          <p14:tracePt t="233081" x="3875088" y="5875338"/>
          <p14:tracePt t="233098" x="3875088" y="5857875"/>
          <p14:tracePt t="233115" x="3875088" y="5848350"/>
          <p14:tracePt t="233149" x="3884613" y="5840413"/>
          <p14:tracePt t="233164" x="3894138" y="5840413"/>
          <p14:tracePt t="233181" x="3894138" y="5830888"/>
          <p14:tracePt t="233197" x="3894138" y="5822950"/>
          <p14:tracePt t="233223" x="3902075" y="5822950"/>
          <p14:tracePt t="233307" x="3902075" y="5813425"/>
          <p14:tracePt t="233321" x="3911600" y="5813425"/>
          <p14:tracePt t="233471" x="3902075" y="5813425"/>
          <p14:tracePt t="233506" x="3894138" y="5813425"/>
          <p14:tracePt t="233512" x="3884613" y="5813425"/>
          <p14:tracePt t="233526" x="3875088" y="5813425"/>
          <p14:tracePt t="233540" x="3867150" y="5813425"/>
          <p14:tracePt t="233561" x="3857625" y="5813425"/>
          <p14:tracePt t="233567" x="3848100" y="5813425"/>
          <p14:tracePt t="233581" x="3840163" y="5813425"/>
          <p14:tracePt t="233598" x="3803650" y="5795963"/>
          <p14:tracePt t="233615" x="3751263" y="5786438"/>
          <p14:tracePt t="233632" x="3660775" y="5751513"/>
          <p14:tracePt t="233648" x="3581400" y="5741988"/>
          <p14:tracePt t="233665" x="3536950" y="5724525"/>
          <p14:tracePt t="233683" x="3465513" y="5705475"/>
          <p14:tracePt t="233698" x="3419475" y="5705475"/>
          <p14:tracePt t="233715" x="3394075" y="5697538"/>
          <p14:tracePt t="233731" x="3357563" y="5697538"/>
          <p14:tracePt t="233748" x="3340100" y="5697538"/>
          <p14:tracePt t="233764" x="3313113" y="5697538"/>
          <p14:tracePt t="233781" x="3303588" y="5697538"/>
          <p14:tracePt t="233798" x="3286125" y="5697538"/>
          <p14:tracePt t="233814" x="3268663" y="5697538"/>
          <p14:tracePt t="233831" x="3259138" y="5697538"/>
          <p14:tracePt t="233848" x="3241675" y="5697538"/>
          <p14:tracePt t="233864" x="3214688" y="5705475"/>
          <p14:tracePt t="233881" x="3187700" y="5705475"/>
          <p14:tracePt t="233898" x="3170238" y="5705475"/>
          <p14:tracePt t="233914" x="3143250" y="5715000"/>
          <p14:tracePt t="233931" x="3133725" y="5715000"/>
          <p14:tracePt t="233948" x="3116263" y="5715000"/>
          <p14:tracePt t="233964" x="3108325" y="5715000"/>
          <p14:tracePt t="233981" x="3098800" y="5715000"/>
          <p14:tracePt t="233998" x="3089275" y="5715000"/>
          <p14:tracePt t="234015" x="3081338" y="5715000"/>
          <p14:tracePt t="234039" x="3071813" y="5715000"/>
          <p14:tracePt t="234067" x="3062288" y="5715000"/>
          <p14:tracePt t="234101" x="3054350" y="5715000"/>
          <p14:tracePt t="234115" x="3044825" y="5715000"/>
          <p14:tracePt t="234149" x="3036888" y="5715000"/>
          <p14:tracePt t="234183" x="3027363" y="5715000"/>
          <p14:tracePt t="234210" x="3017838" y="5715000"/>
          <p14:tracePt t="234232" x="3009900" y="5715000"/>
          <p14:tracePt t="234258" x="3000375" y="5715000"/>
          <p14:tracePt t="234286" x="2990850" y="5715000"/>
          <p14:tracePt t="234300" x="2982913" y="5715000"/>
          <p14:tracePt t="234307" x="2973388" y="5715000"/>
          <p14:tracePt t="234334" x="2965450" y="5715000"/>
          <p14:tracePt t="234389" x="2965450" y="5705475"/>
          <p14:tracePt t="234409" x="2973388" y="5705475"/>
          <p14:tracePt t="234424" x="2982913" y="5697538"/>
          <p14:tracePt t="234436" x="2982913" y="5688013"/>
          <p14:tracePt t="234450" x="2990850" y="5688013"/>
          <p14:tracePt t="234471" x="3000375" y="5680075"/>
          <p14:tracePt t="234484" x="3009900" y="5680075"/>
          <p14:tracePt t="234491" x="3017838" y="5680075"/>
          <p14:tracePt t="234498" x="3017838" y="5670550"/>
          <p14:tracePt t="234515" x="3027363" y="5670550"/>
          <p14:tracePt t="234531" x="3036888" y="5661025"/>
          <p14:tracePt t="234548" x="3054350" y="5653088"/>
          <p14:tracePt t="234566" x="3062288" y="5653088"/>
          <p14:tracePt t="234581" x="3071813" y="5653088"/>
          <p14:tracePt t="234615" x="3089275" y="5653088"/>
          <p14:tracePt t="234632" x="3098800" y="5653088"/>
          <p14:tracePt t="234648" x="3108325" y="5653088"/>
          <p14:tracePt t="234665" x="3116263" y="5653088"/>
          <p14:tracePt t="234681" x="3125788" y="5653088"/>
          <p14:tracePt t="234697" x="3133725" y="5653088"/>
          <p14:tracePt t="234731" x="3143250" y="5653088"/>
          <p14:tracePt t="234748" x="3152775" y="5653088"/>
          <p14:tracePt t="234770" x="3160713" y="5653088"/>
          <p14:tracePt t="234783" x="3170238" y="5653088"/>
          <p14:tracePt t="234818" x="3179763" y="5653088"/>
          <p14:tracePt t="234852" x="3187700" y="5653088"/>
          <p14:tracePt t="234893" x="3197225" y="5653088"/>
          <p14:tracePt t="234934" x="3205163" y="5653088"/>
          <p14:tracePt t="234996" x="3214688" y="5653088"/>
          <p14:tracePt t="235099" x="3214688" y="5661025"/>
          <p14:tracePt t="235106" x="3224213" y="5661025"/>
          <p14:tracePt t="235258" x="3232150" y="5661025"/>
          <p14:tracePt t="235504" x="3241675" y="5661025"/>
          <p14:tracePt t="235586" x="3241675" y="5670550"/>
          <p14:tracePt t="237708" x="3232150" y="5670550"/>
          <p14:tracePt t="237742" x="3224213" y="5670550"/>
          <p14:tracePt t="237749" x="3224213" y="5680075"/>
          <p14:tracePt t="237762" x="3214688" y="5680075"/>
          <p14:tracePt t="238240" x="3224213" y="5661025"/>
          <p14:tracePt t="238247" x="3241675" y="5643563"/>
          <p14:tracePt t="238254" x="3251200" y="5616575"/>
          <p14:tracePt t="238265" x="3259138" y="5599113"/>
          <p14:tracePt t="238282" x="3295650" y="5545138"/>
          <p14:tracePt t="238298" x="3303588" y="5527675"/>
          <p14:tracePt t="238316" x="3313113" y="5491163"/>
          <p14:tracePt t="238331" x="3330575" y="5465763"/>
          <p14:tracePt t="238349" x="3348038" y="5438775"/>
          <p14:tracePt t="238365" x="3367088" y="5402263"/>
          <p14:tracePt t="238381" x="3367088" y="5384800"/>
          <p14:tracePt t="238398" x="3384550" y="5367338"/>
          <p14:tracePt t="238415" x="3384550" y="5330825"/>
          <p14:tracePt t="238433" x="3402013" y="5313363"/>
          <p14:tracePt t="238448" x="3402013" y="5295900"/>
          <p14:tracePt t="238466" x="3402013" y="5286375"/>
          <p14:tracePt t="238482" x="3402013" y="5276850"/>
          <p14:tracePt t="238515" x="3411538" y="5268913"/>
          <p14:tracePt t="238531" x="3411538" y="5259388"/>
          <p14:tracePt t="238740" x="3402013" y="5268913"/>
          <p14:tracePt t="238753" x="3394075" y="5276850"/>
          <p14:tracePt t="240288" x="3384550" y="5276850"/>
          <p14:tracePt t="240295" x="3367088" y="5276850"/>
          <p14:tracePt t="240302" x="3357563" y="5268913"/>
          <p14:tracePt t="240315" x="3295650" y="5251450"/>
          <p14:tracePt t="240332" x="3214688" y="5205413"/>
          <p14:tracePt t="240348" x="3089275" y="5170488"/>
          <p14:tracePt t="240365" x="3036888" y="5160963"/>
          <p14:tracePt t="240383" x="2955925" y="5143500"/>
          <p14:tracePt t="240398" x="2901950" y="5143500"/>
          <p14:tracePt t="240415" x="2867025" y="5143500"/>
          <p14:tracePt t="240432" x="2803525" y="5143500"/>
          <p14:tracePt t="240448" x="2768600" y="5143500"/>
          <p14:tracePt t="240465" x="2705100" y="5133975"/>
          <p14:tracePt t="240482" x="2670175" y="5133975"/>
          <p14:tracePt t="240499" x="2608263" y="5133975"/>
          <p14:tracePt t="240515" x="2589213" y="5133975"/>
          <p14:tracePt t="240532" x="2571750" y="5133975"/>
          <p14:tracePt t="240548" x="2544763" y="5133975"/>
          <p14:tracePt t="240565" x="2517775" y="5133975"/>
          <p14:tracePt t="240582" x="2490788" y="5133975"/>
          <p14:tracePt t="240598" x="2482850" y="5143500"/>
          <p14:tracePt t="240616" x="2465388" y="5143500"/>
          <p14:tracePt t="240632" x="2455863" y="5153025"/>
          <p14:tracePt t="240650" x="2438400" y="5153025"/>
          <p14:tracePt t="240665" x="2419350" y="5160963"/>
          <p14:tracePt t="240682" x="2411413" y="5170488"/>
          <p14:tracePt t="240697" x="2384425" y="5180013"/>
          <p14:tracePt t="240714" x="2366963" y="5197475"/>
          <p14:tracePt t="240731" x="2347913" y="5205413"/>
          <p14:tracePt t="240748" x="2330450" y="5214938"/>
          <p14:tracePt t="240765" x="2312988" y="5232400"/>
          <p14:tracePt t="240781" x="2303463" y="5232400"/>
          <p14:tracePt t="240798" x="2286000" y="5241925"/>
          <p14:tracePt t="240814" x="2268538" y="5259388"/>
          <p14:tracePt t="240831" x="2259013" y="5268913"/>
          <p14:tracePt t="240847" x="2251075" y="5276850"/>
          <p14:tracePt t="240864" x="2232025" y="5286375"/>
          <p14:tracePt t="240881" x="2224088" y="5295900"/>
          <p14:tracePt t="240898" x="2214563" y="5303838"/>
          <p14:tracePt t="240914" x="2205038" y="5313363"/>
          <p14:tracePt t="240931" x="2187575" y="5313363"/>
          <p14:tracePt t="240948" x="2179638" y="5322888"/>
          <p14:tracePt t="240964" x="2170113" y="5330825"/>
          <p14:tracePt t="240981" x="2160588" y="5340350"/>
          <p14:tracePt t="240998" x="2143125" y="5348288"/>
          <p14:tracePt t="241014" x="2133600" y="5348288"/>
          <p14:tracePt t="241031" x="2116138" y="5357813"/>
          <p14:tracePt t="241034" x="2108200" y="5367338"/>
          <p14:tracePt t="241053" x="2098675" y="5367338"/>
          <p14:tracePt t="241067" x="2089150" y="5375275"/>
          <p14:tracePt t="241081" x="2081213" y="5375275"/>
          <p14:tracePt t="241098" x="2071688" y="5375275"/>
          <p14:tracePt t="241114" x="2062163" y="5384800"/>
          <p14:tracePt t="241131" x="2054225" y="5384800"/>
          <p14:tracePt t="241149" x="2027238" y="5394325"/>
          <p14:tracePt t="241181" x="2009775" y="5394325"/>
          <p14:tracePt t="241198" x="2000250" y="5394325"/>
          <p14:tracePt t="241215" x="1990725" y="5394325"/>
          <p14:tracePt t="241231" x="1973263" y="5394325"/>
          <p14:tracePt t="241267" x="1965325" y="5394325"/>
          <p14:tracePt t="241383" x="1965325" y="5384800"/>
          <p14:tracePt t="241418" x="1965325" y="5375275"/>
          <p14:tracePt t="241461" x="1965325" y="5367338"/>
          <p14:tracePt t="241472" x="1965325" y="5357813"/>
          <p14:tracePt t="241492" x="1973263" y="5357813"/>
          <p14:tracePt t="241500" x="1973263" y="5348288"/>
          <p14:tracePt t="241515" x="1982788" y="5340350"/>
          <p14:tracePt t="241533" x="1982788" y="5322888"/>
          <p14:tracePt t="241548" x="1990725" y="5313363"/>
          <p14:tracePt t="241565" x="2009775" y="5295900"/>
          <p14:tracePt t="241581" x="2017713" y="5276850"/>
          <p14:tracePt t="241598" x="2027238" y="5268913"/>
          <p14:tracePt t="241616" x="2036763" y="5259388"/>
          <p14:tracePt t="241631" x="2044700" y="5251450"/>
          <p14:tracePt t="241739" x="2054225" y="5251450"/>
          <p14:tracePt t="242266" x="2062163" y="5251450"/>
          <p14:tracePt t="242334" x="2071688" y="5251450"/>
          <p14:tracePt t="242355" x="2081213" y="5251450"/>
          <p14:tracePt t="242390" x="2089150" y="5251450"/>
          <p14:tracePt t="242417" x="2098675" y="5251450"/>
          <p14:tracePt t="242450" x="2108200" y="5251450"/>
          <p14:tracePt t="242464" x="2116138" y="5251450"/>
          <p14:tracePt t="242499" x="2125663" y="5251450"/>
          <p14:tracePt t="242512" x="2133600" y="5251450"/>
          <p14:tracePt t="242533" x="2143125" y="5251450"/>
          <p14:tracePt t="242546" x="2152650" y="5251450"/>
          <p14:tracePt t="242588" x="2160588" y="5251450"/>
          <p14:tracePt t="242887" x="2160588" y="5259388"/>
          <p14:tracePt t="242893" x="2152650" y="5259388"/>
          <p14:tracePt t="242914" x="2143125" y="5259388"/>
          <p14:tracePt t="242929" x="2143125" y="5268913"/>
          <p14:tracePt t="242942" x="2133600" y="5276850"/>
          <p14:tracePt t="242969" x="2125663" y="5276850"/>
          <p14:tracePt t="242977" x="2125663" y="5286375"/>
          <p14:tracePt t="242998" x="2116138" y="5286375"/>
          <p14:tracePt t="243005" x="2116138" y="5295900"/>
          <p14:tracePt t="243015" x="2108200" y="5295900"/>
          <p14:tracePt t="243031" x="2108200" y="5303838"/>
          <p14:tracePt t="243048" x="2098675" y="5313363"/>
          <p14:tracePt t="243074" x="2089150" y="5322888"/>
          <p14:tracePt t="243107" x="2089150" y="5330825"/>
          <p14:tracePt t="243155" x="2081213" y="5330825"/>
          <p14:tracePt t="243177" x="2081213" y="5340350"/>
          <p14:tracePt t="243183" x="2071688" y="5340350"/>
          <p14:tracePt t="243198" x="2071688" y="5348288"/>
          <p14:tracePt t="243445" x="2071688" y="5340350"/>
          <p14:tracePt t="243471" x="2081213" y="5340350"/>
          <p14:tracePt t="243539" x="2081213" y="5330825"/>
          <p14:tracePt t="243663" x="2089150" y="5330825"/>
          <p14:tracePt t="243744" x="2098675" y="5330825"/>
          <p14:tracePt t="243785" x="2108200" y="5330825"/>
          <p14:tracePt t="243799" x="2116138" y="5330825"/>
          <p14:tracePt t="243831" x="2125663" y="5330825"/>
          <p14:tracePt t="243865" x="2133600" y="5330825"/>
          <p14:tracePt t="243879" x="2143125" y="5330825"/>
          <p14:tracePt t="243893" x="2152650" y="5330825"/>
          <p14:tracePt t="243907" x="2160588" y="5330825"/>
          <p14:tracePt t="243927" x="2160588" y="5322888"/>
          <p14:tracePt t="243941" x="2170113" y="5322888"/>
          <p14:tracePt t="243977" x="2179638" y="5322888"/>
          <p14:tracePt t="244005" x="2187575" y="5322888"/>
          <p14:tracePt t="244018" x="2197100" y="5322888"/>
          <p14:tracePt t="244251" x="2205038" y="5322888"/>
          <p14:tracePt t="244278" x="2205038" y="5313363"/>
          <p14:tracePt t="244285" x="2214563" y="5313363"/>
          <p14:tracePt t="244300" x="2214563" y="5303838"/>
          <p14:tracePt t="244315" x="2224088" y="5303838"/>
          <p14:tracePt t="244332" x="2251075" y="5303838"/>
          <p14:tracePt t="244348" x="2276475" y="5295900"/>
          <p14:tracePt t="244366" x="2322513" y="5268913"/>
          <p14:tracePt t="244381" x="2339975" y="5268913"/>
          <p14:tracePt t="244398" x="2357438" y="5251450"/>
          <p14:tracePt t="244415" x="2401888" y="5232400"/>
          <p14:tracePt t="244432" x="2438400" y="5232400"/>
          <p14:tracePt t="244448" x="2482850" y="5214938"/>
          <p14:tracePt t="244465" x="2562225" y="5205413"/>
          <p14:tracePt t="244482" x="2625725" y="5197475"/>
          <p14:tracePt t="244498" x="2660650" y="5187950"/>
          <p14:tracePt t="244516" x="2697163" y="5187950"/>
          <p14:tracePt t="244532" x="2714625" y="5187950"/>
          <p14:tracePt t="244548" x="2741613" y="5187950"/>
          <p14:tracePt t="244565" x="2776538" y="5180013"/>
          <p14:tracePt t="244581" x="2795588" y="5170488"/>
          <p14:tracePt t="244598" x="2813050" y="5170488"/>
          <p14:tracePt t="244616" x="2830513" y="5170488"/>
          <p14:tracePt t="244633" x="2867025" y="5170488"/>
          <p14:tracePt t="244648" x="2919413" y="5170488"/>
          <p14:tracePt t="244665" x="2990850" y="5170488"/>
          <p14:tracePt t="244681" x="3062288" y="5170488"/>
          <p14:tracePt t="244698" x="3098800" y="5170488"/>
          <p14:tracePt t="244714" x="3143250" y="5170488"/>
          <p14:tracePt t="244731" x="3160713" y="5170488"/>
          <p14:tracePt t="244748" x="3205163" y="5160963"/>
          <p14:tracePt t="244764" x="3241675" y="5160963"/>
          <p14:tracePt t="244781" x="3251200" y="5160963"/>
          <p14:tracePt t="244798" x="3276600" y="5160963"/>
          <p14:tracePt t="244814" x="3295650" y="5160963"/>
          <p14:tracePt t="244831" x="3303588" y="5160963"/>
          <p14:tracePt t="244847" x="3313113" y="5160963"/>
          <p14:tracePt t="244881" x="3322638" y="5160963"/>
          <p14:tracePt t="245250" x="3322638" y="5153025"/>
          <p14:tracePt t="245270" x="3322638" y="5143500"/>
          <p14:tracePt t="245284" x="3322638" y="5133975"/>
          <p14:tracePt t="245291" x="3322638" y="5126038"/>
          <p14:tracePt t="245298" x="3322638" y="5116513"/>
          <p14:tracePt t="245315" x="3322638" y="5108575"/>
          <p14:tracePt t="245331" x="3322638" y="5089525"/>
          <p14:tracePt t="245348" x="3322638" y="5081588"/>
          <p14:tracePt t="245365" x="3322638" y="5072063"/>
          <p14:tracePt t="245387" x="3322638" y="5062538"/>
          <p14:tracePt t="245695" x="3322638" y="5072063"/>
          <p14:tracePt t="245722" x="3313113" y="5072063"/>
          <p14:tracePt t="245742" x="3313113" y="5081588"/>
          <p14:tracePt t="245784" x="3313113" y="5089525"/>
          <p14:tracePt t="245797" x="3313113" y="5099050"/>
          <p14:tracePt t="245805" x="3303588" y="5099050"/>
          <p14:tracePt t="245830" x="3303588" y="5108575"/>
          <p14:tracePt t="245850" x="3303588" y="5116513"/>
          <p14:tracePt t="245871" x="3303588" y="5126038"/>
          <p14:tracePt t="245877" x="3303588" y="5133975"/>
          <p14:tracePt t="245884" x="3303588" y="5143500"/>
          <p14:tracePt t="245899" x="3303588" y="5153025"/>
          <p14:tracePt t="245914" x="3313113" y="5170488"/>
          <p14:tracePt t="245931" x="3322638" y="5187950"/>
          <p14:tracePt t="245948" x="3322638" y="5205413"/>
          <p14:tracePt t="245964" x="3330575" y="5214938"/>
          <p14:tracePt t="245981" x="3330575" y="5232400"/>
          <p14:tracePt t="246015" x="3330575" y="5251450"/>
          <p14:tracePt t="246049" x="3330575" y="5259388"/>
          <p14:tracePt t="246071" x="3330575" y="5268913"/>
          <p14:tracePt t="246085" x="3340100" y="5276850"/>
          <p14:tracePt t="246098" x="3340100" y="5286375"/>
          <p14:tracePt t="246119" x="3340100" y="5295900"/>
          <p14:tracePt t="246133" x="3348038" y="5295900"/>
          <p14:tracePt t="246148" x="3357563" y="5303838"/>
          <p14:tracePt t="246173" x="3357563" y="5313363"/>
          <p14:tracePt t="246187" x="3357563" y="5322888"/>
          <p14:tracePt t="246198" x="3367088" y="5322888"/>
          <p14:tracePt t="246215" x="3367088" y="5330825"/>
          <p14:tracePt t="246232" x="3375025" y="5340350"/>
          <p14:tracePt t="246248" x="3375025" y="5348288"/>
          <p14:tracePt t="246265" x="3384550" y="5367338"/>
          <p14:tracePt t="246282" x="3394075" y="5367338"/>
          <p14:tracePt t="246298" x="3394075" y="5375275"/>
          <p14:tracePt t="247419" x="3384550" y="5375275"/>
          <p14:tracePt t="247460" x="3384550" y="5367338"/>
          <p14:tracePt t="247481" x="3375025" y="5367338"/>
          <p14:tracePt t="247494" x="3375025" y="5357813"/>
          <p14:tracePt t="247516" x="3367088" y="5357813"/>
          <p14:tracePt t="247570" x="3367088" y="5348288"/>
          <p14:tracePt t="247619" x="3367088" y="5340350"/>
          <p14:tracePt t="247645" x="3357563" y="5340350"/>
          <p14:tracePt t="247666" x="3348038" y="5340350"/>
          <p14:tracePt t="247673" x="3348038" y="5330825"/>
          <p14:tracePt t="247693" x="3340100" y="5330825"/>
          <p14:tracePt t="247706" x="3340100" y="5322888"/>
          <p14:tracePt t="247715" x="3330575" y="5322888"/>
          <p14:tracePt t="247733" x="3303588" y="5313363"/>
          <p14:tracePt t="247748" x="3286125" y="5303838"/>
          <p14:tracePt t="247765" x="3268663" y="5295900"/>
          <p14:tracePt t="247782" x="3214688" y="5276850"/>
          <p14:tracePt t="247798" x="3152775" y="5251450"/>
          <p14:tracePt t="247815" x="3009900" y="5224463"/>
          <p14:tracePt t="247831" x="2919413" y="5205413"/>
          <p14:tracePt t="247848" x="2830513" y="5187950"/>
          <p14:tracePt t="247864" x="2813050" y="5180013"/>
          <p14:tracePt t="247881" x="2786063" y="5180013"/>
          <p14:tracePt t="247897" x="2751138" y="5180013"/>
          <p14:tracePt t="247914" x="2732088" y="5180013"/>
          <p14:tracePt t="247931" x="2687638" y="5170488"/>
          <p14:tracePt t="247948" x="2660650" y="5170488"/>
          <p14:tracePt t="247966" x="2608263" y="5160963"/>
          <p14:tracePt t="247982" x="2581275" y="5160963"/>
          <p14:tracePt t="247999" x="2544763" y="5160963"/>
          <p14:tracePt t="248015" x="2500313" y="5143500"/>
          <p14:tracePt t="248032" x="2473325" y="5143500"/>
          <p14:tracePt t="248048" x="2446338" y="5143500"/>
          <p14:tracePt t="248065" x="2438400" y="5143500"/>
          <p14:tracePt t="248081" x="2419350" y="5143500"/>
          <p14:tracePt t="248098" x="2411413" y="5143500"/>
          <p14:tracePt t="248131" x="2401888" y="5126038"/>
          <p14:tracePt t="248170" x="2401888" y="5116513"/>
          <p14:tracePt t="248239" x="2401888" y="5108575"/>
          <p14:tracePt t="248308" x="2401888" y="5099050"/>
          <p14:tracePt t="248342" x="2411413" y="5089525"/>
          <p14:tracePt t="248375" x="2419350" y="5089525"/>
          <p14:tracePt t="248389" x="2428875" y="5089525"/>
          <p14:tracePt t="248424" x="2438400" y="5089525"/>
          <p14:tracePt t="248458" x="2446338" y="5089525"/>
          <p14:tracePt t="248485" x="2455863" y="5089525"/>
          <p14:tracePt t="248512" x="2465388" y="5089525"/>
          <p14:tracePt t="248815" x="2465388" y="5099050"/>
          <p14:tracePt t="248841" x="2473325" y="5099050"/>
          <p14:tracePt t="248848" x="2473325" y="5108575"/>
          <p14:tracePt t="248868" x="2482850" y="5108575"/>
          <p14:tracePt t="248882" x="2482850" y="5116513"/>
          <p14:tracePt t="248902" x="2490788" y="5116513"/>
          <p14:tracePt t="248910" x="2490788" y="5126038"/>
          <p14:tracePt t="248917" x="2500313" y="5126038"/>
          <p14:tracePt t="248931" x="2500313" y="5133975"/>
          <p14:tracePt t="248948" x="2500313" y="5143500"/>
          <p14:tracePt t="248965" x="2509838" y="5153025"/>
          <p14:tracePt t="248982" x="2509838" y="5160963"/>
          <p14:tracePt t="248999" x="2517775" y="5180013"/>
          <p14:tracePt t="249015" x="2527300" y="5180013"/>
          <p14:tracePt t="249032" x="2536825" y="5187950"/>
          <p14:tracePt t="249036" x="2536825" y="5197475"/>
          <p14:tracePt t="249048" x="2536825" y="5205413"/>
          <p14:tracePt t="249065" x="2544763" y="5214938"/>
          <p14:tracePt t="249082" x="2544763" y="5224463"/>
          <p14:tracePt t="249098" x="2544763" y="5232400"/>
          <p14:tracePt t="249123" x="2544763" y="5241925"/>
          <p14:tracePt t="249138" x="2544763" y="5251450"/>
          <p14:tracePt t="249171" x="2544763" y="5259388"/>
          <p14:tracePt t="249199" x="2544763" y="5268913"/>
          <p14:tracePt t="249854" x="2544763" y="5276850"/>
          <p14:tracePt t="249860" x="2544763" y="5286375"/>
          <p14:tracePt t="249874" x="2544763" y="5295900"/>
          <p14:tracePt t="249881" x="2554288" y="5295900"/>
          <p14:tracePt t="249898" x="2554288" y="5313363"/>
          <p14:tracePt t="249914" x="2554288" y="5322888"/>
          <p14:tracePt t="249931" x="2554288" y="5330825"/>
          <p14:tracePt t="250088" x="2562225" y="5322888"/>
          <p14:tracePt t="250102" x="2571750" y="5322888"/>
          <p14:tracePt t="250122" x="2571750" y="5313363"/>
          <p14:tracePt t="250136" x="2581275" y="5303838"/>
          <p14:tracePt t="250150" x="2589213" y="5303838"/>
          <p14:tracePt t="250165" x="2608263" y="5303838"/>
          <p14:tracePt t="250177" x="2616200" y="5303838"/>
          <p14:tracePt t="250184" x="2625725" y="5303838"/>
          <p14:tracePt t="250198" x="2652713" y="5313363"/>
          <p14:tracePt t="250215" x="2660650" y="5313363"/>
          <p14:tracePt t="250231" x="2697163" y="5313363"/>
          <p14:tracePt t="250248" x="2705100" y="5322888"/>
          <p14:tracePt t="250265" x="2732088" y="5322888"/>
          <p14:tracePt t="250281" x="2741613" y="5322888"/>
          <p14:tracePt t="250299" x="2768600" y="5330825"/>
          <p14:tracePt t="250315" x="2786063" y="5330825"/>
          <p14:tracePt t="250331" x="2830513" y="5330825"/>
          <p14:tracePt t="250348" x="2901950" y="5330825"/>
          <p14:tracePt t="250365" x="2938463" y="5330825"/>
          <p14:tracePt t="250381" x="2965450" y="5330825"/>
          <p14:tracePt t="250398" x="3009900" y="5330825"/>
          <p14:tracePt t="250416" x="3062288" y="5330825"/>
          <p14:tracePt t="250431" x="3089275" y="5330825"/>
          <p14:tracePt t="250449" x="3133725" y="5330825"/>
          <p14:tracePt t="250465" x="3251200" y="5322888"/>
          <p14:tracePt t="250482" x="3330575" y="5313363"/>
          <p14:tracePt t="250498" x="3419475" y="5303838"/>
          <p14:tracePt t="250515" x="3482975" y="5303838"/>
          <p14:tracePt t="250532" x="3544888" y="5303838"/>
          <p14:tracePt t="250548" x="3589338" y="5303838"/>
          <p14:tracePt t="250566" x="3652838" y="5303838"/>
          <p14:tracePt t="250581" x="3679825" y="5303838"/>
          <p14:tracePt t="250598" x="3697288" y="5303838"/>
          <p14:tracePt t="250615" x="3714750" y="5303838"/>
          <p14:tracePt t="250632" x="3724275" y="5303838"/>
          <p14:tracePt t="250648" x="3741738" y="5303838"/>
          <p14:tracePt t="250665" x="3768725" y="5303838"/>
          <p14:tracePt t="250682" x="3795713" y="5303838"/>
          <p14:tracePt t="250698" x="3813175" y="5303838"/>
          <p14:tracePt t="250714" x="3830638" y="5303838"/>
          <p14:tracePt t="250731" x="3848100" y="5303838"/>
          <p14:tracePt t="250748" x="3875088" y="5303838"/>
          <p14:tracePt t="250764" x="3894138" y="5303838"/>
          <p14:tracePt t="250781" x="3902075" y="5303838"/>
          <p14:tracePt t="250798" x="3911600" y="5303838"/>
          <p14:tracePt t="250814" x="3919538" y="5303838"/>
          <p14:tracePt t="250831" x="3929063" y="5303838"/>
          <p14:tracePt t="251368" x="3919538" y="5303838"/>
          <p14:tracePt t="251374" x="3911600" y="5303838"/>
          <p14:tracePt t="251395" x="3902075" y="5303838"/>
          <p14:tracePt t="251402" x="3867150" y="5295900"/>
          <p14:tracePt t="251415" x="3803650" y="5276850"/>
          <p14:tracePt t="251431" x="3482975" y="5205413"/>
          <p14:tracePt t="251452" x="3179763" y="5153025"/>
          <p14:tracePt t="251464" x="3062288" y="5143500"/>
          <p14:tracePt t="251481" x="3000375" y="5143500"/>
          <p14:tracePt t="251498" x="2938463" y="5143500"/>
          <p14:tracePt t="251515" x="2911475" y="5143500"/>
          <p14:tracePt t="251531" x="2901950" y="5143500"/>
          <p14:tracePt t="251548" x="2857500" y="5170488"/>
          <p14:tracePt t="251565" x="2795588" y="5187950"/>
          <p14:tracePt t="251581" x="2751138" y="5205413"/>
          <p14:tracePt t="251598" x="2705100" y="5224463"/>
          <p14:tracePt t="251614" x="2616200" y="5251450"/>
          <p14:tracePt t="251632" x="2527300" y="5276850"/>
          <p14:tracePt t="251648" x="2455863" y="5286375"/>
          <p14:tracePt t="251664" x="2411413" y="5295900"/>
          <p14:tracePt t="251682" x="2357438" y="5313363"/>
          <p14:tracePt t="251698" x="2312988" y="5322888"/>
          <p14:tracePt t="251715" x="2276475" y="5330825"/>
          <p14:tracePt t="251731" x="2251075" y="5340350"/>
          <p14:tracePt t="251748" x="2224088" y="5340350"/>
          <p14:tracePt t="251764" x="2187575" y="5357813"/>
          <p14:tracePt t="251781" x="2179638" y="5357813"/>
          <p14:tracePt t="251798" x="2160588" y="5367338"/>
          <p14:tracePt t="251814" x="2152650" y="5375275"/>
          <p14:tracePt t="251831" x="2133600" y="5384800"/>
          <p14:tracePt t="251848" x="2116138" y="5394325"/>
          <p14:tracePt t="251864" x="2108200" y="5402263"/>
          <p14:tracePt t="251881" x="2089150" y="5419725"/>
          <p14:tracePt t="251898" x="2081213" y="5438775"/>
          <p14:tracePt t="251914" x="2071688" y="5456238"/>
          <p14:tracePt t="251931" x="2062163" y="5456238"/>
          <p14:tracePt t="251948" x="2062163" y="5473700"/>
          <p14:tracePt t="251982" x="2062163" y="5483225"/>
          <p14:tracePt t="252018" x="2062163" y="5491163"/>
          <p14:tracePt t="252026" x="2054225" y="5491163"/>
          <p14:tracePt t="252038" x="2044700" y="5491163"/>
          <p14:tracePt t="252048" x="2044700" y="5500688"/>
          <p14:tracePt t="252065" x="2044700" y="5510213"/>
          <p14:tracePt t="252093" x="2044700" y="5518150"/>
          <p14:tracePt t="252121" x="2044700" y="5527675"/>
          <p14:tracePt t="252134" x="2044700" y="5537200"/>
          <p14:tracePt t="252155" x="2044700" y="5545138"/>
          <p14:tracePt t="252182" x="2044700" y="5554663"/>
          <p14:tracePt t="252217" x="2044700" y="5562600"/>
          <p14:tracePt t="252258" x="2044700" y="5572125"/>
          <p14:tracePt t="252271" x="2044700" y="5581650"/>
          <p14:tracePt t="252545" x="2054225" y="5581650"/>
          <p14:tracePt t="252552" x="2054225" y="5572125"/>
          <p14:tracePt t="252572" x="2062163" y="5572125"/>
          <p14:tracePt t="252593" x="2062163" y="5562600"/>
          <p14:tracePt t="252613" x="2071688" y="5562600"/>
          <p14:tracePt t="252635" x="2071688" y="5554663"/>
          <p14:tracePt t="252662" x="2081213" y="5554663"/>
          <p14:tracePt t="252669" x="2081213" y="5545138"/>
          <p14:tracePt t="252682" x="2089150" y="5545138"/>
          <p14:tracePt t="252698" x="2089150" y="5537200"/>
          <p14:tracePt t="252715" x="2098675" y="5537200"/>
          <p14:tracePt t="252731" x="2098675" y="5527675"/>
          <p14:tracePt t="252748" x="2108200" y="5527675"/>
          <p14:tracePt t="252764" x="2116138" y="5527675"/>
          <p14:tracePt t="252781" x="2125663" y="5518150"/>
          <p14:tracePt t="252810" x="2133600" y="5518150"/>
          <p14:tracePt t="252872" x="2143125" y="5518150"/>
          <p14:tracePt t="252927" x="2143125" y="5510213"/>
          <p14:tracePt t="252954" x="2152650" y="5510213"/>
          <p14:tracePt t="252975" x="2160588" y="5510213"/>
          <p14:tracePt t="252982" x="2160588" y="5500688"/>
          <p14:tracePt t="253250" x="2152650" y="5510213"/>
          <p14:tracePt t="253263" x="2143125" y="5510213"/>
          <p14:tracePt t="253277" x="2143125" y="5518150"/>
          <p14:tracePt t="253284" x="2133600" y="5518150"/>
          <p14:tracePt t="253298" x="2125663" y="5518150"/>
          <p14:tracePt t="253315" x="2116138" y="5527675"/>
          <p14:tracePt t="253331" x="2108200" y="5527675"/>
          <p14:tracePt t="253349" x="2108200" y="5537200"/>
          <p14:tracePt t="253365" x="2098675" y="5545138"/>
          <p14:tracePt t="253382" x="2098675" y="5554663"/>
          <p14:tracePt t="253400" x="2081213" y="5562600"/>
          <p14:tracePt t="253432" x="2081213" y="5572125"/>
          <p14:tracePt t="253450" x="2071688" y="5581650"/>
          <p14:tracePt t="253470" x="2071688" y="5589588"/>
          <p14:tracePt t="253481" x="2062163" y="5589588"/>
          <p14:tracePt t="253503" x="2062163" y="5599113"/>
          <p14:tracePt t="253516" x="2054225" y="5608638"/>
          <p14:tracePt t="253532" x="2044700" y="5616575"/>
          <p14:tracePt t="253548" x="2044700" y="5626100"/>
          <p14:tracePt t="253565" x="2036763" y="5634038"/>
          <p14:tracePt t="253598" x="2027238" y="5643563"/>
          <p14:tracePt t="253615" x="2027238" y="5653088"/>
          <p14:tracePt t="253682" x="2027238" y="5643563"/>
          <p14:tracePt t="253716" x="2027238" y="5634038"/>
          <p14:tracePt t="253790" x="2027238" y="5626100"/>
          <p14:tracePt t="253797" x="2036763" y="5626100"/>
          <p14:tracePt t="253836" x="2044700" y="5626100"/>
          <p14:tracePt t="253864" x="2054225" y="5626100"/>
          <p14:tracePt t="253912" x="2062163" y="5626100"/>
          <p14:tracePt t="253940" x="2071688" y="5626100"/>
          <p14:tracePt t="253976" x="2081213" y="5626100"/>
          <p14:tracePt t="253989" x="2089150" y="5626100"/>
          <p14:tracePt t="254003" x="2089150" y="5634038"/>
          <p14:tracePt t="254024" x="2098675" y="5634038"/>
          <p14:tracePt t="254037" x="2098675" y="5643563"/>
          <p14:tracePt t="254051" x="2108200" y="5643563"/>
          <p14:tracePt t="254065" x="2108200" y="5653088"/>
          <p14:tracePt t="254085" x="2116138" y="5653088"/>
          <p14:tracePt t="254105" x="2125663" y="5653088"/>
          <p14:tracePt t="254249" x="2125663" y="5661025"/>
          <p14:tracePt t="254297" x="2125663" y="5670550"/>
          <p14:tracePt t="254331" x="2125663" y="5680075"/>
          <p14:tracePt t="254338" x="2116138" y="5680075"/>
          <p14:tracePt t="254348" x="2116138" y="5688013"/>
          <p14:tracePt t="254379" x="2116138" y="5697538"/>
          <p14:tracePt t="254406" x="2116138" y="5705475"/>
          <p14:tracePt t="254440" x="2116138" y="5715000"/>
          <p14:tracePt t="254454" x="2116138" y="5724525"/>
          <p14:tracePt t="254461" x="2116138" y="5732463"/>
          <p14:tracePt t="254475" x="2116138" y="5741988"/>
          <p14:tracePt t="254482" x="2116138" y="5751513"/>
          <p14:tracePt t="254498" x="2116138" y="5759450"/>
          <p14:tracePt t="254515" x="2116138" y="5768975"/>
          <p14:tracePt t="254532" x="2116138" y="5776913"/>
          <p14:tracePt t="254550" x="2116138" y="5786438"/>
          <p14:tracePt t="254571" x="2116138" y="5795963"/>
          <p14:tracePt t="254612" x="2116138" y="5803900"/>
          <p14:tracePt t="254747" x="2125663" y="5803900"/>
          <p14:tracePt t="254768" x="2125663" y="5795963"/>
          <p14:tracePt t="254775" x="2133600" y="5795963"/>
          <p14:tracePt t="254788" x="2133600" y="5786438"/>
          <p14:tracePt t="254809" x="2143125" y="5786438"/>
          <p14:tracePt t="254816" x="2143125" y="5776913"/>
          <p14:tracePt t="254831" x="2152650" y="5776913"/>
          <p14:tracePt t="254848" x="2179638" y="5776913"/>
          <p14:tracePt t="254864" x="2224088" y="5776913"/>
          <p14:tracePt t="254881" x="2251075" y="5776913"/>
          <p14:tracePt t="254898" x="2312988" y="5768975"/>
          <p14:tracePt t="254914" x="2374900" y="5751513"/>
          <p14:tracePt t="254931" x="2562225" y="5724525"/>
          <p14:tracePt t="254948" x="2697163" y="5705475"/>
          <p14:tracePt t="254964" x="2786063" y="5697538"/>
          <p14:tracePt t="254981" x="2874963" y="5697538"/>
          <p14:tracePt t="254998" x="2911475" y="5697538"/>
          <p14:tracePt t="255014" x="2973388" y="5697538"/>
          <p14:tracePt t="255031" x="3009900" y="5697538"/>
          <p14:tracePt t="255048" x="3054350" y="5697538"/>
          <p14:tracePt t="255064" x="3071813" y="5697538"/>
          <p14:tracePt t="255081" x="3098800" y="5697538"/>
          <p14:tracePt t="255098" x="3143250" y="5697538"/>
          <p14:tracePt t="255114" x="3170238" y="5697538"/>
          <p14:tracePt t="255131" x="3224213" y="5688013"/>
          <p14:tracePt t="255148" x="3251200" y="5680075"/>
          <p14:tracePt t="255164" x="3286125" y="5680075"/>
          <p14:tracePt t="255181" x="3295650" y="5680075"/>
          <p14:tracePt t="255198" x="3303588" y="5680075"/>
          <p14:tracePt t="255214" x="3322638" y="5680075"/>
          <p14:tracePt t="255248" x="3340100" y="5680075"/>
          <p14:tracePt t="255264" x="3348038" y="5680075"/>
          <p14:tracePt t="255281" x="3357563" y="5680075"/>
          <p14:tracePt t="255298" x="3367088" y="5680075"/>
          <p14:tracePt t="255314" x="3375025" y="5680075"/>
          <p14:tracePt t="255348" x="3384550" y="5680075"/>
          <p14:tracePt t="255391" x="3384550" y="5688013"/>
          <p14:tracePt t="255411" x="3384550" y="5697538"/>
          <p14:tracePt t="255447" x="3384550" y="5705475"/>
          <p14:tracePt t="255480" x="3384550" y="5715000"/>
          <p14:tracePt t="255514" x="3384550" y="5724525"/>
          <p14:tracePt t="255527" x="3384550" y="5732463"/>
          <p14:tracePt t="255562" x="3384550" y="5741988"/>
          <p14:tracePt t="255623" x="3384550" y="5751513"/>
          <p14:tracePt t="256522" x="3375025" y="5751513"/>
          <p14:tracePt t="256543" x="3367088" y="5741988"/>
          <p14:tracePt t="256555" x="3357563" y="5741988"/>
          <p14:tracePt t="256569" x="3348038" y="5741988"/>
          <p14:tracePt t="256583" x="3340100" y="5741988"/>
          <p14:tracePt t="256598" x="3322638" y="5732463"/>
          <p14:tracePt t="256615" x="3276600" y="5724525"/>
          <p14:tracePt t="256632" x="3179763" y="5715000"/>
          <p14:tracePt t="256648" x="3125788" y="5715000"/>
          <p14:tracePt t="256665" x="3062288" y="5697538"/>
          <p14:tracePt t="256681" x="3017838" y="5688013"/>
          <p14:tracePt t="256698" x="2982913" y="5688013"/>
          <p14:tracePt t="256714" x="2965450" y="5680075"/>
          <p14:tracePt t="256731" x="2938463" y="5680075"/>
          <p14:tracePt t="256748" x="2911475" y="5670550"/>
          <p14:tracePt t="256764" x="2884488" y="5670550"/>
          <p14:tracePt t="256781" x="2867025" y="5661025"/>
          <p14:tracePt t="256798" x="2857500" y="5661025"/>
          <p14:tracePt t="256814" x="2847975" y="5661025"/>
          <p14:tracePt t="256831" x="2840038" y="5661025"/>
          <p14:tracePt t="256855" x="2830513" y="5661025"/>
          <p14:tracePt t="256868" x="2822575" y="5653088"/>
          <p14:tracePt t="256881" x="2822575" y="5643563"/>
          <p14:tracePt t="256898" x="2795588" y="5634038"/>
          <p14:tracePt t="256914" x="2759075" y="5616575"/>
          <p14:tracePt t="256931" x="2679700" y="5562600"/>
          <p14:tracePt t="256948" x="2625725" y="5527675"/>
          <p14:tracePt t="256965" x="2581275" y="5491163"/>
          <p14:tracePt t="256982" x="2562225" y="5473700"/>
          <p14:tracePt t="256999" x="2536825" y="5446713"/>
          <p14:tracePt t="257015" x="2527300" y="5446713"/>
          <p14:tracePt t="257032" x="2517775" y="5438775"/>
          <p14:tracePt t="257048" x="2509838" y="5429250"/>
          <p14:tracePt t="257075" x="2500313" y="5419725"/>
          <p14:tracePt t="257322" x="2509838" y="5429250"/>
          <p14:tracePt t="257329" x="2517775" y="5438775"/>
          <p14:tracePt t="257336" x="2527300" y="5446713"/>
          <p14:tracePt t="257349" x="2544763" y="5465763"/>
          <p14:tracePt t="257365" x="2554288" y="5483225"/>
          <p14:tracePt t="257382" x="2571750" y="5491163"/>
          <p14:tracePt t="257398" x="2581275" y="5510213"/>
          <p14:tracePt t="257415" x="2589213" y="5518150"/>
          <p14:tracePt t="257432" x="2598738" y="5527675"/>
          <p14:tracePt t="257448" x="2598738" y="5545138"/>
          <p14:tracePt t="257464" x="2598738" y="5572125"/>
          <p14:tracePt t="257481" x="2598738" y="5581650"/>
          <p14:tracePt t="257498" x="2598738" y="5608638"/>
          <p14:tracePt t="257514" x="2581275" y="5626100"/>
          <p14:tracePt t="257531" x="2571750" y="5643563"/>
          <p14:tracePt t="257548" x="2571750" y="5661025"/>
          <p14:tracePt t="257564" x="2562225" y="5670550"/>
          <p14:tracePt t="257581" x="2554288" y="5680075"/>
          <p14:tracePt t="257601" x="2544763" y="5688013"/>
          <p14:tracePt t="257617" x="2544763" y="5697538"/>
          <p14:tracePt t="257774" x="2536825" y="5697538"/>
          <p14:tracePt t="257841" x="2536825" y="5688013"/>
          <p14:tracePt t="257874" x="2527300" y="5680075"/>
          <p14:tracePt t="257902" x="2527300" y="5670550"/>
          <p14:tracePt t="257916" x="2517775" y="5670550"/>
          <p14:tracePt t="257923" x="2517775" y="5661025"/>
          <p14:tracePt t="257931" x="2509838" y="5661025"/>
          <p14:tracePt t="257948" x="2509838" y="5653088"/>
          <p14:tracePt t="258369" x="2509838" y="5670550"/>
          <p14:tracePt t="258376" x="2509838" y="5697538"/>
          <p14:tracePt t="258383" x="2517775" y="5715000"/>
          <p14:tracePt t="258398" x="2527300" y="5751513"/>
          <p14:tracePt t="258416" x="2527300" y="5786438"/>
          <p14:tracePt t="258432" x="2527300" y="5803900"/>
          <p14:tracePt t="258448" x="2527300" y="5822950"/>
          <p14:tracePt t="258465" x="2527300" y="5848350"/>
          <p14:tracePt t="258482" x="2527300" y="5875338"/>
          <p14:tracePt t="258498" x="2517775" y="5894388"/>
          <p14:tracePt t="258515" x="2517775" y="5911850"/>
          <p14:tracePt t="258532" x="2517775" y="5919788"/>
          <p14:tracePt t="258548" x="2517775" y="5929313"/>
          <p14:tracePt t="258568" x="2517775" y="5938838"/>
          <p14:tracePt t="258710" x="2527300" y="5938838"/>
          <p14:tracePt t="258737" x="2536825" y="5938838"/>
          <p14:tracePt t="258771" x="2544763" y="5929313"/>
          <p14:tracePt t="258798" x="2554288" y="5929313"/>
          <p14:tracePt t="258813" x="2554288" y="5919788"/>
          <p14:tracePt t="258819" x="2562225" y="5919788"/>
          <p14:tracePt t="258831" x="2562225" y="5911850"/>
          <p14:tracePt t="258853" x="2571750" y="5911850"/>
          <p14:tracePt t="258916" x="2571750" y="5902325"/>
          <p14:tracePt t="258929" x="2581275" y="5902325"/>
          <p14:tracePt t="258971" x="2581275" y="5894388"/>
          <p14:tracePt t="259005" x="2589213" y="5894388"/>
          <p14:tracePt t="259019" x="2589213" y="5884863"/>
          <p14:tracePt t="259026" x="2598738" y="5884863"/>
          <p14:tracePt t="259046" x="2598738" y="5875338"/>
          <p14:tracePt t="259061" x="2608263" y="5875338"/>
          <p14:tracePt t="259074" x="2608263" y="5867400"/>
          <p14:tracePt t="259087" x="2616200" y="5867400"/>
          <p14:tracePt t="259109" x="2616200" y="5857875"/>
          <p14:tracePt t="259143" x="2625725" y="5848350"/>
          <p14:tracePt t="259157" x="2625725" y="5840413"/>
          <p14:tracePt t="259165" x="2633663" y="5840413"/>
          <p14:tracePt t="259184" x="2633663" y="5830888"/>
          <p14:tracePt t="259286" x="2633663" y="5822950"/>
          <p14:tracePt t="259327" x="2633663" y="5813425"/>
          <p14:tracePt t="259341" x="2633663" y="5803900"/>
          <p14:tracePt t="259348" x="2625725" y="5803900"/>
          <p14:tracePt t="259365" x="2625725" y="5795963"/>
          <p14:tracePt t="259381" x="2616200" y="5768975"/>
          <p14:tracePt t="259398" x="2608263" y="5759450"/>
          <p14:tracePt t="259415" x="2589213" y="5741988"/>
          <p14:tracePt t="259431" x="2581275" y="5724525"/>
          <p14:tracePt t="259452" x="2581275" y="5705475"/>
          <p14:tracePt t="259465" x="2571750" y="5688013"/>
          <p14:tracePt t="259482" x="2562225" y="5670550"/>
          <p14:tracePt t="259498" x="2562225" y="5643563"/>
          <p14:tracePt t="259515" x="2562225" y="5626100"/>
          <p14:tracePt t="259531" x="2562225" y="5599113"/>
          <p14:tracePt t="259548" x="2562225" y="5562600"/>
          <p14:tracePt t="259566" x="2562225" y="5545138"/>
          <p14:tracePt t="259581" x="2562225" y="5527675"/>
          <p14:tracePt t="259598" x="2562225" y="5518150"/>
          <p14:tracePt t="259615" x="2562225" y="5510213"/>
          <p14:tracePt t="259648" x="2562225" y="5500688"/>
          <p14:tracePt t="259683" x="2554288" y="5500688"/>
          <p14:tracePt t="259704" x="2544763" y="5500688"/>
          <p14:tracePt t="259765" x="2536825" y="5500688"/>
          <p14:tracePt t="259805" x="2536825" y="5510213"/>
          <p14:tracePt t="259825" x="2536825" y="5518150"/>
          <p14:tracePt t="259852" x="2527300" y="5518150"/>
          <p14:tracePt t="259859" x="2527300" y="5527675"/>
          <p14:tracePt t="259886" x="2527300" y="5537200"/>
          <p14:tracePt t="259921" x="2527300" y="5545138"/>
          <p14:tracePt t="259928" x="2517775" y="5545138"/>
          <p14:tracePt t="259935" x="2517775" y="5554663"/>
          <p14:tracePt t="259964" x="2517775" y="5562600"/>
          <p14:tracePt t="259984" x="2517775" y="5572125"/>
          <p14:tracePt t="260012" x="2517775" y="5581650"/>
          <p14:tracePt t="260019" x="2509838" y="5581650"/>
          <p14:tracePt t="260031" x="2509838" y="5589588"/>
          <p14:tracePt t="260048" x="2509838" y="5599113"/>
          <p14:tracePt t="260067" x="2509838" y="5608638"/>
          <p14:tracePt t="260082" x="2509838" y="5616575"/>
          <p14:tracePt t="260100" x="2509838" y="5634038"/>
          <p14:tracePt t="260115" x="2509838" y="5643563"/>
          <p14:tracePt t="260132" x="2509838" y="5653088"/>
          <p14:tracePt t="260148" x="2509838" y="5661025"/>
          <p14:tracePt t="260165" x="2509838" y="5670550"/>
          <p14:tracePt t="260182" x="2509838" y="5680075"/>
          <p14:tracePt t="260216" x="2509838" y="5697538"/>
          <p14:tracePt t="260231" x="2509838" y="5705475"/>
          <p14:tracePt t="260248" x="2509838" y="5715000"/>
          <p14:tracePt t="260265" x="2509838" y="5724525"/>
          <p14:tracePt t="260298" x="2517775" y="5732463"/>
          <p14:tracePt t="260315" x="2517775" y="5741988"/>
          <p14:tracePt t="260348" x="2517775" y="5751513"/>
          <p14:tracePt t="260365" x="2527300" y="5751513"/>
          <p14:tracePt t="260381" x="2527300" y="5759450"/>
          <p14:tracePt t="260409" x="2536825" y="5768975"/>
          <p14:tracePt t="260422" x="2536825" y="5776913"/>
          <p14:tracePt t="260443" x="2544763" y="5786438"/>
          <p14:tracePt t="260456" x="2554288" y="5786438"/>
          <p14:tracePt t="260465" x="2554288" y="5795963"/>
          <p14:tracePt t="260483" x="2554288" y="5813425"/>
          <p14:tracePt t="260498" x="2562225" y="5822950"/>
          <p14:tracePt t="260531" x="2581275" y="5840413"/>
          <p14:tracePt t="260548" x="2589213" y="5848350"/>
          <p14:tracePt t="260552" x="2589213" y="5857875"/>
          <p14:tracePt t="260567" x="2598738" y="5867400"/>
          <p14:tracePt t="260582" x="2608263" y="5875338"/>
          <p14:tracePt t="260600" x="2616200" y="5894388"/>
          <p14:tracePt t="260615" x="2625725" y="5902325"/>
          <p14:tracePt t="260632" x="2625725" y="5911850"/>
          <p14:tracePt t="260648" x="2633663" y="5919788"/>
          <p14:tracePt t="260665" x="2633663" y="5929313"/>
          <p14:tracePt t="260681" x="2643188" y="5938838"/>
          <p14:tracePt t="260810" x="2643188" y="5929313"/>
          <p14:tracePt t="260845" x="2643188" y="5919788"/>
          <p14:tracePt t="260852" x="2643188" y="5911850"/>
          <p14:tracePt t="260872" x="2643188" y="5902325"/>
          <p14:tracePt t="260893" x="2643188" y="5894388"/>
          <p14:tracePt t="260921" x="2643188" y="5884863"/>
          <p14:tracePt t="260927" x="2643188" y="5875338"/>
          <p14:tracePt t="260956" x="2643188" y="5867400"/>
          <p14:tracePt t="260977" x="2643188" y="5857875"/>
          <p14:tracePt t="261004" x="2643188" y="5848350"/>
          <p14:tracePt t="261024" x="2652713" y="5848350"/>
          <p14:tracePt t="261038" x="2652713" y="5840413"/>
          <p14:tracePt t="261052" x="2652713" y="5830888"/>
          <p14:tracePt t="261067" x="2660650" y="5830888"/>
          <p14:tracePt t="261086" x="2660650" y="5822950"/>
          <p14:tracePt t="261182" x="2670175" y="5822950"/>
          <p14:tracePt t="261216" x="2679700" y="5822950"/>
          <p14:tracePt t="261243" x="2687638" y="5822950"/>
          <p14:tracePt t="261250" x="2697163" y="5822950"/>
          <p14:tracePt t="261265" x="2705100" y="5822950"/>
          <p14:tracePt t="261281" x="2724150" y="5830888"/>
          <p14:tracePt t="261298" x="2786063" y="5830888"/>
          <p14:tracePt t="261315" x="2830513" y="5830888"/>
          <p14:tracePt t="261332" x="2884488" y="5840413"/>
          <p14:tracePt t="261348" x="2911475" y="5840413"/>
          <p14:tracePt t="261366" x="2955925" y="5840413"/>
          <p14:tracePt t="261382" x="2982913" y="5840413"/>
          <p14:tracePt t="261398" x="3017838" y="5840413"/>
          <p14:tracePt t="261415" x="3116263" y="5830888"/>
          <p14:tracePt t="261431" x="3232150" y="5822950"/>
          <p14:tracePt t="261450" x="3330575" y="5803900"/>
          <p14:tracePt t="261465" x="3384550" y="5803900"/>
          <p14:tracePt t="261482" x="3429000" y="5795963"/>
          <p14:tracePt t="261498" x="3473450" y="5786438"/>
          <p14:tracePt t="261516" x="3562350" y="5786438"/>
          <p14:tracePt t="261532" x="3660775" y="5776913"/>
          <p14:tracePt t="261549" x="3759200" y="5768975"/>
          <p14:tracePt t="261553" x="3786188" y="5768975"/>
          <p14:tracePt t="261565" x="3840163" y="5759450"/>
          <p14:tracePt t="261582" x="3857625" y="5759450"/>
          <p14:tracePt t="261599" x="3884613" y="5759450"/>
          <p14:tracePt t="261615" x="3894138" y="5751513"/>
          <p14:tracePt t="261633" x="3919538" y="5751513"/>
          <p14:tracePt t="261648" x="3938588" y="5741988"/>
          <p14:tracePt t="261664" x="3946525" y="5732463"/>
          <p14:tracePt t="261681" x="3965575" y="5732463"/>
          <p14:tracePt t="261698" x="3973513" y="5724525"/>
          <p14:tracePt t="261714" x="3983038" y="5724525"/>
          <p14:tracePt t="261748" x="3983038" y="5715000"/>
          <p14:tracePt t="261764" x="3990975" y="5715000"/>
          <p14:tracePt t="261797" x="3990975" y="5705475"/>
          <p14:tracePt t="261810" x="3990975" y="5697538"/>
          <p14:tracePt t="261845" x="3990975" y="5688013"/>
          <p14:tracePt t="261865" x="3990975" y="5680075"/>
          <p14:tracePt t="261885" x="3990975" y="5670550"/>
          <p14:tracePt t="261892" x="3990975" y="5661025"/>
          <p14:tracePt t="261899" x="4000500" y="5653088"/>
          <p14:tracePt t="261914" x="4000500" y="5643563"/>
          <p14:tracePt t="261931" x="4000500" y="5626100"/>
          <p14:tracePt t="261948" x="4000500" y="5599113"/>
          <p14:tracePt t="261964" x="4000500" y="5581650"/>
          <p14:tracePt t="261981" x="4000500" y="5554663"/>
          <p14:tracePt t="261998" x="4000500" y="5537200"/>
          <p14:tracePt t="262015" x="4000500" y="5500688"/>
          <p14:tracePt t="262032" x="4000500" y="5483225"/>
          <p14:tracePt t="262048" x="4000500" y="5465763"/>
          <p14:tracePt t="262065" x="4000500" y="5456238"/>
          <p14:tracePt t="262085" x="4000500" y="5446713"/>
          <p14:tracePt t="262106" x="4000500" y="5438775"/>
          <p14:tracePt t="262189" x="4000500" y="5446713"/>
          <p14:tracePt t="262209" x="4000500" y="5456238"/>
          <p14:tracePt t="262229" x="4000500" y="5465763"/>
          <p14:tracePt t="262243" x="4000500" y="5473700"/>
          <p14:tracePt t="262250" x="4000500" y="5483225"/>
          <p14:tracePt t="262265" x="4000500" y="5491163"/>
          <p14:tracePt t="262283" x="4010025" y="5510213"/>
          <p14:tracePt t="262298" x="4010025" y="5518150"/>
          <p14:tracePt t="262315" x="4010025" y="5527675"/>
          <p14:tracePt t="262331" x="4017963" y="5545138"/>
          <p14:tracePt t="262348" x="4017963" y="5554663"/>
          <p14:tracePt t="262365" x="4027488" y="5562600"/>
          <p14:tracePt t="262381" x="4037013" y="5572125"/>
          <p14:tracePt t="262400" x="4037013" y="5589588"/>
          <p14:tracePt t="262415" x="4037013" y="5599113"/>
          <p14:tracePt t="262448" x="4037013" y="5616575"/>
          <p14:tracePt t="262465" x="4037013" y="5626100"/>
          <p14:tracePt t="262482" x="4044950" y="5634038"/>
          <p14:tracePt t="262498" x="4044950" y="5643563"/>
          <p14:tracePt t="262515" x="4044950" y="5653088"/>
          <p14:tracePt t="262531" x="4044950" y="5661025"/>
          <p14:tracePt t="262548" x="4044950" y="5670550"/>
          <p14:tracePt t="262565" x="4044950" y="5680075"/>
          <p14:tracePt t="262585" x="4044950" y="5688013"/>
          <p14:tracePt t="262598" x="4044950" y="5697538"/>
          <p14:tracePt t="262615" x="4044950" y="5705475"/>
          <p14:tracePt t="262634" x="4044950" y="5715000"/>
          <p14:tracePt t="262648" x="4044950" y="5732463"/>
          <p14:tracePt t="262666" x="4044950" y="5741988"/>
          <p14:tracePt t="262682" x="4044950" y="5751513"/>
          <p14:tracePt t="262698" x="4044950" y="5759450"/>
          <p14:tracePt t="262714" x="4044950" y="5776913"/>
          <p14:tracePt t="262731" x="4044950" y="5795963"/>
          <p14:tracePt t="262747" x="4037013" y="5813425"/>
          <p14:tracePt t="262764" x="4037013" y="5822950"/>
          <p14:tracePt t="262782" x="4037013" y="5840413"/>
          <p14:tracePt t="262798" x="4037013" y="5848350"/>
          <p14:tracePt t="262814" x="4037013" y="5857875"/>
          <p14:tracePt t="262831" x="4037013" y="5867400"/>
          <p14:tracePt t="262848" x="4037013" y="5875338"/>
          <p14:tracePt t="262864" x="4037013" y="5894388"/>
          <p14:tracePt t="262881" x="4037013" y="5902325"/>
          <p14:tracePt t="262914" x="4037013" y="5911850"/>
          <p14:tracePt t="262974" x="4037013" y="5919788"/>
          <p14:tracePt t="263118" x="4037013" y="5911850"/>
          <p14:tracePt t="263152" x="4037013" y="5902325"/>
          <p14:tracePt t="263166" x="4037013" y="5894388"/>
          <p14:tracePt t="263201" x="4037013" y="5884863"/>
          <p14:tracePt t="263229" x="4037013" y="5875338"/>
          <p14:tracePt t="263263" x="4037013" y="5867400"/>
          <p14:tracePt t="263297" x="4037013" y="5857875"/>
          <p14:tracePt t="263311" x="4037013" y="5848350"/>
          <p14:tracePt t="263345" x="4037013" y="5840413"/>
          <p14:tracePt t="263379" x="4037013" y="5830888"/>
          <p14:tracePt t="263407" x="4037013" y="5822950"/>
          <p14:tracePt t="263414" x="4037013" y="5813425"/>
          <p14:tracePt t="263434" x="4037013" y="5803900"/>
          <p14:tracePt t="263450" x="4037013" y="5795963"/>
          <p14:tracePt t="263475" x="4037013" y="5786438"/>
          <p14:tracePt t="263489" x="4037013" y="5776913"/>
          <p14:tracePt t="263530" x="4037013" y="5768975"/>
          <p14:tracePt t="269464" x="4089400" y="5724525"/>
          <p14:tracePt t="269473" x="4170363" y="5680075"/>
          <p14:tracePt t="269482" x="4224338" y="5643563"/>
          <p14:tracePt t="269498" x="4384675" y="5554663"/>
          <p14:tracePt t="269514" x="4438650" y="5537200"/>
          <p14:tracePt t="269531" x="4510088" y="5500688"/>
          <p14:tracePt t="269548" x="4562475" y="5491163"/>
          <p14:tracePt t="269565" x="4616450" y="5473700"/>
          <p14:tracePt t="269581" x="4643438" y="5456238"/>
          <p14:tracePt t="269598" x="4660900" y="5456238"/>
          <p14:tracePt t="269614" x="4679950" y="5438775"/>
          <p14:tracePt t="269631" x="4697413" y="5429250"/>
          <p14:tracePt t="269648" x="4714875" y="5419725"/>
          <p14:tracePt t="269681" x="4732338" y="5402263"/>
          <p14:tracePt t="269698" x="4741863" y="5384800"/>
          <p14:tracePt t="269714" x="4751388" y="5367338"/>
          <p14:tracePt t="269731" x="4759325" y="5357813"/>
          <p14:tracePt t="269765" x="4759325" y="5348288"/>
          <p14:tracePt t="269782" x="4759325" y="5340350"/>
          <p14:tracePt t="269798" x="4759325" y="5330825"/>
          <p14:tracePt t="269815" x="4751388" y="5313363"/>
          <p14:tracePt t="269831" x="4732338" y="5313363"/>
          <p14:tracePt t="269848" x="4714875" y="5295900"/>
          <p14:tracePt t="269864" x="4697413" y="5286375"/>
          <p14:tracePt t="269881" x="4660900" y="5276850"/>
          <p14:tracePt t="269898" x="4633913" y="5276850"/>
          <p14:tracePt t="269914" x="4598988" y="5268913"/>
          <p14:tracePt t="269931" x="4581525" y="5268913"/>
          <p14:tracePt t="269948" x="4572000" y="5268913"/>
          <p14:tracePt t="269964" x="4562475" y="5268913"/>
          <p14:tracePt t="269981" x="4554538" y="5268913"/>
          <p14:tracePt t="269998" x="4545013" y="5276850"/>
          <p14:tracePt t="270015" x="4537075" y="5276850"/>
          <p14:tracePt t="270031" x="4518025" y="5303838"/>
          <p14:tracePt t="270048" x="4510088" y="5313363"/>
          <p14:tracePt t="270065" x="4491038" y="5348288"/>
          <p14:tracePt t="270082" x="4491038" y="5367338"/>
          <p14:tracePt t="270099" x="4491038" y="5375275"/>
          <p14:tracePt t="270115" x="4491038" y="5384800"/>
          <p14:tracePt t="270131" x="4491038" y="5402263"/>
          <p14:tracePt t="270148" x="4491038" y="5419725"/>
          <p14:tracePt t="270165" x="4491038" y="5429250"/>
          <p14:tracePt t="270182" x="4491038" y="5446713"/>
          <p14:tracePt t="270216" x="4500563" y="5465763"/>
          <p14:tracePt t="270231" x="4510088" y="5473700"/>
          <p14:tracePt t="270265" x="4527550" y="5483225"/>
          <p14:tracePt t="270281" x="4537075" y="5483225"/>
          <p14:tracePt t="270298" x="4545013" y="5483225"/>
          <p14:tracePt t="270315" x="4554538" y="5483225"/>
          <p14:tracePt t="270332" x="4562475" y="5483225"/>
          <p14:tracePt t="270348" x="4572000" y="5483225"/>
          <p14:tracePt t="270368" x="4581525" y="5483225"/>
          <p14:tracePt t="270402" x="4589463" y="5483225"/>
          <p14:tracePt t="270436" x="4598988" y="5483225"/>
          <p14:tracePt t="270450" x="4608513" y="5483225"/>
          <p14:tracePt t="270483" x="4616450" y="5483225"/>
          <p14:tracePt t="271913" x="4608513" y="5483225"/>
          <p14:tracePt t="271920" x="4598988" y="5473700"/>
          <p14:tracePt t="271931" x="4589463" y="5473700"/>
          <p14:tracePt t="271948" x="4518025" y="5411788"/>
          <p14:tracePt t="271965" x="4456113" y="5367338"/>
          <p14:tracePt t="271981" x="4276725" y="5251450"/>
          <p14:tracePt t="271998" x="4133850" y="5160963"/>
          <p14:tracePt t="272016" x="4027488" y="5116513"/>
          <p14:tracePt t="272032" x="3965575" y="5099050"/>
          <p14:tracePt t="272049" x="3929063" y="5089525"/>
          <p14:tracePt t="272065" x="3894138" y="5081588"/>
          <p14:tracePt t="272082" x="3875088" y="5081588"/>
          <p14:tracePt t="272098" x="3840163" y="5062538"/>
          <p14:tracePt t="272115" x="3822700" y="5062538"/>
          <p14:tracePt t="272132" x="3786188" y="5062538"/>
          <p14:tracePt t="272148" x="3759200" y="5062538"/>
          <p14:tracePt t="272166" x="3732213" y="5062538"/>
          <p14:tracePt t="272182" x="3714750" y="5062538"/>
          <p14:tracePt t="272198" x="3697288" y="5062538"/>
          <p14:tracePt t="272215" x="3670300" y="5062538"/>
          <p14:tracePt t="272232" x="3643313" y="5054600"/>
          <p14:tracePt t="272248" x="3625850" y="5054600"/>
          <p14:tracePt t="272265" x="3608388" y="5054600"/>
          <p14:tracePt t="272282" x="3581400" y="5045075"/>
          <p14:tracePt t="272298" x="3562350" y="5045075"/>
          <p14:tracePt t="272315" x="3544888" y="5045075"/>
          <p14:tracePt t="272331" x="3517900" y="5037138"/>
          <p14:tracePt t="272348" x="3490913" y="5037138"/>
          <p14:tracePt t="272365" x="3473450" y="5037138"/>
          <p14:tracePt t="272381" x="3455988" y="5037138"/>
          <p14:tracePt t="272399" x="3429000" y="5037138"/>
          <p14:tracePt t="272415" x="3419475" y="5037138"/>
          <p14:tracePt t="272432" x="3411538" y="5037138"/>
          <p14:tracePt t="272448" x="3394075" y="5037138"/>
          <p14:tracePt t="272465" x="3384550" y="5037138"/>
          <p14:tracePt t="272498" x="3375025" y="5045075"/>
          <p14:tracePt t="272523" x="3375025" y="5054600"/>
          <p14:tracePt t="272544" x="3375025" y="5062538"/>
          <p14:tracePt t="272558" x="3375025" y="5072063"/>
          <p14:tracePt t="272565" x="3367088" y="5072063"/>
          <p14:tracePt t="272582" x="3367088" y="5089525"/>
          <p14:tracePt t="272598" x="3357563" y="5108575"/>
          <p14:tracePt t="272615" x="3357563" y="5116513"/>
          <p14:tracePt t="272631" x="3348038" y="5143500"/>
          <p14:tracePt t="272648" x="3340100" y="5153025"/>
          <p14:tracePt t="272666" x="3330575" y="5180013"/>
          <p14:tracePt t="272682" x="3330575" y="5205413"/>
          <p14:tracePt t="272698" x="3322638" y="5224463"/>
          <p14:tracePt t="272714" x="3322638" y="5241925"/>
          <p14:tracePt t="272731" x="3322638" y="5259388"/>
          <p14:tracePt t="272747" x="3322638" y="5276850"/>
          <p14:tracePt t="272764" x="3322638" y="5295900"/>
          <p14:tracePt t="272781" x="3322638" y="5313363"/>
          <p14:tracePt t="272797" x="3313113" y="5330825"/>
          <p14:tracePt t="272814" x="3313113" y="5340350"/>
          <p14:tracePt t="272831" x="3313113" y="5357813"/>
          <p14:tracePt t="272864" x="3313113" y="5367338"/>
          <p14:tracePt t="272881" x="3313113" y="5375275"/>
          <p14:tracePt t="272960" x="3322638" y="5375275"/>
          <p14:tracePt t="272973" x="3322638" y="5384800"/>
          <p14:tracePt t="273008" x="3330575" y="5394325"/>
          <p14:tracePt t="273035" x="3340100" y="5394325"/>
          <p14:tracePt t="273049" x="3348038" y="5402263"/>
          <p14:tracePt t="273062" x="3348038" y="5411788"/>
          <p14:tracePt t="273076" x="3357563" y="5411788"/>
          <p14:tracePt t="273096" x="3367088" y="5419725"/>
          <p14:tracePt t="273110" x="3375025" y="5419725"/>
          <p14:tracePt t="273124" x="3384550" y="5419725"/>
          <p14:tracePt t="273131" x="3384550" y="5429250"/>
          <p14:tracePt t="273148" x="3402013" y="5429250"/>
          <p14:tracePt t="273164" x="3419475" y="5438775"/>
          <p14:tracePt t="273181" x="3429000" y="5446713"/>
          <p14:tracePt t="273198" x="3446463" y="5446713"/>
          <p14:tracePt t="273214" x="3465513" y="5446713"/>
          <p14:tracePt t="273231" x="3473450" y="5446713"/>
          <p14:tracePt t="273248" x="3490913" y="5446713"/>
          <p14:tracePt t="273281" x="3517900" y="5446713"/>
          <p14:tracePt t="273298" x="3527425" y="5446713"/>
          <p14:tracePt t="273315" x="3544888" y="5438775"/>
          <p14:tracePt t="273331" x="3554413" y="5429250"/>
          <p14:tracePt t="273348" x="3571875" y="5419725"/>
          <p14:tracePt t="273364" x="3589338" y="5402263"/>
          <p14:tracePt t="273381" x="3598863" y="5384800"/>
          <p14:tracePt t="273398" x="3616325" y="5286375"/>
          <p14:tracePt t="273414" x="3633788" y="5241925"/>
          <p14:tracePt t="273433" x="3643313" y="5187950"/>
          <p14:tracePt t="273450" x="3652838" y="5170488"/>
          <p14:tracePt t="273465" x="3652838" y="5143500"/>
          <p14:tracePt t="273481" x="3652838" y="5116513"/>
          <p14:tracePt t="273498" x="3652838" y="5099050"/>
          <p14:tracePt t="273514" x="3652838" y="5089525"/>
          <p14:tracePt t="273531" x="3652838" y="5081588"/>
          <p14:tracePt t="273549" x="3652838" y="5072063"/>
          <p14:tracePt t="273565" x="3643313" y="5062538"/>
          <p14:tracePt t="273581" x="3633788" y="5062538"/>
          <p14:tracePt t="273598" x="3625850" y="5054600"/>
          <p14:tracePt t="273615" x="3616325" y="5054600"/>
          <p14:tracePt t="273635" x="3608388" y="5045075"/>
          <p14:tracePt t="273648" x="3598863" y="5045075"/>
          <p14:tracePt t="273665" x="3581400" y="5037138"/>
          <p14:tracePt t="273682" x="3562350" y="5027613"/>
          <p14:tracePt t="273699" x="3544888" y="5027613"/>
          <p14:tracePt t="273715" x="3527425" y="5027613"/>
          <p14:tracePt t="273731" x="3509963" y="5027613"/>
          <p14:tracePt t="273748" x="3473450" y="5027613"/>
          <p14:tracePt t="273765" x="3465513" y="5037138"/>
          <p14:tracePt t="273782" x="3438525" y="5045075"/>
          <p14:tracePt t="273798" x="3419475" y="5045075"/>
          <p14:tracePt t="273814" x="3394075" y="5054600"/>
          <p14:tracePt t="273831" x="3384550" y="5062538"/>
          <p14:tracePt t="273848" x="3367088" y="5062538"/>
          <p14:tracePt t="273864" x="3357563" y="5081588"/>
          <p14:tracePt t="273881" x="3348038" y="5081588"/>
          <p14:tracePt t="273897" x="3340100" y="5099050"/>
          <p14:tracePt t="273914" x="3330575" y="5099050"/>
          <p14:tracePt t="273931" x="3330575" y="5108575"/>
          <p14:tracePt t="273965" x="3330575" y="5116513"/>
          <p14:tracePt t="273981" x="3340100" y="5133975"/>
          <p14:tracePt t="273998" x="3340100" y="5153025"/>
          <p14:tracePt t="274015" x="3357563" y="5205413"/>
          <p14:tracePt t="274031" x="3367088" y="5251450"/>
          <p14:tracePt t="274048" x="3384550" y="5303838"/>
          <p14:tracePt t="274064" x="3402013" y="5330825"/>
          <p14:tracePt t="274082" x="3402013" y="5357813"/>
          <p14:tracePt t="274098" x="3411538" y="5367338"/>
          <p14:tracePt t="274114" x="3411538" y="5375275"/>
          <p14:tracePt t="274131" x="3419475" y="5384800"/>
          <p14:tracePt t="274148" x="3429000" y="5394325"/>
          <p14:tracePt t="274181" x="3438525" y="5394325"/>
          <p14:tracePt t="274213" x="3446463" y="5394325"/>
          <p14:tracePt t="274246" x="3455988" y="5394325"/>
          <p14:tracePt t="274268" x="3465513" y="5394325"/>
          <p14:tracePt t="274294" x="3473450" y="5394325"/>
          <p14:tracePt t="274328" x="3482975" y="5394325"/>
          <p14:tracePt t="274349" x="3482975" y="5384800"/>
          <p14:tracePt t="274383" x="3482975" y="5375275"/>
          <p14:tracePt t="274417" x="3482975" y="5367338"/>
          <p14:tracePt t="274431" x="3490913" y="5367338"/>
          <p14:tracePt t="274452" x="3490913" y="5357813"/>
          <p14:tracePt t="274486" x="3490913" y="5348288"/>
          <p14:tracePt t="274493" x="3490913" y="5340350"/>
          <p14:tracePt t="274507" x="3500438" y="5330825"/>
          <p14:tracePt t="274520" x="3509963" y="5330825"/>
          <p14:tracePt t="274531" x="3509963" y="5322888"/>
          <p14:tracePt t="274548" x="3509963" y="5313363"/>
          <p14:tracePt t="274564" x="3509963" y="5303838"/>
          <p14:tracePt t="274581" x="3509963" y="5286375"/>
          <p14:tracePt t="274598" x="3509963" y="5276850"/>
          <p14:tracePt t="274623" x="3509963" y="5268913"/>
          <p14:tracePt t="274636" x="3509963" y="5259388"/>
          <p14:tracePt t="274650" x="3500438" y="5259388"/>
          <p14:tracePt t="274670" x="3490913" y="5259388"/>
          <p14:tracePt t="274697" x="3482975" y="5259388"/>
          <p14:tracePt t="274732" x="3473450" y="5259388"/>
          <p14:tracePt t="274760" x="3465513" y="5259388"/>
          <p14:tracePt t="274773" x="3455988" y="5259388"/>
          <p14:tracePt t="274786" x="3446463" y="5259388"/>
          <p14:tracePt t="274801" x="3438525" y="5259388"/>
          <p14:tracePt t="274814" x="3429000" y="5259388"/>
          <p14:tracePt t="274821" x="3419475" y="5259388"/>
          <p14:tracePt t="274841" x="3411538" y="5259388"/>
          <p14:tracePt t="274849" x="3402013" y="5259388"/>
          <p14:tracePt t="274864" x="3394075" y="5259388"/>
          <p14:tracePt t="274881" x="3384550" y="5268913"/>
          <p14:tracePt t="274898" x="3375025" y="5268913"/>
          <p14:tracePt t="274914" x="3375025" y="5276850"/>
          <p14:tracePt t="274931" x="3357563" y="5286375"/>
          <p14:tracePt t="274948" x="3348038" y="5295900"/>
          <p14:tracePt t="274964" x="3348038" y="5303838"/>
          <p14:tracePt t="274981" x="3340100" y="5313363"/>
          <p14:tracePt t="275014" x="3340100" y="5322888"/>
          <p14:tracePt t="275048" x="3340100" y="5330825"/>
          <p14:tracePt t="275061" x="3340100" y="5340350"/>
          <p14:tracePt t="275089" x="3340100" y="5348288"/>
          <p14:tracePt t="275123" x="3340100" y="5357813"/>
          <p14:tracePt t="275130" x="3348038" y="5357813"/>
          <p14:tracePt t="275158" x="3357563" y="5357813"/>
          <p14:tracePt t="275171" x="3367088" y="5357813"/>
          <p14:tracePt t="275226" x="3367088" y="5367338"/>
          <p14:tracePt t="275247" x="3367088" y="5375275"/>
          <p14:tracePt t="275329" x="3367088" y="5384800"/>
          <p14:tracePt t="275363" x="3357563" y="5384800"/>
          <p14:tracePt t="275384" x="3357563" y="5394325"/>
          <p14:tracePt t="275391" x="3348038" y="5394325"/>
          <p14:tracePt t="275418" x="3348038" y="5402263"/>
          <p14:tracePt t="275425" x="3340100" y="5402263"/>
          <p14:tracePt t="275432" x="3340100" y="5411788"/>
          <p14:tracePt t="275463" x="3330575" y="5411788"/>
          <p14:tracePt t="275562" x="3340100" y="5411788"/>
          <p14:tracePt t="275569" x="3340100" y="5402263"/>
          <p14:tracePt t="275596" x="3348038" y="5402263"/>
          <p14:tracePt t="275603" x="3348038" y="5394325"/>
          <p14:tracePt t="275623" x="3357563" y="5394325"/>
          <p14:tracePt t="275631" x="3357563" y="5384800"/>
          <p14:tracePt t="275649" x="3367088" y="5384800"/>
          <p14:tracePt t="275665" x="3375025" y="5375275"/>
          <p14:tracePt t="275681" x="3375025" y="5367338"/>
          <p14:tracePt t="275698" x="3384550" y="5367338"/>
          <p14:tracePt t="275715" x="3394075" y="5357813"/>
          <p14:tracePt t="275733" x="3402013" y="5348288"/>
          <p14:tracePt t="275748" x="3411538" y="5348288"/>
          <p14:tracePt t="275766" x="3419475" y="5330825"/>
          <p14:tracePt t="275798" x="3438525" y="5322888"/>
          <p14:tracePt t="275815" x="3446463" y="5313363"/>
          <p14:tracePt t="275831" x="3455988" y="5313363"/>
          <p14:tracePt t="275848" x="3455988" y="5303838"/>
          <p14:tracePt t="275864" x="3465513" y="5295900"/>
          <p14:tracePt t="275881" x="3473450" y="5295900"/>
          <p14:tracePt t="275897" x="3482975" y="5286375"/>
          <p14:tracePt t="275914" x="3490913" y="5286375"/>
          <p14:tracePt t="275931" x="3509963" y="5276850"/>
          <p14:tracePt t="275964" x="3527425" y="5268913"/>
          <p14:tracePt t="275981" x="3527425" y="5259388"/>
          <p14:tracePt t="275998" x="3536950" y="5259388"/>
          <p14:tracePt t="276015" x="3544888" y="5251450"/>
          <p14:tracePt t="276032" x="3554413" y="5251450"/>
          <p14:tracePt t="276048" x="3571875" y="5241925"/>
          <p14:tracePt t="276082" x="3589338" y="5241925"/>
          <p14:tracePt t="276098" x="3598863" y="5241925"/>
          <p14:tracePt t="276102" x="3608388" y="5241925"/>
          <p14:tracePt t="276117" x="3616325" y="5241925"/>
          <p14:tracePt t="276132" x="3633788" y="5241925"/>
          <p14:tracePt t="276149" x="3652838" y="5241925"/>
          <p14:tracePt t="276165" x="3679825" y="5241925"/>
          <p14:tracePt t="276182" x="3687763" y="5241925"/>
          <p14:tracePt t="276198" x="3724275" y="5241925"/>
          <p14:tracePt t="276215" x="3741738" y="5241925"/>
          <p14:tracePt t="276232" x="3759200" y="5241925"/>
          <p14:tracePt t="276248" x="3795713" y="5241925"/>
          <p14:tracePt t="276266" x="3822700" y="5241925"/>
          <p14:tracePt t="276281" x="3857625" y="5251450"/>
          <p14:tracePt t="276298" x="3894138" y="5251450"/>
          <p14:tracePt t="276315" x="3919538" y="5259388"/>
          <p14:tracePt t="276331" x="3956050" y="5268913"/>
          <p14:tracePt t="276348" x="4000500" y="5268913"/>
          <p14:tracePt t="276365" x="4017963" y="5268913"/>
          <p14:tracePt t="276382" x="4054475" y="5268913"/>
          <p14:tracePt t="276398" x="4071938" y="5268913"/>
          <p14:tracePt t="276415" x="4089400" y="5276850"/>
          <p14:tracePt t="276431" x="4098925" y="5276850"/>
          <p14:tracePt t="276448" x="4116388" y="5276850"/>
          <p14:tracePt t="276465" x="4125913" y="5276850"/>
          <p14:tracePt t="276481" x="4133850" y="5276850"/>
          <p14:tracePt t="276499" x="4152900" y="5276850"/>
          <p14:tracePt t="276533" x="4170363" y="5276850"/>
          <p14:tracePt t="276548" x="4179888" y="5286375"/>
          <p14:tracePt t="276565" x="4187825" y="5286375"/>
          <p14:tracePt t="276582" x="4205288" y="5286375"/>
          <p14:tracePt t="276598" x="4224338" y="5295900"/>
          <p14:tracePt t="276602" x="4232275" y="5295900"/>
          <p14:tracePt t="276616" x="4241800" y="5295900"/>
          <p14:tracePt t="276631" x="4251325" y="5295900"/>
          <p14:tracePt t="276649" x="4259263" y="5295900"/>
          <p14:tracePt t="276670" x="4268788" y="5295900"/>
          <p14:tracePt t="276833" x="4259263" y="5295900"/>
          <p14:tracePt t="276847" x="4259263" y="5303838"/>
          <p14:tracePt t="276867" x="4251325" y="5303838"/>
          <p14:tracePt t="276881" x="4241800" y="5303838"/>
          <p14:tracePt t="276916" x="4232275" y="5303838"/>
          <p14:tracePt t="276951" x="4224338" y="5303838"/>
          <p14:tracePt t="276977" x="4214813" y="5303838"/>
          <p14:tracePt t="276984" x="4205288" y="5303838"/>
          <p14:tracePt t="276998" x="4197350" y="5303838"/>
          <p14:tracePt t="277018" x="4187825" y="5303838"/>
          <p14:tracePt t="277032" x="4179888" y="5303838"/>
          <p14:tracePt t="277046" x="4170363" y="5303838"/>
          <p14:tracePt t="277066" x="4160838" y="5303838"/>
          <p14:tracePt t="277080" x="4152900" y="5303838"/>
          <p14:tracePt t="277094" x="4133850" y="5303838"/>
          <p14:tracePt t="277101" x="4116388" y="5295900"/>
          <p14:tracePt t="277114" x="4071938" y="5295900"/>
          <p14:tracePt t="277131" x="4037013" y="5276850"/>
          <p14:tracePt t="277149" x="3983038" y="5259388"/>
          <p14:tracePt t="277164" x="3938588" y="5251450"/>
          <p14:tracePt t="277181" x="3911600" y="5241925"/>
          <p14:tracePt t="277198" x="3875088" y="5232400"/>
          <p14:tracePt t="277215" x="3857625" y="5224463"/>
          <p14:tracePt t="277231" x="3830638" y="5214938"/>
          <p14:tracePt t="277248" x="3803650" y="5214938"/>
          <p14:tracePt t="277265" x="3776663" y="5205413"/>
          <p14:tracePt t="277281" x="3759200" y="5197475"/>
          <p14:tracePt t="277300" x="3724275" y="5197475"/>
          <p14:tracePt t="277315" x="3714750" y="5187950"/>
          <p14:tracePt t="277333" x="3687763" y="5180013"/>
          <p14:tracePt t="277348" x="3652838" y="5180013"/>
          <p14:tracePt t="277365" x="3625850" y="5170488"/>
          <p14:tracePt t="277382" x="3598863" y="5160963"/>
          <p14:tracePt t="277398" x="3581400" y="5160963"/>
          <p14:tracePt t="277415" x="3554413" y="5143500"/>
          <p14:tracePt t="277432" x="3527425" y="5143500"/>
          <p14:tracePt t="277452" x="3509963" y="5133975"/>
          <p14:tracePt t="277465" x="3490913" y="5116513"/>
          <p14:tracePt t="277481" x="3473450" y="5099050"/>
          <p14:tracePt t="277498" x="3465513" y="5081588"/>
          <p14:tracePt t="277515" x="3455988" y="5062538"/>
          <p14:tracePt t="277532" x="3446463" y="5045075"/>
          <p14:tracePt t="277548" x="3438525" y="5027613"/>
          <p14:tracePt t="277566" x="3429000" y="5010150"/>
          <p14:tracePt t="277581" x="3411538" y="4991100"/>
          <p14:tracePt t="277598" x="3402013" y="4983163"/>
          <p14:tracePt t="277615" x="3384550" y="4965700"/>
          <p14:tracePt t="277631" x="3375025" y="4956175"/>
          <p14:tracePt t="277648" x="3367088" y="4946650"/>
          <p14:tracePt t="277665" x="3357563" y="4938713"/>
          <p14:tracePt t="277683" x="3348038" y="4929188"/>
          <p14:tracePt t="277715" x="3348038" y="4919663"/>
          <p14:tracePt t="277731" x="3340100" y="4919663"/>
          <p14:tracePt t="277793" x="3330575" y="4919663"/>
          <p14:tracePt t="277826" x="3322638" y="4919663"/>
          <p14:tracePt t="277833" x="3313113" y="4919663"/>
          <p14:tracePt t="277846" x="3303588" y="4919663"/>
          <p14:tracePt t="277853" x="3303588" y="4929188"/>
          <p14:tracePt t="277864" x="3295650" y="4938713"/>
          <p14:tracePt t="277881" x="3286125" y="4946650"/>
          <p14:tracePt t="277898" x="3276600" y="4965700"/>
          <p14:tracePt t="277914" x="3268663" y="4973638"/>
          <p14:tracePt t="277931" x="3268663" y="4983163"/>
          <p14:tracePt t="277948" x="3259138" y="4991100"/>
          <p14:tracePt t="277964" x="3259138" y="5010150"/>
          <p14:tracePt t="277998" x="3259138" y="5027613"/>
          <p14:tracePt t="278015" x="3259138" y="5037138"/>
          <p14:tracePt t="278048" x="3259138" y="5045075"/>
          <p14:tracePt t="278066" x="3268663" y="5054600"/>
          <p14:tracePt t="278081" x="3268663" y="5062538"/>
          <p14:tracePt t="278098" x="3268663" y="5072063"/>
          <p14:tracePt t="278115" x="3268663" y="5081588"/>
          <p14:tracePt t="278132" x="3268663" y="5089525"/>
          <p14:tracePt t="278148" x="3268663" y="5108575"/>
          <p14:tracePt t="278165" x="3268663" y="5116513"/>
          <p14:tracePt t="278182" x="3259138" y="5153025"/>
          <p14:tracePt t="278198" x="3259138" y="5180013"/>
          <p14:tracePt t="278215" x="3259138" y="5197475"/>
          <p14:tracePt t="278232" x="3259138" y="5232400"/>
          <p14:tracePt t="278248" x="3259138" y="5241925"/>
          <p14:tracePt t="278265" x="3259138" y="5251450"/>
          <p14:tracePt t="278281" x="3259138" y="5259388"/>
          <p14:tracePt t="278298" x="3259138" y="5268913"/>
          <p14:tracePt t="278315" x="3268663" y="5268913"/>
          <p14:tracePt t="278333" x="3268663" y="5276850"/>
          <p14:tracePt t="278354" x="3268663" y="5286375"/>
          <p14:tracePt t="278382" x="3276600" y="5295900"/>
          <p14:tracePt t="278409" x="3276600" y="5303838"/>
          <p14:tracePt t="278416" x="3276600" y="5313363"/>
          <p14:tracePt t="278432" x="3276600" y="5322888"/>
          <p14:tracePt t="278449" x="3286125" y="5330825"/>
          <p14:tracePt t="278465" x="3286125" y="5348288"/>
          <p14:tracePt t="278482" x="3295650" y="5357813"/>
          <p14:tracePt t="278498" x="3295650" y="5384800"/>
          <p14:tracePt t="278515" x="3303588" y="5402263"/>
          <p14:tracePt t="278531" x="3303588" y="5411788"/>
          <p14:tracePt t="278548" x="3313113" y="5419725"/>
          <p14:tracePt t="278566" x="3322638" y="5419725"/>
          <p14:tracePt t="278581" x="3322638" y="5429250"/>
          <p14:tracePt t="278599" x="3330575" y="5429250"/>
          <p14:tracePt t="278615" x="3340100" y="5429250"/>
          <p14:tracePt t="278632" x="3348038" y="5429250"/>
          <p14:tracePt t="278650" x="3357563" y="5429250"/>
          <p14:tracePt t="278669" x="3367088" y="5429250"/>
          <p14:tracePt t="278696" x="3375025" y="5429250"/>
          <p14:tracePt t="278702" x="3384550" y="5419725"/>
          <p14:tracePt t="278717" x="3394075" y="5419725"/>
          <p14:tracePt t="278736" x="3402013" y="5419725"/>
          <p14:tracePt t="278749" x="3411538" y="5419725"/>
          <p14:tracePt t="278764" x="3419475" y="5411788"/>
          <p14:tracePt t="278889" x="3429000" y="5411788"/>
          <p14:tracePt t="278896" x="3429000" y="5402263"/>
          <p14:tracePt t="278902" x="3438525" y="5402263"/>
          <p14:tracePt t="278916" x="3446463" y="5394325"/>
          <p14:tracePt t="278931" x="3455988" y="5394325"/>
          <p14:tracePt t="278948" x="3465513" y="5384800"/>
          <p14:tracePt t="278964" x="3473450" y="5384800"/>
          <p14:tracePt t="278981" x="3473450" y="5375275"/>
          <p14:tracePt t="278998" x="3482975" y="5375275"/>
          <p14:tracePt t="279014" x="3490913" y="5367338"/>
          <p14:tracePt t="279031" x="3490913" y="5357813"/>
          <p14:tracePt t="279048" x="3500438" y="5357813"/>
          <p14:tracePt t="279064" x="3500438" y="5348288"/>
          <p14:tracePt t="279081" x="3509963" y="5348288"/>
          <p14:tracePt t="279099" x="3517900" y="5340350"/>
          <p14:tracePt t="279114" x="3527425" y="5340350"/>
          <p14:tracePt t="279131" x="3527425" y="5330825"/>
          <p14:tracePt t="279148" x="3536950" y="5322888"/>
          <p14:tracePt t="279181" x="3544888" y="5322888"/>
          <p14:tracePt t="279198" x="3544888" y="5313363"/>
          <p14:tracePt t="279215" x="3554413" y="5313363"/>
          <p14:tracePt t="279231" x="3554413" y="5303838"/>
          <p14:tracePt t="279250" x="3554413" y="5295900"/>
          <p14:tracePt t="279264" x="3554413" y="5286375"/>
          <p14:tracePt t="279281" x="3562350" y="5286375"/>
          <p14:tracePt t="279298" x="3562350" y="5259388"/>
          <p14:tracePt t="279314" x="3571875" y="5241925"/>
          <p14:tracePt t="279331" x="3571875" y="5205413"/>
          <p14:tracePt t="279348" x="3581400" y="5180013"/>
          <p14:tracePt t="279366" x="3589338" y="5160963"/>
          <p14:tracePt t="279381" x="3589338" y="5133975"/>
          <p14:tracePt t="279398" x="3589338" y="5116513"/>
          <p14:tracePt t="279415" x="3589338" y="5099050"/>
          <p14:tracePt t="279431" x="3589338" y="5089525"/>
          <p14:tracePt t="279451" x="3589338" y="5072063"/>
          <p14:tracePt t="279465" x="3589338" y="5062538"/>
          <p14:tracePt t="279483" x="3589338" y="5037138"/>
          <p14:tracePt t="279498" x="3589338" y="5027613"/>
          <p14:tracePt t="279515" x="3589338" y="5018088"/>
          <p14:tracePt t="279531" x="3589338" y="5000625"/>
          <p14:tracePt t="279548" x="3589338" y="4991100"/>
          <p14:tracePt t="279565" x="3581400" y="4983163"/>
          <p14:tracePt t="279581" x="3581400" y="4973638"/>
          <p14:tracePt t="279599" x="3571875" y="4973638"/>
          <p14:tracePt t="279615" x="3562350" y="4965700"/>
          <p14:tracePt t="279634" x="3554413" y="4956175"/>
          <p14:tracePt t="279656" x="3544888" y="4956175"/>
          <p14:tracePt t="279668" x="3536950" y="4956175"/>
          <p14:tracePt t="279690" x="3527425" y="4956175"/>
          <p14:tracePt t="279710" x="3517900" y="4956175"/>
          <p14:tracePt t="279730" x="3509963" y="4956175"/>
          <p14:tracePt t="279758" x="3500438" y="4956175"/>
          <p14:tracePt t="279792" x="3490913" y="4956175"/>
          <p14:tracePt t="279810" x="3482975" y="4956175"/>
          <p14:tracePt t="279839" x="3473450" y="4956175"/>
          <p14:tracePt t="279872" x="3465513" y="4956175"/>
          <p14:tracePt t="279893" x="3455988" y="4956175"/>
          <p14:tracePt t="279914" x="3446463" y="4956175"/>
          <p14:tracePt t="279935" x="3438525" y="4956175"/>
          <p14:tracePt t="279948" x="3429000" y="4956175"/>
          <p14:tracePt t="279961" x="3419475" y="4956175"/>
          <p14:tracePt t="279975" x="3411538" y="4956175"/>
          <p14:tracePt t="279989" x="3402013" y="4956175"/>
          <p14:tracePt t="279998" x="3394075" y="4956175"/>
          <p14:tracePt t="280014" x="3384550" y="4956175"/>
          <p14:tracePt t="280031" x="3367088" y="4946650"/>
          <p14:tracePt t="280048" x="3348038" y="4946650"/>
          <p14:tracePt t="280064" x="3340100" y="4938713"/>
          <p14:tracePt t="280081" x="3330575" y="4938713"/>
          <p14:tracePt t="280098" x="3322638" y="4938713"/>
          <p14:tracePt t="280114" x="3313113" y="4938713"/>
          <p14:tracePt t="280133" x="3303588" y="4938713"/>
          <p14:tracePt t="280242" x="3303588" y="4946650"/>
          <p14:tracePt t="280249" x="3295650" y="4946650"/>
          <p14:tracePt t="280263" x="3295650" y="4956175"/>
          <p14:tracePt t="280291" x="3295650" y="4965700"/>
          <p14:tracePt t="280326" x="3295650" y="4973638"/>
          <p14:tracePt t="280360" x="3295650" y="4983163"/>
          <p14:tracePt t="280374" x="3295650" y="4991100"/>
          <p14:tracePt t="280408" x="3295650" y="5000625"/>
          <p14:tracePt t="280415" x="3303588" y="5000625"/>
          <p14:tracePt t="280435" x="3303588" y="5010150"/>
          <p14:tracePt t="280442" x="3313113" y="5010150"/>
          <p14:tracePt t="280455" x="3322638" y="5010150"/>
          <p14:tracePt t="280469" x="3322638" y="5018088"/>
          <p14:tracePt t="280484" x="3322638" y="5027613"/>
          <p14:tracePt t="280498" x="3330575" y="5027613"/>
          <p14:tracePt t="280544" x="3340100" y="5027613"/>
          <p14:tracePt t="280551" x="3340100" y="5037138"/>
          <p14:tracePt t="280592" x="3340100" y="5045075"/>
          <p14:tracePt t="280600" x="3348038" y="5045075"/>
          <p14:tracePt t="280621" x="3357563" y="5054600"/>
          <p14:tracePt t="280634" x="3357563" y="5062538"/>
          <p14:tracePt t="280649" x="3367088" y="5062538"/>
          <p14:tracePt t="280657" x="3367088" y="5072063"/>
          <p14:tracePt t="280668" x="3367088" y="5081588"/>
          <p14:tracePt t="280682" x="3375025" y="5099050"/>
          <p14:tracePt t="280698" x="3375025" y="5108575"/>
          <p14:tracePt t="280714" x="3384550" y="5133975"/>
          <p14:tracePt t="280731" x="3394075" y="5153025"/>
          <p14:tracePt t="280748" x="3394075" y="5170488"/>
          <p14:tracePt t="280781" x="3394075" y="5187950"/>
          <p14:tracePt t="280798" x="3394075" y="5197475"/>
          <p14:tracePt t="280814" x="3394075" y="5205413"/>
          <p14:tracePt t="280831" x="3394075" y="5224463"/>
          <p14:tracePt t="280865" x="3394075" y="5232400"/>
          <p14:tracePt t="280885" x="3394075" y="5241925"/>
          <p14:tracePt t="280913" x="3394075" y="5251450"/>
          <p14:tracePt t="280933" x="3394075" y="5259388"/>
          <p14:tracePt t="280968" x="3394075" y="5268913"/>
          <p14:tracePt t="281010" x="3394075" y="5276850"/>
          <p14:tracePt t="281022" x="3402013" y="5276850"/>
          <p14:tracePt t="281029" x="3402013" y="5286375"/>
          <p14:tracePt t="281043" x="3402013" y="5295900"/>
          <p14:tracePt t="281058" x="3402013" y="5303838"/>
          <p14:tracePt t="281070" x="3402013" y="5313363"/>
          <p14:tracePt t="281091" x="3402013" y="5322888"/>
          <p14:tracePt t="281098" x="3402013" y="5330825"/>
          <p14:tracePt t="281114" x="3402013" y="5340350"/>
          <p14:tracePt t="281139" x="3402013" y="5348288"/>
          <p14:tracePt t="281173" x="3402013" y="5357813"/>
          <p14:tracePt t="281195" x="3402013" y="5367338"/>
          <p14:tracePt t="281209" x="3411538" y="5367338"/>
          <p14:tracePt t="283966" x="3419475" y="5367338"/>
          <p14:tracePt t="283981" x="3429000" y="5357813"/>
          <p14:tracePt t="284015" x="3438525" y="5357813"/>
          <p14:tracePt t="284022" x="3438525" y="5348288"/>
          <p14:tracePt t="284043" x="3446463" y="5348288"/>
          <p14:tracePt t="284050" x="3446463" y="5340350"/>
          <p14:tracePt t="284070" x="3455988" y="5340350"/>
          <p14:tracePt t="284083" x="3465513" y="5330825"/>
          <p14:tracePt t="284098" x="3473450" y="5322888"/>
          <p14:tracePt t="284115" x="3482975" y="5322888"/>
          <p14:tracePt t="284132" x="3500438" y="5303838"/>
          <p14:tracePt t="284148" x="3509963" y="5295900"/>
          <p14:tracePt t="284165" x="3517900" y="5286375"/>
          <p14:tracePt t="284182" x="3527425" y="5276850"/>
          <p14:tracePt t="284199" x="3536950" y="5268913"/>
          <p14:tracePt t="284215" x="3544888" y="5259388"/>
          <p14:tracePt t="284248" x="3554413" y="5251450"/>
          <p14:tracePt t="284265" x="3554413" y="5241925"/>
          <p14:tracePt t="284281" x="3562350" y="5241925"/>
          <p14:tracePt t="284298" x="3571875" y="5232400"/>
          <p14:tracePt t="284315" x="3581400" y="5232400"/>
          <p14:tracePt t="284331" x="3589338" y="5224463"/>
          <p14:tracePt t="284349" x="3608388" y="5214938"/>
          <p14:tracePt t="284365" x="3625850" y="5205413"/>
          <p14:tracePt t="284381" x="3643313" y="5197475"/>
          <p14:tracePt t="284398" x="3660775" y="5187950"/>
          <p14:tracePt t="284415" x="3670300" y="5187950"/>
          <p14:tracePt t="284433" x="3679825" y="5180013"/>
          <p14:tracePt t="284740" x="3687763" y="5180013"/>
          <p14:tracePt t="284746" x="3697288" y="5180013"/>
          <p14:tracePt t="284759" x="3705225" y="5180013"/>
          <p14:tracePt t="284780" x="3714750" y="5180013"/>
          <p14:tracePt t="284794" x="3724275" y="5180013"/>
          <p14:tracePt t="284801" x="3732213" y="5180013"/>
          <p14:tracePt t="284814" x="3741738" y="5180013"/>
          <p14:tracePt t="284842" x="3751263" y="5180013"/>
          <p14:tracePt t="284876" x="3759200" y="5180013"/>
          <p14:tracePt t="284890" x="3768725" y="5180013"/>
          <p14:tracePt t="284918" x="3776663" y="5180013"/>
          <p14:tracePt t="284952" x="3776663" y="5170488"/>
          <p14:tracePt t="284959" x="3786188" y="5170488"/>
          <p14:tracePt t="284980" x="3786188" y="5160963"/>
          <p14:tracePt t="284993" x="3795713" y="5160963"/>
          <p14:tracePt t="285001" x="3795713" y="5153025"/>
          <p14:tracePt t="285015" x="3803650" y="5153025"/>
          <p14:tracePt t="285032" x="3813175" y="5153025"/>
          <p14:tracePt t="285048" x="3813175" y="5143500"/>
          <p14:tracePt t="285065" x="3822700" y="5133975"/>
          <p14:tracePt t="285098" x="3830638" y="5133975"/>
          <p14:tracePt t="285115" x="3830638" y="5126038"/>
          <p14:tracePt t="285131" x="3840163" y="5116513"/>
          <p14:tracePt t="285148" x="3848100" y="5116513"/>
          <p14:tracePt t="285153" x="3848100" y="5108575"/>
          <p14:tracePt t="285179" x="3848100" y="5099050"/>
          <p14:tracePt t="285200" x="3857625" y="5099050"/>
          <p14:tracePt t="285234" x="3857625" y="5089525"/>
          <p14:tracePt t="285247" x="3867150" y="5081588"/>
          <p14:tracePt t="285269" x="3867150" y="5072063"/>
          <p14:tracePt t="285282" x="3875088" y="5072063"/>
          <p14:tracePt t="285289" x="3875088" y="5062538"/>
          <p14:tracePt t="285309" x="3875088" y="5054600"/>
          <p14:tracePt t="285317" x="3884613" y="5054600"/>
          <p14:tracePt t="285365" x="3884613" y="5045075"/>
          <p14:tracePt t="285412" x="3884613" y="5037138"/>
          <p14:tracePt t="285454" x="3884613" y="5027613"/>
          <p14:tracePt t="285480" x="3884613" y="5018088"/>
          <p14:tracePt t="285535" x="3884613" y="5010150"/>
          <p14:tracePt t="285549" x="3884613" y="5000625"/>
          <p14:tracePt t="285583" x="3884613" y="4991100"/>
          <p14:tracePt t="285611" x="3884613" y="4983163"/>
          <p14:tracePt t="285638" x="3884613" y="4973638"/>
          <p14:tracePt t="285653" x="3884613" y="4965700"/>
          <p14:tracePt t="285678" x="3884613" y="4956175"/>
          <p14:tracePt t="285720" x="3884613" y="4946650"/>
          <p14:tracePt t="285841" x="3875088" y="4946650"/>
          <p14:tracePt t="285952" x="3875088" y="4938713"/>
          <p14:tracePt t="285993" x="3867150" y="4938713"/>
          <p14:tracePt t="286089" x="3857625" y="4938713"/>
          <p14:tracePt t="286158" x="3848100" y="4938713"/>
          <p14:tracePt t="286206" x="3840163" y="4946650"/>
          <p14:tracePt t="286240" x="3840163" y="4956175"/>
          <p14:tracePt t="286267" x="3840163" y="4965700"/>
          <p14:tracePt t="286281" x="3840163" y="4973638"/>
          <p14:tracePt t="286295" x="3840163" y="4983163"/>
          <p14:tracePt t="286315" x="3840163" y="4991100"/>
          <p14:tracePt t="286329" x="3840163" y="5000625"/>
          <p14:tracePt t="286336" x="3840163" y="5010150"/>
          <p14:tracePt t="286356" x="3840163" y="5018088"/>
          <p14:tracePt t="286370" x="3840163" y="5027613"/>
          <p14:tracePt t="286391" x="3840163" y="5037138"/>
          <p14:tracePt t="286404" x="3840163" y="5045075"/>
          <p14:tracePt t="286439" x="3840163" y="5054600"/>
          <p14:tracePt t="286466" x="3840163" y="5062538"/>
          <p14:tracePt t="286772" x="3830638" y="5072063"/>
          <p14:tracePt t="286909" x="3840163" y="5072063"/>
          <p14:tracePt t="286923" x="3848100" y="5072063"/>
          <p14:tracePt t="286931" x="3848100" y="5062538"/>
          <p14:tracePt t="286957" x="3857625" y="5054600"/>
          <p14:tracePt t="286979" x="3867150" y="5054600"/>
          <p14:tracePt t="286985" x="3867150" y="5045075"/>
          <p14:tracePt t="286998" x="3867150" y="5037138"/>
          <p14:tracePt t="287014" x="3884613" y="5027613"/>
          <p14:tracePt t="287032" x="3884613" y="5018088"/>
          <p14:tracePt t="287048" x="3894138" y="5000625"/>
          <p14:tracePt t="287064" x="3894138" y="4991100"/>
          <p14:tracePt t="287081" x="3902075" y="4991100"/>
          <p14:tracePt t="287098" x="3902075" y="4983163"/>
          <p14:tracePt t="287122" x="3902075" y="4973638"/>
          <p14:tracePt t="287204" x="3902075" y="4965700"/>
          <p14:tracePt t="287218" x="3894138" y="4965700"/>
          <p14:tracePt t="287238" x="3884613" y="4965700"/>
          <p14:tracePt t="287245" x="3875088" y="4965700"/>
          <p14:tracePt t="287260" x="3867150" y="4973638"/>
          <p14:tracePt t="287280" x="3857625" y="4973638"/>
          <p14:tracePt t="287288" x="3857625" y="4983163"/>
          <p14:tracePt t="287308" x="3857625" y="4991100"/>
          <p14:tracePt t="287315" x="3848100" y="4991100"/>
          <p14:tracePt t="287332" x="3840163" y="5000625"/>
          <p14:tracePt t="287348" x="3840163" y="5018088"/>
          <p14:tracePt t="287365" x="3840163" y="5027613"/>
          <p14:tracePt t="287382" x="3840163" y="5037138"/>
          <p14:tracePt t="287398" x="3840163" y="5045075"/>
          <p14:tracePt t="287415" x="3840163" y="5054600"/>
          <p14:tracePt t="287432" x="3840163" y="5062538"/>
          <p14:tracePt t="287465" x="3840163" y="5072063"/>
          <p14:tracePt t="287481" x="3848100" y="5089525"/>
          <p14:tracePt t="287498" x="3848100" y="5099050"/>
          <p14:tracePt t="287533" x="3857625" y="5116513"/>
          <p14:tracePt t="287548" x="3857625" y="5126038"/>
          <p14:tracePt t="287565" x="3867150" y="5133975"/>
          <p14:tracePt t="287582" x="3867150" y="5143500"/>
          <p14:tracePt t="287598" x="3867150" y="5153025"/>
          <p14:tracePt t="287615" x="3867150" y="5160963"/>
          <p14:tracePt t="287632" x="3867150" y="5170488"/>
          <p14:tracePt t="287649" x="3875088" y="5170488"/>
          <p14:tracePt t="287665" x="3875088" y="5180013"/>
          <p14:tracePt t="287691" x="3875088" y="5187950"/>
          <p14:tracePt t="287705" x="3875088" y="5197475"/>
          <p14:tracePt t="287732" x="3875088" y="5205413"/>
          <p14:tracePt t="287819" x="3884613" y="5214938"/>
          <p14:tracePt t="287902" x="3884613" y="5224463"/>
          <p14:tracePt t="287915" x="3894138" y="5232400"/>
          <p14:tracePt t="287929" x="3894138" y="5241925"/>
          <p14:tracePt t="287936" x="3902075" y="5251450"/>
          <p14:tracePt t="287948" x="3911600" y="5259388"/>
          <p14:tracePt t="287964" x="3929063" y="5295900"/>
          <p14:tracePt t="287981" x="3938588" y="5322888"/>
          <p14:tracePt t="287998" x="3946525" y="5348288"/>
          <p14:tracePt t="288014" x="3946525" y="5357813"/>
          <p14:tracePt t="288031" x="3956050" y="5375275"/>
          <p14:tracePt t="288066" x="3956050" y="5384800"/>
          <p14:tracePt t="288135" x="3946525" y="5384800"/>
          <p14:tracePt t="288156" x="3946525" y="5375275"/>
          <p14:tracePt t="288163" x="3946525" y="5367338"/>
          <p14:tracePt t="288170" x="3938588" y="5367338"/>
          <p14:tracePt t="288183" x="3929063" y="5357813"/>
          <p14:tracePt t="288198" x="3919538" y="5348288"/>
          <p14:tracePt t="288215" x="3911600" y="5340350"/>
          <p14:tracePt t="288231" x="3911600" y="5322888"/>
          <p14:tracePt t="288248" x="3902075" y="5313363"/>
          <p14:tracePt t="288264" x="3894138" y="5303838"/>
          <p14:tracePt t="288298" x="3894138" y="5295900"/>
          <p14:tracePt t="288314" x="3884613" y="5286375"/>
          <p14:tracePt t="288331" x="3884613" y="5276850"/>
          <p14:tracePt t="288348" x="3884613" y="5268913"/>
          <p14:tracePt t="288365" x="3884613" y="5259388"/>
          <p14:tracePt t="288382" x="3884613" y="5251450"/>
          <p14:tracePt t="288403" x="3884613" y="5241925"/>
          <p14:tracePt t="288437" x="3884613" y="5232400"/>
          <p14:tracePt t="288471" x="3884613" y="5224463"/>
          <p14:tracePt t="288485" x="3884613" y="5214938"/>
          <p14:tracePt t="288643" x="3894138" y="5224463"/>
          <p14:tracePt t="288663" x="3902075" y="5224463"/>
          <p14:tracePt t="288683" x="3902075" y="5232400"/>
          <p14:tracePt t="288691" x="3911600" y="5232400"/>
          <p14:tracePt t="288711" x="3919538" y="5232400"/>
          <p14:tracePt t="288717" x="3919538" y="5241925"/>
          <p14:tracePt t="288731" x="3938588" y="5241925"/>
          <p14:tracePt t="288748" x="3938588" y="5251450"/>
          <p14:tracePt t="288764" x="3938588" y="5259388"/>
          <p14:tracePt t="288781" x="3946525" y="5259388"/>
          <p14:tracePt t="288798" x="3956050" y="5268913"/>
          <p14:tracePt t="288831" x="3956050" y="5276850"/>
          <p14:tracePt t="288847" x="3973513" y="5276850"/>
          <p14:tracePt t="288881" x="3973513" y="5286375"/>
          <p14:tracePt t="288898" x="3983038" y="5286375"/>
          <p14:tracePt t="288922" x="3983038" y="5295900"/>
          <p14:tracePt t="288942" x="3990975" y="5295900"/>
          <p14:tracePt t="288956" x="3990975" y="5303838"/>
          <p14:tracePt t="289004" x="3990975" y="5313363"/>
          <p14:tracePt t="289272" x="3983038" y="5313363"/>
          <p14:tracePt t="289628" x="3983038" y="5303838"/>
          <p14:tracePt t="289665" x="3983038" y="5295900"/>
          <p14:tracePt t="289683" x="3983038" y="5286375"/>
          <p14:tracePt t="289710" x="3983038" y="5276850"/>
          <p14:tracePt t="289744" x="3983038" y="5268913"/>
          <p14:tracePt t="289751" x="3990975" y="5268913"/>
          <p14:tracePt t="289767" x="4000500" y="5268913"/>
          <p14:tracePt t="289781" x="4017963" y="5259388"/>
          <p14:tracePt t="289798" x="4054475" y="5259388"/>
          <p14:tracePt t="289814" x="4071938" y="5259388"/>
          <p14:tracePt t="289831" x="4098925" y="5259388"/>
          <p14:tracePt t="289848" x="4108450" y="5259388"/>
          <p14:tracePt t="289864" x="4116388" y="5259388"/>
          <p14:tracePt t="289881" x="4133850" y="5259388"/>
          <p14:tracePt t="289914" x="4143375" y="5259388"/>
          <p14:tracePt t="289935" x="4152900" y="5259388"/>
          <p14:tracePt t="289969" x="4160838" y="5259388"/>
          <p14:tracePt t="289990" x="4170363" y="5259388"/>
          <p14:tracePt t="290024" x="4179888" y="5259388"/>
          <p14:tracePt t="290051" x="4187825" y="5259388"/>
          <p14:tracePt t="290085" x="4197350" y="5259388"/>
          <p14:tracePt t="290092" x="4205288" y="5259388"/>
          <p14:tracePt t="290113" x="4214813" y="5259388"/>
          <p14:tracePt t="290128" x="4224338" y="5259388"/>
          <p14:tracePt t="290142" x="4232275" y="5259388"/>
          <p14:tracePt t="290148" x="4241800" y="5259388"/>
          <p14:tracePt t="290165" x="4251325" y="5259388"/>
          <p14:tracePt t="290182" x="4276725" y="5259388"/>
          <p14:tracePt t="290198" x="4303713" y="5259388"/>
          <p14:tracePt t="290216" x="4330700" y="5259388"/>
          <p14:tracePt t="290232" x="4348163" y="5259388"/>
          <p14:tracePt t="290248" x="4357688" y="5259388"/>
          <p14:tracePt t="290265" x="4375150" y="5259388"/>
          <p14:tracePt t="290281" x="4394200" y="5259388"/>
          <p14:tracePt t="290299" x="4411663" y="5259388"/>
          <p14:tracePt t="290315" x="4429125" y="5259388"/>
          <p14:tracePt t="290332" x="4438650" y="5259388"/>
          <p14:tracePt t="290368" x="4446588" y="5259388"/>
          <p14:tracePt t="290402" x="4446588" y="5268913"/>
          <p14:tracePt t="290927" x="4438650" y="5268913"/>
          <p14:tracePt t="290935" x="4402138" y="5268913"/>
          <p14:tracePt t="290942" x="4340225" y="5268913"/>
          <p14:tracePt t="290950" x="4241800" y="5259388"/>
          <p14:tracePt t="290965" x="4010025" y="5232400"/>
          <p14:tracePt t="290983" x="3803650" y="5214938"/>
          <p14:tracePt t="290998" x="3670300" y="5205413"/>
          <p14:tracePt t="291016" x="3633788" y="5205413"/>
          <p14:tracePt t="291031" x="3616325" y="5205413"/>
          <p14:tracePt t="291048" x="3598863" y="5205413"/>
          <p14:tracePt t="291065" x="3581400" y="5205413"/>
          <p14:tracePt t="291081" x="3571875" y="5205413"/>
          <p14:tracePt t="291099" x="3562350" y="5205413"/>
          <p14:tracePt t="291115" x="3554413" y="5205413"/>
          <p14:tracePt t="291148" x="3544888" y="5214938"/>
          <p14:tracePt t="291165" x="3544888" y="5224463"/>
          <p14:tracePt t="291181" x="3536950" y="5224463"/>
          <p14:tracePt t="291202" x="3527425" y="5224463"/>
          <p14:tracePt t="291217" x="3517900" y="5232400"/>
          <p14:tracePt t="291243" x="3509963" y="5232400"/>
          <p14:tracePt t="291326" x="3509963" y="5224463"/>
          <p14:tracePt t="291353" x="3509963" y="5214938"/>
          <p14:tracePt t="291401" x="3509963" y="5205413"/>
          <p14:tracePt t="291408" x="3517900" y="5205413"/>
          <p14:tracePt t="291421" x="3527425" y="5205413"/>
          <p14:tracePt t="291444" x="3536950" y="5205413"/>
          <p14:tracePt t="291458" x="3544888" y="5205413"/>
          <p14:tracePt t="291477" x="3554413" y="5205413"/>
          <p14:tracePt t="291484" x="3562350" y="5205413"/>
          <p14:tracePt t="291498" x="3571875" y="5205413"/>
          <p14:tracePt t="291525" x="3581400" y="5205413"/>
          <p14:tracePt t="291538" x="3589338" y="5205413"/>
          <p14:tracePt t="291548" x="3598863" y="5205413"/>
          <p14:tracePt t="291565" x="3633788" y="5214938"/>
          <p14:tracePt t="291581" x="3670300" y="5224463"/>
          <p14:tracePt t="291599" x="3724275" y="5241925"/>
          <p14:tracePt t="291615" x="3732213" y="5251450"/>
          <p14:tracePt t="291633" x="3759200" y="5259388"/>
          <p14:tracePt t="291648" x="3776663" y="5259388"/>
          <p14:tracePt t="291665" x="3786188" y="5268913"/>
          <p14:tracePt t="291681" x="3795713" y="5276850"/>
          <p14:tracePt t="291698" x="3813175" y="5276850"/>
          <p14:tracePt t="291715" x="3822700" y="5276850"/>
          <p14:tracePt t="291731" x="3830638" y="5276850"/>
          <p14:tracePt t="291749" x="3840163" y="5276850"/>
          <p14:tracePt t="291765" x="3848100" y="5276850"/>
          <p14:tracePt t="291798" x="3857625" y="5276850"/>
          <p14:tracePt t="291830" x="3867150" y="5276850"/>
          <p14:tracePt t="291858" x="3875088" y="5276850"/>
          <p14:tracePt t="291878" x="3884613" y="5276850"/>
          <p14:tracePt t="291906" x="3894138" y="5276850"/>
          <p14:tracePt t="291940" x="3902075" y="5276850"/>
          <p14:tracePt t="291976" x="3911600" y="5276850"/>
          <p14:tracePt t="291990" x="3919538" y="5276850"/>
          <p14:tracePt t="292236" x="3946525" y="5276850"/>
          <p14:tracePt t="292243" x="3965575" y="5276850"/>
          <p14:tracePt t="292250" x="3983038" y="5286375"/>
          <p14:tracePt t="292265" x="4017963" y="5286375"/>
          <p14:tracePt t="292282" x="4062413" y="5286375"/>
          <p14:tracePt t="292298" x="4125913" y="5295900"/>
          <p14:tracePt t="292315" x="4197350" y="5295900"/>
          <p14:tracePt t="292331" x="4286250" y="5295900"/>
          <p14:tracePt t="292348" x="4330700" y="5286375"/>
          <p14:tracePt t="292365" x="4384675" y="5286375"/>
          <p14:tracePt t="292382" x="4402138" y="5286375"/>
          <p14:tracePt t="292399" x="4411663" y="5286375"/>
          <p14:tracePt t="292415" x="4429125" y="5286375"/>
          <p14:tracePt t="292431" x="4438650" y="5286375"/>
          <p14:tracePt t="292465" x="4446588" y="5286375"/>
          <p14:tracePt t="292517" x="4456113" y="5286375"/>
          <p14:tracePt t="292537" x="4465638" y="5286375"/>
          <p14:tracePt t="292551" x="4465638" y="5276850"/>
          <p14:tracePt t="292558" x="4473575" y="5276850"/>
          <p14:tracePt t="292571" x="4483100" y="5276850"/>
          <p14:tracePt t="292582" x="4491038" y="5276850"/>
          <p14:tracePt t="292598" x="4545013" y="5268913"/>
          <p14:tracePt t="292615" x="4608513" y="5268913"/>
          <p14:tracePt t="292632" x="4660900" y="5251450"/>
          <p14:tracePt t="292648" x="4679950" y="5251450"/>
          <p14:tracePt t="292666" x="4705350" y="5241925"/>
          <p14:tracePt t="292682" x="4714875" y="5241925"/>
          <p14:tracePt t="292698" x="4732338" y="5241925"/>
          <p14:tracePt t="292731" x="4741863" y="5241925"/>
          <p14:tracePt t="292749" x="4751388" y="5241925"/>
          <p14:tracePt t="293550" x="4741863" y="5241925"/>
          <p14:tracePt t="293578" x="4732338" y="5241925"/>
          <p14:tracePt t="293585" x="4724400" y="5241925"/>
          <p14:tracePt t="293599" x="4714875" y="5241925"/>
          <p14:tracePt t="293615" x="4705350" y="5241925"/>
          <p14:tracePt t="293632" x="4687888" y="5241925"/>
          <p14:tracePt t="293648" x="4660900" y="5241925"/>
          <p14:tracePt t="293667" x="4625975" y="5241925"/>
          <p14:tracePt t="293682" x="4562475" y="5241925"/>
          <p14:tracePt t="293698" x="4429125" y="5241925"/>
          <p14:tracePt t="293715" x="4081463" y="5251450"/>
          <p14:tracePt t="293732" x="3919538" y="5268913"/>
          <p14:tracePt t="293748" x="3741738" y="5295900"/>
          <p14:tracePt t="293765" x="3652838" y="5313363"/>
          <p14:tracePt t="293782" x="3554413" y="5322888"/>
          <p14:tracePt t="293798" x="3509963" y="5330825"/>
          <p14:tracePt t="293815" x="3455988" y="5330825"/>
          <p14:tracePt t="293831" x="3375025" y="5340350"/>
          <p14:tracePt t="293848" x="3303588" y="5348288"/>
          <p14:tracePt t="293864" x="3197225" y="5367338"/>
          <p14:tracePt t="293881" x="3160713" y="5367338"/>
          <p14:tracePt t="293897" x="3116263" y="5375275"/>
          <p14:tracePt t="293914" x="3081338" y="5384800"/>
          <p14:tracePt t="293932" x="3062288" y="5384800"/>
          <p14:tracePt t="293948" x="3036888" y="5384800"/>
          <p14:tracePt t="293964" x="3017838" y="5384800"/>
          <p14:tracePt t="293982" x="3000375" y="5384800"/>
          <p14:tracePt t="293998" x="2990850" y="5384800"/>
          <p14:tracePt t="294031" x="2982913" y="5394325"/>
          <p14:tracePt t="294049" x="2973388" y="5402263"/>
          <p14:tracePt t="294098" x="2973388" y="5411788"/>
          <p14:tracePt t="294125" x="2973388" y="5419725"/>
          <p14:tracePt t="294160" x="2973388" y="5429250"/>
          <p14:tracePt t="294207" x="2982913" y="5429250"/>
          <p14:tracePt t="294365" x="2982913" y="5438775"/>
          <p14:tracePt t="294392" x="2990850" y="5438775"/>
          <p14:tracePt t="294400" x="2990850" y="5446713"/>
          <p14:tracePt t="294440" x="3000375" y="5446713"/>
          <p14:tracePt t="294468" x="3009900" y="5446713"/>
          <p14:tracePt t="294481" x="3017838" y="5446713"/>
          <p14:tracePt t="294495" x="3027363" y="5446713"/>
          <p14:tracePt t="294516" x="3036888" y="5446713"/>
          <p14:tracePt t="294543" x="3044825" y="5446713"/>
          <p14:tracePt t="294557" x="3054350" y="5446713"/>
          <p14:tracePt t="294565" x="3062288" y="5446713"/>
          <p14:tracePt t="294584" x="3071813" y="5446713"/>
          <p14:tracePt t="294598" x="3081338" y="5446713"/>
          <p14:tracePt t="294615" x="3089275" y="5446713"/>
          <p14:tracePt t="294631" x="3108325" y="5446713"/>
          <p14:tracePt t="294648" x="3125788" y="5446713"/>
          <p14:tracePt t="294665" x="3143250" y="5465763"/>
          <p14:tracePt t="294682" x="3160713" y="5465763"/>
          <p14:tracePt t="294686" x="3170238" y="5465763"/>
          <p14:tracePt t="294698" x="3179763" y="5465763"/>
          <p14:tracePt t="294715" x="3197225" y="5473700"/>
          <p14:tracePt t="294731" x="3205163" y="5473700"/>
          <p14:tracePt t="294748" x="3214688" y="5473700"/>
          <p14:tracePt t="294764" x="3224213" y="5473700"/>
          <p14:tracePt t="294781" x="3232150" y="5473700"/>
          <p14:tracePt t="294797" x="3241675" y="5473700"/>
          <p14:tracePt t="294822" x="3241675" y="5483225"/>
          <p14:tracePt t="294831" x="3251200" y="5483225"/>
          <p14:tracePt t="294876" x="3259138" y="5483225"/>
          <p14:tracePt t="294890" x="3268663" y="5483225"/>
          <p14:tracePt t="294904" x="3268663" y="5491163"/>
          <p14:tracePt t="294911" x="3276600" y="5491163"/>
          <p14:tracePt t="294918" x="3276600" y="5500688"/>
          <p14:tracePt t="294931" x="3286125" y="5500688"/>
          <p14:tracePt t="294948" x="3295650" y="5510213"/>
          <p14:tracePt t="294964" x="3303588" y="5510213"/>
          <p14:tracePt t="294981" x="3322638" y="5527675"/>
          <p14:tracePt t="294998" x="3322638" y="5537200"/>
          <p14:tracePt t="295014" x="3348038" y="5562600"/>
          <p14:tracePt t="295031" x="3357563" y="5572125"/>
          <p14:tracePt t="295049" x="3375025" y="5589588"/>
          <p14:tracePt t="295065" x="3384550" y="5608638"/>
          <p14:tracePt t="295083" x="3394075" y="5616575"/>
          <p14:tracePt t="295098" x="3394075" y="5626100"/>
          <p14:tracePt t="295115" x="3394075" y="5634038"/>
          <p14:tracePt t="295131" x="3394075" y="5653088"/>
          <p14:tracePt t="295148" x="3394075" y="5661025"/>
          <p14:tracePt t="295165" x="3394075" y="5670550"/>
          <p14:tracePt t="295201" x="3394075" y="5680075"/>
          <p14:tracePt t="295215" x="3384550" y="5688013"/>
          <p14:tracePt t="295248" x="3384550" y="5697538"/>
          <p14:tracePt t="295290" x="3384550" y="5705475"/>
          <p14:tracePt t="295584" x="3394075" y="5705475"/>
          <p14:tracePt t="295610" x="3402013" y="5705475"/>
          <p14:tracePt t="295645" x="3411538" y="5705475"/>
          <p14:tracePt t="295700" x="3419475" y="5705475"/>
          <p14:tracePt t="295754" x="3429000" y="5705475"/>
          <p14:tracePt t="295775" x="3429000" y="5697538"/>
          <p14:tracePt t="295795" x="3438525" y="5697538"/>
          <p14:tracePt t="295815" x="3438525" y="5688013"/>
          <p14:tracePt t="295828" x="3446463" y="5688013"/>
          <p14:tracePt t="295841" x="3455988" y="5688013"/>
          <p14:tracePt t="295849" x="3465513" y="5688013"/>
          <p14:tracePt t="295864" x="3490913" y="5688013"/>
          <p14:tracePt t="295881" x="3517900" y="5688013"/>
          <p14:tracePt t="295897" x="3581400" y="5688013"/>
          <p14:tracePt t="295914" x="3625850" y="5688013"/>
          <p14:tracePt t="295931" x="3759200" y="5688013"/>
          <p14:tracePt t="295948" x="3902075" y="5688013"/>
          <p14:tracePt t="295965" x="4017963" y="5688013"/>
          <p14:tracePt t="295981" x="4081463" y="5688013"/>
          <p14:tracePt t="295998" x="4116388" y="5688013"/>
          <p14:tracePt t="296015" x="4152900" y="5688013"/>
          <p14:tracePt t="296032" x="4170363" y="5688013"/>
          <p14:tracePt t="296048" x="4187825" y="5688013"/>
          <p14:tracePt t="296065" x="4197350" y="5688013"/>
          <p14:tracePt t="296082" x="4232275" y="5680075"/>
          <p14:tracePt t="296098" x="4268788" y="5680075"/>
          <p14:tracePt t="296116" x="4295775" y="5670550"/>
          <p14:tracePt t="296131" x="4330700" y="5661025"/>
          <p14:tracePt t="296148" x="4348163" y="5661025"/>
          <p14:tracePt t="296165" x="4384675" y="5661025"/>
          <p14:tracePt t="296181" x="4411663" y="5661025"/>
          <p14:tracePt t="296186" x="4419600" y="5653088"/>
          <p14:tracePt t="296199" x="4446588" y="5643563"/>
          <p14:tracePt t="296215" x="4473575" y="5643563"/>
          <p14:tracePt t="296233" x="4483100" y="5643563"/>
          <p14:tracePt t="296248" x="4500563" y="5643563"/>
          <p14:tracePt t="296265" x="4510088" y="5643563"/>
          <p14:tracePt t="296298" x="4518025" y="5634038"/>
          <p14:tracePt t="296364" x="4518025" y="5626100"/>
          <p14:tracePt t="296371" x="4527550" y="5626100"/>
          <p14:tracePt t="296405" x="4537075" y="5626100"/>
          <p14:tracePt t="297053" x="4527550" y="5626100"/>
          <p14:tracePt t="297068" x="4518025" y="5626100"/>
          <p14:tracePt t="297083" x="4510088" y="5626100"/>
          <p14:tracePt t="297096" x="4491038" y="5626100"/>
          <p14:tracePt t="297110" x="4473575" y="5626100"/>
          <p14:tracePt t="297117" x="4438650" y="5626100"/>
          <p14:tracePt t="297131" x="4348163" y="5643563"/>
          <p14:tracePt t="297149" x="4259263" y="5653088"/>
          <p14:tracePt t="297165" x="4133850" y="5680075"/>
          <p14:tracePt t="297182" x="4062413" y="5680075"/>
          <p14:tracePt t="297186" x="4017963" y="5688013"/>
          <p14:tracePt t="297199" x="3919538" y="5688013"/>
          <p14:tracePt t="297215" x="3813175" y="5688013"/>
          <p14:tracePt t="297232" x="3732213" y="5697538"/>
          <p14:tracePt t="297248" x="3705225" y="5697538"/>
          <p14:tracePt t="297266" x="3679825" y="5705475"/>
          <p14:tracePt t="297281" x="3660775" y="5705475"/>
          <p14:tracePt t="297298" x="3652838" y="5705475"/>
          <p14:tracePt t="297315" x="3643313" y="5705475"/>
          <p14:tracePt t="297331" x="3633788" y="5705475"/>
          <p14:tracePt t="297348" x="3625850" y="5715000"/>
          <p14:tracePt t="297365" x="3616325" y="5715000"/>
          <p14:tracePt t="297398" x="3608388" y="5715000"/>
          <p14:tracePt t="297415" x="3598863" y="5715000"/>
          <p14:tracePt t="297431" x="3571875" y="5724525"/>
          <p14:tracePt t="297449" x="3554413" y="5724525"/>
          <p14:tracePt t="297465" x="3517900" y="5724525"/>
          <p14:tracePt t="297481" x="3509963" y="5724525"/>
          <p14:tracePt t="297498" x="3500438" y="5724525"/>
          <p14:tracePt t="297514" x="3490913" y="5732463"/>
          <p14:tracePt t="297531" x="3482975" y="5732463"/>
          <p14:tracePt t="297574" x="3490913" y="5732463"/>
          <p14:tracePt t="297594" x="3500438" y="5732463"/>
          <p14:tracePt t="297608" x="3509963" y="5732463"/>
          <p14:tracePt t="297629" x="3517900" y="5741988"/>
          <p14:tracePt t="297636" x="3527425" y="5741988"/>
          <p14:tracePt t="297649" x="3536950" y="5751513"/>
          <p14:tracePt t="297664" x="3544888" y="5751513"/>
          <p14:tracePt t="297681" x="3554413" y="5751513"/>
          <p14:tracePt t="297698" x="3562350" y="5751513"/>
          <p14:tracePt t="297714" x="3571875" y="5751513"/>
          <p14:tracePt t="297731" x="3581400" y="5751513"/>
          <p14:tracePt t="297748" x="3589338" y="5751513"/>
          <p14:tracePt t="297765" x="3598863" y="5751513"/>
          <p14:tracePt t="297786" x="3608388" y="5751513"/>
          <p14:tracePt t="297895" x="3608388" y="5741988"/>
          <p14:tracePt t="297932" x="3608388" y="5732463"/>
          <p14:tracePt t="297938" x="3616325" y="5732463"/>
          <p14:tracePt t="297951" x="3616325" y="5724525"/>
          <p14:tracePt t="297965" x="3625850" y="5724525"/>
          <p14:tracePt t="297981" x="3625850" y="5715000"/>
          <p14:tracePt t="297998" x="3633788" y="5705475"/>
          <p14:tracePt t="298015" x="3643313" y="5697538"/>
          <p14:tracePt t="298033" x="3643313" y="5688013"/>
          <p14:tracePt t="298048" x="3643313" y="5680075"/>
          <p14:tracePt t="298065" x="3652838" y="5670550"/>
          <p14:tracePt t="298082" x="3652838" y="5661025"/>
          <p14:tracePt t="298098" x="3660775" y="5653088"/>
          <p14:tracePt t="298115" x="3670300" y="5643563"/>
          <p14:tracePt t="298132" x="3670300" y="5634038"/>
          <p14:tracePt t="298149" x="3679825" y="5626100"/>
          <p14:tracePt t="298165" x="3679825" y="5616575"/>
          <p14:tracePt t="298183" x="3687763" y="5608638"/>
          <p14:tracePt t="298198" x="3705225" y="5589588"/>
          <p14:tracePt t="298215" x="3714750" y="5581650"/>
          <p14:tracePt t="298231" x="3724275" y="5562600"/>
          <p14:tracePt t="298248" x="3732213" y="5562600"/>
          <p14:tracePt t="298265" x="3741738" y="5554663"/>
          <p14:tracePt t="298299" x="3751263" y="5554663"/>
          <p14:tracePt t="298328" x="3751263" y="5545138"/>
          <p14:tracePt t="298396" x="3751263" y="5537200"/>
          <p14:tracePt t="298478" x="3751263" y="5527675"/>
          <p14:tracePt t="298806" x="3751263" y="5537200"/>
          <p14:tracePt t="298819" x="3741738" y="5537200"/>
          <p14:tracePt t="298833" x="3741738" y="5545138"/>
          <p14:tracePt t="298846" x="3732213" y="5545138"/>
          <p14:tracePt t="298867" x="3732213" y="5554663"/>
          <p14:tracePt t="298895" x="3732213" y="5562600"/>
          <p14:tracePt t="298901" x="3732213" y="5572125"/>
          <p14:tracePt t="298922" x="3732213" y="5581650"/>
          <p14:tracePt t="298936" x="3732213" y="5589588"/>
          <p14:tracePt t="298950" x="3732213" y="5599113"/>
          <p14:tracePt t="298957" x="3732213" y="5608638"/>
          <p14:tracePt t="298970" x="3732213" y="5616575"/>
          <p14:tracePt t="298983" x="3732213" y="5626100"/>
          <p14:tracePt t="298998" x="3732213" y="5643563"/>
          <p14:tracePt t="299015" x="3732213" y="5653088"/>
          <p14:tracePt t="299032" x="3732213" y="5688013"/>
          <p14:tracePt t="299048" x="3741738" y="5705475"/>
          <p14:tracePt t="299066" x="3751263" y="5724525"/>
          <p14:tracePt t="299081" x="3759200" y="5741988"/>
          <p14:tracePt t="299098" x="3759200" y="5759450"/>
          <p14:tracePt t="299115" x="3768725" y="5768975"/>
          <p14:tracePt t="299131" x="3776663" y="5776913"/>
          <p14:tracePt t="299149" x="3786188" y="5786438"/>
          <p14:tracePt t="299165" x="3795713" y="5795963"/>
          <p14:tracePt t="299182" x="3803650" y="5803900"/>
          <p14:tracePt t="299198" x="3803650" y="5813425"/>
          <p14:tracePt t="299215" x="3813175" y="5813425"/>
          <p14:tracePt t="299231" x="3822700" y="5830888"/>
          <p14:tracePt t="299248" x="3840163" y="5840413"/>
          <p14:tracePt t="299265" x="3848100" y="5848350"/>
          <p14:tracePt t="299281" x="3857625" y="5875338"/>
          <p14:tracePt t="299299" x="3867150" y="5884863"/>
          <p14:tracePt t="299315" x="3875088" y="5902325"/>
          <p14:tracePt t="299348" x="3884613" y="5911850"/>
          <p14:tracePt t="299381" x="3884613" y="5919788"/>
          <p14:tracePt t="299512" x="3884613" y="5911850"/>
          <p14:tracePt t="299533" x="3884613" y="5902325"/>
          <p14:tracePt t="299540" x="3884613" y="5894388"/>
          <p14:tracePt t="299560" x="3884613" y="5884863"/>
          <p14:tracePt t="299573" x="3884613" y="5875338"/>
          <p14:tracePt t="299587" x="3884613" y="5867400"/>
          <p14:tracePt t="299601" x="3884613" y="5857875"/>
          <p14:tracePt t="299628" x="3894138" y="5848350"/>
          <p14:tracePt t="299643" x="3902075" y="5848350"/>
          <p14:tracePt t="299662" x="3902075" y="5840413"/>
          <p14:tracePt t="299678" x="3911600" y="5840413"/>
          <p14:tracePt t="299686" x="3911600" y="5830888"/>
          <p14:tracePt t="299698" x="3919538" y="5830888"/>
          <p14:tracePt t="299714" x="3938588" y="5822950"/>
          <p14:tracePt t="299731" x="3946525" y="5822950"/>
          <p14:tracePt t="299748" x="3965575" y="5822950"/>
          <p14:tracePt t="299765" x="3983038" y="5822950"/>
          <p14:tracePt t="299782" x="4000500" y="5822950"/>
          <p14:tracePt t="299798" x="4010025" y="5822950"/>
          <p14:tracePt t="299831" x="4017963" y="5813425"/>
          <p14:tracePt t="301030" x="4017963" y="5803900"/>
          <p14:tracePt t="301036" x="4017963" y="5795963"/>
          <p14:tracePt t="301047" x="4017963" y="5786438"/>
          <p14:tracePt t="301064" x="4010025" y="5724525"/>
          <p14:tracePt t="301081" x="4000500" y="5688013"/>
          <p14:tracePt t="301099" x="3990975" y="5643563"/>
          <p14:tracePt t="301115" x="3990975" y="5616575"/>
          <p14:tracePt t="301132" x="3990975" y="5589588"/>
          <p14:tracePt t="301148" x="3983038" y="5554663"/>
          <p14:tracePt t="301165" x="3973513" y="5527675"/>
          <p14:tracePt t="301181" x="3973513" y="5500688"/>
          <p14:tracePt t="301198" x="3973513" y="5483225"/>
          <p14:tracePt t="301215" x="3973513" y="5473700"/>
          <p14:tracePt t="301232" x="3973513" y="5446713"/>
          <p14:tracePt t="301248" x="3973513" y="5438775"/>
          <p14:tracePt t="301265" x="3965575" y="5429250"/>
          <p14:tracePt t="301281" x="3965575" y="5419725"/>
          <p14:tracePt t="301298" x="3956050" y="5419725"/>
          <p14:tracePt t="301319" x="3946525" y="5419725"/>
          <p14:tracePt t="301353" x="3938588" y="5419725"/>
          <p14:tracePt t="301367" x="3929063" y="5419725"/>
          <p14:tracePt t="301374" x="3919538" y="5419725"/>
          <p14:tracePt t="301387" x="3911600" y="5419725"/>
          <p14:tracePt t="301398" x="3902075" y="5429250"/>
          <p14:tracePt t="301415" x="3884613" y="5429250"/>
          <p14:tracePt t="301432" x="3875088" y="5438775"/>
          <p14:tracePt t="301452" x="3857625" y="5438775"/>
          <p14:tracePt t="301465" x="3848100" y="5446713"/>
          <p14:tracePt t="301481" x="3840163" y="5446713"/>
          <p14:tracePt t="301498" x="3830638" y="5446713"/>
          <p14:tracePt t="301516" x="3822700" y="5456238"/>
          <p14:tracePt t="301544" x="3813175" y="5456238"/>
          <p14:tracePt t="301578" x="3803650" y="5456238"/>
          <p14:tracePt t="301585" x="3803650" y="5465763"/>
          <p14:tracePt t="301599" x="3795713" y="5473700"/>
          <p14:tracePt t="301612" x="3786188" y="5473700"/>
          <p14:tracePt t="301647" x="3776663" y="5473700"/>
          <p14:tracePt t="301674" x="3768725" y="5483225"/>
          <p14:tracePt t="301709" x="3759200" y="5491163"/>
          <p14:tracePt t="301750" x="3759200" y="5500688"/>
          <p14:tracePt t="301764" x="3759200" y="5510213"/>
          <p14:tracePt t="301785" x="3759200" y="5518150"/>
          <p14:tracePt t="301792" x="3768725" y="5518150"/>
          <p14:tracePt t="301804" x="3768725" y="5527675"/>
          <p14:tracePt t="301817" x="3776663" y="5537200"/>
          <p14:tracePt t="301831" x="3776663" y="5554663"/>
          <p14:tracePt t="301847" x="3776663" y="5562600"/>
          <p14:tracePt t="301864" x="3786188" y="5581650"/>
          <p14:tracePt t="301881" x="3795713" y="5599113"/>
          <p14:tracePt t="301897" x="3795713" y="5608638"/>
          <p14:tracePt t="301914" x="3803650" y="5616575"/>
          <p14:tracePt t="301931" x="3803650" y="5626100"/>
          <p14:tracePt t="301948" x="3813175" y="5634038"/>
          <p14:tracePt t="301981" x="3813175" y="5643563"/>
          <p14:tracePt t="302003" x="3813175" y="5653088"/>
          <p14:tracePt t="302038" x="3813175" y="5661025"/>
          <p14:tracePt t="302044" x="3813175" y="5670550"/>
          <p14:tracePt t="302058" x="3813175" y="5680075"/>
          <p14:tracePt t="302072" x="3813175" y="5688013"/>
          <p14:tracePt t="302086" x="3813175" y="5697538"/>
          <p14:tracePt t="302098" x="3813175" y="5705475"/>
          <p14:tracePt t="302115" x="3813175" y="5715000"/>
          <p14:tracePt t="302140" x="3813175" y="5724525"/>
          <p14:tracePt t="302161" x="3813175" y="5732463"/>
          <p14:tracePt t="302184" x="3813175" y="5741988"/>
          <p14:tracePt t="302195" x="3813175" y="5751513"/>
          <p14:tracePt t="302236" x="3822700" y="5751513"/>
          <p14:tracePt t="302250" x="3830638" y="5751513"/>
          <p14:tracePt t="302263" x="3840163" y="5759450"/>
          <p14:tracePt t="302284" x="3848100" y="5768975"/>
          <p14:tracePt t="302311" x="3857625" y="5776913"/>
          <p14:tracePt t="302325" x="3867150" y="5776913"/>
          <p14:tracePt t="302333" x="3867150" y="5786438"/>
          <p14:tracePt t="302359" x="3875088" y="5786438"/>
          <p14:tracePt t="302380" x="3884613" y="5786438"/>
          <p14:tracePt t="302400" x="3894138" y="5786438"/>
          <p14:tracePt t="302428" x="3902075" y="5786438"/>
          <p14:tracePt t="302441" x="3911600" y="5786438"/>
          <p14:tracePt t="302468" x="3919538" y="5786438"/>
          <p14:tracePt t="302496" x="3919538" y="5776913"/>
          <p14:tracePt t="302502" x="3929063" y="5776913"/>
          <p14:tracePt t="302524" x="3929063" y="5768975"/>
          <p14:tracePt t="302544" x="3929063" y="5759450"/>
          <p14:tracePt t="302558" x="3929063" y="5751513"/>
          <p14:tracePt t="302565" x="3929063" y="5741988"/>
          <p14:tracePt t="302581" x="3929063" y="5732463"/>
          <p14:tracePt t="302599" x="3929063" y="5724525"/>
          <p14:tracePt t="302615" x="3929063" y="5715000"/>
          <p14:tracePt t="302640" x="3929063" y="5705475"/>
          <p14:tracePt t="302660" x="3929063" y="5697538"/>
          <p14:tracePt t="302689" x="3929063" y="5688013"/>
          <p14:tracePt t="302723" x="3929063" y="5680075"/>
          <p14:tracePt t="302776" x="3929063" y="5670550"/>
          <p14:tracePt t="303229" x="3929063" y="5661025"/>
          <p14:tracePt t="303270" x="3929063" y="5653088"/>
          <p14:tracePt t="303304" x="3929063" y="5643563"/>
          <p14:tracePt t="303331" x="3929063" y="5634038"/>
          <p14:tracePt t="303352" x="3929063" y="5626100"/>
          <p14:tracePt t="303367" x="3929063" y="5616575"/>
          <p14:tracePt t="303379" x="3929063" y="5599113"/>
          <p14:tracePt t="303393" x="3929063" y="5589588"/>
          <p14:tracePt t="303407" x="3929063" y="5581650"/>
          <p14:tracePt t="303420" x="3929063" y="5572125"/>
          <p14:tracePt t="303444" x="3929063" y="5562600"/>
          <p14:tracePt t="303456" x="3929063" y="5554663"/>
          <p14:tracePt t="303715" x="3919538" y="5554663"/>
          <p14:tracePt t="303742" x="3911600" y="5554663"/>
          <p14:tracePt t="303750" x="3911600" y="5562600"/>
          <p14:tracePt t="303763" x="3902075" y="5562600"/>
          <p14:tracePt t="303925" x="3902075" y="5572125"/>
          <p14:tracePt t="304014" x="3894138" y="5572125"/>
          <p14:tracePt t="304180" x="3884613" y="5572125"/>
          <p14:tracePt t="304201" x="3884613" y="5581650"/>
          <p14:tracePt t="304208" x="3875088" y="5581650"/>
          <p14:tracePt t="304221" x="3867150" y="5581650"/>
          <p14:tracePt t="304231" x="3857625" y="5581650"/>
          <p14:tracePt t="304248" x="3830638" y="5599113"/>
          <p14:tracePt t="304265" x="3813175" y="5599113"/>
          <p14:tracePt t="304282" x="3776663" y="5608638"/>
          <p14:tracePt t="304298" x="3751263" y="5616575"/>
          <p14:tracePt t="304316" x="3714750" y="5634038"/>
          <p14:tracePt t="304332" x="3705225" y="5634038"/>
          <p14:tracePt t="304348" x="3687763" y="5643563"/>
          <p14:tracePt t="304365" x="3679825" y="5653088"/>
          <p14:tracePt t="304381" x="3670300" y="5661025"/>
          <p14:tracePt t="304415" x="3670300" y="5670550"/>
          <p14:tracePt t="304461" x="3679825" y="5670550"/>
          <p14:tracePt t="304468" x="3687763" y="5670550"/>
          <p14:tracePt t="304488" x="3687763" y="5680075"/>
          <p14:tracePt t="304522" x="3687763" y="5688013"/>
          <p14:tracePt t="304536" x="3679825" y="5697538"/>
          <p14:tracePt t="304563" x="3679825" y="5705475"/>
          <p14:tracePt t="304571" x="3670300" y="5705475"/>
          <p14:tracePt t="304584" x="3660775" y="5705475"/>
          <p14:tracePt t="304598" x="3660775" y="5715000"/>
          <p14:tracePt t="304615" x="3643313" y="5715000"/>
          <p14:tracePt t="304631" x="3633788" y="5732463"/>
          <p14:tracePt t="304665" x="3625850" y="5732463"/>
          <p14:tracePt t="304681" x="3616325" y="5741988"/>
          <p14:tracePt t="304706" x="3608388" y="5741988"/>
          <p14:tracePt t="304842" x="3598863" y="5741988"/>
          <p14:tracePt t="304876" x="3589338" y="5741988"/>
          <p14:tracePt t="304891" x="3581400" y="5741988"/>
          <p14:tracePt t="304898" x="3571875" y="5741988"/>
          <p14:tracePt t="304904" x="3562350" y="5741988"/>
          <p14:tracePt t="304914" x="3544888" y="5751513"/>
          <p14:tracePt t="304931" x="3500438" y="5759450"/>
          <p14:tracePt t="304948" x="3482975" y="5759450"/>
          <p14:tracePt t="304964" x="3465513" y="5759450"/>
          <p14:tracePt t="304981" x="3438525" y="5759450"/>
          <p14:tracePt t="304998" x="3429000" y="5759450"/>
          <p14:tracePt t="305015" x="3411538" y="5759450"/>
          <p14:tracePt t="305119" x="3419475" y="5759450"/>
          <p14:tracePt t="305131" x="3429000" y="5759450"/>
          <p14:tracePt t="305145" x="3438525" y="5759450"/>
          <p14:tracePt t="305152" x="3446463" y="5759450"/>
          <p14:tracePt t="305166" x="3455988" y="5759450"/>
          <p14:tracePt t="305181" x="3465513" y="5751513"/>
          <p14:tracePt t="305199" x="3482975" y="5751513"/>
          <p14:tracePt t="305215" x="3490913" y="5751513"/>
          <p14:tracePt t="305231" x="3500438" y="5751513"/>
          <p14:tracePt t="305248" x="3517900" y="5751513"/>
          <p14:tracePt t="305265" x="3527425" y="5741988"/>
          <p14:tracePt t="305281" x="3536950" y="5741988"/>
          <p14:tracePt t="305298" x="3554413" y="5741988"/>
          <p14:tracePt t="305315" x="3562350" y="5732463"/>
          <p14:tracePt t="305349" x="3571875" y="5732463"/>
          <p14:tracePt t="305378" x="3581400" y="5732463"/>
          <p14:tracePt t="305391" x="3589338" y="5732463"/>
          <p14:tracePt t="305426" x="3598863" y="5732463"/>
          <p14:tracePt t="305456" x="3608388" y="5732463"/>
          <p14:tracePt t="305486" x="3616325" y="5732463"/>
          <p14:tracePt t="305500" x="3625850" y="5732463"/>
          <p14:tracePt t="305507" x="3625850" y="5741988"/>
          <p14:tracePt t="305534" x="3633788" y="5741988"/>
          <p14:tracePt t="305549" x="3643313" y="5751513"/>
          <p14:tracePt t="305562" x="3652838" y="5751513"/>
          <p14:tracePt t="305568" x="3660775" y="5751513"/>
          <p14:tracePt t="305582" x="3670300" y="5751513"/>
          <p14:tracePt t="305603" x="3679825" y="5751513"/>
          <p14:tracePt t="305617" x="3687763" y="5759450"/>
          <p14:tracePt t="305631" x="3697288" y="5759450"/>
          <p14:tracePt t="305648" x="3705225" y="5759450"/>
          <p14:tracePt t="305664" x="3724275" y="5768975"/>
          <p14:tracePt t="305682" x="3741738" y="5768975"/>
          <p14:tracePt t="305699" x="3776663" y="5776913"/>
          <p14:tracePt t="305714" x="3786188" y="5776913"/>
          <p14:tracePt t="305731" x="3795713" y="5776913"/>
          <p14:tracePt t="305748" x="3803650" y="5776913"/>
          <p14:tracePt t="305764" x="3822700" y="5776913"/>
          <p14:tracePt t="305781" x="3857625" y="5776913"/>
          <p14:tracePt t="305798" x="3867150" y="5776913"/>
          <p14:tracePt t="305814" x="3884613" y="5786438"/>
          <p14:tracePt t="305831" x="3902075" y="5786438"/>
          <p14:tracePt t="305864" x="3911600" y="5786438"/>
          <p14:tracePt t="305881" x="3919538" y="5786438"/>
          <p14:tracePt t="306049" x="3929063" y="5776913"/>
          <p14:tracePt t="306056" x="3938588" y="5776913"/>
          <p14:tracePt t="306069" x="3956050" y="5768975"/>
          <p14:tracePt t="306082" x="4000500" y="5759450"/>
          <p14:tracePt t="306098" x="4037013" y="5751513"/>
          <p14:tracePt t="306115" x="4081463" y="5732463"/>
          <p14:tracePt t="306132" x="4143375" y="5715000"/>
          <p14:tracePt t="306148" x="4187825" y="5705475"/>
          <p14:tracePt t="306165" x="4241800" y="5688013"/>
          <p14:tracePt t="306182" x="4268788" y="5680075"/>
          <p14:tracePt t="306198" x="4303713" y="5661025"/>
          <p14:tracePt t="306215" x="4322763" y="5653088"/>
          <p14:tracePt t="306233" x="4357688" y="5634038"/>
          <p14:tracePt t="306248" x="4367213" y="5626100"/>
          <p14:tracePt t="306265" x="4384675" y="5616575"/>
          <p14:tracePt t="306281" x="4411663" y="5616575"/>
          <p14:tracePt t="306298" x="4419600" y="5608638"/>
          <p14:tracePt t="306315" x="4438650" y="5608638"/>
          <p14:tracePt t="306331" x="4446588" y="5608638"/>
          <p14:tracePt t="306349" x="4456113" y="5608638"/>
          <p14:tracePt t="306365" x="4473575" y="5608638"/>
          <p14:tracePt t="306382" x="4483100" y="5608638"/>
          <p14:tracePt t="306398" x="4500563" y="5608638"/>
          <p14:tracePt t="306415" x="4510088" y="5608638"/>
          <p14:tracePt t="306431" x="4518025" y="5608638"/>
          <p14:tracePt t="306465" x="4537075" y="5608638"/>
          <p14:tracePt t="306481" x="4554538" y="5608638"/>
          <p14:tracePt t="306499" x="4562475" y="5608638"/>
          <p14:tracePt t="306515" x="4581525" y="5608638"/>
          <p14:tracePt t="306548" x="4589463" y="5608638"/>
          <p14:tracePt t="306565" x="4608513" y="5608638"/>
          <p14:tracePt t="306582" x="4625975" y="5608638"/>
          <p14:tracePt t="306598" x="4633913" y="5608638"/>
          <p14:tracePt t="306616" x="4652963" y="5616575"/>
          <p14:tracePt t="306652" x="4660900" y="5616575"/>
          <p14:tracePt t="306665" x="4670425" y="5616575"/>
          <p14:tracePt t="306713" x="4670425" y="5626100"/>
          <p14:tracePt t="307082" x="4660900" y="5626100"/>
          <p14:tracePt t="307220" x="4652963" y="5626100"/>
          <p14:tracePt t="307227" x="4652963" y="5634038"/>
          <p14:tracePt t="307274" x="4652963" y="5643563"/>
          <p14:tracePt t="307979" x="4643438" y="5643563"/>
          <p14:tracePt t="308034" x="4643438" y="5634038"/>
          <p14:tracePt t="308041" x="4633913" y="5634038"/>
          <p14:tracePt t="308067" x="4633913" y="5626100"/>
          <p14:tracePt t="308095" x="4633913" y="5616575"/>
          <p14:tracePt t="308128" x="4633913" y="5608638"/>
          <p14:tracePt t="308162" x="4633913" y="5599113"/>
          <p14:tracePt t="308176" x="4633913" y="5589588"/>
          <p14:tracePt t="308203" x="4633913" y="5581650"/>
          <p14:tracePt t="308238" x="4633913" y="5572125"/>
          <p14:tracePt t="308251" x="4643438" y="5572125"/>
          <p14:tracePt t="308272" x="4643438" y="5562600"/>
          <p14:tracePt t="308287" x="4643438" y="5554663"/>
          <p14:tracePt t="308301" x="4643438" y="5545138"/>
          <p14:tracePt t="308315" x="4643438" y="5537200"/>
          <p14:tracePt t="308322" x="4652963" y="5527675"/>
          <p14:tracePt t="308332" x="4652963" y="5518150"/>
          <p14:tracePt t="308348" x="4652963" y="5510213"/>
          <p14:tracePt t="308365" x="4652963" y="5491163"/>
          <p14:tracePt t="308382" x="4652963" y="5483225"/>
          <p14:tracePt t="308398" x="4652963" y="5473700"/>
          <p14:tracePt t="308416" x="4652963" y="5465763"/>
          <p14:tracePt t="308432" x="4652963" y="5446713"/>
          <p14:tracePt t="308448" x="4652963" y="5438775"/>
          <p14:tracePt t="308465" x="4652963" y="5429250"/>
          <p14:tracePt t="308481" x="4652963" y="5419725"/>
          <p14:tracePt t="308498" x="4652963" y="5411788"/>
          <p14:tracePt t="308515" x="4652963" y="5402263"/>
          <p14:tracePt t="308533" x="4652963" y="5375275"/>
          <p14:tracePt t="308548" x="4652963" y="5367338"/>
          <p14:tracePt t="308565" x="4652963" y="5348288"/>
          <p14:tracePt t="308581" x="4652963" y="5322888"/>
          <p14:tracePt t="308598" x="4652963" y="5303838"/>
          <p14:tracePt t="308614" x="4652963" y="5286375"/>
          <p14:tracePt t="308631" x="4652963" y="5268913"/>
          <p14:tracePt t="308648" x="4652963" y="5241925"/>
          <p14:tracePt t="308664" x="4652963" y="5232400"/>
          <p14:tracePt t="308681" x="4652963" y="5214938"/>
          <p14:tracePt t="308698" x="4652963" y="5197475"/>
          <p14:tracePt t="308714" x="4652963" y="5187950"/>
          <p14:tracePt t="308731" x="4652963" y="5170488"/>
          <p14:tracePt t="308764" x="4652963" y="5160963"/>
          <p14:tracePt t="308781" x="4652963" y="5143500"/>
          <p14:tracePt t="308814" x="4652963" y="5133975"/>
          <p14:tracePt t="308831" x="4643438" y="5133975"/>
          <p14:tracePt t="308867" x="4633913" y="5133975"/>
          <p14:tracePt t="308882" x="4625975" y="5133975"/>
          <p14:tracePt t="308902" x="4616450" y="5133975"/>
          <p14:tracePt t="311217" x="4633913" y="5153025"/>
          <p14:tracePt t="311225" x="4652963" y="5170488"/>
          <p14:tracePt t="311233" x="4687888" y="5205413"/>
          <p14:tracePt t="311248" x="4724400" y="5241925"/>
          <p14:tracePt t="311265" x="4759325" y="5286375"/>
          <p14:tracePt t="311282" x="4786313" y="5303838"/>
          <p14:tracePt t="311298" x="4803775" y="5330825"/>
          <p14:tracePt t="311315" x="4830763" y="5367338"/>
          <p14:tracePt t="311332" x="4867275" y="5384800"/>
          <p14:tracePt t="311348" x="4884738" y="5402263"/>
          <p14:tracePt t="311365" x="4919663" y="5411788"/>
          <p14:tracePt t="311381" x="4938713" y="5429250"/>
          <p14:tracePt t="311398" x="4956175" y="5438775"/>
          <p14:tracePt t="311415" x="4973638" y="5438775"/>
          <p14:tracePt t="311432" x="4983163" y="5446713"/>
          <p14:tracePt t="311451" x="5000625" y="5446713"/>
          <p14:tracePt t="311466" x="5018088" y="5456238"/>
          <p14:tracePt t="311483" x="5045075" y="5465763"/>
          <p14:tracePt t="311498" x="5054600" y="5465763"/>
          <p14:tracePt t="311515" x="5072063" y="5473700"/>
          <p14:tracePt t="311531" x="5081588" y="5473700"/>
          <p14:tracePt t="311548" x="5089525" y="5473700"/>
          <p14:tracePt t="311582" x="5108575" y="5473700"/>
          <p14:tracePt t="311599" x="5116513" y="5483225"/>
          <p14:tracePt t="311615" x="5126038" y="5483225"/>
          <p14:tracePt t="311648" x="5133975" y="5483225"/>
          <p14:tracePt t="311665" x="5143500" y="5483225"/>
          <p14:tracePt t="311684" x="5143500" y="5491163"/>
          <p14:tracePt t="311698" x="5153025" y="5491163"/>
          <p14:tracePt t="311717" x="5153025" y="5500688"/>
          <p14:tracePt t="311731" x="5160963" y="5500688"/>
          <p14:tracePt t="311799" x="5170488" y="5500688"/>
          <p14:tracePt t="311927" x="5170488" y="5510213"/>
          <p14:tracePt t="316607" x="5884863" y="4687888"/>
          <p14:tracePt t="316612" x="8081963" y="2133600"/>
          <p14:tracePt t="316618" x="8116888" y="2089150"/>
          <p14:tracePt t="316631" x="8180388" y="2017713"/>
          <p14:tracePt t="316648" x="8205788" y="1982788"/>
          <p14:tracePt t="316664" x="8232775" y="1901825"/>
          <p14:tracePt t="316681" x="8251825" y="1839913"/>
          <p14:tracePt t="316697" x="8259763" y="1795463"/>
          <p14:tracePt t="316714" x="8277225" y="1724025"/>
          <p14:tracePt t="316731" x="8277225" y="1687513"/>
          <p14:tracePt t="316748" x="8296275" y="1670050"/>
          <p14:tracePt t="316764" x="8296275" y="1643063"/>
          <p14:tracePt t="316781" x="8313738" y="1598613"/>
          <p14:tracePt t="316797" x="8340725" y="1554163"/>
          <p14:tracePt t="316814" x="8385175" y="1482725"/>
          <p14:tracePt t="316831" x="8412163" y="1438275"/>
          <p14:tracePt t="316848" x="8456613" y="1374775"/>
          <p14:tracePt t="316864" x="8537575" y="1276350"/>
          <p14:tracePt t="316881" x="8582025" y="1241425"/>
          <p14:tracePt t="316898" x="8609013" y="1204913"/>
          <p14:tracePt t="316914" x="8616950" y="1196975"/>
          <p14:tracePt t="316931" x="8626475" y="1196975"/>
          <p14:tracePt t="316948" x="8616950" y="1196975"/>
          <p14:tracePt t="316965" x="8599488" y="1196975"/>
          <p14:tracePt t="316981" x="8572500" y="1196975"/>
          <p14:tracePt t="316998" x="8545513" y="1204913"/>
          <p14:tracePt t="317015" x="8466138" y="1231900"/>
          <p14:tracePt t="317032" x="8412163" y="1241425"/>
          <p14:tracePt t="317048" x="8269288" y="1285875"/>
          <p14:tracePt t="317065" x="8180388" y="1312863"/>
          <p14:tracePt t="317082" x="8062913" y="1347788"/>
          <p14:tracePt t="317098" x="7983538" y="1384300"/>
          <p14:tracePt t="317116" x="7920038" y="1401763"/>
          <p14:tracePt t="317131" x="7875588" y="1428750"/>
          <p14:tracePt t="317148" x="7858125" y="1438275"/>
          <p14:tracePt t="317165" x="7840663" y="1455738"/>
          <p14:tracePt t="317182" x="7823200" y="1465263"/>
          <p14:tracePt t="317198" x="7804150" y="1473200"/>
          <p14:tracePt t="317215" x="7786688" y="1490663"/>
          <p14:tracePt t="317233" x="7742238" y="1517650"/>
          <p14:tracePt t="317248" x="7697788" y="1536700"/>
          <p14:tracePt t="317265" x="7653338" y="1554163"/>
          <p14:tracePt t="317281" x="7589838" y="1581150"/>
          <p14:tracePt t="317298" x="7572375" y="1589088"/>
          <p14:tracePt t="317315" x="7537450" y="1608138"/>
          <p14:tracePt t="317331" x="7510463" y="1625600"/>
          <p14:tracePt t="317349" x="7491413" y="1625600"/>
          <p14:tracePt t="317365" x="7473950" y="1633538"/>
          <p14:tracePt t="317398" x="7466013" y="1633538"/>
          <p14:tracePt t="317418" x="7456488" y="1633538"/>
          <p14:tracePt t="317480" x="7456488" y="1625600"/>
          <p14:tracePt t="317494" x="7456488" y="1616075"/>
          <p14:tracePt t="317501" x="7456488" y="1608138"/>
          <p14:tracePt t="317515" x="7446963" y="1598613"/>
          <p14:tracePt t="317535" x="7439025" y="1589088"/>
          <p14:tracePt t="317549" x="7439025" y="1581150"/>
          <p14:tracePt t="317565" x="7439025" y="1571625"/>
          <p14:tracePt t="317583" x="7439025" y="1562100"/>
          <p14:tracePt t="317598" x="7429500" y="1554163"/>
          <p14:tracePt t="317616" x="7419975" y="1536700"/>
          <p14:tracePt t="317632" x="7419975" y="1527175"/>
          <p14:tracePt t="317665" x="7419975" y="1517650"/>
          <p14:tracePt t="317685" x="7419975" y="1509713"/>
          <p14:tracePt t="318096" x="7429500" y="1509713"/>
          <p14:tracePt t="318131" x="7439025" y="1509713"/>
          <p14:tracePt t="318151" x="7446963" y="1509713"/>
          <p14:tracePt t="318178" x="7456488" y="1509713"/>
          <p14:tracePt t="318206" x="7456488" y="1517650"/>
          <p14:tracePt t="318213" x="7466013" y="1517650"/>
          <p14:tracePt t="318233" x="7473950" y="1517650"/>
          <p14:tracePt t="318247" x="7483475" y="1517650"/>
          <p14:tracePt t="318274" x="7491413" y="1517650"/>
          <p14:tracePt t="318302" x="7500938" y="1517650"/>
          <p14:tracePt t="318336" x="7510463" y="1517650"/>
          <p14:tracePt t="318350" x="7518400" y="1517650"/>
          <p14:tracePt t="318363" x="7527925" y="1517650"/>
          <p14:tracePt t="318377" x="7537450" y="1517650"/>
          <p14:tracePt t="318390" x="7545388" y="1517650"/>
          <p14:tracePt t="318411" x="7554913" y="1517650"/>
          <p14:tracePt t="318419" x="7562850" y="1517650"/>
          <p14:tracePt t="318432" x="7572375" y="1517650"/>
          <p14:tracePt t="318448" x="7581900" y="1517650"/>
          <p14:tracePt t="318467" x="7589838" y="1517650"/>
          <p14:tracePt t="318482" x="7599363" y="1517650"/>
          <p14:tracePt t="318499" x="7616825" y="1517650"/>
          <p14:tracePt t="318531" x="7634288" y="1517650"/>
          <p14:tracePt t="318565" x="7643813" y="1517650"/>
          <p14:tracePt t="318589" x="7653338" y="1517650"/>
          <p14:tracePt t="318686" x="7661275" y="1517650"/>
          <p14:tracePt t="318759" x="7670800" y="1517650"/>
          <p14:tracePt t="318847" x="7680325" y="1517650"/>
          <p14:tracePt t="318881" x="7688263" y="1517650"/>
          <p14:tracePt t="318909" x="7697788" y="1517650"/>
          <p14:tracePt t="318930" x="7705725" y="1517650"/>
          <p14:tracePt t="318959" x="7715250" y="1517650"/>
          <p14:tracePt t="318993" x="7724775" y="1517650"/>
          <p14:tracePt t="319020" x="7732713" y="1517650"/>
          <p14:tracePt t="319041" x="7742238" y="1517650"/>
          <p14:tracePt t="319082" x="7751763" y="1517650"/>
          <p14:tracePt t="319116" x="7759700" y="1517650"/>
          <p14:tracePt t="319151" x="7769225" y="1517650"/>
          <p14:tracePt t="319164" x="7777163" y="1517650"/>
          <p14:tracePt t="319191" x="7786688" y="1517650"/>
          <p14:tracePt t="319205" x="7796213" y="1517650"/>
          <p14:tracePt t="319219" x="7804150" y="1517650"/>
          <p14:tracePt t="319233" x="7813675" y="1517650"/>
          <p14:tracePt t="319247" x="7823200" y="1517650"/>
          <p14:tracePt t="319260" x="7831138" y="1517650"/>
          <p14:tracePt t="319273" x="7840663" y="1517650"/>
          <p14:tracePt t="319294" x="7848600" y="1517650"/>
          <p14:tracePt t="319301" x="7858125" y="1517650"/>
          <p14:tracePt t="319335" x="7867650" y="1517650"/>
          <p14:tracePt t="319362" x="7875588" y="1517650"/>
          <p14:tracePt t="319431" x="7885113" y="1517650"/>
          <p14:tracePt t="319467" x="7894638" y="1517650"/>
          <p14:tracePt t="319533" x="7902575" y="1517650"/>
          <p14:tracePt t="319609" x="7912100" y="1517650"/>
          <p14:tracePt t="319820" x="7912100" y="1527175"/>
          <p14:tracePt t="319833" x="7920038" y="1527175"/>
          <p14:tracePt t="319840" x="7929563" y="1544638"/>
          <p14:tracePt t="321313" x="7966075" y="1544638"/>
          <p14:tracePt t="321320" x="7991475" y="1544638"/>
          <p14:tracePt t="321333" x="8027988" y="1544638"/>
          <p14:tracePt t="321348" x="8054975" y="1544638"/>
          <p14:tracePt t="321365" x="8062913" y="1544638"/>
          <p14:tracePt t="321381" x="8099425" y="1544638"/>
          <p14:tracePt t="321398" x="8116888" y="1544638"/>
          <p14:tracePt t="321415" x="8143875" y="1544638"/>
          <p14:tracePt t="321431" x="8170863" y="1544638"/>
          <p14:tracePt t="321451" x="8188325" y="1544638"/>
          <p14:tracePt t="321465" x="8205788" y="1544638"/>
          <p14:tracePt t="321481" x="8215313" y="1544638"/>
          <p14:tracePt t="321498" x="8242300" y="1544638"/>
          <p14:tracePt t="321514" x="8259763" y="1544638"/>
          <p14:tracePt t="321531" x="8286750" y="1544638"/>
          <p14:tracePt t="321548" x="8304213" y="1544638"/>
          <p14:tracePt t="321565" x="8323263" y="1544638"/>
          <p14:tracePt t="321581" x="8331200" y="1544638"/>
          <p14:tracePt t="321598" x="8340725" y="1544638"/>
          <p14:tracePt t="321614" x="8348663" y="1544638"/>
          <p14:tracePt t="321648" x="8358188" y="1544638"/>
          <p14:tracePt t="321669" x="8367713" y="1544638"/>
          <p14:tracePt t="321685" x="8375650" y="1544638"/>
          <p14:tracePt t="321710" x="8385175" y="1536700"/>
          <p14:tracePt t="321731" x="8402638" y="1536700"/>
          <p14:tracePt t="321744" x="8412163" y="1527175"/>
          <p14:tracePt t="321752" x="8420100" y="1527175"/>
          <p14:tracePt t="321765" x="8429625" y="1527175"/>
          <p14:tracePt t="321781" x="8439150" y="1527175"/>
          <p14:tracePt t="321798" x="8447088" y="1527175"/>
          <p14:tracePt t="321814" x="8456613" y="1527175"/>
          <p14:tracePt t="321831" x="8474075" y="1517650"/>
          <p14:tracePt t="321848" x="8483600" y="1517650"/>
          <p14:tracePt t="321864" x="8491538" y="1517650"/>
          <p14:tracePt t="321881" x="8510588" y="1517650"/>
          <p14:tracePt t="321914" x="8518525" y="1517650"/>
          <p14:tracePt t="322216" x="8518525" y="1527175"/>
          <p14:tracePt t="322223" x="8510588" y="1536700"/>
          <p14:tracePt t="322231" x="8501063" y="1536700"/>
          <p14:tracePt t="322248" x="8491538" y="1544638"/>
          <p14:tracePt t="322265" x="8466138" y="1544638"/>
          <p14:tracePt t="322281" x="8447088" y="1554163"/>
          <p14:tracePt t="322286" x="8429625" y="1562100"/>
          <p14:tracePt t="322298" x="8402638" y="1571625"/>
          <p14:tracePt t="322315" x="8358188" y="1589088"/>
          <p14:tracePt t="322332" x="8277225" y="1616075"/>
          <p14:tracePt t="322348" x="8215313" y="1643063"/>
          <p14:tracePt t="322366" x="8143875" y="1670050"/>
          <p14:tracePt t="322381" x="8108950" y="1687513"/>
          <p14:tracePt t="322398" x="8062913" y="1714500"/>
          <p14:tracePt t="322415" x="8027988" y="1724025"/>
          <p14:tracePt t="322431" x="7991475" y="1731963"/>
          <p14:tracePt t="322448" x="7947025" y="1751013"/>
          <p14:tracePt t="322465" x="7920038" y="1758950"/>
          <p14:tracePt t="322483" x="7875588" y="1776413"/>
          <p14:tracePt t="322498" x="7858125" y="1795463"/>
          <p14:tracePt t="322515" x="7831138" y="1795463"/>
          <p14:tracePt t="322531" x="7804150" y="1803400"/>
          <p14:tracePt t="322548" x="7786688" y="1812925"/>
          <p14:tracePt t="322565" x="7769225" y="1812925"/>
          <p14:tracePt t="322581" x="7759700" y="1822450"/>
          <p14:tracePt t="322599" x="7742238" y="1830388"/>
          <p14:tracePt t="322615" x="7732713" y="1830388"/>
          <p14:tracePt t="322648" x="7724775" y="1839913"/>
          <p14:tracePt t="322665" x="7724775" y="1847850"/>
          <p14:tracePt t="322879" x="7724775" y="1839913"/>
          <p14:tracePt t="322920" x="7724775" y="1830388"/>
          <p14:tracePt t="322948" x="7724775" y="1822450"/>
          <p14:tracePt t="322968" x="7732713" y="1812925"/>
          <p14:tracePt t="322989" x="7732713" y="1803400"/>
          <p14:tracePt t="323016" x="7732713" y="1795463"/>
          <p14:tracePt t="323045" x="7742238" y="1795463"/>
          <p14:tracePt t="323052" x="7742238" y="1785938"/>
          <p14:tracePt t="323072" x="7751763" y="1785938"/>
          <p14:tracePt t="323081" x="7751763" y="1776413"/>
          <p14:tracePt t="323100" x="7751763" y="1768475"/>
          <p14:tracePt t="323115" x="7759700" y="1768475"/>
          <p14:tracePt t="323134" x="7759700" y="1758950"/>
          <p14:tracePt t="323161" x="7759700" y="1751013"/>
          <p14:tracePt t="323169" x="7769225" y="1751013"/>
          <p14:tracePt t="323414" x="7777163" y="1751013"/>
          <p14:tracePt t="323421" x="7786688" y="1751013"/>
          <p14:tracePt t="323442" x="7796213" y="1758950"/>
          <p14:tracePt t="323458" x="7804150" y="1758950"/>
          <p14:tracePt t="323476" x="7804150" y="1768475"/>
          <p14:tracePt t="323483" x="7813675" y="1768475"/>
          <p14:tracePt t="323502" x="7813675" y="1776413"/>
          <p14:tracePt t="323514" x="7823200" y="1776413"/>
          <p14:tracePt t="323537" x="7831138" y="1776413"/>
          <p14:tracePt t="323564" x="7831138" y="1785938"/>
          <p14:tracePt t="323571" x="7840663" y="1785938"/>
          <p14:tracePt t="323605" x="7848600" y="1785938"/>
          <p14:tracePt t="323620" x="7858125" y="1785938"/>
          <p14:tracePt t="323709" x="7867650" y="1785938"/>
          <p14:tracePt t="323770" x="7875588" y="1795463"/>
          <p14:tracePt t="323850" x="7885113" y="1795463"/>
          <p14:tracePt t="323852" x="7894638" y="1795463"/>
          <p14:tracePt t="323878" x="7902575" y="1795463"/>
          <p14:tracePt t="323899" x="7912100" y="1795463"/>
          <p14:tracePt t="323933" x="7920038" y="1795463"/>
          <p14:tracePt t="323947" x="7929563" y="1795463"/>
          <p14:tracePt t="323981" x="7939088" y="1795463"/>
          <p14:tracePt t="324010" x="7947025" y="1795463"/>
          <p14:tracePt t="324044" x="7956550" y="1795463"/>
          <p14:tracePt t="324058" x="7966075" y="1795463"/>
          <p14:tracePt t="324065" x="7974013" y="1795463"/>
          <p14:tracePt t="324085" x="7983538" y="1795463"/>
          <p14:tracePt t="324098" x="8001000" y="1795463"/>
          <p14:tracePt t="324115" x="8010525" y="1795463"/>
          <p14:tracePt t="324133" x="8027988" y="1803400"/>
          <p14:tracePt t="324148" x="8037513" y="1812925"/>
          <p14:tracePt t="324165" x="8045450" y="1812925"/>
          <p14:tracePt t="324182" x="8062913" y="1812925"/>
          <p14:tracePt t="324198" x="8072438" y="1822450"/>
          <p14:tracePt t="324215" x="8081963" y="1822450"/>
          <p14:tracePt t="324231" x="8089900" y="1822450"/>
          <p14:tracePt t="324248" x="8108950" y="1822450"/>
          <p14:tracePt t="324265" x="8116888" y="1822450"/>
          <p14:tracePt t="324281" x="8126413" y="1822450"/>
          <p14:tracePt t="324298" x="8143875" y="1822450"/>
          <p14:tracePt t="324331" x="8153400" y="1822450"/>
          <p14:tracePt t="324348" x="8161338" y="1822450"/>
          <p14:tracePt t="324373" x="8170863" y="1822450"/>
          <p14:tracePt t="324393" x="8180388" y="1822450"/>
          <p14:tracePt t="324421" x="8188325" y="1822450"/>
          <p14:tracePt t="324455" x="8197850" y="1822450"/>
          <p14:tracePt t="324483" x="8197850" y="1830388"/>
          <p14:tracePt t="324490" x="8205788" y="1830388"/>
          <p14:tracePt t="324503" x="8215313" y="1830388"/>
          <p14:tracePt t="324530" x="8224838" y="1839913"/>
          <p14:tracePt t="324578" x="8232775" y="1839913"/>
          <p14:tracePt t="324627" x="8232775" y="1847850"/>
          <p14:tracePt t="324708" x="8242300" y="1847850"/>
          <p14:tracePt t="324843" x="8251825" y="1847850"/>
          <p14:tracePt t="325022" x="8259763" y="1847850"/>
          <p14:tracePt t="325049" x="8269288" y="1847850"/>
          <p14:tracePt t="325118" x="8277225" y="1847850"/>
          <p14:tracePt t="325337" x="8269288" y="1847850"/>
          <p14:tracePt t="325350" x="8251825" y="1847850"/>
          <p14:tracePt t="325364" x="8242300" y="1857375"/>
          <p14:tracePt t="325371" x="8232775" y="1857375"/>
          <p14:tracePt t="325385" x="8224838" y="1857375"/>
          <p14:tracePt t="325398" x="8215313" y="1866900"/>
          <p14:tracePt t="325414" x="8188325" y="1874838"/>
          <p14:tracePt t="325432" x="8143875" y="1884363"/>
          <p14:tracePt t="325448" x="8045450" y="1884363"/>
          <p14:tracePt t="325464" x="7929563" y="1884363"/>
          <p14:tracePt t="325481" x="7769225" y="1884363"/>
          <p14:tracePt t="325498" x="7705725" y="1884363"/>
          <p14:tracePt t="325515" x="7661275" y="1884363"/>
          <p14:tracePt t="325531" x="7626350" y="1884363"/>
          <p14:tracePt t="325549" x="7608888" y="1884363"/>
          <p14:tracePt t="325565" x="7589838" y="1884363"/>
          <p14:tracePt t="325583" x="7572375" y="1884363"/>
          <p14:tracePt t="325615" x="7562850" y="1884363"/>
          <p14:tracePt t="325631" x="7545388" y="1884363"/>
          <p14:tracePt t="325648" x="7527925" y="1884363"/>
          <p14:tracePt t="325665" x="7500938" y="1884363"/>
          <p14:tracePt t="325682" x="7473950" y="1884363"/>
          <p14:tracePt t="325698" x="7446963" y="1884363"/>
          <p14:tracePt t="325715" x="7394575" y="1893888"/>
          <p14:tracePt t="325732" x="7367588" y="1911350"/>
          <p14:tracePt t="325748" x="7313613" y="1919288"/>
          <p14:tracePt t="325765" x="7197725" y="1965325"/>
          <p14:tracePt t="325782" x="7089775" y="2000250"/>
          <p14:tracePt t="325798" x="7037388" y="2009775"/>
          <p14:tracePt t="325815" x="6956425" y="2044700"/>
          <p14:tracePt t="325831" x="6938963" y="2044700"/>
          <p14:tracePt t="325848" x="6919913" y="2054225"/>
          <p14:tracePt t="325864" x="6911975" y="2054225"/>
          <p14:tracePt t="325881" x="6902450" y="2054225"/>
          <p14:tracePt t="325925" x="6902450" y="2044700"/>
          <p14:tracePt t="325952" x="6902450" y="2036763"/>
          <p14:tracePt t="325987" x="6902450" y="2027238"/>
          <p14:tracePt t="326000" x="6902450" y="2017713"/>
          <p14:tracePt t="326070" x="6902450" y="2009775"/>
          <p14:tracePt t="326098" x="6902450" y="2000250"/>
          <p14:tracePt t="326125" x="6902450" y="1990725"/>
          <p14:tracePt t="326132" x="6911975" y="1982788"/>
          <p14:tracePt t="326145" x="6911975" y="1973263"/>
          <p14:tracePt t="326166" x="6919913" y="1973263"/>
          <p14:tracePt t="326173" x="6919913" y="1965325"/>
          <p14:tracePt t="326187" x="6929438" y="1955800"/>
          <p14:tracePt t="326199" x="6929438" y="1946275"/>
          <p14:tracePt t="326215" x="6938963" y="1938338"/>
          <p14:tracePt t="326241" x="6938963" y="1928813"/>
          <p14:tracePt t="326248" x="6946900" y="1928813"/>
          <p14:tracePt t="326265" x="6946900" y="1919288"/>
          <p14:tracePt t="326282" x="6956425" y="1911350"/>
          <p14:tracePt t="326298" x="6965950" y="1911350"/>
          <p14:tracePt t="326315" x="6965950" y="1901825"/>
          <p14:tracePt t="326331" x="6973888" y="1893888"/>
          <p14:tracePt t="326365" x="6983413" y="1884363"/>
          <p14:tracePt t="326381" x="6983413" y="1874838"/>
          <p14:tracePt t="326415" x="6991350" y="1874838"/>
          <p14:tracePt t="326433" x="7000875" y="1866900"/>
          <p14:tracePt t="326448" x="7010400" y="1866900"/>
          <p14:tracePt t="326481" x="7018338" y="1866900"/>
          <p14:tracePt t="326501" x="7027863" y="1866900"/>
          <p14:tracePt t="326515" x="7037388" y="1866900"/>
          <p14:tracePt t="326531" x="7045325" y="1866900"/>
          <p14:tracePt t="326550" x="7054850" y="1866900"/>
          <p14:tracePt t="326569" x="7062788" y="1866900"/>
          <p14:tracePt t="326584" x="7072313" y="1866900"/>
          <p14:tracePt t="326604" x="7081838" y="1866900"/>
          <p14:tracePt t="326638" x="7089775" y="1866900"/>
          <p14:tracePt t="326666" x="7099300" y="1866900"/>
          <p14:tracePt t="326707" x="7108825" y="1874838"/>
          <p14:tracePt t="326721" x="7116763" y="1874838"/>
          <p14:tracePt t="326727" x="7116763" y="1884363"/>
          <p14:tracePt t="326876" x="7126288" y="1884363"/>
          <p14:tracePt t="326958" x="7134225" y="1884363"/>
          <p14:tracePt t="327075" x="7134225" y="1893888"/>
          <p14:tracePt t="327089" x="7143750" y="1893888"/>
          <p14:tracePt t="327136" x="7153275" y="1893888"/>
          <p14:tracePt t="327232" x="7161213" y="1893888"/>
          <p14:tracePt t="327720" x="7161213" y="1884363"/>
          <p14:tracePt t="327727" x="7170738" y="1884363"/>
          <p14:tracePt t="327795" x="7170738" y="1874838"/>
          <p14:tracePt t="327807" x="7180263" y="1874838"/>
          <p14:tracePt t="327868" x="7188200" y="1874838"/>
          <p14:tracePt t="327978" x="7197725" y="1874838"/>
          <p14:tracePt t="328117" x="7188200" y="1874838"/>
          <p14:tracePt t="328130" x="7180263" y="1874838"/>
          <p14:tracePt t="328151" x="7170738" y="1874838"/>
          <p14:tracePt t="328165" x="7170738" y="1866900"/>
          <p14:tracePt t="328172" x="7161213" y="1866900"/>
          <p14:tracePt t="328185" x="7153275" y="1866900"/>
          <p14:tracePt t="328198" x="7143750" y="1857375"/>
          <p14:tracePt t="328215" x="7134225" y="1857375"/>
          <p14:tracePt t="328232" x="7126288" y="1857375"/>
          <p14:tracePt t="328248" x="7108825" y="1857375"/>
          <p14:tracePt t="328281" x="7099300" y="1857375"/>
          <p14:tracePt t="328302" x="7089775" y="1857375"/>
          <p14:tracePt t="328329" x="7089775" y="1847850"/>
          <p14:tracePt t="328384" x="7089775" y="1839913"/>
          <p14:tracePt t="328500" x="7081838" y="1839913"/>
          <p14:tracePt t="328507" x="7081838" y="1847850"/>
          <p14:tracePt t="328521" x="7081838" y="1866900"/>
          <p14:tracePt t="329404" x="7089775" y="1866900"/>
          <p14:tracePt t="329415" x="7099300" y="1866900"/>
          <p14:tracePt t="329431" x="7126288" y="1857375"/>
          <p14:tracePt t="329448" x="7134225" y="1857375"/>
          <p14:tracePt t="329466" x="7161213" y="1847850"/>
          <p14:tracePt t="329482" x="7180263" y="1847850"/>
          <p14:tracePt t="329499" x="7197725" y="1839913"/>
          <p14:tracePt t="329515" x="7197725" y="1830388"/>
          <p14:tracePt t="329533" x="7215188" y="1830388"/>
          <p14:tracePt t="329548" x="7224713" y="1822450"/>
          <p14:tracePt t="329565" x="7232650" y="1822450"/>
          <p14:tracePt t="329582" x="7251700" y="1822450"/>
          <p14:tracePt t="329598" x="7269163" y="1822450"/>
          <p14:tracePt t="329615" x="7296150" y="1822450"/>
          <p14:tracePt t="329631" x="7323138" y="1822450"/>
          <p14:tracePt t="329649" x="7348538" y="1822450"/>
          <p14:tracePt t="329665" x="7375525" y="1822450"/>
          <p14:tracePt t="329681" x="7394575" y="1822450"/>
          <p14:tracePt t="329698" x="7419975" y="1822450"/>
          <p14:tracePt t="329715" x="7439025" y="1822450"/>
          <p14:tracePt t="329731" x="7456488" y="1812925"/>
          <p14:tracePt t="329748" x="7483475" y="1812925"/>
          <p14:tracePt t="329766" x="7518400" y="1812925"/>
          <p14:tracePt t="329782" x="7537450" y="1803400"/>
          <p14:tracePt t="329799" x="7562850" y="1803400"/>
          <p14:tracePt t="329815" x="7589838" y="1803400"/>
          <p14:tracePt t="329831" x="7599363" y="1803400"/>
          <p14:tracePt t="329848" x="7626350" y="1803400"/>
          <p14:tracePt t="329864" x="7643813" y="1803400"/>
          <p14:tracePt t="329881" x="7670800" y="1803400"/>
          <p14:tracePt t="329898" x="7680325" y="1803400"/>
          <p14:tracePt t="329914" x="7697788" y="1803400"/>
          <p14:tracePt t="329931" x="7724775" y="1803400"/>
          <p14:tracePt t="329948" x="7742238" y="1795463"/>
          <p14:tracePt t="329964" x="7769225" y="1785938"/>
          <p14:tracePt t="329981" x="7786688" y="1785938"/>
          <p14:tracePt t="329998" x="7813675" y="1776413"/>
          <p14:tracePt t="330014" x="7840663" y="1768475"/>
          <p14:tracePt t="330032" x="7894638" y="1768475"/>
          <p14:tracePt t="330048" x="7920038" y="1758950"/>
          <p14:tracePt t="330064" x="7956550" y="1751013"/>
          <p14:tracePt t="330081" x="8062913" y="1741488"/>
          <p14:tracePt t="330098" x="8188325" y="1731963"/>
          <p14:tracePt t="330114" x="8358188" y="1714500"/>
          <p14:tracePt t="330131" x="8466138" y="1714500"/>
          <p14:tracePt t="330148" x="8562975" y="1704975"/>
          <p14:tracePt t="330164" x="8670925" y="1697038"/>
          <p14:tracePt t="330181" x="8688388" y="1687513"/>
          <p14:tracePt t="330198" x="8715375" y="1679575"/>
          <p14:tracePt t="330215" x="8724900" y="1679575"/>
          <p14:tracePt t="330231" x="8732838" y="1670050"/>
          <p14:tracePt t="330248" x="8732838" y="1660525"/>
          <p14:tracePt t="330265" x="8742363" y="1643063"/>
          <p14:tracePt t="330281" x="8742363" y="1633538"/>
          <p14:tracePt t="330299" x="8742363" y="1608138"/>
          <p14:tracePt t="330315" x="8742363" y="1589088"/>
          <p14:tracePt t="330331" x="8742363" y="1571625"/>
          <p14:tracePt t="330348" x="8742363" y="1554163"/>
          <p14:tracePt t="330365" x="8732838" y="1527175"/>
          <p14:tracePt t="330382" x="8697913" y="1482725"/>
          <p14:tracePt t="330398" x="8670925" y="1438275"/>
          <p14:tracePt t="330416" x="8634413" y="1401763"/>
          <p14:tracePt t="330431" x="8616950" y="1374775"/>
          <p14:tracePt t="330448" x="8589963" y="1357313"/>
          <p14:tracePt t="330465" x="8562975" y="1339850"/>
          <p14:tracePt t="330481" x="8545513" y="1322388"/>
          <p14:tracePt t="330498" x="8518525" y="1312863"/>
          <p14:tracePt t="330515" x="8474075" y="1295400"/>
          <p14:tracePt t="330532" x="8439150" y="1276350"/>
          <p14:tracePt t="330548" x="8412163" y="1268413"/>
          <p14:tracePt t="330565" x="8358188" y="1250950"/>
          <p14:tracePt t="330581" x="8286750" y="1223963"/>
          <p14:tracePt t="330598" x="8242300" y="1204913"/>
          <p14:tracePt t="330615" x="8188325" y="1196975"/>
          <p14:tracePt t="330632" x="8161338" y="1187450"/>
          <p14:tracePt t="330649" x="8134350" y="1187450"/>
          <p14:tracePt t="330665" x="8116888" y="1179513"/>
          <p14:tracePt t="330682" x="8108950" y="1179513"/>
          <p14:tracePt t="330698" x="8081963" y="1179513"/>
          <p14:tracePt t="330715" x="8062913" y="1179513"/>
          <p14:tracePt t="330731" x="8037513" y="1179513"/>
          <p14:tracePt t="330747" x="8018463" y="1179513"/>
          <p14:tracePt t="330764" x="7991475" y="1179513"/>
          <p14:tracePt t="330781" x="7974013" y="1187450"/>
          <p14:tracePt t="330798" x="7939088" y="1187450"/>
          <p14:tracePt t="330814" x="7920038" y="1196975"/>
          <p14:tracePt t="330831" x="7902575" y="1204913"/>
          <p14:tracePt t="330847" x="7885113" y="1231900"/>
          <p14:tracePt t="330864" x="7858125" y="1250950"/>
          <p14:tracePt t="330881" x="7823200" y="1285875"/>
          <p14:tracePt t="330898" x="7804150" y="1322388"/>
          <p14:tracePt t="330915" x="7777163" y="1366838"/>
          <p14:tracePt t="330931" x="7759700" y="1393825"/>
          <p14:tracePt t="330949" x="7742238" y="1419225"/>
          <p14:tracePt t="330965" x="7715250" y="1465263"/>
          <p14:tracePt t="330981" x="7715250" y="1490663"/>
          <p14:tracePt t="330998" x="7697788" y="1517650"/>
          <p14:tracePt t="331015" x="7697788" y="1536700"/>
          <p14:tracePt t="331032" x="7680325" y="1571625"/>
          <p14:tracePt t="331048" x="7680325" y="1581150"/>
          <p14:tracePt t="331065" x="7680325" y="1598613"/>
          <p14:tracePt t="331081" x="7680325" y="1625600"/>
          <p14:tracePt t="331098" x="7680325" y="1643063"/>
          <p14:tracePt t="331115" x="7680325" y="1670050"/>
          <p14:tracePt t="331132" x="7688263" y="1697038"/>
          <p14:tracePt t="331148" x="7724775" y="1758950"/>
          <p14:tracePt t="331165" x="7759700" y="1785938"/>
          <p14:tracePt t="331183" x="7813675" y="1839913"/>
          <p14:tracePt t="331198" x="7867650" y="1874838"/>
          <p14:tracePt t="331215" x="7902575" y="1893888"/>
          <p14:tracePt t="331231" x="7956550" y="1919288"/>
          <p14:tracePt t="331248" x="7974013" y="1928813"/>
          <p14:tracePt t="331265" x="8010525" y="1946275"/>
          <p14:tracePt t="331281" x="8027988" y="1946275"/>
          <p14:tracePt t="331299" x="8054975" y="1946275"/>
          <p14:tracePt t="331315" x="8072438" y="1946275"/>
          <p14:tracePt t="331331" x="8089900" y="1946275"/>
          <p14:tracePt t="331348" x="8108950" y="1946275"/>
          <p14:tracePt t="331365" x="8116888" y="1946275"/>
          <p14:tracePt t="331381" x="8126413" y="1946275"/>
          <p14:tracePt t="331398" x="8134350" y="1946275"/>
          <p14:tracePt t="331415" x="8143875" y="1946275"/>
          <p14:tracePt t="331431" x="8153400" y="1946275"/>
          <p14:tracePt t="331450" x="8170863" y="1938338"/>
          <p14:tracePt t="331466" x="8197850" y="1919288"/>
          <p14:tracePt t="331482" x="8232775" y="1901825"/>
          <p14:tracePt t="331498" x="8286750" y="1830388"/>
          <p14:tracePt t="331515" x="8348663" y="1731963"/>
          <p14:tracePt t="331532" x="8420100" y="1608138"/>
          <p14:tracePt t="331548" x="8447088" y="1571625"/>
          <p14:tracePt t="331565" x="8447088" y="1554163"/>
          <p14:tracePt t="331581" x="8456613" y="1527175"/>
          <p14:tracePt t="331598" x="8456613" y="1509713"/>
          <p14:tracePt t="331615" x="8456613" y="1500188"/>
          <p14:tracePt t="331631" x="8439150" y="1482725"/>
          <p14:tracePt t="331648" x="8412163" y="1455738"/>
          <p14:tracePt t="331665" x="8385175" y="1446213"/>
          <p14:tracePt t="331682" x="8331200" y="1401763"/>
          <p14:tracePt t="331698" x="8286750" y="1384300"/>
          <p14:tracePt t="331715" x="8259763" y="1366838"/>
          <p14:tracePt t="331732" x="8215313" y="1339850"/>
          <p14:tracePt t="331748" x="8197850" y="1330325"/>
          <p14:tracePt t="331765" x="8153400" y="1303338"/>
          <p14:tracePt t="331782" x="8143875" y="1295400"/>
          <p14:tracePt t="331926" x="8126413" y="1295400"/>
          <p14:tracePt t="331932" x="8108950" y="1303338"/>
          <p14:tracePt t="331937" x="8089900" y="1312863"/>
          <p14:tracePt t="331948" x="8072438" y="1312863"/>
          <p14:tracePt t="331964" x="8045450" y="1330325"/>
          <p14:tracePt t="331982" x="8027988" y="1339850"/>
          <p14:tracePt t="331998" x="7991475" y="1357313"/>
          <p14:tracePt t="332015" x="7974013" y="1374775"/>
          <p14:tracePt t="332032" x="7956550" y="1384300"/>
          <p14:tracePt t="332048" x="7947025" y="1393825"/>
          <p14:tracePt t="332066" x="7939088" y="1411288"/>
          <p14:tracePt t="332081" x="7929563" y="1411288"/>
          <p14:tracePt t="332098" x="7920038" y="1419225"/>
          <p14:tracePt t="332115" x="7912100" y="1428750"/>
          <p14:tracePt t="332131" x="7912100" y="1438275"/>
          <p14:tracePt t="332148" x="7902575" y="1446213"/>
          <p14:tracePt t="332165" x="7894638" y="1455738"/>
          <p14:tracePt t="332182" x="7885113" y="1473200"/>
          <p14:tracePt t="332198" x="7875588" y="1482725"/>
          <p14:tracePt t="332215" x="7867650" y="1490663"/>
          <p14:tracePt t="332231" x="7858125" y="1509713"/>
          <p14:tracePt t="332248" x="7848600" y="1517650"/>
          <p14:tracePt t="332265" x="7840663" y="1527175"/>
          <p14:tracePt t="332281" x="7840663" y="1544638"/>
          <p14:tracePt t="332286" x="7831138" y="1544638"/>
          <p14:tracePt t="332299" x="7831138" y="1562100"/>
          <p14:tracePt t="332315" x="7831138" y="1571625"/>
          <p14:tracePt t="332333" x="7831138" y="1589088"/>
          <p14:tracePt t="332348" x="7831138" y="1608138"/>
          <p14:tracePt t="332382" x="7831138" y="1625600"/>
          <p14:tracePt t="332398" x="7831138" y="1633538"/>
          <p14:tracePt t="332415" x="7831138" y="1643063"/>
          <p14:tracePt t="332431" x="7831138" y="1652588"/>
          <p14:tracePt t="332449" x="7831138" y="1660525"/>
          <p14:tracePt t="332465" x="7831138" y="1679575"/>
          <p14:tracePt t="332482" x="7831138" y="1687513"/>
          <p14:tracePt t="332498" x="7840663" y="1714500"/>
          <p14:tracePt t="332515" x="7848600" y="1724025"/>
          <p14:tracePt t="332531" x="7848600" y="1731963"/>
          <p14:tracePt t="332548" x="7858125" y="1751013"/>
          <p14:tracePt t="332566" x="7867650" y="1758950"/>
          <p14:tracePt t="332600" x="7885113" y="1768475"/>
          <p14:tracePt t="332615" x="7894638" y="1776413"/>
          <p14:tracePt t="332632" x="7912100" y="1776413"/>
          <p14:tracePt t="332648" x="7929563" y="1785938"/>
          <p14:tracePt t="332665" x="7939088" y="1785938"/>
          <p14:tracePt t="332683" x="7956550" y="1795463"/>
          <p14:tracePt t="332698" x="7974013" y="1795463"/>
          <p14:tracePt t="332716" x="8001000" y="1795463"/>
          <p14:tracePt t="332731" x="8010525" y="1803400"/>
          <p14:tracePt t="332748" x="8037513" y="1803400"/>
          <p14:tracePt t="332764" x="8072438" y="1803400"/>
          <p14:tracePt t="332781" x="8081963" y="1803400"/>
          <p14:tracePt t="332798" x="8108950" y="1803400"/>
          <p14:tracePt t="332814" x="8116888" y="1803400"/>
          <p14:tracePt t="332831" x="8126413" y="1803400"/>
          <p14:tracePt t="332847" x="8134350" y="1803400"/>
          <p14:tracePt t="332864" x="8143875" y="1803400"/>
          <p14:tracePt t="332881" x="8153400" y="1803400"/>
          <p14:tracePt t="332898" x="8161338" y="1803400"/>
          <p14:tracePt t="332921" x="8170863" y="1803400"/>
          <p14:tracePt t="332962" x="8170863" y="1795463"/>
          <p14:tracePt t="333003" x="8180388" y="1795463"/>
          <p14:tracePt t="333044" x="8180388" y="1785938"/>
          <p14:tracePt t="333051" x="8188325" y="1785938"/>
          <p14:tracePt t="333067" x="8197850" y="1785938"/>
          <p14:tracePt t="333073" x="8197850" y="1776413"/>
          <p14:tracePt t="333094" x="8205788" y="1768475"/>
          <p14:tracePt t="333107" x="8205788" y="1758950"/>
          <p14:tracePt t="333121" x="8215313" y="1751013"/>
          <p14:tracePt t="333131" x="8215313" y="1741488"/>
          <p14:tracePt t="333148" x="8232775" y="1724025"/>
          <p14:tracePt t="333165" x="8242300" y="1704975"/>
          <p14:tracePt t="333182" x="8259763" y="1687513"/>
          <p14:tracePt t="333198" x="8269288" y="1679575"/>
          <p14:tracePt t="333215" x="8269288" y="1670050"/>
          <p14:tracePt t="333231" x="8277225" y="1670050"/>
          <p14:tracePt t="333248" x="8277225" y="1660525"/>
          <p14:tracePt t="333265" x="8277225" y="1652588"/>
          <p14:tracePt t="333387" x="8277225" y="1643063"/>
          <p14:tracePt t="333467" x="8277225" y="1633538"/>
          <p14:tracePt t="333490" x="8277225" y="1625600"/>
          <p14:tracePt t="333497" x="8269288" y="1625600"/>
          <p14:tracePt t="333505" x="8269288" y="1616075"/>
          <p14:tracePt t="333518" x="8269288" y="1608138"/>
          <p14:tracePt t="333531" x="8269288" y="1598613"/>
          <p14:tracePt t="333548" x="8259763" y="1581150"/>
          <p14:tracePt t="333565" x="8251825" y="1554163"/>
          <p14:tracePt t="333581" x="8251825" y="1544638"/>
          <p14:tracePt t="333599" x="8242300" y="1527175"/>
          <p14:tracePt t="333615" x="8242300" y="1509713"/>
          <p14:tracePt t="333632" x="8232775" y="1500188"/>
          <p14:tracePt t="333648" x="8224838" y="1490663"/>
          <p14:tracePt t="333665" x="8224838" y="1482725"/>
          <p14:tracePt t="333682" x="8215313" y="1465263"/>
          <p14:tracePt t="333698" x="8215313" y="1446213"/>
          <p14:tracePt t="333716" x="8205788" y="1428750"/>
          <p14:tracePt t="333732" x="8197850" y="1401763"/>
          <p14:tracePt t="333748" x="8197850" y="1384300"/>
          <p14:tracePt t="333765" x="8188325" y="1366838"/>
          <p14:tracePt t="333782" x="8188325" y="1357313"/>
          <p14:tracePt t="333798" x="8188325" y="1330325"/>
          <p14:tracePt t="333831" x="8180388" y="1312863"/>
          <p14:tracePt t="333848" x="8180388" y="1303338"/>
          <p14:tracePt t="333881" x="8180388" y="1295400"/>
          <p14:tracePt t="333906" x="8170863" y="1295400"/>
          <p14:tracePt t="333914" x="8170863" y="1285875"/>
          <p14:tracePt t="334230" x="8170863" y="1295400"/>
          <p14:tracePt t="334258" x="8170863" y="1303338"/>
          <p14:tracePt t="334278" x="8170863" y="1312863"/>
          <p14:tracePt t="334306" x="8170863" y="1322388"/>
          <p14:tracePt t="334339" x="8170863" y="1330325"/>
          <p14:tracePt t="334359" x="8180388" y="1330325"/>
          <p14:tracePt t="334366" x="8180388" y="1339850"/>
          <p14:tracePt t="334379" x="8180388" y="1347788"/>
          <p14:tracePt t="334407" x="8180388" y="1357313"/>
          <p14:tracePt t="334449" x="8180388" y="1366838"/>
          <p14:tracePt t="334920" x="8188325" y="1366838"/>
          <p14:tracePt t="334947" x="8197850" y="1366838"/>
          <p14:tracePt t="334961" x="8205788" y="1366838"/>
          <p14:tracePt t="334968" x="8215313" y="1366838"/>
          <p14:tracePt t="334989" x="8224838" y="1366838"/>
          <p14:tracePt t="335002" x="8232775" y="1366838"/>
          <p14:tracePt t="335017" x="8242300" y="1366838"/>
          <p14:tracePt t="335038" x="8251825" y="1366838"/>
          <p14:tracePt t="335065" x="8259763" y="1366838"/>
          <p14:tracePt t="335120" x="8269288" y="1366838"/>
          <p14:tracePt t="335339" x="8259763" y="1366838"/>
          <p14:tracePt t="335394" x="8251825" y="1357313"/>
          <p14:tracePt t="335414" x="8242300" y="1357313"/>
          <p14:tracePt t="335470" x="8232775" y="1357313"/>
          <p14:tracePt t="335585" x="8224838" y="1357313"/>
          <p14:tracePt t="335885" x="8215313" y="1357313"/>
          <p14:tracePt t="335947" x="8205788" y="1357313"/>
          <p14:tracePt t="335996" x="8197850" y="1357313"/>
          <p14:tracePt t="336023" x="8197850" y="1366838"/>
          <p14:tracePt t="336030" x="8188325" y="1366838"/>
          <p14:tracePt t="336058" x="8180388" y="1374775"/>
          <p14:tracePt t="336071" x="8170863" y="1384300"/>
          <p14:tracePt t="336097" x="8161338" y="1384300"/>
          <p14:tracePt t="336118" x="8153400" y="1384300"/>
          <p14:tracePt t="336125" x="8143875" y="1384300"/>
          <p14:tracePt t="336132" x="8134350" y="1384300"/>
          <p14:tracePt t="336148" x="8126413" y="1384300"/>
          <p14:tracePt t="336164" x="8108950" y="1384300"/>
          <p14:tracePt t="336181" x="8072438" y="1384300"/>
          <p14:tracePt t="336198" x="8045450" y="1384300"/>
          <p14:tracePt t="336214" x="7991475" y="1393825"/>
          <p14:tracePt t="336231" x="7956550" y="1401763"/>
          <p14:tracePt t="336248" x="7920038" y="1401763"/>
          <p14:tracePt t="336264" x="7885113" y="1411288"/>
          <p14:tracePt t="336282" x="7840663" y="1419225"/>
          <p14:tracePt t="336298" x="7823200" y="1419225"/>
          <p14:tracePt t="336315" x="7804150" y="1438275"/>
          <p14:tracePt t="336331" x="7759700" y="1438275"/>
          <p14:tracePt t="336348" x="7742238" y="1446213"/>
          <p14:tracePt t="336365" x="7697788" y="1455738"/>
          <p14:tracePt t="336382" x="7670800" y="1455738"/>
          <p14:tracePt t="336399" x="7626350" y="1473200"/>
          <p14:tracePt t="336415" x="7589838" y="1473200"/>
          <p14:tracePt t="336431" x="7562850" y="1482725"/>
          <p14:tracePt t="336448" x="7518400" y="1482725"/>
          <p14:tracePt t="336465" x="7491413" y="1482725"/>
          <p14:tracePt t="336481" x="7466013" y="1482725"/>
          <p14:tracePt t="336498" x="7456488" y="1482725"/>
          <p14:tracePt t="336515" x="7439025" y="1482725"/>
          <p14:tracePt t="336531" x="7429500" y="1482725"/>
          <p14:tracePt t="336565" x="7419975" y="1482725"/>
          <p14:tracePt t="336967" x="7419975" y="1490663"/>
          <p14:tracePt t="337002" x="7429500" y="1490663"/>
          <p14:tracePt t="337036" x="7439025" y="1490663"/>
          <p14:tracePt t="337050" x="7446963" y="1490663"/>
          <p14:tracePt t="337078" x="7456488" y="1490663"/>
          <p14:tracePt t="337112" x="7466013" y="1490663"/>
          <p14:tracePt t="337146" x="7473950" y="1490663"/>
          <p14:tracePt t="337160" x="7483475" y="1490663"/>
          <p14:tracePt t="337194" x="7491413" y="1490663"/>
          <p14:tracePt t="337221" x="7500938" y="1490663"/>
          <p14:tracePt t="337256" x="7510463" y="1490663"/>
          <p14:tracePt t="337269" x="7518400" y="1490663"/>
          <p14:tracePt t="337303" x="7527925" y="1490663"/>
          <p14:tracePt t="337530" x="7537450" y="1490663"/>
          <p14:tracePt t="337543" x="7537450" y="1482725"/>
          <p14:tracePt t="337557" x="7537450" y="1473200"/>
          <p14:tracePt t="337565" x="7545388" y="1473200"/>
          <p14:tracePt t="337582" x="7554913" y="1473200"/>
          <p14:tracePt t="337598" x="7554913" y="1465263"/>
          <p14:tracePt t="337615" x="7562850" y="1465263"/>
          <p14:tracePt t="337631" x="7562850" y="1455738"/>
          <p14:tracePt t="337648" x="7572375" y="1455738"/>
          <p14:tracePt t="337673" x="7581900" y="1455738"/>
          <p14:tracePt t="337681" x="7581900" y="1446213"/>
          <p14:tracePt t="337699" x="7589838" y="1446213"/>
          <p14:tracePt t="337715" x="7589838" y="1438275"/>
          <p14:tracePt t="337732" x="7599363" y="1438275"/>
          <p14:tracePt t="337755" x="7608888" y="1438275"/>
          <p14:tracePt t="337769" x="7608888" y="1428750"/>
          <p14:tracePt t="337783" x="7616825" y="1428750"/>
          <p14:tracePt t="337823" x="7626350" y="1419225"/>
          <p14:tracePt t="337849" x="7634288" y="1419225"/>
          <p14:tracePt t="337897" x="7634288" y="1411288"/>
          <p14:tracePt t="337918" x="7643813" y="1411288"/>
          <p14:tracePt t="338036" x="7643813" y="1401763"/>
          <p14:tracePt t="338125" x="7653338" y="1401763"/>
          <p14:tracePt t="338152" x="7653338" y="1393825"/>
          <p14:tracePt t="339199" x="7643813" y="1401763"/>
          <p14:tracePt t="339227" x="7643813" y="1411288"/>
          <p14:tracePt t="339234" x="7634288" y="1411288"/>
          <p14:tracePt t="339248" x="7626350" y="1411288"/>
          <p14:tracePt t="339265" x="7626350" y="1419225"/>
          <p14:tracePt t="339296" x="7626350" y="1428750"/>
          <p14:tracePt t="339309" x="7626350" y="1438275"/>
          <p14:tracePt t="339322" x="7626350" y="1446213"/>
          <p14:tracePt t="339336" x="7626350" y="1455738"/>
          <p14:tracePt t="339350" x="7626350" y="1465263"/>
          <p14:tracePt t="339371" x="7626350" y="1473200"/>
          <p14:tracePt t="339383" x="7626350" y="1482725"/>
          <p14:tracePt t="339398" x="7626350" y="1490663"/>
          <p14:tracePt t="339415" x="7626350" y="1500188"/>
          <p14:tracePt t="339431" x="7626350" y="1517650"/>
          <p14:tracePt t="339465" x="7626350" y="1527175"/>
          <p14:tracePt t="339486" x="7634288" y="1536700"/>
          <p14:tracePt t="339513" x="7634288" y="1544638"/>
          <p14:tracePt t="339520" x="7634288" y="1554163"/>
          <p14:tracePt t="339531" x="7643813" y="1554163"/>
          <p14:tracePt t="339548" x="7643813" y="1562100"/>
          <p14:tracePt t="339564" x="7653338" y="1581150"/>
          <p14:tracePt t="339581" x="7661275" y="1598613"/>
          <p14:tracePt t="339598" x="7661275" y="1616075"/>
          <p14:tracePt t="339616" x="7670800" y="1643063"/>
          <p14:tracePt t="339632" x="7670800" y="1652588"/>
          <p14:tracePt t="339648" x="7670800" y="1679575"/>
          <p14:tracePt t="339665" x="7680325" y="1697038"/>
          <p14:tracePt t="339682" x="7688263" y="1724025"/>
          <p14:tracePt t="339698" x="7688263" y="1741488"/>
          <p14:tracePt t="339715" x="7688263" y="1751013"/>
          <p14:tracePt t="339733" x="7697788" y="1758950"/>
          <p14:tracePt t="339765" x="7697788" y="1768475"/>
          <p14:tracePt t="339782" x="7697788" y="1776413"/>
          <p14:tracePt t="339807" x="7697788" y="1785938"/>
          <p14:tracePt t="339814" x="7705725" y="1785938"/>
          <p14:tracePt t="339834" x="7705725" y="1795463"/>
          <p14:tracePt t="339854" x="7715250" y="1803400"/>
          <p14:tracePt t="339864" x="7715250" y="1812925"/>
          <p14:tracePt t="339881" x="7724775" y="1822450"/>
          <p14:tracePt t="339898" x="7724775" y="1830388"/>
          <p14:tracePt t="339914" x="7732713" y="1847850"/>
          <p14:tracePt t="339931" x="7732713" y="1857375"/>
          <p14:tracePt t="339948" x="7732713" y="1866900"/>
          <p14:tracePt t="339965" x="7742238" y="1884363"/>
          <p14:tracePt t="339999" x="7742238" y="1893888"/>
          <p14:tracePt t="340076" x="7751763" y="1893888"/>
          <p14:tracePt t="340109" x="7759700" y="1893888"/>
          <p14:tracePt t="340144" x="7769225" y="1893888"/>
          <p14:tracePt t="340178" x="7777163" y="1893888"/>
          <p14:tracePt t="340213" x="7786688" y="1893888"/>
          <p14:tracePt t="340254" x="7796213" y="1884363"/>
          <p14:tracePt t="340268" x="7804150" y="1884363"/>
          <p14:tracePt t="340289" x="7804150" y="1874838"/>
          <p14:tracePt t="340322" x="7813675" y="1874838"/>
          <p14:tracePt t="340390" x="7823200" y="1874838"/>
          <p14:tracePt t="340397" x="7823200" y="1866900"/>
          <p14:tracePt t="340514" x="7831138" y="1857375"/>
          <p14:tracePt t="340589" x="7831138" y="1847850"/>
          <p14:tracePt t="340596" x="7840663" y="1847850"/>
          <p14:tracePt t="340630" x="7840663" y="1839913"/>
          <p14:tracePt t="340923" x="7848600" y="1839913"/>
          <p14:tracePt t="341019" x="7848600" y="1830388"/>
          <p14:tracePt t="341595" x="7840663" y="1830388"/>
          <p14:tracePt t="341616" x="7831138" y="1830388"/>
          <p14:tracePt t="341637" x="7831138" y="1839913"/>
          <p14:tracePt t="341650" x="7823200" y="1847850"/>
          <p14:tracePt t="341698" x="7813675" y="1847850"/>
          <p14:tracePt t="341725" x="7804150" y="1857375"/>
          <p14:tracePt t="341773" x="7796213" y="1857375"/>
          <p14:tracePt t="341826" x="7786688" y="1866900"/>
          <p14:tracePt t="341881" x="7777163" y="1866900"/>
          <p14:tracePt t="341894" x="7777163" y="1874838"/>
          <p14:tracePt t="341929" x="7769225" y="1874838"/>
          <p14:tracePt t="341956" x="7769225" y="1884363"/>
          <p14:tracePt t="342005" x="7759700" y="1884363"/>
          <p14:tracePt t="342026" x="7759700" y="1893888"/>
          <p14:tracePt t="342047" x="7751763" y="1893888"/>
          <p14:tracePt t="342074" x="7751763" y="1901825"/>
          <p14:tracePt t="342129" x="7742238" y="1901825"/>
          <p14:tracePt t="342142" x="7742238" y="1911350"/>
          <p14:tracePt t="342170" x="7742238" y="1919288"/>
          <p14:tracePt t="342232" x="7732713" y="1919288"/>
          <p14:tracePt t="342273" x="7724775" y="1919288"/>
          <p14:tracePt t="342321" x="7715250" y="1919288"/>
          <p14:tracePt t="342417" x="7705725" y="1919288"/>
          <p14:tracePt t="342567" x="7705725" y="1911350"/>
          <p14:tracePt t="342581" x="7715250" y="1911350"/>
          <p14:tracePt t="342635" x="7724775" y="1911350"/>
          <p14:tracePt t="342697" x="7724775" y="1901825"/>
          <p14:tracePt t="342711" x="7732713" y="1901825"/>
          <p14:tracePt t="342750" x="7742238" y="1901825"/>
          <p14:tracePt t="342894" x="7751763" y="1893888"/>
          <p14:tracePt t="342912" x="7759700" y="1893888"/>
          <p14:tracePt t="342923" x="7759700" y="1884363"/>
          <p14:tracePt t="342942" x="7769225" y="1884363"/>
          <p14:tracePt t="342957" x="7769225" y="1874838"/>
          <p14:tracePt t="342964" x="7777163" y="1874838"/>
          <p14:tracePt t="342983" x="7786688" y="1874838"/>
          <p14:tracePt t="342998" x="7786688" y="1866900"/>
          <p14:tracePt t="343014" x="7796213" y="1866900"/>
          <p14:tracePt t="343031" x="7804150" y="1866900"/>
          <p14:tracePt t="343048" x="7804150" y="1857375"/>
          <p14:tracePt t="343066" x="7813675" y="1857375"/>
          <p14:tracePt t="343087" x="7813675" y="1847850"/>
          <p14:tracePt t="343098" x="7823200" y="1847850"/>
          <p14:tracePt t="343115" x="7823200" y="1839913"/>
          <p14:tracePt t="343131" x="7831138" y="1839913"/>
          <p14:tracePt t="343197" x="7840663" y="1839913"/>
          <p14:tracePt t="343265" x="7840663" y="1830388"/>
          <p14:tracePt t="345777" x="7831138" y="1830388"/>
          <p14:tracePt t="345791" x="7823200" y="1830388"/>
          <p14:tracePt t="345804" x="7813675" y="1830388"/>
          <p14:tracePt t="345823" x="7804150" y="1830388"/>
          <p14:tracePt t="345831" x="7796213" y="1830388"/>
          <p14:tracePt t="345847" x="7786688" y="1822450"/>
          <p14:tracePt t="345864" x="7769225" y="1822450"/>
          <p14:tracePt t="345881" x="7751763" y="1812925"/>
          <p14:tracePt t="345898" x="7732713" y="1795463"/>
          <p14:tracePt t="345914" x="7724775" y="1785938"/>
          <p14:tracePt t="345931" x="7697788" y="1768475"/>
          <p14:tracePt t="345948" x="7661275" y="1714500"/>
          <p14:tracePt t="345965" x="7608888" y="1660525"/>
          <p14:tracePt t="345981" x="7510463" y="1544638"/>
          <p14:tracePt t="345998" x="7466013" y="1482725"/>
          <p14:tracePt t="346015" x="7419975" y="1411288"/>
          <p14:tracePt t="346031" x="7402513" y="1393825"/>
          <p14:tracePt t="346050" x="7402513" y="1374775"/>
          <p14:tracePt t="346065" x="7385050" y="1347788"/>
          <p14:tracePt t="346081" x="7375525" y="1339850"/>
          <p14:tracePt t="346098" x="7367588" y="1322388"/>
          <p14:tracePt t="346115" x="7358063" y="1312863"/>
          <p14:tracePt t="346132" x="7348538" y="1312863"/>
          <p14:tracePt t="346242" x="7340600" y="1312863"/>
          <p14:tracePt t="346284" x="7331075" y="1312863"/>
          <p14:tracePt t="346304" x="7323138" y="1312863"/>
          <p14:tracePt t="346318" x="7323138" y="1322388"/>
          <p14:tracePt t="346338" x="7313613" y="1330325"/>
          <p14:tracePt t="346366" x="7304088" y="1339850"/>
          <p14:tracePt t="346400" x="7296150" y="1347788"/>
          <p14:tracePt t="346414" x="7286625" y="1347788"/>
          <p14:tracePt t="346434" x="7286625" y="1357313"/>
          <p14:tracePt t="346448" x="7286625" y="1366838"/>
          <p14:tracePt t="346531" x="7296150" y="1366838"/>
          <p14:tracePt t="346557" x="7304088" y="1366838"/>
          <p14:tracePt t="346579" x="7313613" y="1366838"/>
          <p14:tracePt t="346599" x="7323138" y="1366838"/>
          <p14:tracePt t="346612" x="7331075" y="1366838"/>
          <p14:tracePt t="346646" x="7340600" y="1366838"/>
          <p14:tracePt t="346681" x="7348538" y="1366838"/>
          <p14:tracePt t="346708" x="7358063" y="1366838"/>
          <p14:tracePt t="346722" x="7367588" y="1374775"/>
          <p14:tracePt t="346748" x="7375525" y="1384300"/>
          <p14:tracePt t="346768" x="7385050" y="1384300"/>
          <p14:tracePt t="346782" x="7394575" y="1393825"/>
          <p14:tracePt t="346795" x="7394575" y="1401763"/>
          <p14:tracePt t="346802" x="7402513" y="1401763"/>
          <p14:tracePt t="346823" x="7412038" y="1401763"/>
          <p14:tracePt t="346831" x="7412038" y="1411288"/>
          <p14:tracePt t="346850" x="7419975" y="1411288"/>
          <p14:tracePt t="346864" x="7419975" y="1419225"/>
          <p14:tracePt t="346884" x="7429500" y="1419225"/>
          <p14:tracePt t="346899" x="7439025" y="1419225"/>
          <p14:tracePt t="346919" x="7446963" y="1419225"/>
          <p14:tracePt t="346953" x="7456488" y="1419225"/>
          <p14:tracePt t="346974" x="7466013" y="1411288"/>
          <p14:tracePt t="346980" x="7473950" y="1411288"/>
          <p14:tracePt t="347001" x="7483475" y="1411288"/>
          <p14:tracePt t="347021" x="7491413" y="1411288"/>
          <p14:tracePt t="347057" x="7500938" y="1411288"/>
          <p14:tracePt t="347070" x="7510463" y="1411288"/>
          <p14:tracePt t="347077" x="7510463" y="1401763"/>
          <p14:tracePt t="347153" x="7510463" y="1393825"/>
          <p14:tracePt t="347173" x="7518400" y="1393825"/>
          <p14:tracePt t="347187" x="7527925" y="1393825"/>
          <p14:tracePt t="347201" x="7537450" y="1393825"/>
          <p14:tracePt t="347207" x="7545388" y="1393825"/>
          <p14:tracePt t="347221" x="7554913" y="1393825"/>
          <p14:tracePt t="347231" x="7562850" y="1393825"/>
          <p14:tracePt t="347248" x="7581900" y="1393825"/>
          <p14:tracePt t="347265" x="7608888" y="1393825"/>
          <p14:tracePt t="347282" x="7643813" y="1393825"/>
          <p14:tracePt t="347298" x="7661275" y="1393825"/>
          <p14:tracePt t="347316" x="7697788" y="1393825"/>
          <p14:tracePt t="347331" x="7724775" y="1384300"/>
          <p14:tracePt t="347348" x="7751763" y="1384300"/>
          <p14:tracePt t="347365" x="7823200" y="1374775"/>
          <p14:tracePt t="347382" x="7894638" y="1374775"/>
          <p14:tracePt t="347398" x="7939088" y="1374775"/>
          <p14:tracePt t="347415" x="7966075" y="1374775"/>
          <p14:tracePt t="347433" x="7983538" y="1374775"/>
          <p14:tracePt t="347448" x="8001000" y="1374775"/>
          <p14:tracePt t="347465" x="8018463" y="1374775"/>
          <p14:tracePt t="347484" x="8037513" y="1374775"/>
          <p14:tracePt t="347499" x="8045450" y="1374775"/>
          <p14:tracePt t="347515" x="8062913" y="1374775"/>
          <p14:tracePt t="347531" x="8081963" y="1374775"/>
          <p14:tracePt t="347549" x="8089900" y="1374775"/>
          <p14:tracePt t="347565" x="8099425" y="1374775"/>
          <p14:tracePt t="347598" x="8108950" y="1374775"/>
          <p14:tracePt t="348132" x="8116888" y="1374775"/>
          <p14:tracePt t="348145" x="8126413" y="1374775"/>
          <p14:tracePt t="348152" x="8134350" y="1374775"/>
          <p14:tracePt t="348167" x="8143875" y="1374775"/>
          <p14:tracePt t="348181" x="8161338" y="1374775"/>
          <p14:tracePt t="348199" x="8188325" y="1393825"/>
          <p14:tracePt t="348215" x="8205788" y="1401763"/>
          <p14:tracePt t="348232" x="8232775" y="1411288"/>
          <p14:tracePt t="348248" x="8286750" y="1411288"/>
          <p14:tracePt t="348265" x="8331200" y="1419225"/>
          <p14:tracePt t="348282" x="8375650" y="1428750"/>
          <p14:tracePt t="348298" x="8394700" y="1428750"/>
          <p14:tracePt t="348315" x="8420100" y="1428750"/>
          <p14:tracePt t="348331" x="8429625" y="1428750"/>
          <p14:tracePt t="348349" x="8439150" y="1428750"/>
          <p14:tracePt t="348365" x="8447088" y="1428750"/>
          <p14:tracePt t="348382" x="8456613" y="1428750"/>
          <p14:tracePt t="348398" x="8474075" y="1428750"/>
          <p14:tracePt t="348434" x="8483600" y="1428750"/>
          <p14:tracePt t="348460" x="8491538" y="1428750"/>
          <p14:tracePt t="348467" x="8501063" y="1428750"/>
          <p14:tracePt t="348482" x="8510588" y="1428750"/>
          <p14:tracePt t="348498" x="8528050" y="1428750"/>
          <p14:tracePt t="348515" x="8545513" y="1428750"/>
          <p14:tracePt t="348531" x="8562975" y="1428750"/>
          <p14:tracePt t="348548" x="8572500" y="1428750"/>
          <p14:tracePt t="348565" x="8582025" y="1428750"/>
          <p14:tracePt t="348598" x="8589963" y="1428750"/>
          <p14:tracePt t="348615" x="8599488" y="1428750"/>
          <p14:tracePt t="348652" x="8599488" y="1438275"/>
          <p14:tracePt t="348767" x="8589963" y="1438275"/>
          <p14:tracePt t="348794" x="8582025" y="1438275"/>
          <p14:tracePt t="348814" x="8572500" y="1438275"/>
          <p14:tracePt t="348822" x="8572500" y="1446213"/>
          <p14:tracePt t="348835" x="8562975" y="1446213"/>
          <p14:tracePt t="348849" x="8545513" y="1446213"/>
          <p14:tracePt t="348864" x="8537575" y="1455738"/>
          <p14:tracePt t="348881" x="8518525" y="1465263"/>
          <p14:tracePt t="348898" x="8491538" y="1473200"/>
          <p14:tracePt t="348914" x="8474075" y="1482725"/>
          <p14:tracePt t="348931" x="8402638" y="1490663"/>
          <p14:tracePt t="348948" x="8348663" y="1509713"/>
          <p14:tracePt t="348965" x="8251825" y="1517650"/>
          <p14:tracePt t="348981" x="8188325" y="1536700"/>
          <p14:tracePt t="348998" x="8161338" y="1544638"/>
          <p14:tracePt t="349014" x="8134350" y="1554163"/>
          <p14:tracePt t="349031" x="8108950" y="1562100"/>
          <p14:tracePt t="349048" x="8081963" y="1571625"/>
          <p14:tracePt t="349065" x="8054975" y="1598613"/>
          <p14:tracePt t="349082" x="7991475" y="1625600"/>
          <p14:tracePt t="349098" x="7947025" y="1643063"/>
          <p14:tracePt t="349115" x="7902575" y="1652588"/>
          <p14:tracePt t="349132" x="7831138" y="1679575"/>
          <p14:tracePt t="349148" x="7786688" y="1697038"/>
          <p14:tracePt t="349165" x="7732713" y="1704975"/>
          <p14:tracePt t="349182" x="7705725" y="1714500"/>
          <p14:tracePt t="349199" x="7680325" y="1724025"/>
          <p14:tracePt t="349215" x="7670800" y="1724025"/>
          <p14:tracePt t="349232" x="7661275" y="1731963"/>
          <p14:tracePt t="349265" x="7653338" y="1731963"/>
          <p14:tracePt t="349281" x="7643813" y="1731963"/>
          <p14:tracePt t="349556" x="7653338" y="1731963"/>
          <p14:tracePt t="349576" x="7661275" y="1731963"/>
          <p14:tracePt t="349589" x="7670800" y="1731963"/>
          <p14:tracePt t="349603" x="7680325" y="1731963"/>
          <p14:tracePt t="349617" x="7688263" y="1731963"/>
          <p14:tracePt t="349631" x="7697788" y="1731963"/>
          <p14:tracePt t="349658" x="7705725" y="1731963"/>
          <p14:tracePt t="349685" x="7715250" y="1731963"/>
          <p14:tracePt t="349706" x="7724775" y="1731963"/>
          <p14:tracePt t="349740" x="7732713" y="1731963"/>
          <p14:tracePt t="349767" x="7742238" y="1731963"/>
          <p14:tracePt t="349854" x="7751763" y="1731963"/>
          <p14:tracePt t="349889" x="7759700" y="1731963"/>
          <p14:tracePt t="349952" x="7769225" y="1731963"/>
          <p14:tracePt t="349978" x="7777163" y="1731963"/>
          <p14:tracePt t="350026" x="7786688" y="1731963"/>
          <p14:tracePt t="350060" x="7796213" y="1731963"/>
          <p14:tracePt t="350075" x="7804150" y="1731963"/>
          <p14:tracePt t="350097" x="7813675" y="1731963"/>
          <p14:tracePt t="350110" x="7831138" y="1731963"/>
          <p14:tracePt t="350123" x="7840663" y="1731963"/>
          <p14:tracePt t="350137" x="7848600" y="1731963"/>
          <p14:tracePt t="350148" x="7858125" y="1731963"/>
          <p14:tracePt t="350165" x="7875588" y="1731963"/>
          <p14:tracePt t="350182" x="7894638" y="1731963"/>
          <p14:tracePt t="350198" x="7902575" y="1731963"/>
          <p14:tracePt t="350232" x="7920038" y="1731963"/>
          <p14:tracePt t="350248" x="7929563" y="1731963"/>
          <p14:tracePt t="350266" x="7947025" y="1731963"/>
          <p14:tracePt t="350281" x="7956550" y="1731963"/>
          <p14:tracePt t="350298" x="7966075" y="1731963"/>
          <p14:tracePt t="350315" x="7983538" y="1731963"/>
          <p14:tracePt t="350336" x="7991475" y="1731963"/>
          <p14:tracePt t="350348" x="8001000" y="1731963"/>
          <p14:tracePt t="350365" x="8010525" y="1731963"/>
          <p14:tracePt t="350383" x="8018463" y="1731963"/>
          <p14:tracePt t="350398" x="8037513" y="1741488"/>
          <p14:tracePt t="350431" x="8045450" y="1741488"/>
          <p14:tracePt t="350448" x="8054975" y="1741488"/>
          <p14:tracePt t="350466" x="8062913" y="1741488"/>
          <p14:tracePt t="350486" x="8081963" y="1741488"/>
          <p14:tracePt t="350500" x="8089900" y="1741488"/>
          <p14:tracePt t="350515" x="8099425" y="1741488"/>
          <p14:tracePt t="350531" x="8108950" y="1741488"/>
          <p14:tracePt t="350548" x="8126413" y="1741488"/>
          <p14:tracePt t="350565" x="8143875" y="1741488"/>
          <p14:tracePt t="350581" x="8188325" y="1741488"/>
          <p14:tracePt t="350598" x="8205788" y="1741488"/>
          <p14:tracePt t="350615" x="8242300" y="1741488"/>
          <p14:tracePt t="350631" x="8251825" y="1741488"/>
          <p14:tracePt t="350649" x="8269288" y="1741488"/>
          <p14:tracePt t="350665" x="8286750" y="1741488"/>
          <p14:tracePt t="350698" x="8296275" y="1751013"/>
          <p14:tracePt t="350715" x="8304213" y="1751013"/>
          <p14:tracePt t="353942" x="8296275" y="1751013"/>
          <p14:tracePt t="356974" x="8304213" y="1751013"/>
          <p14:tracePt t="356981" x="8331200" y="1751013"/>
          <p14:tracePt t="356989" x="8348663" y="1741488"/>
          <p14:tracePt t="356998" x="8367713" y="1741488"/>
          <p14:tracePt t="357015" x="8420100" y="1731963"/>
          <p14:tracePt t="357031" x="8466138" y="1731963"/>
          <p14:tracePt t="357048" x="8510588" y="1731963"/>
          <p14:tracePt t="357065" x="8545513" y="1731963"/>
          <p14:tracePt t="357081" x="8562975" y="1731963"/>
          <p14:tracePt t="357098" x="8582025" y="1731963"/>
          <p14:tracePt t="357115" x="8609013" y="1731963"/>
          <p14:tracePt t="357132" x="8626475" y="1741488"/>
          <p14:tracePt t="357148" x="8653463" y="1741488"/>
          <p14:tracePt t="357166" x="8680450" y="1741488"/>
          <p14:tracePt t="357181" x="8705850" y="1751013"/>
          <p14:tracePt t="357198" x="8742363" y="1751013"/>
          <p14:tracePt t="357215" x="8777288" y="1758950"/>
          <p14:tracePt t="357232" x="8804275" y="1768475"/>
          <p14:tracePt t="357248" x="8840788" y="1776413"/>
          <p14:tracePt t="357265" x="8885238" y="1776413"/>
          <p14:tracePt t="357282" x="8920163" y="1785938"/>
          <p14:tracePt t="357298" x="8974138" y="1795463"/>
          <p14:tracePt t="357315" x="9001125" y="1795463"/>
          <p14:tracePt t="357332" x="9037638" y="1795463"/>
          <p14:tracePt t="357348" x="9055100" y="1795463"/>
          <p14:tracePt t="357365" x="9072563" y="1795463"/>
          <p14:tracePt t="357382" x="9082088" y="1795463"/>
          <p14:tracePt t="357399" x="9099550" y="1795463"/>
          <p14:tracePt t="357432" x="9117013" y="1795463"/>
          <p14:tracePt t="357448" x="9126538" y="1795463"/>
          <p14:tracePt t="357465" x="9134475" y="1795463"/>
          <p14:tracePt t="357484" x="9153525" y="1795463"/>
          <p14:tracePt t="357515" x="9161463" y="1785938"/>
          <p14:tracePt t="357585" x="9170988" y="1776413"/>
          <p14:tracePt t="357606" x="9180513" y="1776413"/>
          <p14:tracePt t="357619" x="9188450" y="1768475"/>
          <p14:tracePt t="357633" x="9197975" y="1768475"/>
          <p14:tracePt t="357640" x="9205913" y="1768475"/>
          <p14:tracePt t="357648" x="9215438" y="1768475"/>
          <p14:tracePt t="357665" x="9224963" y="1758950"/>
          <p14:tracePt t="357681" x="9232900" y="1758950"/>
          <p14:tracePt t="357698" x="9251950" y="1758950"/>
          <p14:tracePt t="357731" x="9259888" y="1758950"/>
          <p14:tracePt t="357748" x="9269413" y="1758950"/>
          <p14:tracePt t="357776" x="9277350" y="1758950"/>
          <p14:tracePt t="357789" x="9286875" y="1758950"/>
          <p14:tracePt t="357809" x="9296400" y="1758950"/>
          <p14:tracePt t="357823" x="9304338" y="1758950"/>
          <p14:tracePt t="357831" x="9313863" y="1751013"/>
          <p14:tracePt t="357848" x="9331325" y="1741488"/>
          <p14:tracePt t="357864" x="9367838" y="1741488"/>
          <p14:tracePt t="357881" x="9385300" y="1731963"/>
          <p14:tracePt t="357897" x="9394825" y="1731963"/>
          <p14:tracePt t="357914" x="9412288" y="1714500"/>
          <p14:tracePt t="357931" x="9429750" y="1697038"/>
          <p14:tracePt t="357948" x="9491663" y="1616075"/>
          <p14:tracePt t="357964" x="9537700" y="1517650"/>
          <p14:tracePt t="357981" x="9599613" y="1419225"/>
          <p14:tracePt t="357998" x="9609138" y="1384300"/>
          <p14:tracePt t="358015" x="9617075" y="1366838"/>
          <p14:tracePt t="358031" x="9617075" y="1357313"/>
          <p14:tracePt t="358049" x="9626600" y="1347788"/>
          <p14:tracePt t="358081" x="9626600" y="1339850"/>
          <p14:tracePt t="358098" x="9626600" y="1330325"/>
          <p14:tracePt t="358316" x="9617075" y="1339850"/>
          <p14:tracePt t="358323" x="9609138" y="1339850"/>
          <p14:tracePt t="358343" x="9599613" y="1347788"/>
          <p14:tracePt t="358371" x="9590088" y="1347788"/>
          <p14:tracePt t="358767" x="9599613" y="1347788"/>
          <p14:tracePt t="358802" x="9609138" y="1347788"/>
          <p14:tracePt t="358815" x="9617075" y="1347788"/>
          <p14:tracePt t="358835" x="9626600" y="1357313"/>
          <p14:tracePt t="358856" x="9634538" y="1357313"/>
          <p14:tracePt t="358870" x="9644063" y="1357313"/>
          <p14:tracePt t="358877" x="9653588" y="1357313"/>
          <p14:tracePt t="358890" x="9661525" y="1366838"/>
          <p14:tracePt t="358904" x="9661525" y="1374775"/>
          <p14:tracePt t="358914" x="9671050" y="1374775"/>
          <p14:tracePt t="358931" x="9698038" y="1374775"/>
          <p14:tracePt t="358948" x="9705975" y="1384300"/>
          <p14:tracePt t="358964" x="9725025" y="1384300"/>
          <p14:tracePt t="358981" x="9742488" y="1384300"/>
          <p14:tracePt t="358998" x="9752013" y="1384300"/>
          <p14:tracePt t="359014" x="9777413" y="1384300"/>
          <p14:tracePt t="359031" x="9786938" y="1384300"/>
          <p14:tracePt t="359048" x="9796463" y="1384300"/>
          <p14:tracePt t="359083" x="9813925" y="1374775"/>
          <p14:tracePt t="359098" x="9813925" y="1366838"/>
          <p14:tracePt t="359131" x="9823450" y="1357313"/>
          <p14:tracePt t="359148" x="9831388" y="1347788"/>
          <p14:tracePt t="359165" x="9840913" y="1339850"/>
          <p14:tracePt t="359181" x="9848850" y="1330325"/>
          <p14:tracePt t="359199" x="9848850" y="1312863"/>
          <p14:tracePt t="359215" x="9858375" y="1295400"/>
          <p14:tracePt t="359248" x="9858375" y="1276350"/>
          <p14:tracePt t="359281" x="9858375" y="1258888"/>
          <p14:tracePt t="359317" x="9858375" y="1250950"/>
          <p14:tracePt t="359344" x="9858375" y="1241425"/>
          <p14:tracePt t="359378" x="9858375" y="1231900"/>
          <p14:tracePt t="359392" x="9858375" y="1223963"/>
          <p14:tracePt t="359426" x="9858375" y="1214438"/>
          <p14:tracePt t="359577" x="9858375" y="1223963"/>
          <p14:tracePt t="359590" x="9858375" y="1231900"/>
          <p14:tracePt t="359611" x="9858375" y="1241425"/>
          <p14:tracePt t="359624" x="9858375" y="1250950"/>
          <p14:tracePt t="359638" x="9858375" y="1268413"/>
          <p14:tracePt t="359652" x="9858375" y="1276350"/>
          <p14:tracePt t="359666" x="9858375" y="1285875"/>
          <p14:tracePt t="359682" x="9858375" y="1295400"/>
          <p14:tracePt t="359699" x="9858375" y="1312863"/>
          <p14:tracePt t="359715" x="9858375" y="1322388"/>
          <p14:tracePt t="359732" x="9867900" y="1330325"/>
          <p14:tracePt t="359748" x="9875838" y="1339850"/>
          <p14:tracePt t="359765" x="9875838" y="1347788"/>
          <p14:tracePt t="359782" x="9885363" y="1357313"/>
          <p14:tracePt t="359798" x="9885363" y="1366838"/>
          <p14:tracePt t="359815" x="9885363" y="1374775"/>
          <p14:tracePt t="359831" x="9885363" y="1384300"/>
          <p14:tracePt t="359848" x="9885363" y="1393825"/>
          <p14:tracePt t="359864" x="9885363" y="1401763"/>
          <p14:tracePt t="359881" x="9885363" y="1411288"/>
          <p14:tracePt t="359898" x="9885363" y="1428750"/>
          <p14:tracePt t="359914" x="9885363" y="1446213"/>
          <p14:tracePt t="359931" x="9894888" y="1465263"/>
          <p14:tracePt t="359948" x="9894888" y="1482725"/>
          <p14:tracePt t="359965" x="9894888" y="1500188"/>
          <p14:tracePt t="359981" x="9894888" y="1509713"/>
          <p14:tracePt t="359998" x="9894888" y="1527175"/>
          <p14:tracePt t="360015" x="9894888" y="1544638"/>
          <p14:tracePt t="360031" x="9894888" y="1554163"/>
          <p14:tracePt t="360048" x="9894888" y="1571625"/>
          <p14:tracePt t="360065" x="9902825" y="1571625"/>
          <p14:tracePt t="360082" x="9902825" y="1589088"/>
          <p14:tracePt t="360098" x="9902825" y="1598613"/>
          <p14:tracePt t="360132" x="9902825" y="1608138"/>
          <p14:tracePt t="360227" x="9912350" y="1608138"/>
          <p14:tracePt t="360248" x="9920288" y="1608138"/>
          <p14:tracePt t="360323" x="9929813" y="1608138"/>
          <p14:tracePt t="360364" x="9929813" y="1598613"/>
          <p14:tracePt t="360384" x="9929813" y="1589088"/>
          <p14:tracePt t="360412" x="9929813" y="1581150"/>
          <p14:tracePt t="360432" x="9939338" y="1581150"/>
          <p14:tracePt t="360446" x="9939338" y="1571625"/>
          <p14:tracePt t="360473" x="9939338" y="1562100"/>
          <p14:tracePt t="360494" x="9939338" y="1554163"/>
          <p14:tracePt t="360542" x="9939338" y="1544638"/>
          <p14:tracePt t="360590" x="9939338" y="1536700"/>
          <p14:tracePt t="360644" x="9947275" y="1536700"/>
          <p14:tracePt t="360665" x="9947275" y="1527175"/>
          <p14:tracePt t="360687" x="9947275" y="1517650"/>
          <p14:tracePt t="360706" x="9956800" y="1517650"/>
          <p14:tracePt t="360779" x="9956800" y="1509713"/>
          <p14:tracePt t="360807" x="9966325" y="1500188"/>
          <p14:tracePt t="360827" x="9974263" y="1490663"/>
          <p14:tracePt t="360834" x="9974263" y="1482725"/>
          <p14:tracePt t="360848" x="9983788" y="1473200"/>
          <p14:tracePt t="360855" x="9991725" y="1473200"/>
          <p14:tracePt t="360882" x="10001250" y="1465263"/>
          <p14:tracePt t="361240" x="10010775" y="1465263"/>
          <p14:tracePt t="361247" x="10028238" y="1465263"/>
          <p14:tracePt t="361260" x="10045700" y="1465263"/>
          <p14:tracePt t="361268" x="10055225" y="1465263"/>
          <p14:tracePt t="361281" x="10063163" y="1465263"/>
          <p14:tracePt t="361298" x="10082213" y="1465263"/>
          <p14:tracePt t="361315" x="10090150" y="1465263"/>
          <p14:tracePt t="361332" x="10099675" y="1465263"/>
          <p14:tracePt t="361348" x="10109200" y="1465263"/>
          <p14:tracePt t="361376" x="10117138" y="1465263"/>
          <p14:tracePt t="361513" x="10126663" y="1465263"/>
          <p14:tracePt t="361568" x="10126663" y="1455738"/>
          <p14:tracePt t="361582" x="10134600" y="1446213"/>
          <p14:tracePt t="361596" x="10144125" y="1446213"/>
          <p14:tracePt t="361644" x="10144125" y="1438275"/>
          <p14:tracePt t="361705" x="10153650" y="1438275"/>
          <p14:tracePt t="361726" x="10153650" y="1428750"/>
          <p14:tracePt t="361739" x="10161588" y="1428750"/>
          <p14:tracePt t="361753" x="10161588" y="1419225"/>
          <p14:tracePt t="361760" x="10171113" y="1419225"/>
          <p14:tracePt t="361767" x="10180638" y="1419225"/>
          <p14:tracePt t="361781" x="10188575" y="1411288"/>
          <p14:tracePt t="361798" x="10206038" y="1401763"/>
          <p14:tracePt t="361814" x="10215563" y="1393825"/>
          <p14:tracePt t="361831" x="10225088" y="1374775"/>
          <p14:tracePt t="361848" x="10233025" y="1374775"/>
          <p14:tracePt t="361864" x="10242550" y="1366838"/>
          <p14:tracePt t="361882" x="10260013" y="1357313"/>
          <p14:tracePt t="361898" x="10277475" y="1339850"/>
          <p14:tracePt t="361914" x="10287000" y="1330325"/>
          <p14:tracePt t="361931" x="10304463" y="1303338"/>
          <p14:tracePt t="361948" x="10323513" y="1285875"/>
          <p14:tracePt t="361964" x="10331450" y="1268413"/>
          <p14:tracePt t="361981" x="10340975" y="1258888"/>
          <p14:tracePt t="362015" x="10348913" y="1250950"/>
          <p14:tracePt t="362032" x="10358438" y="1250950"/>
          <p14:tracePt t="362048" x="10358438" y="1241425"/>
          <p14:tracePt t="362082" x="10358438" y="1231900"/>
          <p14:tracePt t="362089" x="10367963" y="1231900"/>
          <p14:tracePt t="362109" x="10367963" y="1223963"/>
          <p14:tracePt t="362116" x="10375900" y="1223963"/>
          <p14:tracePt t="362136" x="10375900" y="1214438"/>
          <p14:tracePt t="362150" x="10385425" y="1214438"/>
          <p14:tracePt t="362165" x="10394950" y="1204913"/>
          <p14:tracePt t="362181" x="10394950" y="1187450"/>
          <p14:tracePt t="362198" x="10402888" y="1179513"/>
          <p14:tracePt t="362232" x="10402888" y="1169988"/>
          <p14:tracePt t="362260" x="10402888" y="1160463"/>
          <p14:tracePt t="362540" x="10402888" y="1169988"/>
          <p14:tracePt t="362554" x="10402888" y="1179513"/>
          <p14:tracePt t="362561" x="10402888" y="1187450"/>
          <p14:tracePt t="362568" x="10402888" y="1196975"/>
          <p14:tracePt t="362582" x="10402888" y="1204913"/>
          <p14:tracePt t="362598" x="10412413" y="1223963"/>
          <p14:tracePt t="362615" x="10429875" y="1241425"/>
          <p14:tracePt t="362632" x="10429875" y="1250950"/>
          <p14:tracePt t="362649" x="10439400" y="1268413"/>
          <p14:tracePt t="362665" x="10439400" y="1285875"/>
          <p14:tracePt t="362683" x="10447338" y="1295400"/>
          <p14:tracePt t="362698" x="10456863" y="1312863"/>
          <p14:tracePt t="362715" x="10456863" y="1322388"/>
          <p14:tracePt t="362731" x="10466388" y="1347788"/>
          <p14:tracePt t="362748" x="10466388" y="1374775"/>
          <p14:tracePt t="362764" x="10474325" y="1393825"/>
          <p14:tracePt t="362781" x="10474325" y="1411288"/>
          <p14:tracePt t="362890" x="10474325" y="1438275"/>
          <p14:tracePt t="362892" x="10474325" y="1446213"/>
          <p14:tracePt t="362899" x="10474325" y="1465263"/>
          <p14:tracePt t="362914" x="10439400" y="1527175"/>
          <p14:tracePt t="362931" x="10402888" y="1571625"/>
          <p14:tracePt t="362948" x="10394950" y="1581150"/>
          <p14:tracePt t="362964" x="10375900" y="1598613"/>
          <p14:tracePt t="362981" x="10367963" y="1608138"/>
          <p14:tracePt t="362998" x="10367963" y="1616075"/>
          <p14:tracePt t="363014" x="10358438" y="1625600"/>
          <p14:tracePt t="363031" x="10348913" y="1625600"/>
          <p14:tracePt t="363048" x="10348913" y="1633538"/>
          <p14:tracePt t="363065" x="10348913" y="1643063"/>
          <p14:tracePt t="363081" x="10340975" y="1643063"/>
          <p14:tracePt t="363098" x="10340975" y="1652588"/>
          <p14:tracePt t="363136" x="10340975" y="1660525"/>
          <p14:tracePt t="363151" x="10340975" y="1670050"/>
          <p14:tracePt t="363170" x="10340975" y="1679575"/>
          <p14:tracePt t="363198" x="10340975" y="1687513"/>
          <p14:tracePt t="363232" x="10348913" y="1687513"/>
          <p14:tracePt t="363245" x="10348913" y="1679575"/>
          <p14:tracePt t="363252" x="10348913" y="1670050"/>
          <p14:tracePt t="363265" x="10358438" y="1660525"/>
          <p14:tracePt t="363282" x="10367963" y="1660525"/>
          <p14:tracePt t="363300" x="10385425" y="1652588"/>
          <p14:tracePt t="363315" x="10394950" y="1643063"/>
          <p14:tracePt t="363332" x="10402888" y="1633538"/>
          <p14:tracePt t="363348" x="10412413" y="1625600"/>
          <p14:tracePt t="363365" x="10420350" y="1625600"/>
          <p14:tracePt t="363369" x="10420350" y="1616075"/>
          <p14:tracePt t="363383" x="10429875" y="1616075"/>
          <p14:tracePt t="363402" x="10429875" y="1608138"/>
          <p14:tracePt t="363415" x="10439400" y="1598613"/>
          <p14:tracePt t="363449" x="10447338" y="1598613"/>
          <p14:tracePt t="363465" x="10456863" y="1589088"/>
          <p14:tracePt t="363482" x="10456863" y="1581150"/>
          <p14:tracePt t="363533" x="10466388" y="1571625"/>
          <p14:tracePt t="363574" x="10466388" y="1562100"/>
          <p14:tracePt t="363587" x="10466388" y="1554163"/>
          <p14:tracePt t="363661" x="10466388" y="1544638"/>
          <p14:tracePt t="363683" x="10474325" y="1544638"/>
          <p14:tracePt t="363723" x="10474325" y="1536700"/>
          <p14:tracePt t="363798" x="10474325" y="1527175"/>
          <p14:tracePt t="363818" x="10474325" y="1517650"/>
          <p14:tracePt t="363839" x="10474325" y="1509713"/>
          <p14:tracePt t="363846" x="10483850" y="1509713"/>
          <p14:tracePt t="363859" x="10483850" y="1500188"/>
          <p14:tracePt t="363866" x="10491788" y="1500188"/>
          <p14:tracePt t="363881" x="10491788" y="1482725"/>
          <p14:tracePt t="363914" x="10491788" y="1473200"/>
          <p14:tracePt t="363936" x="10491788" y="1465263"/>
          <p14:tracePt t="364058" x="10483850" y="1465263"/>
          <p14:tracePt t="364072" x="10483850" y="1473200"/>
          <p14:tracePt t="364100" x="10474325" y="1482725"/>
          <p14:tracePt t="364120" x="10474325" y="1490663"/>
          <p14:tracePt t="364134" x="10466388" y="1490663"/>
          <p14:tracePt t="364147" x="10456863" y="1490663"/>
          <p14:tracePt t="364154" x="10447338" y="1490663"/>
          <p14:tracePt t="364175" x="10439400" y="1500188"/>
          <p14:tracePt t="364188" x="10429875" y="1500188"/>
          <p14:tracePt t="364202" x="10420350" y="1500188"/>
          <p14:tracePt t="364214" x="10412413" y="1500188"/>
          <p14:tracePt t="364231" x="10394950" y="1500188"/>
          <p14:tracePt t="364248" x="10331450" y="1500188"/>
          <p14:tracePt t="364264" x="10198100" y="1509713"/>
          <p14:tracePt t="364281" x="10099675" y="1517650"/>
          <p14:tracePt t="364298" x="9912350" y="1527175"/>
          <p14:tracePt t="364314" x="9804400" y="1536700"/>
          <p14:tracePt t="364332" x="9732963" y="1536700"/>
          <p14:tracePt t="364348" x="9653588" y="1554163"/>
          <p14:tracePt t="364365" x="9617075" y="1562100"/>
          <p14:tracePt t="364369" x="9599613" y="1562100"/>
          <p14:tracePt t="364381" x="9563100" y="1562100"/>
          <p14:tracePt t="364398" x="9518650" y="1571625"/>
          <p14:tracePt t="364415" x="9474200" y="1581150"/>
          <p14:tracePt t="364432" x="9456738" y="1589088"/>
          <p14:tracePt t="364449" x="9429750" y="1589088"/>
          <p14:tracePt t="364465" x="9420225" y="1589088"/>
          <p14:tracePt t="364482" x="9412288" y="1589088"/>
          <p14:tracePt t="364533" x="9420225" y="1589088"/>
          <p14:tracePt t="364553" x="9429750" y="1589088"/>
          <p14:tracePt t="364567" x="9439275" y="1589088"/>
          <p14:tracePt t="364574" x="9447213" y="1589088"/>
          <p14:tracePt t="364587" x="9456738" y="1589088"/>
          <p14:tracePt t="364607" x="9466263" y="1589088"/>
          <p14:tracePt t="364622" x="9474200" y="1589088"/>
          <p14:tracePt t="364635" x="9483725" y="1589088"/>
          <p14:tracePt t="364648" x="9491663" y="1598613"/>
          <p14:tracePt t="364665" x="9501188" y="1598613"/>
          <p14:tracePt t="364681" x="9510713" y="1598613"/>
          <p14:tracePt t="364714" x="9518650" y="1608138"/>
          <p14:tracePt t="364731" x="9528175" y="1608138"/>
          <p14:tracePt t="364750" x="9537700" y="1608138"/>
          <p14:tracePt t="364764" x="9537700" y="1616075"/>
          <p14:tracePt t="364781" x="9537700" y="1625600"/>
          <p14:tracePt t="364804" x="9537700" y="1633538"/>
          <p14:tracePt t="364935" x="9537700" y="1643063"/>
          <p14:tracePt t="364955" x="9545638" y="1643063"/>
          <p14:tracePt t="365196" x="9545638" y="1652588"/>
          <p14:tracePt t="365210" x="9545638" y="1660525"/>
          <p14:tracePt t="365258" x="9545638" y="1670050"/>
          <p14:tracePt t="365278" x="9555163" y="1670050"/>
          <p14:tracePt t="365285" x="9555163" y="1679575"/>
          <p14:tracePt t="365306" x="9555163" y="1687513"/>
          <p14:tracePt t="365315" x="9555163" y="1697038"/>
          <p14:tracePt t="365332" x="9555163" y="1704975"/>
          <p14:tracePt t="365348" x="9563100" y="1714500"/>
          <p14:tracePt t="365365" x="9563100" y="1724025"/>
          <p14:tracePt t="365382" x="9563100" y="1741488"/>
          <p14:tracePt t="365398" x="9563100" y="1751013"/>
          <p14:tracePt t="365415" x="9563100" y="1776413"/>
          <p14:tracePt t="365432" x="9563100" y="1785938"/>
          <p14:tracePt t="365449" x="9563100" y="1803400"/>
          <p14:tracePt t="365465" x="9563100" y="1812925"/>
          <p14:tracePt t="365485" x="9563100" y="1830388"/>
          <p14:tracePt t="365498" x="9563100" y="1839913"/>
          <p14:tracePt t="365515" x="9563100" y="1847850"/>
          <p14:tracePt t="365532" x="9572625" y="1866900"/>
          <p14:tracePt t="365565" x="9572625" y="1884363"/>
          <p14:tracePt t="365582" x="9572625" y="1893888"/>
          <p14:tracePt t="365599" x="9572625" y="1901825"/>
          <p14:tracePt t="365620" x="9572625" y="1911350"/>
          <p14:tracePt t="365631" x="9582150" y="1911350"/>
          <p14:tracePt t="365648" x="9582150" y="1919288"/>
          <p14:tracePt t="365665" x="9582150" y="1928813"/>
          <p14:tracePt t="365681" x="9590088" y="1938338"/>
          <p14:tracePt t="365699" x="9590088" y="1946275"/>
          <p14:tracePt t="365715" x="9599613" y="1946275"/>
          <p14:tracePt t="365731" x="9599613" y="1955800"/>
          <p14:tracePt t="365751" x="9599613" y="1965325"/>
          <p14:tracePt t="365785" x="9599613" y="1973263"/>
          <p14:tracePt t="365798" x="9599613" y="1982788"/>
          <p14:tracePt t="365831" x="9599613" y="1990725"/>
          <p14:tracePt t="365838" x="9609138" y="1990725"/>
          <p14:tracePt t="365858" x="9609138" y="2000250"/>
          <p14:tracePt t="365892" x="9609138" y="2009775"/>
          <p14:tracePt t="365913" x="9609138" y="2017713"/>
          <p14:tracePt t="365968" x="9617075" y="2017713"/>
          <p14:tracePt t="366037" x="9617075" y="2027238"/>
          <p14:tracePt t="366058" x="9626600" y="2027238"/>
          <p14:tracePt t="366141" x="9626600" y="2036763"/>
          <p14:tracePt t="366147" x="9634538" y="2036763"/>
          <p14:tracePt t="366250" x="9644063" y="2036763"/>
          <p14:tracePt t="366291" x="9653588" y="2036763"/>
          <p14:tracePt t="366318" x="9661525" y="2036763"/>
          <p14:tracePt t="366359" x="9671050" y="2027238"/>
          <p14:tracePt t="366373" x="9671050" y="2017713"/>
          <p14:tracePt t="366380" x="9671050" y="2009775"/>
          <p14:tracePt t="366387" x="9671050" y="2000250"/>
          <p14:tracePt t="366400" x="9671050" y="1990725"/>
          <p14:tracePt t="366415" x="9680575" y="1990725"/>
          <p14:tracePt t="366431" x="9680575" y="1973263"/>
          <p14:tracePt t="366465" x="9688513" y="1965325"/>
          <p14:tracePt t="366503" x="9698038" y="1965325"/>
          <p14:tracePt t="366516" x="9705975" y="1965325"/>
          <p14:tracePt t="366531" x="9732963" y="1965325"/>
          <p14:tracePt t="366548" x="9742488" y="1965325"/>
          <p14:tracePt t="366565" x="9777413" y="1965325"/>
          <p14:tracePt t="366581" x="9796463" y="1965325"/>
          <p14:tracePt t="366598" x="9813925" y="1965325"/>
          <p14:tracePt t="366615" x="9823450" y="1965325"/>
          <p14:tracePt t="366632" x="9840913" y="1965325"/>
          <p14:tracePt t="366648" x="9848850" y="1965325"/>
          <p14:tracePt t="366665" x="9858375" y="1965325"/>
          <p14:tracePt t="366681" x="9867900" y="1965325"/>
          <p14:tracePt t="366698" x="9875838" y="1965325"/>
          <p14:tracePt t="366731" x="9885363" y="1965325"/>
          <p14:tracePt t="366796" x="9894888" y="1965325"/>
          <p14:tracePt t="366823" x="9902825" y="1965325"/>
          <p14:tracePt t="366830" x="9912350" y="1965325"/>
          <p14:tracePt t="366844" x="9920288" y="1965325"/>
          <p14:tracePt t="366865" x="9929813" y="1965325"/>
          <p14:tracePt t="366878" x="9939338" y="1965325"/>
          <p14:tracePt t="366885" x="9947275" y="1965325"/>
          <p14:tracePt t="366920" x="9956800" y="1965325"/>
          <p14:tracePt t="366961" x="9966325" y="1965325"/>
          <p14:tracePt t="366988" x="9974263" y="1973263"/>
          <p14:tracePt t="367325" x="9966325" y="1965325"/>
          <p14:tracePt t="367332" x="9956800" y="1955800"/>
          <p14:tracePt t="367340" x="9956800" y="1938338"/>
          <p14:tracePt t="367348" x="9939338" y="1938338"/>
          <p14:tracePt t="367365" x="9912350" y="1893888"/>
          <p14:tracePt t="367382" x="9902825" y="1884363"/>
          <p14:tracePt t="367399" x="9885363" y="1847850"/>
          <p14:tracePt t="367415" x="9885363" y="1839913"/>
          <p14:tracePt t="367432" x="9875838" y="1822450"/>
          <p14:tracePt t="367448" x="9858375" y="1795463"/>
          <p14:tracePt t="367465" x="9858375" y="1776413"/>
          <p14:tracePt t="367482" x="9840913" y="1751013"/>
          <p14:tracePt t="367515" x="9840913" y="1741488"/>
          <p14:tracePt t="367531" x="9840913" y="1731963"/>
          <p14:tracePt t="367619" x="9840913" y="1741488"/>
          <p14:tracePt t="367647" x="9831388" y="1751013"/>
          <p14:tracePt t="367654" x="9831388" y="1758950"/>
          <p14:tracePt t="367667" x="9831388" y="1768475"/>
          <p14:tracePt t="367681" x="9831388" y="1776413"/>
          <p14:tracePt t="367704" x="9831388" y="1785938"/>
          <p14:tracePt t="367715" x="9831388" y="1795463"/>
          <p14:tracePt t="367731" x="9823450" y="1803400"/>
          <p14:tracePt t="367749" x="9823450" y="1812925"/>
          <p14:tracePt t="367765" x="9823450" y="1830388"/>
          <p14:tracePt t="367783" x="9823450" y="1847850"/>
          <p14:tracePt t="367798" x="9823450" y="1866900"/>
          <p14:tracePt t="367814" x="9823450" y="1884363"/>
          <p14:tracePt t="367831" x="9823450" y="1911350"/>
          <p14:tracePt t="367848" x="9823450" y="1919288"/>
          <p14:tracePt t="367864" x="9813925" y="1946275"/>
          <p14:tracePt t="367881" x="9813925" y="1955800"/>
          <p14:tracePt t="367898" x="9813925" y="1965325"/>
          <p14:tracePt t="367914" x="9813925" y="1973263"/>
          <p14:tracePt t="367931" x="9813925" y="1982788"/>
          <p14:tracePt t="367948" x="9813925" y="1990725"/>
          <p14:tracePt t="367965" x="9813925" y="2009775"/>
          <p14:tracePt t="367981" x="9813925" y="2017713"/>
          <p14:tracePt t="367998" x="9804400" y="2027238"/>
          <p14:tracePt t="368015" x="9804400" y="2036763"/>
          <p14:tracePt t="368031" x="9804400" y="2044700"/>
          <p14:tracePt t="368104" x="9813925" y="2044700"/>
          <p14:tracePt t="368131" x="9823450" y="2044700"/>
          <p14:tracePt t="368138" x="9823450" y="2036763"/>
          <p14:tracePt t="368158" x="9823450" y="2027238"/>
          <p14:tracePt t="368165" x="9823450" y="2017713"/>
          <p14:tracePt t="368181" x="9823450" y="2000250"/>
          <p14:tracePt t="368198" x="9831388" y="1990725"/>
          <p14:tracePt t="368214" x="9831388" y="1982788"/>
          <p14:tracePt t="368231" x="9840913" y="1973263"/>
          <p14:tracePt t="368248" x="9840913" y="1955800"/>
          <p14:tracePt t="368265" x="9848850" y="1955800"/>
          <p14:tracePt t="368282" x="9848850" y="1946275"/>
          <p14:tracePt t="368298" x="9848850" y="1938338"/>
          <p14:tracePt t="368331" x="9848850" y="1928813"/>
          <p14:tracePt t="368393" x="9858375" y="1928813"/>
          <p14:tracePt t="368413" x="9867900" y="1919288"/>
          <p14:tracePt t="368434" x="9875838" y="1919288"/>
          <p14:tracePt t="368441" x="9885363" y="1919288"/>
          <p14:tracePt t="368455" x="9894888" y="1919288"/>
          <p14:tracePt t="368465" x="9902825" y="1911350"/>
          <p14:tracePt t="368481" x="9920288" y="1911350"/>
          <p14:tracePt t="368498" x="9929813" y="1911350"/>
          <p14:tracePt t="368515" x="9947275" y="1911350"/>
          <p14:tracePt t="368549" x="9956800" y="1911350"/>
          <p14:tracePt t="368571" x="9966325" y="1911350"/>
          <p14:tracePt t="368605" x="9974263" y="1911350"/>
          <p14:tracePt t="368619" x="9974263" y="1901825"/>
          <p14:tracePt t="368639" x="9983788" y="1901825"/>
          <p14:tracePt t="368660" x="9983788" y="1893888"/>
          <p14:tracePt t="368696" x="9991725" y="1884363"/>
          <p14:tracePt t="368704" x="9991725" y="1874838"/>
          <p14:tracePt t="368715" x="10010775" y="1847850"/>
          <p14:tracePt t="368731" x="10037763" y="1812925"/>
          <p14:tracePt t="368748" x="10055225" y="1785938"/>
          <p14:tracePt t="368764" x="10063163" y="1768475"/>
          <p14:tracePt t="368781" x="10072688" y="1751013"/>
          <p14:tracePt t="368798" x="10082213" y="1741488"/>
          <p14:tracePt t="368814" x="10082213" y="1724025"/>
          <p14:tracePt t="368831" x="10090150" y="1704975"/>
          <p14:tracePt t="368848" x="10099675" y="1687513"/>
          <p14:tracePt t="368864" x="10099675" y="1670050"/>
          <p14:tracePt t="368881" x="10109200" y="1660525"/>
          <p14:tracePt t="368898" x="10109200" y="1643063"/>
          <p14:tracePt t="368932" x="10109200" y="1633538"/>
          <p14:tracePt t="368959" x="10109200" y="1625600"/>
          <p14:tracePt t="369110" x="10099675" y="1625600"/>
          <p14:tracePt t="369118" x="10099675" y="1633538"/>
          <p14:tracePt t="369124" x="10090150" y="1633538"/>
          <p14:tracePt t="369151" x="10090150" y="1643063"/>
          <p14:tracePt t="369158" x="10082213" y="1643063"/>
          <p14:tracePt t="369165" x="10082213" y="1652588"/>
          <p14:tracePt t="369185" x="10072688" y="1660525"/>
          <p14:tracePt t="369199" x="10072688" y="1670050"/>
          <p14:tracePt t="369215" x="10072688" y="1679575"/>
          <p14:tracePt t="369232" x="10072688" y="1687513"/>
          <p14:tracePt t="369249" x="10072688" y="1697038"/>
          <p14:tracePt t="369269" x="10072688" y="1704975"/>
          <p14:tracePt t="369283" x="10072688" y="1714500"/>
          <p14:tracePt t="369298" x="10072688" y="1724025"/>
          <p14:tracePt t="369316" x="10072688" y="1741488"/>
          <p14:tracePt t="369331" x="10072688" y="1758950"/>
          <p14:tracePt t="369348" x="10072688" y="1776413"/>
          <p14:tracePt t="369352" x="10082213" y="1785938"/>
          <p14:tracePt t="369365" x="10082213" y="1803400"/>
          <p14:tracePt t="369382" x="10090150" y="1822450"/>
          <p14:tracePt t="369398" x="10090150" y="1830388"/>
          <p14:tracePt t="369415" x="10090150" y="1839913"/>
          <p14:tracePt t="369433" x="10090150" y="1857375"/>
          <p14:tracePt t="369448" x="10090150" y="1866900"/>
          <p14:tracePt t="369482" x="10090150" y="1874838"/>
          <p14:tracePt t="369510" x="10090150" y="1884363"/>
          <p14:tracePt t="369707" x="10099675" y="1884363"/>
          <p14:tracePt t="369748" x="10099675" y="1893888"/>
          <p14:tracePt t="369769" x="10099675" y="1901825"/>
          <p14:tracePt t="369776" x="10109200" y="1901825"/>
          <p14:tracePt t="369784" x="10109200" y="1911350"/>
          <p14:tracePt t="369798" x="10109200" y="1928813"/>
          <p14:tracePt t="369814" x="10117138" y="1946275"/>
          <p14:tracePt t="369831" x="10117138" y="1965325"/>
          <p14:tracePt t="369847" x="10126663" y="1982788"/>
          <p14:tracePt t="369864" x="10126663" y="1990725"/>
          <p14:tracePt t="369881" x="10126663" y="2000250"/>
          <p14:tracePt t="369897" x="10126663" y="2009775"/>
          <p14:tracePt t="369925" x="10126663" y="2017713"/>
          <p14:tracePt t="369952" x="10126663" y="2027238"/>
          <p14:tracePt t="369986" x="10126663" y="2036763"/>
          <p14:tracePt t="370098" x="10126663" y="2027238"/>
          <p14:tracePt t="370111" x="10126663" y="2017713"/>
          <p14:tracePt t="370132" x="10126663" y="2009775"/>
          <p14:tracePt t="370139" x="10126663" y="2000250"/>
          <p14:tracePt t="370152" x="10126663" y="1990725"/>
          <p14:tracePt t="370173" x="10126663" y="1982788"/>
          <p14:tracePt t="370200" x="10126663" y="1973263"/>
          <p14:tracePt t="370214" x="10134600" y="1965325"/>
          <p14:tracePt t="370241" x="10144125" y="1965325"/>
          <p14:tracePt t="370250" x="10153650" y="1955800"/>
          <p14:tracePt t="370265" x="10161588" y="1955800"/>
          <p14:tracePt t="370282" x="10161588" y="1946275"/>
          <p14:tracePt t="370298" x="10171113" y="1946275"/>
          <p14:tracePt t="370317" x="10171113" y="1938338"/>
          <p14:tracePt t="370331" x="10180638" y="1938338"/>
          <p14:tracePt t="370350" x="10188575" y="1938338"/>
          <p14:tracePt t="370365" x="10198100" y="1938338"/>
          <p14:tracePt t="370460" x="10206038" y="1938338"/>
          <p14:tracePt t="370494" x="10215563" y="1938338"/>
          <p14:tracePt t="370508" x="10225088" y="1938338"/>
          <p14:tracePt t="370542" x="10233025" y="1938338"/>
          <p14:tracePt t="370938" x="10225088" y="1928813"/>
          <p14:tracePt t="370945" x="10215563" y="1928813"/>
          <p14:tracePt t="370953" x="10198100" y="1911350"/>
          <p14:tracePt t="370966" x="10161588" y="1884363"/>
          <p14:tracePt t="370982" x="10117138" y="1857375"/>
          <p14:tracePt t="370999" x="10063163" y="1839913"/>
          <p14:tracePt t="371015" x="10010775" y="1803400"/>
          <p14:tracePt t="371032" x="9966325" y="1795463"/>
          <p14:tracePt t="371048" x="9912350" y="1768475"/>
          <p14:tracePt t="371065" x="9867900" y="1768475"/>
          <p14:tracePt t="371082" x="9796463" y="1751013"/>
          <p14:tracePt t="371098" x="9732963" y="1741488"/>
          <p14:tracePt t="371116" x="9626600" y="1741488"/>
          <p14:tracePt t="371131" x="9590088" y="1741488"/>
          <p14:tracePt t="371148" x="9563100" y="1741488"/>
          <p14:tracePt t="371165" x="9528175" y="1751013"/>
          <p14:tracePt t="371182" x="9491663" y="1758950"/>
          <p14:tracePt t="371198" x="9439275" y="1768475"/>
          <p14:tracePt t="371215" x="9402763" y="1776413"/>
          <p14:tracePt t="371233" x="9358313" y="1776413"/>
          <p14:tracePt t="371248" x="9331325" y="1785938"/>
          <p14:tracePt t="371265" x="9296400" y="1795463"/>
          <p14:tracePt t="371281" x="9251950" y="1803400"/>
          <p14:tracePt t="371298" x="9215438" y="1812925"/>
          <p14:tracePt t="371315" x="9170988" y="1822450"/>
          <p14:tracePt t="371332" x="9161463" y="1822450"/>
          <p14:tracePt t="371349" x="9134475" y="1830388"/>
          <p14:tracePt t="371365" x="9117013" y="1830388"/>
          <p14:tracePt t="371381" x="9109075" y="1839913"/>
          <p14:tracePt t="371398" x="9082088" y="1839913"/>
          <p14:tracePt t="371431" x="9063038" y="1839913"/>
          <p14:tracePt t="371448" x="9055100" y="1839913"/>
          <p14:tracePt t="371466" x="9045575" y="1839913"/>
          <p14:tracePt t="371678" x="9045575" y="1830388"/>
          <p14:tracePt t="371726" x="9045575" y="1822450"/>
          <p14:tracePt t="371761" x="9055100" y="1812925"/>
          <p14:tracePt t="371774" x="9063038" y="1803400"/>
          <p14:tracePt t="371788" x="9072563" y="1803400"/>
          <p14:tracePt t="371801" x="9082088" y="1803400"/>
          <p14:tracePt t="371815" x="9082088" y="1795463"/>
          <p14:tracePt t="371831" x="9090025" y="1795463"/>
          <p14:tracePt t="371847" x="9099550" y="1785938"/>
          <p14:tracePt t="371868" x="9109075" y="1785938"/>
          <p14:tracePt t="371896" x="9117013" y="1785938"/>
          <p14:tracePt t="371930" x="9126538" y="1785938"/>
          <p14:tracePt t="371965" x="9134475" y="1785938"/>
          <p14:tracePt t="371980" x="9144000" y="1785938"/>
          <p14:tracePt t="372007" x="9153525" y="1785938"/>
          <p14:tracePt t="372041" x="9161463" y="1785938"/>
          <p14:tracePt t="372069" x="9170988" y="1785938"/>
          <p14:tracePt t="372075" x="9180513" y="1785938"/>
          <p14:tracePt t="372096" x="9188450" y="1785938"/>
          <p14:tracePt t="372103" x="9197975" y="1785938"/>
          <p14:tracePt t="372116" x="9205913" y="1795463"/>
          <p14:tracePt t="372131" x="9224963" y="1795463"/>
          <p14:tracePt t="372148" x="9232900" y="1803400"/>
          <p14:tracePt t="372165" x="9251950" y="1812925"/>
          <p14:tracePt t="372182" x="9259888" y="1812925"/>
          <p14:tracePt t="372198" x="9277350" y="1822450"/>
          <p14:tracePt t="372232" x="9286875" y="1830388"/>
          <p14:tracePt t="372248" x="9296400" y="1830388"/>
          <p14:tracePt t="372267" x="9304338" y="1830388"/>
          <p14:tracePt t="372295" x="9313863" y="1830388"/>
          <p14:tracePt t="372315" x="9313863" y="1839913"/>
          <p14:tracePt t="372847" x="9323388" y="1839913"/>
          <p14:tracePt t="372882" x="9331325" y="1839913"/>
          <p14:tracePt t="372923" x="9340850" y="1839913"/>
          <p14:tracePt t="372943" x="9348788" y="1839913"/>
          <p14:tracePt t="372984" x="9348788" y="1847850"/>
          <p14:tracePt t="372992" x="9358313" y="1847850"/>
          <p14:tracePt t="373040" x="9367838" y="1847850"/>
          <p14:tracePt t="373909" x="9367838" y="1839913"/>
          <p14:tracePt t="373943" x="9367838" y="1830388"/>
          <p14:tracePt t="373957" x="9358313" y="1830388"/>
          <p14:tracePt t="373970" x="9340850" y="1830388"/>
          <p14:tracePt t="373977" x="9340850" y="1822450"/>
          <p14:tracePt t="373984" x="9331325" y="1822450"/>
          <p14:tracePt t="373998" x="9313863" y="1812925"/>
          <p14:tracePt t="374014" x="9296400" y="1803400"/>
          <p14:tracePt t="374031" x="9259888" y="1785938"/>
          <p14:tracePt t="374048" x="9242425" y="1768475"/>
          <p14:tracePt t="374066" x="9232900" y="1758950"/>
          <p14:tracePt t="374082" x="9215438" y="1758950"/>
          <p14:tracePt t="374098" x="9205913" y="1751013"/>
          <p14:tracePt t="374115" x="9205913" y="1741488"/>
          <p14:tracePt t="374136" x="9205913" y="1731963"/>
          <p14:tracePt t="374156" x="9215438" y="1731963"/>
          <p14:tracePt t="374165" x="9215438" y="1724025"/>
          <p14:tracePt t="374183" x="9232900" y="1704975"/>
          <p14:tracePt t="374198" x="9251950" y="1704975"/>
          <p14:tracePt t="374215" x="9259888" y="1697038"/>
          <p14:tracePt t="374231" x="9286875" y="1697038"/>
          <p14:tracePt t="374248" x="9296400" y="1687513"/>
          <p14:tracePt t="374265" x="9313863" y="1679575"/>
          <p14:tracePt t="374281" x="9323388" y="1670050"/>
          <p14:tracePt t="374299" x="9323388" y="1660525"/>
          <p14:tracePt t="374315" x="9331325" y="1643063"/>
          <p14:tracePt t="374348" x="9348788" y="1625600"/>
          <p14:tracePt t="374365" x="9348788" y="1608138"/>
          <p14:tracePt t="374369" x="9348788" y="1598613"/>
          <p14:tracePt t="374383" x="9358313" y="1581150"/>
          <p14:tracePt t="374398" x="9367838" y="1562100"/>
          <p14:tracePt t="374416" x="9367838" y="1536700"/>
          <p14:tracePt t="374431" x="9375775" y="1509713"/>
          <p14:tracePt t="374450" x="9385300" y="1473200"/>
          <p14:tracePt t="374465" x="9385300" y="1446213"/>
          <p14:tracePt t="374482" x="9385300" y="1438275"/>
          <p14:tracePt t="374498" x="9385300" y="1419225"/>
          <p14:tracePt t="374515" x="9385300" y="1411288"/>
          <p14:tracePt t="374532" x="9385300" y="1393825"/>
          <p14:tracePt t="374548" x="9385300" y="1384300"/>
          <p14:tracePt t="374581" x="9385300" y="1374775"/>
          <p14:tracePt t="374711" x="9385300" y="1384300"/>
          <p14:tracePt t="374725" x="9385300" y="1393825"/>
          <p14:tracePt t="374757" x="9385300" y="1401763"/>
          <p14:tracePt t="374889" x="9394825" y="1411288"/>
          <p14:tracePt t="374908" x="9402763" y="1419225"/>
          <p14:tracePt t="374915" x="9412288" y="1428750"/>
          <p14:tracePt t="374921" x="9420225" y="1428750"/>
          <p14:tracePt t="374935" x="9439275" y="1438275"/>
          <p14:tracePt t="374949" x="9447213" y="1446213"/>
          <p14:tracePt t="374964" x="9466263" y="1455738"/>
          <p14:tracePt t="374981" x="9474200" y="1465263"/>
          <p14:tracePt t="374998" x="9510713" y="1482725"/>
          <p14:tracePt t="375014" x="9528175" y="1482725"/>
          <p14:tracePt t="375031" x="9555163" y="1500188"/>
          <p14:tracePt t="375048" x="9563100" y="1500188"/>
          <p14:tracePt t="375065" x="9599613" y="1509713"/>
          <p14:tracePt t="375081" x="9609138" y="1509713"/>
          <p14:tracePt t="375098" x="9626600" y="1527175"/>
          <p14:tracePt t="375114" x="9653588" y="1536700"/>
          <p14:tracePt t="375131" x="9671050" y="1536700"/>
          <p14:tracePt t="375148" x="9698038" y="1544638"/>
          <p14:tracePt t="375164" x="9725025" y="1554163"/>
          <p14:tracePt t="375181" x="9752013" y="1562100"/>
          <p14:tracePt t="375198" x="9769475" y="1562100"/>
          <p14:tracePt t="375214" x="9786938" y="1571625"/>
          <p14:tracePt t="375231" x="9796463" y="1581150"/>
          <p14:tracePt t="375248" x="9823450" y="1581150"/>
          <p14:tracePt t="375264" x="9848850" y="1589088"/>
          <p14:tracePt t="375282" x="9875838" y="1598613"/>
          <p14:tracePt t="375298" x="9902825" y="1598613"/>
          <p14:tracePt t="375315" x="9920288" y="1608138"/>
          <p14:tracePt t="375332" x="9947275" y="1616075"/>
          <p14:tracePt t="375348" x="9966325" y="1625600"/>
          <p14:tracePt t="375365" x="9983788" y="1633538"/>
          <p14:tracePt t="375382" x="10010775" y="1652588"/>
          <p14:tracePt t="375398" x="10018713" y="1660525"/>
          <p14:tracePt t="375415" x="10037763" y="1687513"/>
          <p14:tracePt t="375432" x="10045700" y="1687513"/>
          <p14:tracePt t="375449" x="10063163" y="1697038"/>
          <p14:tracePt t="375465" x="10063163" y="1714500"/>
          <p14:tracePt t="375485" x="10072688" y="1731963"/>
          <p14:tracePt t="375498" x="10072688" y="1751013"/>
          <p14:tracePt t="375515" x="10082213" y="1768475"/>
          <p14:tracePt t="375531" x="10090150" y="1803400"/>
          <p14:tracePt t="375548" x="10090150" y="1830388"/>
          <p14:tracePt t="375565" x="10099675" y="1857375"/>
          <p14:tracePt t="375582" x="10109200" y="1874838"/>
          <p14:tracePt t="375599" x="10109200" y="1893888"/>
          <p14:tracePt t="375615" x="10109200" y="1911350"/>
          <p14:tracePt t="375632" x="10109200" y="1919288"/>
          <p14:tracePt t="375648" x="10109200" y="1928813"/>
          <p14:tracePt t="375665" x="10109200" y="1938338"/>
          <p14:tracePt t="375681" x="10109200" y="1946275"/>
          <p14:tracePt t="375817" x="10090150" y="1946275"/>
          <p14:tracePt t="375824" x="10063163" y="1946275"/>
          <p14:tracePt t="375832" x="10028238" y="1946275"/>
          <p14:tracePt t="375848" x="9974263" y="1946275"/>
          <p14:tracePt t="375864" x="9939338" y="1946275"/>
          <p14:tracePt t="375881" x="9902825" y="1946275"/>
          <p14:tracePt t="375898" x="9875838" y="1938338"/>
          <p14:tracePt t="375914" x="9848850" y="1938338"/>
          <p14:tracePt t="375931" x="9840913" y="1938338"/>
          <p14:tracePt t="375948" x="9823450" y="1928813"/>
          <p14:tracePt t="375964" x="9813925" y="1928813"/>
          <p14:tracePt t="375998" x="9804400" y="1928813"/>
          <p14:tracePt t="376134" x="9813925" y="1928813"/>
          <p14:tracePt t="376210" x="9823450" y="1928813"/>
          <p14:tracePt t="376244" x="9831388" y="1928813"/>
          <p14:tracePt t="376306" x="9831388" y="1919288"/>
          <p14:tracePt t="376346" x="9831388" y="1911350"/>
          <p14:tracePt t="376380" x="9831388" y="1901825"/>
          <p14:tracePt t="376402" x="9831388" y="1893888"/>
          <p14:tracePt t="376415" x="9831388" y="1884363"/>
          <p14:tracePt t="376422" x="9831388" y="1874838"/>
          <p14:tracePt t="376432" x="9831388" y="1857375"/>
          <p14:tracePt t="376448" x="9813925" y="1785938"/>
          <p14:tracePt t="376465" x="9804400" y="1751013"/>
          <p14:tracePt t="376482" x="9796463" y="1714500"/>
          <p14:tracePt t="376498" x="9786938" y="1687513"/>
          <p14:tracePt t="376515" x="9777413" y="1679575"/>
          <p14:tracePt t="376531" x="9777413" y="1660525"/>
          <p14:tracePt t="376548" x="9769475" y="1652588"/>
          <p14:tracePt t="376565" x="9759950" y="1633538"/>
          <p14:tracePt t="376581" x="9752013" y="1625600"/>
          <p14:tracePt t="376599" x="9742488" y="1616075"/>
          <p14:tracePt t="376615" x="9742488" y="1608138"/>
          <p14:tracePt t="376648" x="9732963" y="1589088"/>
          <p14:tracePt t="376665" x="9725025" y="1589088"/>
          <p14:tracePt t="376681" x="9715500" y="1571625"/>
          <p14:tracePt t="376699" x="9705975" y="1562100"/>
          <p14:tracePt t="376715" x="9688513" y="1554163"/>
          <p14:tracePt t="376732" x="9671050" y="1544638"/>
          <p14:tracePt t="376749" x="9653588" y="1527175"/>
          <p14:tracePt t="376765" x="9626600" y="1517650"/>
          <p14:tracePt t="376781" x="9599613" y="1500188"/>
          <p14:tracePt t="376797" x="9555163" y="1473200"/>
          <p14:tracePt t="376814" x="9528175" y="1465263"/>
          <p14:tracePt t="376831" x="9510713" y="1455738"/>
          <p14:tracePt t="376848" x="9501188" y="1438275"/>
          <p14:tracePt t="376864" x="9483725" y="1428750"/>
          <p14:tracePt t="376881" x="9474200" y="1428750"/>
          <p14:tracePt t="376914" x="9466263" y="1419225"/>
          <p14:tracePt t="376931" x="9456738" y="1419225"/>
          <p14:tracePt t="376964" x="9447213" y="1419225"/>
          <p14:tracePt t="377031" x="9439275" y="1419225"/>
          <p14:tracePt t="377051" x="9439275" y="1428750"/>
          <p14:tracePt t="377058" x="9429750" y="1428750"/>
          <p14:tracePt t="377079" x="9420225" y="1428750"/>
          <p14:tracePt t="377086" x="9420225" y="1438275"/>
          <p14:tracePt t="377106" x="9420225" y="1446213"/>
          <p14:tracePt t="377230" x="9429750" y="1446213"/>
          <p14:tracePt t="377257" x="9439275" y="1446213"/>
          <p14:tracePt t="377285" x="9447213" y="1446213"/>
          <p14:tracePt t="377311" x="9456738" y="1446213"/>
          <p14:tracePt t="377325" x="9466263" y="1446213"/>
          <p14:tracePt t="377359" x="9474200" y="1446213"/>
          <p14:tracePt t="377386" x="9483725" y="1446213"/>
          <p14:tracePt t="377421" x="9491663" y="1446213"/>
          <p14:tracePt t="377434" x="9501188" y="1446213"/>
          <p14:tracePt t="377469" x="9510713" y="1446213"/>
          <p14:tracePt t="377499" x="9518650" y="1446213"/>
          <p14:tracePt t="377510" x="9518650" y="1438275"/>
          <p14:tracePt t="377530" x="9528175" y="1438275"/>
          <p14:tracePt t="377537" x="9537700" y="1438275"/>
          <p14:tracePt t="377558" x="9537700" y="1428750"/>
          <p14:tracePt t="377565" x="9545638" y="1428750"/>
          <p14:tracePt t="377599" x="9555163" y="1428750"/>
          <p14:tracePt t="377606" x="9555163" y="1419225"/>
          <p14:tracePt t="377627" x="9563100" y="1419225"/>
          <p14:tracePt t="377640" x="9563100" y="1411288"/>
          <p14:tracePt t="377648" x="9572625" y="1411288"/>
          <p14:tracePt t="377666" x="9572625" y="1401763"/>
          <p14:tracePt t="377682" x="9572625" y="1384300"/>
          <p14:tracePt t="377698" x="9582150" y="1366838"/>
          <p14:tracePt t="377715" x="9582150" y="1357313"/>
          <p14:tracePt t="377731" x="9582150" y="1339850"/>
          <p14:tracePt t="377748" x="9582150" y="1322388"/>
          <p14:tracePt t="377764" x="9582150" y="1312863"/>
          <p14:tracePt t="377782" x="9582150" y="1295400"/>
          <p14:tracePt t="377798" x="9582150" y="1285875"/>
          <p14:tracePt t="377831" x="9582150" y="1276350"/>
          <p14:tracePt t="377848" x="9582150" y="1268413"/>
          <p14:tracePt t="377864" x="9582150" y="1258888"/>
          <p14:tracePt t="377881" x="9572625" y="1250950"/>
          <p14:tracePt t="377898" x="9563100" y="1231900"/>
          <p14:tracePt t="377914" x="9555163" y="1223963"/>
          <p14:tracePt t="377931" x="9545638" y="1214438"/>
          <p14:tracePt t="377948" x="9528175" y="1196975"/>
          <p14:tracePt t="377964" x="9518650" y="1179513"/>
          <p14:tracePt t="377981" x="9491663" y="1160463"/>
          <p14:tracePt t="377998" x="9483725" y="1160463"/>
          <p14:tracePt t="378016" x="9466263" y="1143000"/>
          <p14:tracePt t="378032" x="9456738" y="1143000"/>
          <p14:tracePt t="378049" x="9447213" y="1143000"/>
          <p14:tracePt t="378065" x="9439275" y="1143000"/>
          <p14:tracePt t="378082" x="9429750" y="1143000"/>
          <p14:tracePt t="378098" x="9420225" y="1143000"/>
          <p14:tracePt t="378115" x="9412288" y="1143000"/>
          <p14:tracePt t="378133" x="9402763" y="1143000"/>
          <p14:tracePt t="378148" x="9402763" y="1152525"/>
          <p14:tracePt t="378166" x="9394825" y="1160463"/>
          <p14:tracePt t="378198" x="9394825" y="1169988"/>
          <p14:tracePt t="378215" x="9394825" y="1179513"/>
          <p14:tracePt t="378231" x="9394825" y="1187450"/>
          <p14:tracePt t="378248" x="9394825" y="1196975"/>
          <p14:tracePt t="378276" x="9394825" y="1204913"/>
          <p14:tracePt t="378304" x="9394825" y="1214438"/>
          <p14:tracePt t="378324" x="9394825" y="1223963"/>
          <p14:tracePt t="378345" x="9394825" y="1231900"/>
          <p14:tracePt t="378360" x="9394825" y="1241425"/>
          <p14:tracePt t="378372" x="9394825" y="1250950"/>
          <p14:tracePt t="378381" x="9394825" y="1258888"/>
          <p14:tracePt t="378399" x="9402763" y="1268413"/>
          <p14:tracePt t="378415" x="9402763" y="1276350"/>
          <p14:tracePt t="378433" x="9402763" y="1295400"/>
          <p14:tracePt t="378465" x="9402763" y="1303338"/>
          <p14:tracePt t="378482" x="9412288" y="1303338"/>
          <p14:tracePt t="378941" x="9331325" y="1276350"/>
          <p14:tracePt t="378948" x="9126538" y="1214438"/>
          <p14:tracePt t="378955" x="9010650" y="1196975"/>
          <p14:tracePt t="378965" x="8920163" y="1169988"/>
          <p14:tracePt t="378982" x="8705850" y="1160463"/>
          <p14:tracePt t="378998" x="8562975" y="1160463"/>
          <p14:tracePt t="379015" x="8402638" y="1169988"/>
          <p14:tracePt t="379031" x="8375650" y="1187450"/>
          <p14:tracePt t="379049" x="8340725" y="1187450"/>
          <p14:tracePt t="379065" x="8331200" y="1196975"/>
          <p14:tracePt t="379081" x="8304213" y="1204913"/>
          <p14:tracePt t="379098" x="8277225" y="1214438"/>
          <p14:tracePt t="379115" x="8259763" y="1223963"/>
          <p14:tracePt t="379131" x="8224838" y="1241425"/>
          <p14:tracePt t="379148" x="8188325" y="1241425"/>
          <p14:tracePt t="379165" x="8143875" y="1250950"/>
          <p14:tracePt t="379181" x="8108950" y="1258888"/>
          <p14:tracePt t="379199" x="8062913" y="1276350"/>
          <p14:tracePt t="379215" x="8027988" y="1285875"/>
          <p14:tracePt t="379232" x="7974013" y="1322388"/>
          <p14:tracePt t="379248" x="7777163" y="1384300"/>
          <p14:tracePt t="379265" x="7599363" y="1455738"/>
          <p14:tracePt t="379282" x="7439025" y="1536700"/>
          <p14:tracePt t="379298" x="7385050" y="1571625"/>
          <p14:tracePt t="379316" x="7331075" y="1616075"/>
          <p14:tracePt t="379332" x="7313613" y="1625600"/>
          <p14:tracePt t="379349" x="7304088" y="1633538"/>
          <p14:tracePt t="379366" x="7296150" y="1643063"/>
          <p14:tracePt t="379386" x="7286625" y="1643063"/>
          <p14:tracePt t="379454" x="7286625" y="1633538"/>
          <p14:tracePt t="379482" x="7286625" y="1625600"/>
          <p14:tracePt t="379515" x="7286625" y="1616075"/>
          <p14:tracePt t="379550" x="7286625" y="1608138"/>
          <p14:tracePt t="379563" x="7286625" y="1598613"/>
          <p14:tracePt t="379570" x="7296150" y="1598613"/>
          <p14:tracePt t="379582" x="7296150" y="1589088"/>
          <p14:tracePt t="379604" x="7296150" y="1581150"/>
          <p14:tracePt t="379626" x="7304088" y="1571625"/>
          <p14:tracePt t="379632" x="7304088" y="1562100"/>
          <p14:tracePt t="379652" x="7304088" y="1554163"/>
          <p14:tracePt t="379667" x="7304088" y="1544638"/>
          <p14:tracePt t="379681" x="7313613" y="1544638"/>
          <p14:tracePt t="379700" x="7323138" y="1527175"/>
          <p14:tracePt t="379731" x="7331075" y="1517650"/>
          <p14:tracePt t="379748" x="7331075" y="1509713"/>
          <p14:tracePt t="379765" x="7340600" y="1509713"/>
          <p14:tracePt t="379782" x="7340600" y="1500188"/>
          <p14:tracePt t="379798" x="7348538" y="1490663"/>
          <p14:tracePt t="379814" x="7358063" y="1490663"/>
          <p14:tracePt t="379925" x="7367588" y="1490663"/>
          <p14:tracePt t="379959" x="7375525" y="1490663"/>
          <p14:tracePt t="379979" x="7385050" y="1490663"/>
          <p14:tracePt t="379993" x="7394575" y="1490663"/>
          <p14:tracePt t="380000" x="7402513" y="1490663"/>
          <p14:tracePt t="380015" x="7412038" y="1490663"/>
          <p14:tracePt t="380032" x="7429500" y="1490663"/>
          <p14:tracePt t="380048" x="7456488" y="1482725"/>
          <p14:tracePt t="380065" x="7466013" y="1482725"/>
          <p14:tracePt t="380083" x="7483475" y="1482725"/>
          <p14:tracePt t="380098" x="7491413" y="1482725"/>
          <p14:tracePt t="380115" x="7500938" y="1482725"/>
          <p14:tracePt t="380132" x="7510463" y="1482725"/>
          <p14:tracePt t="380148" x="7518400" y="1482725"/>
          <p14:tracePt t="380165" x="7527925" y="1482725"/>
          <p14:tracePt t="380181" x="7527925" y="1473200"/>
          <p14:tracePt t="380199" x="7537450" y="1473200"/>
          <p14:tracePt t="380232" x="7545388" y="1465263"/>
          <p14:tracePt t="380248" x="7554913" y="1455738"/>
          <p14:tracePt t="380281" x="7554913" y="1446213"/>
          <p14:tracePt t="380298" x="7562850" y="1446213"/>
          <p14:tracePt t="380315" x="7562850" y="1438275"/>
          <p14:tracePt t="380331" x="7572375" y="1438275"/>
          <p14:tracePt t="380349" x="7572375" y="1419225"/>
          <p14:tracePt t="380365" x="7581900" y="1411288"/>
          <p14:tracePt t="380382" x="7589838" y="1401763"/>
          <p14:tracePt t="380398" x="7599363" y="1384300"/>
          <p14:tracePt t="380415" x="7608888" y="1374775"/>
          <p14:tracePt t="380432" x="7616825" y="1374775"/>
          <p14:tracePt t="380448" x="7616825" y="1366838"/>
          <p14:tracePt t="380466" x="7616825" y="1357313"/>
          <p14:tracePt t="380498" x="7616825" y="1347788"/>
          <p14:tracePt t="380740" x="7608888" y="1347788"/>
          <p14:tracePt t="380760" x="7599363" y="1347788"/>
          <p14:tracePt t="380773" x="7589838" y="1347788"/>
          <p14:tracePt t="380780" x="7581900" y="1347788"/>
          <p14:tracePt t="380787" x="7581900" y="1357313"/>
          <p14:tracePt t="380801" x="7572375" y="1366838"/>
          <p14:tracePt t="380814" x="7562850" y="1374775"/>
          <p14:tracePt t="380831" x="7554913" y="1374775"/>
          <p14:tracePt t="380848" x="7545388" y="1384300"/>
          <p14:tracePt t="380850" x="7545388" y="1393825"/>
          <p14:tracePt t="380864" x="7537450" y="1401763"/>
          <p14:tracePt t="380881" x="7527925" y="1411288"/>
          <p14:tracePt t="380898" x="7510463" y="1419225"/>
          <p14:tracePt t="380914" x="7491413" y="1428750"/>
          <p14:tracePt t="380931" x="7473950" y="1446213"/>
          <p14:tracePt t="380948" x="7466013" y="1455738"/>
          <p14:tracePt t="380964" x="7439025" y="1465263"/>
          <p14:tracePt t="380981" x="7419975" y="1473200"/>
          <p14:tracePt t="380999" x="7402513" y="1482725"/>
          <p14:tracePt t="381015" x="7385050" y="1500188"/>
          <p14:tracePt t="381032" x="7375525" y="1509713"/>
          <p14:tracePt t="381048" x="7367588" y="1509713"/>
          <p14:tracePt t="381065" x="7358063" y="1517650"/>
          <p14:tracePt t="381083" x="7348538" y="1517650"/>
          <p14:tracePt t="381172" x="7348538" y="1509713"/>
          <p14:tracePt t="381199" x="7348538" y="1500188"/>
          <p14:tracePt t="381233" x="7358063" y="1490663"/>
          <p14:tracePt t="381261" x="7367588" y="1490663"/>
          <p14:tracePt t="381274" x="7375525" y="1490663"/>
          <p14:tracePt t="381309" x="7385050" y="1490663"/>
          <p14:tracePt t="381316" x="7385050" y="1482725"/>
          <p14:tracePt t="381343" x="7394575" y="1482725"/>
          <p14:tracePt t="381351" x="7394575" y="1473200"/>
          <p14:tracePt t="381363" x="7402513" y="1473200"/>
          <p14:tracePt t="381377" x="7412038" y="1473200"/>
          <p14:tracePt t="381391" x="7419975" y="1473200"/>
          <p14:tracePt t="381404" x="7429500" y="1473200"/>
          <p14:tracePt t="381415" x="7439025" y="1473200"/>
          <p14:tracePt t="381432" x="7466013" y="1473200"/>
          <p14:tracePt t="381448" x="7491413" y="1473200"/>
          <p14:tracePt t="381465" x="7518400" y="1473200"/>
          <p14:tracePt t="381485" x="7537450" y="1482725"/>
          <p14:tracePt t="381499" x="7572375" y="1490663"/>
          <p14:tracePt t="381514" x="7599363" y="1500188"/>
          <p14:tracePt t="381531" x="7616825" y="1500188"/>
          <p14:tracePt t="381548" x="7626350" y="1509713"/>
          <p14:tracePt t="381564" x="7643813" y="1517650"/>
          <p14:tracePt t="381598" x="7653338" y="1517650"/>
          <p14:tracePt t="381616" x="7653338" y="1527175"/>
          <p14:tracePt t="381650" x="7653338" y="1536700"/>
          <p14:tracePt t="381657" x="7643813" y="1536700"/>
          <p14:tracePt t="381664" x="7634288" y="1536700"/>
          <p14:tracePt t="381684" x="7626350" y="1536700"/>
          <p14:tracePt t="381698" x="7626350" y="1544638"/>
          <p14:tracePt t="381714" x="7616825" y="1554163"/>
          <p14:tracePt t="381732" x="7599363" y="1554163"/>
          <p14:tracePt t="381748" x="7599363" y="1562100"/>
          <p14:tracePt t="381765" x="7589838" y="1562100"/>
          <p14:tracePt t="381782" x="7589838" y="1571625"/>
          <p14:tracePt t="381798" x="7581900" y="1571625"/>
          <p14:tracePt t="381814" x="7572375" y="1571625"/>
          <p14:tracePt t="381831" x="7562850" y="1571625"/>
          <p14:tracePt t="381854" x="7554913" y="1571625"/>
          <p14:tracePt t="381889" x="7545388" y="1571625"/>
          <p14:tracePt t="381957" x="7545388" y="1562100"/>
          <p14:tracePt t="381985" x="7545388" y="1554163"/>
          <p14:tracePt t="382007" x="7545388" y="1544638"/>
          <p14:tracePt t="382048" x="7545388" y="1536700"/>
          <p14:tracePt t="382055" x="7554913" y="1536700"/>
          <p14:tracePt t="382082" x="7562850" y="1536700"/>
          <p14:tracePt t="382096" x="7562850" y="1527175"/>
          <p14:tracePt t="382103" x="7572375" y="1527175"/>
          <p14:tracePt t="382130" x="7581900" y="1527175"/>
          <p14:tracePt t="382144" x="7581900" y="1517650"/>
          <p14:tracePt t="382164" x="7589838" y="1517650"/>
          <p14:tracePt t="382178" x="7589838" y="1509713"/>
          <p14:tracePt t="382274" x="7599363" y="1509713"/>
          <p14:tracePt t="382349" x="7608888" y="1509713"/>
          <p14:tracePt t="382472" x="7616825" y="1509713"/>
          <p14:tracePt t="382506" x="7626350" y="1509713"/>
          <p14:tracePt t="382548" x="7634288" y="1509713"/>
          <p14:tracePt t="382561" x="7643813" y="1509713"/>
          <p14:tracePt t="382595" x="7653338" y="1509713"/>
          <p14:tracePt t="382616" x="7661275" y="1509713"/>
          <p14:tracePt t="382630" x="7670800" y="1509713"/>
          <p14:tracePt t="382637" x="7680325" y="1509713"/>
          <p14:tracePt t="382649" x="7705725" y="1509713"/>
          <p14:tracePt t="382665" x="7759700" y="1509713"/>
          <p14:tracePt t="382681" x="7858125" y="1509713"/>
          <p14:tracePt t="382698" x="7983538" y="1509713"/>
          <p14:tracePt t="382715" x="8037513" y="1500188"/>
          <p14:tracePt t="382732" x="8089900" y="1490663"/>
          <p14:tracePt t="382748" x="8143875" y="1482725"/>
          <p14:tracePt t="382765" x="8323263" y="1465263"/>
          <p14:tracePt t="382781" x="8466138" y="1438275"/>
          <p14:tracePt t="382798" x="8589963" y="1419225"/>
          <p14:tracePt t="382814" x="8705850" y="1401763"/>
          <p14:tracePt t="382831" x="8769350" y="1393825"/>
          <p14:tracePt t="382848" x="8885238" y="1374775"/>
          <p14:tracePt t="382864" x="8956675" y="1366838"/>
          <p14:tracePt t="382881" x="9028113" y="1357313"/>
          <p14:tracePt t="382898" x="9063038" y="1347788"/>
          <p14:tracePt t="382915" x="9090025" y="1339850"/>
          <p14:tracePt t="382931" x="9134475" y="1339850"/>
          <p14:tracePt t="382948" x="9170988" y="1347788"/>
          <p14:tracePt t="382964" x="9259888" y="1357313"/>
          <p14:tracePt t="382981" x="9323388" y="1374775"/>
          <p14:tracePt t="382998" x="9367838" y="1384300"/>
          <p14:tracePt t="383014" x="9385300" y="1384300"/>
          <p14:tracePt t="383032" x="9402763" y="1384300"/>
          <p14:tracePt t="383048" x="9412288" y="1384300"/>
          <p14:tracePt t="383064" x="9429750" y="1393825"/>
          <p14:tracePt t="383098" x="9439275" y="1401763"/>
          <p14:tracePt t="383136" x="9447213" y="1401763"/>
          <p14:tracePt t="383143" x="9447213" y="1411288"/>
          <p14:tracePt t="383163" x="9456738" y="1411288"/>
          <p14:tracePt t="383171" x="9466263" y="1419225"/>
          <p14:tracePt t="383184" x="9474200" y="1419225"/>
          <p14:tracePt t="383198" x="9491663" y="1419225"/>
          <p14:tracePt t="383215" x="9491663" y="1428750"/>
          <p14:tracePt t="383232" x="9501188" y="1428750"/>
          <p14:tracePt t="383248" x="9510713" y="1438275"/>
          <p14:tracePt t="387187" x="9161463" y="1322388"/>
          <p14:tracePt t="387193" x="8609013" y="1179513"/>
          <p14:tracePt t="387200" x="8394700" y="1133475"/>
          <p14:tracePt t="387214" x="8286750" y="1125538"/>
          <p14:tracePt t="387231" x="8232775" y="1125538"/>
          <p14:tracePt t="387248" x="8197850" y="1125538"/>
          <p14:tracePt t="387264" x="8180388" y="1133475"/>
          <p14:tracePt t="387283" x="8170863" y="1133475"/>
          <p14:tracePt t="387298" x="8161338" y="1133475"/>
          <p14:tracePt t="387332" x="8153400" y="1133475"/>
          <p14:tracePt t="387348" x="8143875" y="1133475"/>
          <p14:tracePt t="387365" x="8134350" y="1143000"/>
          <p14:tracePt t="387381" x="8116888" y="1143000"/>
          <p14:tracePt t="387385" x="8108950" y="1143000"/>
          <p14:tracePt t="387399" x="8099425" y="1152525"/>
          <p14:tracePt t="387415" x="8089900" y="1160463"/>
          <p14:tracePt t="387432" x="8072438" y="1160463"/>
          <p14:tracePt t="387448" x="8072438" y="1169988"/>
          <p14:tracePt t="387465" x="8062913" y="1169988"/>
          <p14:tracePt t="387484" x="8062913" y="1179513"/>
          <p14:tracePt t="387499" x="8054975" y="1196975"/>
          <p14:tracePt t="387515" x="8045450" y="1285875"/>
          <p14:tracePt t="387531" x="8037513" y="1366838"/>
          <p14:tracePt t="387548" x="8027988" y="1438275"/>
          <p14:tracePt t="387564" x="8027988" y="1482725"/>
          <p14:tracePt t="387581" x="8027988" y="1509713"/>
          <p14:tracePt t="387598" x="8027988" y="1517650"/>
          <p14:tracePt t="387615" x="8027988" y="1544638"/>
          <p14:tracePt t="387632" x="8037513" y="1554163"/>
          <p14:tracePt t="387648" x="8037513" y="1562100"/>
          <p14:tracePt t="387665" x="8037513" y="1571625"/>
          <p14:tracePt t="387681" x="8037513" y="1581150"/>
          <p14:tracePt t="387698" x="8037513" y="1589088"/>
          <p14:tracePt t="387715" x="8037513" y="1598613"/>
          <p14:tracePt t="387797" x="8045450" y="1598613"/>
          <p14:tracePt t="387822" x="8054975" y="1589088"/>
          <p14:tracePt t="387850" x="8062913" y="1581150"/>
          <p14:tracePt t="387857" x="8072438" y="1581150"/>
          <p14:tracePt t="387877" x="8081963" y="1581150"/>
          <p14:tracePt t="387884" x="8081963" y="1571625"/>
          <p14:tracePt t="387898" x="8089900" y="1571625"/>
          <p14:tracePt t="387914" x="8099425" y="1562100"/>
          <p14:tracePt t="387931" x="8108950" y="1554163"/>
          <p14:tracePt t="387948" x="8116888" y="1544638"/>
          <p14:tracePt t="387964" x="8126413" y="1544638"/>
          <p14:tracePt t="387981" x="8134350" y="1536700"/>
          <p14:tracePt t="388014" x="8143875" y="1536700"/>
          <p14:tracePt t="388031" x="8153400" y="1536700"/>
          <p14:tracePt t="388269" x="8143875" y="1536700"/>
          <p14:tracePt t="388276" x="8134350" y="1536700"/>
          <p14:tracePt t="388284" x="8134350" y="1544638"/>
          <p14:tracePt t="388298" x="8126413" y="1544638"/>
          <p14:tracePt t="388316" x="8116888" y="1554163"/>
          <p14:tracePt t="388331" x="8108950" y="1562100"/>
          <p14:tracePt t="388348" x="8099425" y="1562100"/>
          <p14:tracePt t="388365" x="8081963" y="1571625"/>
          <p14:tracePt t="388398" x="8062913" y="1581150"/>
          <p14:tracePt t="388415" x="8054975" y="1589088"/>
          <p14:tracePt t="388433" x="8027988" y="1598613"/>
          <p14:tracePt t="388448" x="8018463" y="1608138"/>
          <p14:tracePt t="388465" x="8001000" y="1608138"/>
          <p14:tracePt t="388481" x="7991475" y="1616075"/>
          <p14:tracePt t="388498" x="7974013" y="1625600"/>
          <p14:tracePt t="388515" x="7966075" y="1625600"/>
          <p14:tracePt t="388605" x="7966075" y="1616075"/>
          <p14:tracePt t="388626" x="7974013" y="1616075"/>
          <p14:tracePt t="388639" x="7983538" y="1616075"/>
          <p14:tracePt t="388646" x="7983538" y="1608138"/>
          <p14:tracePt t="388667" x="7991475" y="1608138"/>
          <p14:tracePt t="388680" x="8001000" y="1608138"/>
          <p14:tracePt t="388701" x="8010525" y="1608138"/>
          <p14:tracePt t="388710" x="8018463" y="1608138"/>
          <p14:tracePt t="388728" x="8018463" y="1598613"/>
          <p14:tracePt t="388735" x="8027988" y="1598613"/>
          <p14:tracePt t="388755" x="8037513" y="1598613"/>
          <p14:tracePt t="388781" x="8045450" y="1598613"/>
          <p14:tracePt t="388794" x="8054975" y="1598613"/>
          <p14:tracePt t="388829" x="8062913" y="1598613"/>
          <p14:tracePt t="388863" x="8072438" y="1598613"/>
          <p14:tracePt t="388890" x="8081963" y="1598613"/>
          <p14:tracePt t="388911" x="8089900" y="1598613"/>
          <p14:tracePt t="389002" x="8099425" y="1598613"/>
          <p14:tracePt t="389316" x="8108950" y="1598613"/>
          <p14:tracePt t="389358" x="8116888" y="1598613"/>
          <p14:tracePt t="389372" x="8126413" y="1598613"/>
          <p14:tracePt t="389412" x="8134350" y="1598613"/>
          <p14:tracePt t="389454" x="8143875" y="1598613"/>
          <p14:tracePt t="389488" x="8153400" y="1598613"/>
          <p14:tracePt t="389501" x="8161338" y="1598613"/>
          <p14:tracePt t="389535" x="8170863" y="1598613"/>
          <p14:tracePt t="389562" x="8180388" y="1598613"/>
          <p14:tracePt t="389911" x="8180388" y="1589088"/>
          <p14:tracePt t="389924" x="8180388" y="1581150"/>
          <p14:tracePt t="389952" x="8180388" y="1571625"/>
          <p14:tracePt t="389987" x="8180388" y="1562100"/>
          <p14:tracePt t="390015" x="8170863" y="1562100"/>
          <p14:tracePt t="390028" x="8153400" y="1562100"/>
          <p14:tracePt t="390042" x="8143875" y="1562100"/>
          <p14:tracePt t="390050" x="8134350" y="1562100"/>
          <p14:tracePt t="390065" x="8126413" y="1562100"/>
          <p14:tracePt t="390082" x="8108950" y="1554163"/>
          <p14:tracePt t="390098" x="8099425" y="1544638"/>
          <p14:tracePt t="390115" x="8089900" y="1544638"/>
          <p14:tracePt t="390132" x="8081963" y="1536700"/>
          <p14:tracePt t="390148" x="8072438" y="1536700"/>
          <p14:tracePt t="390165" x="8062913" y="1527175"/>
          <p14:tracePt t="390370" x="8062913" y="1517650"/>
          <p14:tracePt t="390385" x="8062913" y="1509713"/>
          <p14:tracePt t="390392" x="8072438" y="1509713"/>
          <p14:tracePt t="390425" x="8081963" y="1500188"/>
          <p14:tracePt t="390459" x="8089900" y="1490663"/>
          <p14:tracePt t="390529" x="8089900" y="1482725"/>
          <p14:tracePt t="390569" x="8089900" y="1473200"/>
          <p14:tracePt t="390583" x="8099425" y="1473200"/>
          <p14:tracePt t="390603" x="8108950" y="1473200"/>
          <p14:tracePt t="390617" x="8108950" y="1465263"/>
          <p14:tracePt t="390644" x="8116888" y="1465263"/>
          <p14:tracePt t="390665" x="8116888" y="1455738"/>
          <p14:tracePt t="390672" x="8126413" y="1455738"/>
          <p14:tracePt t="390701" x="8134350" y="1446213"/>
          <p14:tracePt t="390708" x="8143875" y="1446213"/>
          <p14:tracePt t="390727" x="8153400" y="1438275"/>
          <p14:tracePt t="390734" x="8161338" y="1428750"/>
          <p14:tracePt t="390748" x="8170863" y="1419225"/>
          <p14:tracePt t="390765" x="8188325" y="1401763"/>
          <p14:tracePt t="390781" x="8215313" y="1366838"/>
          <p14:tracePt t="390798" x="8224838" y="1357313"/>
          <p14:tracePt t="390814" x="8232775" y="1339850"/>
          <p14:tracePt t="390831" x="8242300" y="1339850"/>
          <p14:tracePt t="390847" x="8242300" y="1330325"/>
          <p14:tracePt t="391027" x="8232775" y="1330325"/>
          <p14:tracePt t="391103" x="8224838" y="1330325"/>
          <p14:tracePt t="392032" x="8215313" y="1330325"/>
          <p14:tracePt t="392155" x="8205788" y="1330325"/>
          <p14:tracePt t="392162" x="8205788" y="1339850"/>
          <p14:tracePt t="392183" x="8197850" y="1347788"/>
          <p14:tracePt t="392196" x="8188325" y="1347788"/>
          <p14:tracePt t="392210" x="8180388" y="1357313"/>
          <p14:tracePt t="392238" x="8170863" y="1357313"/>
          <p14:tracePt t="392244" x="8170863" y="1366838"/>
          <p14:tracePt t="392265" x="8161338" y="1366838"/>
          <p14:tracePt t="392272" x="8161338" y="1374775"/>
          <p14:tracePt t="392281" x="8153400" y="1374775"/>
          <p14:tracePt t="392298" x="8143875" y="1384300"/>
          <p14:tracePt t="392314" x="8134350" y="1393825"/>
          <p14:tracePt t="392331" x="8126413" y="1401763"/>
          <p14:tracePt t="392348" x="8108950" y="1411288"/>
          <p14:tracePt t="392364" x="8108950" y="1419225"/>
          <p14:tracePt t="392381" x="8099425" y="1428750"/>
          <p14:tracePt t="392398" x="8089900" y="1428750"/>
          <p14:tracePt t="392415" x="8081963" y="1438275"/>
          <p14:tracePt t="392511" x="8081963" y="1446213"/>
          <p14:tracePt t="392526" x="8081963" y="1455738"/>
          <p14:tracePt t="392561" x="8072438" y="1465263"/>
          <p14:tracePt t="392588" x="8062913" y="1465263"/>
          <p14:tracePt t="392596" x="8062913" y="1473200"/>
          <p14:tracePt t="392609" x="8062913" y="1482725"/>
          <p14:tracePt t="392622" x="8054975" y="1482725"/>
          <p14:tracePt t="392636" x="8045450" y="1490663"/>
          <p14:tracePt t="392650" x="8045450" y="1500188"/>
          <p14:tracePt t="392670" x="8037513" y="1500188"/>
          <p14:tracePt t="392685" x="8037513" y="1509713"/>
          <p14:tracePt t="392706" x="8037513" y="1517650"/>
          <p14:tracePt t="392725" x="8037513" y="1527175"/>
          <p14:tracePt t="392739" x="8037513" y="1536700"/>
          <p14:tracePt t="392772" x="8037513" y="1544638"/>
          <p14:tracePt t="392826" x="8037513" y="1554163"/>
          <p14:tracePt t="392887" x="8037513" y="1562100"/>
          <p14:tracePt t="392915" x="8037513" y="1571625"/>
          <p14:tracePt t="392943" x="8037513" y="1581150"/>
          <p14:tracePt t="392977" x="8037513" y="1589088"/>
          <p14:tracePt t="393004" x="8037513" y="1598613"/>
          <p14:tracePt t="393018" x="8037513" y="1608138"/>
          <p14:tracePt t="393032" x="8037513" y="1616075"/>
          <p14:tracePt t="393052" x="8037513" y="1625600"/>
          <p14:tracePt t="393081" x="8037513" y="1633538"/>
          <p14:tracePt t="393088" x="8037513" y="1643063"/>
          <p14:tracePt t="393123" x="8037513" y="1652588"/>
          <p14:tracePt t="393211" x="8037513" y="1643063"/>
          <p14:tracePt t="393224" x="8037513" y="1633538"/>
          <p14:tracePt t="393252" x="8037513" y="1625600"/>
          <p14:tracePt t="393267" x="8037513" y="1616075"/>
          <p14:tracePt t="393279" x="8037513" y="1608138"/>
          <p14:tracePt t="393293" x="8037513" y="1598613"/>
          <p14:tracePt t="393314" x="8037513" y="1589088"/>
          <p14:tracePt t="393348" x="8037513" y="1581150"/>
          <p14:tracePt t="393375" x="8037513" y="1571625"/>
          <p14:tracePt t="393396" x="8037513" y="1562100"/>
          <p14:tracePt t="393423" x="8037513" y="1554163"/>
          <p14:tracePt t="393457" x="8037513" y="1544638"/>
          <p14:tracePt t="393465" x="8027988" y="1544638"/>
          <p14:tracePt t="393519" x="8018463" y="1544638"/>
          <p14:tracePt t="393561" x="8010525" y="1544638"/>
          <p14:tracePt t="393880" x="8018463" y="1544638"/>
          <p14:tracePt t="393935" x="8027988" y="1544638"/>
          <p14:tracePt t="394005" x="8037513" y="1544638"/>
          <p14:tracePt t="394183" x="8045450" y="1544638"/>
          <p14:tracePt t="394224" x="8054975" y="1544638"/>
          <p14:tracePt t="394279" x="8062913" y="1544638"/>
          <p14:tracePt t="394306" x="8072438" y="1544638"/>
          <p14:tracePt t="394352" x="8081963" y="1544638"/>
          <p14:tracePt t="394359" x="8081963" y="1536700"/>
          <p14:tracePt t="394380" x="8089900" y="1536700"/>
          <p14:tracePt t="394477" x="8099425" y="1536700"/>
          <p14:tracePt t="394669" x="8108950" y="1536700"/>
          <p14:tracePt t="394703" x="8116888" y="1536700"/>
          <p14:tracePt t="394717" x="8126413" y="1536700"/>
          <p14:tracePt t="394730" x="8134350" y="1536700"/>
          <p14:tracePt t="394738" x="8161338" y="1536700"/>
          <p14:tracePt t="394749" x="8188325" y="1536700"/>
          <p14:tracePt t="394765" x="8286750" y="1544638"/>
          <p14:tracePt t="394781" x="8367713" y="1544638"/>
          <p14:tracePt t="394798" x="8626475" y="1562100"/>
          <p14:tracePt t="394814" x="8804275" y="1581150"/>
          <p14:tracePt t="394832" x="8939213" y="1589088"/>
          <p14:tracePt t="394848" x="9001125" y="1589088"/>
          <p14:tracePt t="394864" x="9037638" y="1589088"/>
          <p14:tracePt t="394881" x="9117013" y="1598613"/>
          <p14:tracePt t="394898" x="9170988" y="1608138"/>
          <p14:tracePt t="394914" x="9232900" y="1608138"/>
          <p14:tracePt t="394931" x="9259888" y="1608138"/>
          <p14:tracePt t="394948" x="9304338" y="1608138"/>
          <p14:tracePt t="394964" x="9331325" y="1608138"/>
          <p14:tracePt t="394982" x="9375775" y="1608138"/>
          <p14:tracePt t="394998" x="9412288" y="1608138"/>
          <p14:tracePt t="395015" x="9439275" y="1608138"/>
          <p14:tracePt t="395031" x="9491663" y="1608138"/>
          <p14:tracePt t="395048" x="9518650" y="1608138"/>
          <p14:tracePt t="395065" x="9572625" y="1608138"/>
          <p14:tracePt t="395082" x="9599613" y="1608138"/>
          <p14:tracePt t="395099" x="9644063" y="1608138"/>
          <p14:tracePt t="395115" x="9671050" y="1608138"/>
          <p14:tracePt t="395131" x="9698038" y="1608138"/>
          <p14:tracePt t="395148" x="9732963" y="1598613"/>
          <p14:tracePt t="395165" x="9752013" y="1598613"/>
          <p14:tracePt t="395181" x="9759950" y="1598613"/>
          <p14:tracePt t="395198" x="9769475" y="1598613"/>
          <p14:tracePt t="395215" x="9786938" y="1598613"/>
          <p14:tracePt t="395249" x="9796463" y="1598613"/>
          <p14:tracePt t="395278" x="9804400" y="1598613"/>
          <p14:tracePt t="395292" x="9804400" y="1589088"/>
          <p14:tracePt t="395305" x="9813925" y="1589088"/>
          <p14:tracePt t="395326" x="9823450" y="1589088"/>
          <p14:tracePt t="395333" x="9823450" y="1581150"/>
          <p14:tracePt t="395348" x="9831388" y="1581150"/>
          <p14:tracePt t="395365" x="9840913" y="1581150"/>
          <p14:tracePt t="395382" x="9858375" y="1571625"/>
          <p14:tracePt t="395398" x="9867900" y="1571625"/>
          <p14:tracePt t="395415" x="9885363" y="1571625"/>
          <p14:tracePt t="395431" x="9894888" y="1571625"/>
          <p14:tracePt t="395463" x="9902825" y="1562100"/>
          <p14:tracePt t="395552" x="9902825" y="1554163"/>
          <p14:tracePt t="395593" x="9902825" y="1544638"/>
          <p14:tracePt t="395614" x="9912350" y="1536700"/>
          <p14:tracePt t="395621" x="9912350" y="1527175"/>
          <p14:tracePt t="395632" x="9920288" y="1527175"/>
          <p14:tracePt t="395648" x="9929813" y="1500188"/>
          <p14:tracePt t="395665" x="9939338" y="1482725"/>
          <p14:tracePt t="395682" x="9947275" y="1455738"/>
          <p14:tracePt t="395698" x="9947275" y="1438275"/>
          <p14:tracePt t="395715" x="9956800" y="1411288"/>
          <p14:tracePt t="395749" x="9956800" y="1401763"/>
          <p14:tracePt t="395765" x="9956800" y="1393825"/>
          <p14:tracePt t="395784" x="9956800" y="1384300"/>
          <p14:tracePt t="396024" x="9956800" y="1393825"/>
          <p14:tracePt t="396031" x="9947275" y="1393825"/>
          <p14:tracePt t="396058" x="9947275" y="1401763"/>
          <p14:tracePt t="396065" x="9939338" y="1401763"/>
          <p14:tracePt t="396079" x="9929813" y="1401763"/>
          <p14:tracePt t="396086" x="9929813" y="1411288"/>
          <p14:tracePt t="396107" x="9929813" y="1419225"/>
          <p14:tracePt t="396115" x="9920288" y="1419225"/>
          <p14:tracePt t="396132" x="9912350" y="1428750"/>
          <p14:tracePt t="396148" x="9902825" y="1446213"/>
          <p14:tracePt t="396165" x="9894888" y="1465263"/>
          <p14:tracePt t="396182" x="9885363" y="1482725"/>
          <p14:tracePt t="396198" x="9885363" y="1490663"/>
          <p14:tracePt t="396215" x="9875838" y="1509713"/>
          <p14:tracePt t="396232" x="9875838" y="1517650"/>
          <p14:tracePt t="396249" x="9875838" y="1527175"/>
          <p14:tracePt t="396270" x="9875838" y="1536700"/>
          <p14:tracePt t="396441" x="9875838" y="1527175"/>
          <p14:tracePt t="396455" x="9885363" y="1527175"/>
          <p14:tracePt t="396462" x="9885363" y="1517650"/>
          <p14:tracePt t="396483" x="9885363" y="1509713"/>
          <p14:tracePt t="396490" x="9894888" y="1500188"/>
          <p14:tracePt t="396503" x="9902825" y="1490663"/>
          <p14:tracePt t="396516" x="9902825" y="1465263"/>
          <p14:tracePt t="396531" x="9902825" y="1401763"/>
          <p14:tracePt t="396548" x="9902825" y="1347788"/>
          <p14:tracePt t="396565" x="9902825" y="1295400"/>
          <p14:tracePt t="396581" x="9902825" y="1276350"/>
          <p14:tracePt t="396598" x="9902825" y="1250950"/>
          <p14:tracePt t="396615" x="9902825" y="1241425"/>
          <p14:tracePt t="396632" x="9902825" y="1231900"/>
          <p14:tracePt t="396648" x="9902825" y="1214438"/>
          <p14:tracePt t="396666" x="9894888" y="1214438"/>
          <p14:tracePt t="396681" x="9894888" y="1204913"/>
          <p14:tracePt t="396770" x="9885363" y="1204913"/>
          <p14:tracePt t="396803" x="9875838" y="1204913"/>
          <p14:tracePt t="396830" x="9867900" y="1204913"/>
          <p14:tracePt t="396850" x="9858375" y="1204913"/>
          <p14:tracePt t="396878" x="9848850" y="1204913"/>
          <p14:tracePt t="396885" x="9848850" y="1214438"/>
          <p14:tracePt t="396891" x="9848850" y="1223963"/>
          <p14:tracePt t="396905" x="9848850" y="1231900"/>
          <p14:tracePt t="396914" x="9840913" y="1231900"/>
          <p14:tracePt t="396931" x="9840913" y="1241425"/>
          <p14:tracePt t="396948" x="9831388" y="1268413"/>
          <p14:tracePt t="396964" x="9831388" y="1285875"/>
          <p14:tracePt t="396981" x="9831388" y="1330325"/>
          <p14:tracePt t="396998" x="9831388" y="1357313"/>
          <p14:tracePt t="397014" x="9831388" y="1393825"/>
          <p14:tracePt t="397031" x="9831388" y="1401763"/>
          <p14:tracePt t="397048" x="9831388" y="1419225"/>
          <p14:tracePt t="397064" x="9831388" y="1428750"/>
          <p14:tracePt t="397081" x="9831388" y="1438275"/>
          <p14:tracePt t="397098" x="9831388" y="1446213"/>
          <p14:tracePt t="397114" x="9831388" y="1455738"/>
          <p14:tracePt t="397132" x="9831388" y="1465263"/>
          <p14:tracePt t="397194" x="9840913" y="1465263"/>
          <p14:tracePt t="397297" x="9848850" y="1465263"/>
          <p14:tracePt t="397311" x="9848850" y="1455738"/>
          <p14:tracePt t="397338" x="9858375" y="1455738"/>
          <p14:tracePt t="397358" x="9867900" y="1455738"/>
          <p14:tracePt t="397386" x="9875838" y="1455738"/>
          <p14:tracePt t="397413" x="9885363" y="1455738"/>
          <p14:tracePt t="397427" x="9894888" y="1455738"/>
          <p14:tracePt t="397434" x="9902825" y="1455738"/>
          <p14:tracePt t="397454" x="9912350" y="1455738"/>
          <p14:tracePt t="397468" x="9920288" y="1455738"/>
          <p14:tracePt t="397485" x="9929813" y="1455738"/>
          <p14:tracePt t="397498" x="9939338" y="1465263"/>
          <p14:tracePt t="397514" x="9966325" y="1465263"/>
          <p14:tracePt t="397531" x="9983788" y="1465263"/>
          <p14:tracePt t="397549" x="10001250" y="1465263"/>
          <p14:tracePt t="397564" x="10010775" y="1465263"/>
          <p14:tracePt t="397581" x="10018713" y="1473200"/>
          <p14:tracePt t="397614" x="10028238" y="1473200"/>
          <p14:tracePt t="397638" x="10028238" y="1482725"/>
          <p14:tracePt t="397870" x="10018713" y="1482725"/>
          <p14:tracePt t="397890" x="10010775" y="1482725"/>
          <p14:tracePt t="397974" x="10001250" y="1482725"/>
          <p14:tracePt t="397995" x="10001250" y="1490663"/>
          <p14:tracePt t="398009" x="9991725" y="1490663"/>
          <p14:tracePt t="398043" x="9983788" y="1500188"/>
          <p14:tracePt t="398050" x="9974263" y="1500188"/>
          <p14:tracePt t="398065" x="9966325" y="1500188"/>
          <p14:tracePt t="398083" x="9956800" y="1509713"/>
          <p14:tracePt t="398115" x="9939338" y="1517650"/>
          <p14:tracePt t="398132" x="9929813" y="1517650"/>
          <p14:tracePt t="398148" x="9920288" y="1517650"/>
          <p14:tracePt t="398165" x="9902825" y="1527175"/>
          <p14:tracePt t="398181" x="9867900" y="1536700"/>
          <p14:tracePt t="398200" x="9813925" y="1554163"/>
          <p14:tracePt t="398215" x="9777413" y="1562100"/>
          <p14:tracePt t="398232" x="9759950" y="1571625"/>
          <p14:tracePt t="398248" x="9732963" y="1581150"/>
          <p14:tracePt t="398282" x="9715500" y="1581150"/>
          <p14:tracePt t="398317" x="9725025" y="1581150"/>
          <p14:tracePt t="398351" x="9732963" y="1571625"/>
          <p14:tracePt t="398365" x="9742488" y="1571625"/>
          <p14:tracePt t="398378" x="9752013" y="1571625"/>
          <p14:tracePt t="398385" x="9759950" y="1562100"/>
          <p14:tracePt t="398400" x="9759950" y="1554163"/>
          <p14:tracePt t="398415" x="9769475" y="1554163"/>
          <p14:tracePt t="398432" x="9777413" y="1544638"/>
          <p14:tracePt t="398448" x="9786938" y="1544638"/>
          <p14:tracePt t="398465" x="9796463" y="1536700"/>
          <p14:tracePt t="398498" x="9804400" y="1536700"/>
          <p14:tracePt t="398515" x="9804400" y="1527175"/>
          <p14:tracePt t="398532" x="9813925" y="1527175"/>
          <p14:tracePt t="398548" x="9813925" y="1517650"/>
          <p14:tracePt t="398565" x="9823450" y="1517650"/>
          <p14:tracePt t="398583" x="9831388" y="1517650"/>
          <p14:tracePt t="398598" x="9840913" y="1517650"/>
          <p14:tracePt t="398615" x="9840913" y="1509713"/>
          <p14:tracePt t="398632" x="9848850" y="1509713"/>
          <p14:tracePt t="398666" x="9858375" y="1509713"/>
          <p14:tracePt t="398679" x="9867900" y="1509713"/>
          <p14:tracePt t="398694" x="9867900" y="1500188"/>
          <p14:tracePt t="398713" x="9875838" y="1500188"/>
          <p14:tracePt t="398740" x="9885363" y="1500188"/>
          <p14:tracePt t="398774" x="9894888" y="1500188"/>
          <p14:tracePt t="398787" x="9902825" y="1500188"/>
          <p14:tracePt t="398821" x="9912350" y="1500188"/>
          <p14:tracePt t="398849" x="9920288" y="1500188"/>
          <p14:tracePt t="398883" x="9929813" y="1500188"/>
          <p14:tracePt t="398917" x="9939338" y="1500188"/>
          <p14:tracePt t="398931" x="9947275" y="1500188"/>
          <p14:tracePt t="398958" x="9956800" y="1500188"/>
          <p14:tracePt t="398972" x="9966325" y="1500188"/>
          <p14:tracePt t="399006" x="9974263" y="1500188"/>
          <p14:tracePt t="399020" x="9983788" y="1500188"/>
          <p14:tracePt t="399054" x="9991725" y="1500188"/>
          <p14:tracePt t="399084" x="10001250" y="1500188"/>
          <p14:tracePt t="399103" x="10010775" y="1500188"/>
          <p14:tracePt t="399124" x="10018713" y="1500188"/>
          <p14:tracePt t="399151" x="10028238" y="1500188"/>
          <p14:tracePt t="399186" x="10037763" y="1500188"/>
          <p14:tracePt t="399624" x="10028238" y="1500188"/>
          <p14:tracePt t="399658" x="10018713" y="1500188"/>
          <p14:tracePt t="399665" x="10010775" y="1500188"/>
          <p14:tracePt t="399685" x="10001250" y="1500188"/>
          <p14:tracePt t="399692" x="9991725" y="1500188"/>
          <p14:tracePt t="399708" x="9983788" y="1500188"/>
          <p14:tracePt t="399716" x="9974263" y="1500188"/>
          <p14:tracePt t="399732" x="9947275" y="1500188"/>
          <p14:tracePt t="399748" x="9894888" y="1500188"/>
          <p14:tracePt t="399765" x="9732963" y="1500188"/>
          <p14:tracePt t="399781" x="9296400" y="1473200"/>
          <p14:tracePt t="399798" x="9180513" y="1473200"/>
          <p14:tracePt t="399814" x="9063038" y="1465263"/>
          <p14:tracePt t="399831" x="8974138" y="1455738"/>
          <p14:tracePt t="399848" x="8894763" y="1455738"/>
          <p14:tracePt t="399864" x="8858250" y="1446213"/>
          <p14:tracePt t="399881" x="8840788" y="1446213"/>
          <p14:tracePt t="399898" x="8813800" y="1446213"/>
          <p14:tracePt t="399914" x="8786813" y="1438275"/>
          <p14:tracePt t="399931" x="8769350" y="1438275"/>
          <p14:tracePt t="399948" x="8751888" y="1438275"/>
          <p14:tracePt t="399965" x="8724900" y="1438275"/>
          <p14:tracePt t="399981" x="8705850" y="1438275"/>
          <p14:tracePt t="399998" x="8680450" y="1438275"/>
          <p14:tracePt t="400014" x="8653463" y="1438275"/>
          <p14:tracePt t="400031" x="8634413" y="1438275"/>
          <p14:tracePt t="400048" x="8609013" y="1438275"/>
          <p14:tracePt t="400065" x="8589963" y="1446213"/>
          <p14:tracePt t="400082" x="8555038" y="1446213"/>
          <p14:tracePt t="400098" x="8537575" y="1446213"/>
          <p14:tracePt t="400115" x="8528050" y="1455738"/>
          <p14:tracePt t="400131" x="8518525" y="1455738"/>
          <p14:tracePt t="400148" x="8510588" y="1455738"/>
          <p14:tracePt t="400165" x="8501063" y="1455738"/>
          <p14:tracePt t="400315" x="8510588" y="1455738"/>
          <p14:tracePt t="400335" x="8518525" y="1455738"/>
          <p14:tracePt t="400363" x="8528050" y="1455738"/>
          <p14:tracePt t="400377" x="8528050" y="1446213"/>
          <p14:tracePt t="400397" x="8537575" y="1446213"/>
          <p14:tracePt t="400425" x="8545513" y="1446213"/>
          <p14:tracePt t="400445" x="8555038" y="1446213"/>
          <p14:tracePt t="400472" x="8562975" y="1446213"/>
          <p14:tracePt t="400493" x="8572500" y="1446213"/>
          <p14:tracePt t="400527" x="8582025" y="1446213"/>
          <p14:tracePt t="400541" x="8589963" y="1446213"/>
          <p14:tracePt t="400568" x="8599488" y="1446213"/>
          <p14:tracePt t="400595" x="8609013" y="1446213"/>
          <p14:tracePt t="400923" x="8609013" y="1438275"/>
          <p14:tracePt t="400930" x="8616950" y="1438275"/>
          <p14:tracePt t="400950" x="8626475" y="1438275"/>
          <p14:tracePt t="400957" x="8626475" y="1428750"/>
          <p14:tracePt t="400984" x="8634413" y="1428750"/>
          <p14:tracePt t="400992" x="8634413" y="1419225"/>
          <p14:tracePt t="401013" x="8643938" y="1419225"/>
          <p14:tracePt t="401020" x="8643938" y="1411288"/>
          <p14:tracePt t="401137" x="8643938" y="1419225"/>
          <p14:tracePt t="401163" x="8634413" y="1428750"/>
          <p14:tracePt t="401191" x="8634413" y="1438275"/>
          <p14:tracePt t="401198" x="8634413" y="1446213"/>
          <p14:tracePt t="401218" x="8634413" y="1455738"/>
          <p14:tracePt t="401232" x="8626475" y="1455738"/>
          <p14:tracePt t="401252" x="8626475" y="1465263"/>
          <p14:tracePt t="401273" x="8626475" y="1473200"/>
          <p14:tracePt t="401280" x="8626475" y="1482725"/>
          <p14:tracePt t="401294" x="8616950" y="1482725"/>
          <p14:tracePt t="401301" x="8616950" y="1490663"/>
          <p14:tracePt t="401315" x="8616950" y="1500188"/>
          <p14:tracePt t="401342" x="8616950" y="1509713"/>
          <p14:tracePt t="401348" x="8616950" y="1517650"/>
          <p14:tracePt t="401376" x="8616950" y="1527175"/>
          <p14:tracePt t="401411" x="8616950" y="1536700"/>
          <p14:tracePt t="401650" x="8626475" y="1536700"/>
          <p14:tracePt t="401887" x="8626475" y="1527175"/>
          <p14:tracePt t="402279" x="8626475" y="1536700"/>
          <p14:tracePt t="402286" x="8634413" y="1544638"/>
          <p14:tracePt t="402299" x="8643938" y="1554163"/>
          <p14:tracePt t="402315" x="8643938" y="1571625"/>
          <p14:tracePt t="402332" x="8661400" y="1598613"/>
          <p14:tracePt t="402348" x="8680450" y="1616075"/>
          <p14:tracePt t="402365" x="8680450" y="1625600"/>
          <p14:tracePt t="402381" x="8688388" y="1633538"/>
          <p14:tracePt t="402437" x="8688388" y="1625600"/>
          <p14:tracePt t="402444" x="8688388" y="1616075"/>
          <p14:tracePt t="402458" x="8688388" y="1608138"/>
          <p14:tracePt t="402471" x="8688388" y="1598613"/>
          <p14:tracePt t="402485" x="8688388" y="1589088"/>
          <p14:tracePt t="402498" x="8688388" y="1581150"/>
          <p14:tracePt t="402515" x="8688388" y="1562100"/>
          <p14:tracePt t="402531" x="8688388" y="1544638"/>
          <p14:tracePt t="402548" x="8688388" y="1536700"/>
          <p14:tracePt t="402566" x="8697913" y="1517650"/>
          <p14:tracePt t="402581" x="8705850" y="1517650"/>
          <p14:tracePt t="402598" x="8715375" y="1517650"/>
          <p14:tracePt t="402615" x="8742363" y="1509713"/>
          <p14:tracePt t="402631" x="8777288" y="1509713"/>
          <p14:tracePt t="402648" x="8831263" y="1509713"/>
          <p14:tracePt t="402665" x="8894763" y="1509713"/>
          <p14:tracePt t="402682" x="8929688" y="1509713"/>
          <p14:tracePt t="402698" x="8966200" y="1509713"/>
          <p14:tracePt t="402717" x="9063038" y="1509713"/>
          <p14:tracePt t="402731" x="9224963" y="1509713"/>
          <p14:tracePt t="402748" x="9518650" y="1500188"/>
          <p14:tracePt t="402765" x="9974263" y="1473200"/>
          <p14:tracePt t="402781" x="10055225" y="1473200"/>
          <p14:tracePt t="402890" x="10117138" y="1473200"/>
          <p14:tracePt t="402892" x="10233025" y="1455738"/>
          <p14:tracePt t="402914" x="10367963" y="1428750"/>
          <p14:tracePt t="402916" x="10385425" y="1419225"/>
          <p14:tracePt t="402931" x="10412413" y="1411288"/>
          <p14:tracePt t="402948" x="10420350" y="1411288"/>
          <p14:tracePt t="402964" x="10439400" y="1411288"/>
          <p14:tracePt t="402998" x="10447338" y="1411288"/>
          <p14:tracePt t="403014" x="10456863" y="1411288"/>
          <p14:tracePt t="403065" x="10456863" y="1401763"/>
          <p14:tracePt t="403093" x="10466388" y="1401763"/>
          <p14:tracePt t="403147" x="10466388" y="1393825"/>
          <p14:tracePt t="403189" x="10466388" y="1384300"/>
          <p14:tracePt t="403216" x="10466388" y="1374775"/>
          <p14:tracePt t="403237" x="10466388" y="1366838"/>
          <p14:tracePt t="403250" x="10466388" y="1347788"/>
          <p14:tracePt t="403264" x="10466388" y="1330325"/>
          <p14:tracePt t="403271" x="10466388" y="1322388"/>
          <p14:tracePt t="403281" x="10466388" y="1312863"/>
          <p14:tracePt t="403298" x="10456863" y="1295400"/>
          <p14:tracePt t="403314" x="10447338" y="1285875"/>
          <p14:tracePt t="403333" x="10447338" y="1268413"/>
          <p14:tracePt t="403348" x="10439400" y="1268413"/>
          <p14:tracePt t="403365" x="10439400" y="1258888"/>
          <p14:tracePt t="403381" x="10429875" y="1258888"/>
          <p14:tracePt t="403398" x="10420350" y="1258888"/>
          <p14:tracePt t="403432" x="10412413" y="1258888"/>
          <p14:tracePt t="403457" x="10402888" y="1258888"/>
          <p14:tracePt t="403504" x="10402888" y="1268413"/>
          <p14:tracePt t="403518" x="10402888" y="1276350"/>
          <p14:tracePt t="403525" x="10402888" y="1285875"/>
          <p14:tracePt t="403546" x="10402888" y="1295400"/>
          <p14:tracePt t="403559" x="10402888" y="1312863"/>
          <p14:tracePt t="403573" x="10402888" y="1322388"/>
          <p14:tracePt t="403581" x="10402888" y="1330325"/>
          <p14:tracePt t="403599" x="10402888" y="1347788"/>
          <p14:tracePt t="403615" x="10402888" y="1357313"/>
          <p14:tracePt t="403631" x="10402888" y="1366838"/>
          <p14:tracePt t="403648" x="10402888" y="1374775"/>
          <p14:tracePt t="403665" x="10402888" y="1384300"/>
          <p14:tracePt t="403682" x="10402888" y="1401763"/>
          <p14:tracePt t="403716" x="10402888" y="1419225"/>
          <p14:tracePt t="403732" x="10402888" y="1428750"/>
          <p14:tracePt t="403748" x="10402888" y="1438275"/>
          <p14:tracePt t="403782" x="10402888" y="1455738"/>
          <p14:tracePt t="403798" x="10402888" y="1465263"/>
          <p14:tracePt t="403814" x="10402888" y="1473200"/>
          <p14:tracePt t="403831" x="10402888" y="1482725"/>
          <p14:tracePt t="403879" x="10412413" y="1482725"/>
          <p14:tracePt t="403893" x="10412413" y="1473200"/>
          <p14:tracePt t="403914" x="10412413" y="1465263"/>
          <p14:tracePt t="403928" x="10412413" y="1455738"/>
          <p14:tracePt t="403934" x="10412413" y="1446213"/>
          <p14:tracePt t="403949" x="10412413" y="1438275"/>
          <p14:tracePt t="403969" x="10412413" y="1428750"/>
          <p14:tracePt t="403982" x="10420350" y="1428750"/>
          <p14:tracePt t="403998" x="10420350" y="1419225"/>
          <p14:tracePt t="404015" x="10420350" y="1411288"/>
          <p14:tracePt t="404045" x="10420350" y="1401763"/>
          <p14:tracePt t="404230" x="10412413" y="1401763"/>
          <p14:tracePt t="404258" x="10402888" y="1401763"/>
          <p14:tracePt t="404292" x="10394950" y="1401763"/>
          <p14:tracePt t="404305" x="10385425" y="1411288"/>
          <p14:tracePt t="404326" x="10367963" y="1411288"/>
          <p14:tracePt t="404333" x="10340975" y="1419225"/>
          <p14:tracePt t="404340" x="10287000" y="1419225"/>
          <p14:tracePt t="404348" x="10242550" y="1428750"/>
          <p14:tracePt t="404365" x="10161588" y="1438275"/>
          <p14:tracePt t="404381" x="10109200" y="1446213"/>
          <p14:tracePt t="404398" x="10082213" y="1455738"/>
          <p14:tracePt t="404415" x="10045700" y="1455738"/>
          <p14:tracePt t="404431" x="10018713" y="1473200"/>
          <p14:tracePt t="404435" x="10001250" y="1473200"/>
          <p14:tracePt t="404448" x="9974263" y="1490663"/>
          <p14:tracePt t="404465" x="9912350" y="1500188"/>
          <p14:tracePt t="404482" x="9786938" y="1544638"/>
          <p14:tracePt t="404498" x="9715500" y="1562100"/>
          <p14:tracePt t="404515" x="9680575" y="1581150"/>
          <p14:tracePt t="404532" x="9644063" y="1589088"/>
          <p14:tracePt t="404548" x="9626600" y="1589088"/>
          <p14:tracePt t="404565" x="9617075" y="1598613"/>
          <p14:tracePt t="404581" x="9609138" y="1608138"/>
          <p14:tracePt t="404682" x="9617075" y="1608138"/>
          <p14:tracePt t="404703" x="9626600" y="1608138"/>
          <p14:tracePt t="404712" x="9634538" y="1608138"/>
          <p14:tracePt t="404723" x="9644063" y="1608138"/>
          <p14:tracePt t="404731" x="9653588" y="1608138"/>
          <p14:tracePt t="404749" x="9671050" y="1598613"/>
          <p14:tracePt t="404764" x="9680575" y="1598613"/>
          <p14:tracePt t="404781" x="9698038" y="1598613"/>
          <p14:tracePt t="404798" x="9732963" y="1598613"/>
          <p14:tracePt t="404814" x="9742488" y="1598613"/>
          <p14:tracePt t="404831" x="9769475" y="1598613"/>
          <p14:tracePt t="404848" x="9796463" y="1598613"/>
          <p14:tracePt t="404864" x="9840913" y="1608138"/>
          <p14:tracePt t="404881" x="9894888" y="1616075"/>
          <p14:tracePt t="404898" x="9929813" y="1633538"/>
          <p14:tracePt t="404914" x="9983788" y="1633538"/>
          <p14:tracePt t="404931" x="10010775" y="1643063"/>
          <p14:tracePt t="404933" x="10018713" y="1652588"/>
          <p14:tracePt t="404948" x="10037763" y="1652588"/>
          <p14:tracePt t="404964" x="10045700" y="1652588"/>
          <p14:tracePt t="404981" x="10072688" y="1652588"/>
          <p14:tracePt t="404998" x="10082213" y="1652588"/>
          <p14:tracePt t="405015" x="10090150" y="1652588"/>
          <p14:tracePt t="405032" x="10099675" y="1652588"/>
          <p14:tracePt t="405113" x="10090150" y="1652588"/>
          <p14:tracePt t="405127" x="10082213" y="1652588"/>
          <p14:tracePt t="405148" x="10072688" y="1652588"/>
          <p14:tracePt t="405155" x="10072688" y="1660525"/>
          <p14:tracePt t="405165" x="10055225" y="1660525"/>
          <p14:tracePt t="405181" x="10028238" y="1660525"/>
          <p14:tracePt t="405198" x="10010775" y="1660525"/>
          <p14:tracePt t="405215" x="9939338" y="1670050"/>
          <p14:tracePt t="405232" x="9537700" y="1670050"/>
          <p14:tracePt t="405249" x="9242425" y="1660525"/>
          <p14:tracePt t="405265" x="9126538" y="1660525"/>
          <p14:tracePt t="405282" x="9018588" y="1660525"/>
          <p14:tracePt t="405298" x="8902700" y="1660525"/>
          <p14:tracePt t="405315" x="8858250" y="1660525"/>
          <p14:tracePt t="405331" x="8813800" y="1660525"/>
          <p14:tracePt t="405348" x="8786813" y="1660525"/>
          <p14:tracePt t="405365" x="8724900" y="1660525"/>
          <p14:tracePt t="405382" x="8688388" y="1660525"/>
          <p14:tracePt t="405400" x="8626475" y="1660525"/>
          <p14:tracePt t="405415" x="8582025" y="1660525"/>
          <p14:tracePt t="405432" x="8528050" y="1660525"/>
          <p14:tracePt t="405435" x="8491538" y="1660525"/>
          <p14:tracePt t="405448" x="8447088" y="1660525"/>
          <p14:tracePt t="405465" x="8394700" y="1660525"/>
          <p14:tracePt t="405483" x="8331200" y="1660525"/>
          <p14:tracePt t="405498" x="8286750" y="1670050"/>
          <p14:tracePt t="405516" x="8232775" y="1679575"/>
          <p14:tracePt t="405531" x="8205788" y="1687513"/>
          <p14:tracePt t="405548" x="8180388" y="1687513"/>
          <p14:tracePt t="405565" x="8143875" y="1697038"/>
          <p14:tracePt t="405581" x="8116888" y="1704975"/>
          <p14:tracePt t="405598" x="8062913" y="1724025"/>
          <p14:tracePt t="405615" x="8037513" y="1731963"/>
          <p14:tracePt t="405633" x="8001000" y="1751013"/>
          <p14:tracePt t="405648" x="7974013" y="1758950"/>
          <p14:tracePt t="405666" x="7956550" y="1768475"/>
          <p14:tracePt t="405682" x="7929563" y="1776413"/>
          <p14:tracePt t="405698" x="7902575" y="1795463"/>
          <p14:tracePt t="405716" x="7885113" y="1812925"/>
          <p14:tracePt t="405731" x="7875588" y="1812925"/>
          <p14:tracePt t="405749" x="7848600" y="1822450"/>
          <p14:tracePt t="405765" x="7831138" y="1830388"/>
          <p14:tracePt t="405782" x="7823200" y="1830388"/>
          <p14:tracePt t="405798" x="7804150" y="1847850"/>
          <p14:tracePt t="405814" x="7796213" y="1847850"/>
          <p14:tracePt t="405831" x="7786688" y="1857375"/>
          <p14:tracePt t="405848" x="7777163" y="1857375"/>
          <p14:tracePt t="405864" x="7769225" y="1857375"/>
          <p14:tracePt t="406079" x="7769225" y="1847850"/>
          <p14:tracePt t="406127" x="7769225" y="1839913"/>
          <p14:tracePt t="406146" x="7769225" y="1830388"/>
          <p14:tracePt t="406188" x="7769225" y="1822450"/>
          <p14:tracePt t="406223" x="7769225" y="1812925"/>
          <p14:tracePt t="406249" x="7769225" y="1803400"/>
          <p14:tracePt t="406271" x="7769225" y="1795463"/>
          <p14:tracePt t="406297" x="7769225" y="1785938"/>
          <p14:tracePt t="406331" x="7769225" y="1776413"/>
          <p14:tracePt t="406366" x="7777163" y="1768475"/>
          <p14:tracePt t="406379" x="7777163" y="1758950"/>
          <p14:tracePt t="406400" x="7786688" y="1758950"/>
          <p14:tracePt t="406407" x="7786688" y="1751013"/>
          <p14:tracePt t="406441" x="7786688" y="1741488"/>
          <p14:tracePt t="406447" x="7796213" y="1741488"/>
          <p14:tracePt t="406475" x="7796213" y="1731963"/>
          <p14:tracePt t="406489" x="7796213" y="1724025"/>
          <p14:tracePt t="406496" x="7804150" y="1724025"/>
          <p14:tracePt t="406523" x="7813675" y="1714500"/>
          <p14:tracePt t="406565" x="7813675" y="1704975"/>
          <p14:tracePt t="406585" x="7823200" y="1704975"/>
          <p14:tracePt t="406708" x="7823200" y="1697038"/>
          <p14:tracePt t="406724" x="7823200" y="1687513"/>
          <p14:tracePt t="406729" x="7831138" y="1687513"/>
          <p14:tracePt t="406850" x="7831138" y="1679575"/>
          <p14:tracePt t="406989" x="7831138" y="1687513"/>
          <p14:tracePt t="406996" x="7823200" y="1697038"/>
          <p14:tracePt t="407009" x="7813675" y="1704975"/>
          <p14:tracePt t="407023" x="7804150" y="1714500"/>
          <p14:tracePt t="407043" x="7796213" y="1724025"/>
          <p14:tracePt t="407051" x="7796213" y="1731963"/>
          <p14:tracePt t="407065" x="7796213" y="1741488"/>
          <p14:tracePt t="407081" x="7786688" y="1741488"/>
          <p14:tracePt t="407098" x="7786688" y="1758950"/>
          <p14:tracePt t="407115" x="7777163" y="1768475"/>
          <p14:tracePt t="407132" x="7769225" y="1785938"/>
          <p14:tracePt t="407148" x="7769225" y="1795463"/>
          <p14:tracePt t="407165" x="7759700" y="1812925"/>
          <p14:tracePt t="407182" x="7751763" y="1822450"/>
          <p14:tracePt t="407198" x="7732713" y="1839913"/>
          <p14:tracePt t="407215" x="7715250" y="1847850"/>
          <p14:tracePt t="407232" x="7705725" y="1857375"/>
          <p14:tracePt t="407248" x="7697788" y="1866900"/>
          <p14:tracePt t="407282" x="7688263" y="1874838"/>
          <p14:tracePt t="407298" x="7680325" y="1874838"/>
          <p14:tracePt t="407315" x="7680325" y="1884363"/>
          <p14:tracePt t="407563" x="7688263" y="1884363"/>
          <p14:tracePt t="407591" x="7697788" y="1884363"/>
          <p14:tracePt t="407604" x="7697788" y="1874838"/>
          <p14:tracePt t="407625" x="7705725" y="1874838"/>
          <p14:tracePt t="407659" x="7715250" y="1874838"/>
          <p14:tracePt t="407673" x="7724775" y="1874838"/>
          <p14:tracePt t="407700" x="7732713" y="1874838"/>
          <p14:tracePt t="407707" x="7732713" y="1866900"/>
          <p14:tracePt t="407742" x="7742238" y="1866900"/>
          <p14:tracePt t="407790" x="7751763" y="1866900"/>
          <p14:tracePt t="407803" x="7759700" y="1866900"/>
          <p14:tracePt t="407828" x="7769225" y="1866900"/>
          <p14:tracePt t="407842" x="7777163" y="1866900"/>
          <p14:tracePt t="407863" x="7786688" y="1866900"/>
          <p14:tracePt t="407869" x="7796213" y="1866900"/>
          <p14:tracePt t="407884" x="7804150" y="1866900"/>
          <p14:tracePt t="407897" x="7813675" y="1866900"/>
          <p14:tracePt t="407918" x="7823200" y="1866900"/>
          <p14:tracePt t="407932" x="7831138" y="1866900"/>
          <p14:tracePt t="407948" x="7840663" y="1866900"/>
          <p14:tracePt t="407965" x="7848600" y="1866900"/>
          <p14:tracePt t="407981" x="7858125" y="1866900"/>
          <p14:tracePt t="407998" x="7867650" y="1866900"/>
          <p14:tracePt t="408020" x="7875588" y="1866900"/>
          <p14:tracePt t="408137" x="7875588" y="1874838"/>
          <p14:tracePt t="408150" x="7867650" y="1874838"/>
          <p14:tracePt t="408171" x="7858125" y="1884363"/>
          <p14:tracePt t="408199" x="7848600" y="1893888"/>
          <p14:tracePt t="408226" x="7840663" y="1893888"/>
          <p14:tracePt t="408255" x="7831138" y="1893888"/>
          <p14:tracePt t="408276" x="7823200" y="1893888"/>
          <p14:tracePt t="408283" x="7823200" y="1901825"/>
          <p14:tracePt t="408309" x="7813675" y="1901825"/>
          <p14:tracePt t="408317" x="7813675" y="1911350"/>
          <p14:tracePt t="408337" x="7804150" y="1911350"/>
          <p14:tracePt t="408349" x="7804150" y="1919288"/>
          <p14:tracePt t="408365" x="7804150" y="1928813"/>
          <p14:tracePt t="408392" x="7804150" y="1938338"/>
          <p14:tracePt t="408426" x="7804150" y="1946275"/>
          <p14:tracePt t="408433" x="7796213" y="1946275"/>
          <p14:tracePt t="408460" x="7796213" y="1955800"/>
          <p14:tracePt t="408474" x="7796213" y="1965325"/>
          <p14:tracePt t="408501" x="7796213" y="1973263"/>
          <p14:tracePt t="408522" x="7796213" y="1982788"/>
          <p14:tracePt t="408542" x="7804150" y="1990725"/>
          <p14:tracePt t="408550" x="7804150" y="2000250"/>
          <p14:tracePt t="408563" x="7813675" y="2009775"/>
          <p14:tracePt t="408576" x="7813675" y="2017713"/>
          <p14:tracePt t="408590" x="7823200" y="2017713"/>
          <p14:tracePt t="408604" x="7831138" y="2017713"/>
          <p14:tracePt t="408615" x="7831138" y="2027238"/>
          <p14:tracePt t="408632" x="7840663" y="2027238"/>
          <p14:tracePt t="408648" x="7848600" y="2036763"/>
          <p14:tracePt t="408665" x="7858125" y="2044700"/>
          <p14:tracePt t="408681" x="7867650" y="2044700"/>
          <p14:tracePt t="408698" x="7875588" y="2044700"/>
          <p14:tracePt t="408721" x="7885113" y="2044700"/>
          <p14:tracePt t="408755" x="7894638" y="2044700"/>
          <p14:tracePt t="408814" x="7902575" y="2044700"/>
          <p14:tracePt t="408855" x="7912100" y="2044700"/>
          <p14:tracePt t="408882" x="7920038" y="2036763"/>
          <p14:tracePt t="408904" x="7929563" y="2036763"/>
          <p14:tracePt t="408911" x="7939088" y="2036763"/>
          <p14:tracePt t="408917" x="7974013" y="2027238"/>
          <p14:tracePt t="408931" x="8108950" y="2000250"/>
          <p14:tracePt t="408948" x="8251825" y="1955800"/>
          <p14:tracePt t="408965" x="8474075" y="1893888"/>
          <p14:tracePt t="408981" x="8670925" y="1847850"/>
          <p14:tracePt t="408998" x="8813800" y="1812925"/>
          <p14:tracePt t="409014" x="8912225" y="1795463"/>
          <p14:tracePt t="409031" x="8966200" y="1768475"/>
          <p14:tracePt t="409048" x="9018588" y="1758950"/>
          <p14:tracePt t="409065" x="9055100" y="1758950"/>
          <p14:tracePt t="409082" x="9117013" y="1758950"/>
          <p14:tracePt t="409098" x="9161463" y="1751013"/>
          <p14:tracePt t="409116" x="9205913" y="1751013"/>
          <p14:tracePt t="409131" x="9232900" y="1751013"/>
          <p14:tracePt t="409148" x="9259888" y="1741488"/>
          <p14:tracePt t="409165" x="9304338" y="1741488"/>
          <p14:tracePt t="409182" x="9323388" y="1741488"/>
          <p14:tracePt t="409198" x="9348788" y="1731963"/>
          <p14:tracePt t="409215" x="9367838" y="1731963"/>
          <p14:tracePt t="409233" x="9375775" y="1731963"/>
          <p14:tracePt t="409248" x="9394825" y="1731963"/>
          <p14:tracePt t="409281" x="9402763" y="1731963"/>
          <p14:tracePt t="409316" x="9412288" y="1731963"/>
          <p14:tracePt t="409329" x="9420225" y="1731963"/>
          <p14:tracePt t="409336" x="9429750" y="1731963"/>
          <p14:tracePt t="409351" x="9439275" y="1731963"/>
          <p14:tracePt t="409365" x="9447213" y="1731963"/>
          <p14:tracePt t="409383" x="9474200" y="1731963"/>
          <p14:tracePt t="409398" x="9501188" y="1731963"/>
          <p14:tracePt t="409415" x="9518650" y="1741488"/>
          <p14:tracePt t="409431" x="9545638" y="1741488"/>
          <p14:tracePt t="409448" x="9555163" y="1741488"/>
          <p14:tracePt t="409465" x="9563100" y="1741488"/>
          <p14:tracePt t="409482" x="9572625" y="1741488"/>
          <p14:tracePt t="409506" x="9582150" y="1741488"/>
          <p14:tracePt t="409520" x="9590088" y="1741488"/>
          <p14:tracePt t="409597" x="9590088" y="1731963"/>
          <p14:tracePt t="409610" x="9590088" y="1724025"/>
          <p14:tracePt t="409637" x="9599613" y="1724025"/>
          <p14:tracePt t="409706" x="9599613" y="1714500"/>
          <p14:tracePt t="409728" x="9609138" y="1714500"/>
          <p14:tracePt t="409747" x="9609138" y="1704975"/>
          <p14:tracePt t="409761" x="9617075" y="1704975"/>
          <p14:tracePt t="409768" x="9626600" y="1697038"/>
          <p14:tracePt t="409781" x="9626600" y="1687513"/>
          <p14:tracePt t="409798" x="9634538" y="1687513"/>
          <p14:tracePt t="409814" x="9644063" y="1679575"/>
          <p14:tracePt t="409831" x="9644063" y="1670050"/>
          <p14:tracePt t="409848" x="9653588" y="1670050"/>
          <p14:tracePt t="409881" x="9653588" y="1660525"/>
          <p14:tracePt t="410418" x="9653588" y="1670050"/>
          <p14:tracePt t="410438" x="9644063" y="1670050"/>
          <p14:tracePt t="410451" x="9644063" y="1679575"/>
          <p14:tracePt t="410472" x="9634538" y="1679575"/>
          <p14:tracePt t="410486" x="9634538" y="1687513"/>
          <p14:tracePt t="410500" x="9634538" y="1697038"/>
          <p14:tracePt t="410528" x="9626600" y="1704975"/>
          <p14:tracePt t="410540" x="9617075" y="1714500"/>
          <p14:tracePt t="410561" x="9617075" y="1724025"/>
          <p14:tracePt t="410569" x="9617075" y="1731963"/>
          <p14:tracePt t="410582" x="9609138" y="1741488"/>
          <p14:tracePt t="410615" x="9599613" y="1758950"/>
          <p14:tracePt t="410632" x="9599613" y="1768475"/>
          <p14:tracePt t="410649" x="9599613" y="1776413"/>
          <p14:tracePt t="410665" x="9590088" y="1785938"/>
          <p14:tracePt t="410698" x="9590088" y="1803400"/>
          <p14:tracePt t="410732" x="9590088" y="1812925"/>
          <p14:tracePt t="410753" x="9590088" y="1822450"/>
          <p14:tracePt t="410786" x="9590088" y="1830388"/>
          <p14:tracePt t="410833" x="9590088" y="1839913"/>
          <p14:tracePt t="410888" x="9582150" y="1839913"/>
          <p14:tracePt t="410895" x="9582150" y="1847850"/>
          <p14:tracePt t="410902" x="9572625" y="1847850"/>
          <p14:tracePt t="411481" x="9582150" y="1874838"/>
          <p14:tracePt t="411492" x="9599613" y="1938338"/>
          <p14:tracePt t="411503" x="9609138" y="1955800"/>
          <p14:tracePt t="411514" x="9617075" y="1990725"/>
          <p14:tracePt t="411531" x="9626600" y="2017713"/>
          <p14:tracePt t="411548" x="9634538" y="2036763"/>
          <p14:tracePt t="411564" x="9634538" y="2054225"/>
          <p14:tracePt t="411581" x="9644063" y="2081213"/>
          <p14:tracePt t="411614" x="9653588" y="2089150"/>
          <p14:tracePt t="412491" x="9590088" y="2089150"/>
          <p14:tracePt t="412498" x="9491663" y="2054225"/>
          <p14:tracePt t="412506" x="9420225" y="2036763"/>
          <p14:tracePt t="412515" x="9358313" y="2017713"/>
          <p14:tracePt t="412531" x="9304338" y="2009775"/>
          <p14:tracePt t="412548" x="9232900" y="1982788"/>
          <p14:tracePt t="412565" x="9099550" y="1946275"/>
          <p14:tracePt t="412581" x="9010650" y="1928813"/>
          <p14:tracePt t="412598" x="8929688" y="1919288"/>
          <p14:tracePt t="412614" x="8823325" y="1911350"/>
          <p14:tracePt t="412631" x="8769350" y="1911350"/>
          <p14:tracePt t="412648" x="8705850" y="1901825"/>
          <p14:tracePt t="412665" x="8670925" y="1893888"/>
          <p14:tracePt t="412682" x="8609013" y="1884363"/>
          <p14:tracePt t="412698" x="8572500" y="1874838"/>
          <p14:tracePt t="412716" x="8528050" y="1866900"/>
          <p14:tracePt t="412731" x="8501063" y="1857375"/>
          <p14:tracePt t="412749" x="8474075" y="1839913"/>
          <p14:tracePt t="412765" x="8429625" y="1839913"/>
          <p14:tracePt t="412781" x="8402638" y="1830388"/>
          <p14:tracePt t="412798" x="8340725" y="1822450"/>
          <p14:tracePt t="412814" x="8286750" y="1812925"/>
          <p14:tracePt t="412831" x="8224838" y="1812925"/>
          <p14:tracePt t="412848" x="8180388" y="1812925"/>
          <p14:tracePt t="412864" x="8134350" y="1812925"/>
          <p14:tracePt t="412881" x="8099425" y="1812925"/>
          <p14:tracePt t="412898" x="8072438" y="1812925"/>
          <p14:tracePt t="412914" x="8062913" y="1812925"/>
          <p14:tracePt t="412931" x="8054975" y="1812925"/>
          <p14:tracePt t="412948" x="8045450" y="1803400"/>
          <p14:tracePt t="412983" x="8045450" y="1795463"/>
          <p14:tracePt t="413024" x="8045450" y="1785938"/>
          <p14:tracePt t="413030" x="8054975" y="1785938"/>
          <p14:tracePt t="413058" x="8054975" y="1776413"/>
          <p14:tracePt t="413065" x="8062913" y="1776413"/>
          <p14:tracePt t="413078" x="8062913" y="1768475"/>
          <p14:tracePt t="413099" x="8072438" y="1768475"/>
          <p14:tracePt t="413119" x="8072438" y="1758950"/>
          <p14:tracePt t="413127" x="8081963" y="1758950"/>
          <p14:tracePt t="413147" x="8089900" y="1758950"/>
          <p14:tracePt t="413167" x="8089900" y="1751013"/>
          <p14:tracePt t="413174" x="8099425" y="1751013"/>
          <p14:tracePt t="413202" x="8108950" y="1741488"/>
          <p14:tracePt t="413222" x="8116888" y="1731963"/>
          <p14:tracePt t="413243" x="8126413" y="1731963"/>
          <p14:tracePt t="413249" x="8126413" y="1724025"/>
          <p14:tracePt t="413264" x="8134350" y="1724025"/>
          <p14:tracePt t="413290" x="8134350" y="1714500"/>
          <p14:tracePt t="413297" x="8143875" y="1714500"/>
          <p14:tracePt t="413332" x="8153400" y="1704975"/>
          <p14:tracePt t="413345" x="8161338" y="1704975"/>
          <p14:tracePt t="413380" x="8170863" y="1704975"/>
          <p14:tracePt t="413496" x="8180388" y="1704975"/>
          <p14:tracePt t="413530" x="8180388" y="1714500"/>
          <p14:tracePt t="413564" x="8188325" y="1714500"/>
          <p14:tracePt t="413578" x="8197850" y="1714500"/>
          <p14:tracePt t="413592" x="8197850" y="1724025"/>
          <p14:tracePt t="413619" x="8197850" y="1731963"/>
          <p14:tracePt t="413626" x="8205788" y="1731963"/>
          <p14:tracePt t="413646" x="8205788" y="1741488"/>
          <p14:tracePt t="413668" x="8215313" y="1741488"/>
          <p14:tracePt t="413675" x="8215313" y="1751013"/>
          <p14:tracePt t="413709" x="8215313" y="1758950"/>
          <p14:tracePt t="413746" x="8215313" y="1768475"/>
          <p14:tracePt t="413765" x="8215313" y="1776413"/>
          <p14:tracePt t="413799" x="8215313" y="1785938"/>
          <p14:tracePt t="413824" x="8215313" y="1795463"/>
          <p14:tracePt t="413865" x="8215313" y="1803400"/>
          <p14:tracePt t="413900" x="8215313" y="1812925"/>
          <p14:tracePt t="418215" x="9501188" y="1785938"/>
          <p14:tracePt t="418220" x="10375900" y="1741488"/>
          <p14:tracePt t="418231" x="10447338" y="1741488"/>
          <p14:tracePt t="418248" x="10483850" y="1741488"/>
          <p14:tracePt t="418264" x="10528300" y="1741488"/>
          <p14:tracePt t="418281" x="10590213" y="1751013"/>
          <p14:tracePt t="418298" x="10653713" y="1758950"/>
          <p14:tracePt t="418314" x="10752138" y="1758950"/>
          <p14:tracePt t="418331" x="10804525" y="1768475"/>
          <p14:tracePt t="418348" x="10831513" y="1768475"/>
          <p14:tracePt t="418364" x="10841038" y="1768475"/>
          <p14:tracePt t="418381" x="10848975" y="1768475"/>
          <p14:tracePt t="418398" x="10858500" y="1768475"/>
          <p14:tracePt t="418416" x="10868025" y="1768475"/>
          <p14:tracePt t="418485" x="10868025" y="1776413"/>
          <p14:tracePt t="418514" x="10858500" y="1785938"/>
          <p14:tracePt t="418521" x="10848975" y="1785938"/>
          <p14:tracePt t="418531" x="10841038" y="1785938"/>
          <p14:tracePt t="418548" x="10814050" y="1795463"/>
          <p14:tracePt t="418565" x="10769600" y="1803400"/>
          <p14:tracePt t="418581" x="10680700" y="1812925"/>
          <p14:tracePt t="418598" x="10501313" y="1812925"/>
          <p14:tracePt t="418616" x="10375900" y="1812925"/>
          <p14:tracePt t="418631" x="10313988" y="1812925"/>
          <p14:tracePt t="418648" x="10304463" y="1812925"/>
          <p14:tracePt t="418665" x="10277475" y="1812925"/>
          <p14:tracePt t="418682" x="10269538" y="1812925"/>
          <p14:tracePt t="418715" x="10260013" y="1812925"/>
          <p14:tracePt t="418732" x="10252075" y="1812925"/>
          <p14:tracePt t="418754" x="10252075" y="1803400"/>
          <p14:tracePt t="418799" x="10252075" y="1795463"/>
          <p14:tracePt t="418827" x="10260013" y="1795463"/>
          <p14:tracePt t="418875" x="10260013" y="1803400"/>
          <p14:tracePt t="418895" x="10260013" y="1812925"/>
          <p14:tracePt t="418909" x="10260013" y="1822450"/>
          <p14:tracePt t="418916" x="10260013" y="1830388"/>
          <p14:tracePt t="418931" x="10260013" y="1857375"/>
          <p14:tracePt t="418948" x="10260013" y="1874838"/>
          <p14:tracePt t="418964" x="10252075" y="1919288"/>
          <p14:tracePt t="418981" x="10252075" y="1938338"/>
          <p14:tracePt t="418998" x="10252075" y="1965325"/>
          <p14:tracePt t="419014" x="10252075" y="1982788"/>
          <p14:tracePt t="419048" x="10252075" y="2000250"/>
          <p14:tracePt t="419081" x="10252075" y="2009775"/>
          <p14:tracePt t="419109" x="10252075" y="2017713"/>
          <p14:tracePt t="419191" x="10252075" y="2027238"/>
          <p14:tracePt t="419205" x="10252075" y="2036763"/>
          <p14:tracePt t="419218" x="10252075" y="2044700"/>
          <p14:tracePt t="419226" x="10242550" y="2054225"/>
          <p14:tracePt t="419239" x="10242550" y="2062163"/>
          <p14:tracePt t="419248" x="10242550" y="2071688"/>
          <p14:tracePt t="419266" x="10233025" y="2081213"/>
          <p14:tracePt t="419282" x="10233025" y="2089150"/>
          <p14:tracePt t="419315" x="10233025" y="2098675"/>
          <p14:tracePt t="419332" x="10233025" y="2108200"/>
          <p14:tracePt t="419582" x="10242550" y="2108200"/>
          <p14:tracePt t="419588" x="10242550" y="2098675"/>
          <p14:tracePt t="419602" x="10252075" y="2098675"/>
          <p14:tracePt t="419615" x="10252075" y="2089150"/>
          <p14:tracePt t="419631" x="10260013" y="2089150"/>
          <p14:tracePt t="419649" x="10269538" y="2081213"/>
          <p14:tracePt t="419681" x="10269538" y="2071688"/>
          <p14:tracePt t="419698" x="10277475" y="2062163"/>
          <p14:tracePt t="419732" x="10287000" y="2054225"/>
          <p14:tracePt t="419748" x="10287000" y="2044700"/>
          <p14:tracePt t="419766" x="10296525" y="2044700"/>
          <p14:tracePt t="419781" x="10296525" y="2036763"/>
          <p14:tracePt t="419799" x="10304463" y="2027238"/>
          <p14:tracePt t="419831" x="10313988" y="2017713"/>
          <p14:tracePt t="419864" x="10323513" y="2009775"/>
          <p14:tracePt t="419898" x="10323513" y="2000250"/>
          <p14:tracePt t="419922" x="10323513" y="1990725"/>
          <p14:tracePt t="419943" x="10323513" y="1982788"/>
          <p14:tracePt t="423647" x="10269538" y="1990725"/>
          <p14:tracePt t="423654" x="10171113" y="2009775"/>
          <p14:tracePt t="423666" x="10063163" y="2044700"/>
          <p14:tracePt t="423681" x="9991725" y="2081213"/>
          <p14:tracePt t="423698" x="9929813" y="2098675"/>
          <p14:tracePt t="423715" x="9823450" y="2133600"/>
          <p14:tracePt t="423732" x="9725025" y="2170113"/>
          <p14:tracePt t="423749" x="9555163" y="2232025"/>
          <p14:tracePt t="423765" x="9474200" y="2276475"/>
          <p14:tracePt t="423782" x="9340850" y="2339975"/>
          <p14:tracePt t="423798" x="9224963" y="2393950"/>
          <p14:tracePt t="423814" x="9109075" y="2446338"/>
          <p14:tracePt t="423831" x="8983663" y="2500313"/>
          <p14:tracePt t="423848" x="8939213" y="2527300"/>
          <p14:tracePt t="423864" x="8920163" y="2536825"/>
          <p14:tracePt t="423881" x="8912225" y="2536825"/>
          <p14:tracePt t="423898" x="8902700" y="2544763"/>
          <p14:tracePt t="423914" x="8894763" y="2544763"/>
          <p14:tracePt t="423931" x="8885238" y="2554288"/>
          <p14:tracePt t="423948" x="8885238" y="2562225"/>
          <p14:tracePt t="423964" x="8875713" y="2562225"/>
          <p14:tracePt t="423988" x="8867775" y="2562225"/>
          <p14:tracePt t="424022" x="8858250" y="2571750"/>
          <p14:tracePt t="424145" x="8858250" y="2562225"/>
          <p14:tracePt t="424166" x="8858250" y="2554288"/>
          <p14:tracePt t="424172" x="8867775" y="2554288"/>
          <p14:tracePt t="424193" x="8867775" y="2544763"/>
          <p14:tracePt t="424200" x="8875713" y="2544763"/>
          <p14:tracePt t="424220" x="8875713" y="2536825"/>
          <p14:tracePt t="424234" x="8885238" y="2536825"/>
          <p14:tracePt t="424248" x="8894763" y="2517775"/>
          <p14:tracePt t="424264" x="8894763" y="2509838"/>
          <p14:tracePt t="424281" x="8920163" y="2490788"/>
          <p14:tracePt t="424298" x="8974138" y="2455863"/>
          <p14:tracePt t="424314" x="9037638" y="2374900"/>
          <p14:tracePt t="424331" x="9180513" y="2160588"/>
          <p14:tracePt t="424348" x="9242425" y="2044700"/>
          <p14:tracePt t="424364" x="9277350" y="1955800"/>
          <p14:tracePt t="424381" x="9296400" y="1901825"/>
          <p14:tracePt t="424398" x="9313863" y="1830388"/>
          <p14:tracePt t="424414" x="9323388" y="1812925"/>
          <p14:tracePt t="424431" x="9323388" y="1803400"/>
          <p14:tracePt t="424433" x="9323388" y="1785938"/>
          <p14:tracePt t="424448" x="9323388" y="1776413"/>
          <p14:tracePt t="424467" x="9323388" y="1768475"/>
          <p14:tracePt t="424481" x="9331325" y="1768475"/>
          <p14:tracePt t="424498" x="9331325" y="1758950"/>
          <p14:tracePt t="424514" x="9340850" y="1751013"/>
          <p14:tracePt t="424531" x="9340850" y="1741488"/>
          <p14:tracePt t="424565" x="9340850" y="1731963"/>
          <p14:tracePt t="424584" x="9340850" y="1724025"/>
          <p14:tracePt t="424598" x="9340850" y="1714500"/>
          <p14:tracePt t="424756" x="9340850" y="1704975"/>
          <p14:tracePt t="424776" x="9348788" y="1704975"/>
          <p14:tracePt t="424790" x="9348788" y="1697038"/>
          <p14:tracePt t="424808" x="9358313" y="1687513"/>
          <p14:tracePt t="424816" x="9358313" y="1679575"/>
          <p14:tracePt t="424831" x="9375775" y="1670050"/>
          <p14:tracePt t="424848" x="9375775" y="1652588"/>
          <p14:tracePt t="424864" x="9394825" y="1625600"/>
          <p14:tracePt t="424881" x="9402763" y="1608138"/>
          <p14:tracePt t="424898" x="9402763" y="1571625"/>
          <p14:tracePt t="424914" x="9402763" y="1562100"/>
          <p14:tracePt t="424931" x="9402763" y="1544638"/>
          <p14:tracePt t="424948" x="9402763" y="1536700"/>
          <p14:tracePt t="424973" x="9402763" y="1527175"/>
          <p14:tracePt t="425007" x="9402763" y="1517650"/>
          <p14:tracePt t="425083" x="9412288" y="1517650"/>
          <p14:tracePt t="425096" x="9420225" y="1509713"/>
          <p14:tracePt t="425110" x="9420225" y="1500188"/>
          <p14:tracePt t="425131" x="9429750" y="1490663"/>
          <p14:tracePt t="425144" x="9429750" y="1482725"/>
          <p14:tracePt t="425158" x="9429750" y="1473200"/>
          <p14:tracePt t="425165" x="9429750" y="1465263"/>
          <p14:tracePt t="425193" x="9429750" y="1455738"/>
          <p14:tracePt t="425302" x="9420225" y="1455738"/>
          <p14:tracePt t="425322" x="9412288" y="1455738"/>
          <p14:tracePt t="425350" x="9412288" y="1465263"/>
          <p14:tracePt t="425357" x="9402763" y="1473200"/>
          <p14:tracePt t="425377" x="9394825" y="1482725"/>
          <p14:tracePt t="425391" x="9385300" y="1490663"/>
          <p14:tracePt t="425404" x="9375775" y="1500188"/>
          <p14:tracePt t="425414" x="9375775" y="1509713"/>
          <p14:tracePt t="425431" x="9367838" y="1517650"/>
          <p14:tracePt t="425433" x="9367838" y="1527175"/>
          <p14:tracePt t="425448" x="9358313" y="1544638"/>
          <p14:tracePt t="425464" x="9340850" y="1554163"/>
          <p14:tracePt t="425481" x="9313863" y="1571625"/>
          <p14:tracePt t="425501" x="9296400" y="1589088"/>
          <p14:tracePt t="425515" x="9277350" y="1608138"/>
          <p14:tracePt t="425531" x="9251950" y="1643063"/>
          <p14:tracePt t="425548" x="9215438" y="1704975"/>
          <p14:tracePt t="425564" x="9188450" y="1751013"/>
          <p14:tracePt t="425581" x="9161463" y="1803400"/>
          <p14:tracePt t="425598" x="9126538" y="1874838"/>
          <p14:tracePt t="425615" x="9117013" y="1919288"/>
          <p14:tracePt t="425631" x="9072563" y="2027238"/>
          <p14:tracePt t="425648" x="9055100" y="2116138"/>
          <p14:tracePt t="425664" x="9028113" y="2232025"/>
          <p14:tracePt t="425681" x="9018588" y="2259013"/>
          <p14:tracePt t="425698" x="9018588" y="2276475"/>
          <p14:tracePt t="425714" x="9018588" y="2295525"/>
          <p14:tracePt t="425748" x="9018588" y="2312988"/>
          <p14:tracePt t="425835" x="9018588" y="2322513"/>
          <p14:tracePt t="425877" x="9018588" y="2330450"/>
          <p14:tracePt t="425904" x="9018588" y="2339975"/>
          <p14:tracePt t="425910" x="9018588" y="2347913"/>
          <p14:tracePt t="425925" x="9028113" y="2347913"/>
          <p14:tracePt t="425931" x="9037638" y="2357438"/>
          <p14:tracePt t="425948" x="9045575" y="2374900"/>
          <p14:tracePt t="425965" x="9055100" y="2384425"/>
          <p14:tracePt t="425981" x="9072563" y="2393950"/>
          <p14:tracePt t="425998" x="9082088" y="2411413"/>
          <p14:tracePt t="426014" x="9090025" y="2411413"/>
          <p14:tracePt t="426031" x="9090025" y="2419350"/>
          <p14:tracePt t="426048" x="9109075" y="2419350"/>
          <p14:tracePt t="426200" x="9109075" y="2411413"/>
          <p14:tracePt t="426221" x="9109075" y="2401888"/>
          <p14:tracePt t="426254" x="9099550" y="2393950"/>
          <p14:tracePt t="426275" x="9099550" y="2384425"/>
          <p14:tracePt t="426289" x="9099550" y="2374900"/>
          <p14:tracePt t="426298" x="9099550" y="2366963"/>
          <p14:tracePt t="426316" x="9099550" y="2357438"/>
          <p14:tracePt t="426331" x="9090025" y="2339975"/>
          <p14:tracePt t="426350" x="9090025" y="2322513"/>
          <p14:tracePt t="426365" x="9090025" y="2303463"/>
          <p14:tracePt t="426382" x="9090025" y="2295525"/>
          <p14:tracePt t="426398" x="9090025" y="2241550"/>
          <p14:tracePt t="426415" x="9117013" y="2133600"/>
          <p14:tracePt t="426432" x="9161463" y="1955800"/>
          <p14:tracePt t="426448" x="9180513" y="1866900"/>
          <p14:tracePt t="426466" x="9188450" y="1776413"/>
          <p14:tracePt t="426482" x="9197975" y="1758950"/>
          <p14:tracePt t="426498" x="9205913" y="1741488"/>
          <p14:tracePt t="426515" x="9205913" y="1724025"/>
          <p14:tracePt t="426531" x="9215438" y="1714500"/>
          <p14:tracePt t="426548" x="9224963" y="1704975"/>
          <p14:tracePt t="426565" x="9232900" y="1697038"/>
          <p14:tracePt t="426582" x="9232900" y="1679575"/>
          <p14:tracePt t="426598" x="9242425" y="1670050"/>
          <p14:tracePt t="426632" x="9251950" y="1652588"/>
          <p14:tracePt t="426648" x="9251950" y="1633538"/>
          <p14:tracePt t="426665" x="9269413" y="1616075"/>
          <p14:tracePt t="426681" x="9269413" y="1608138"/>
          <p14:tracePt t="426698" x="9277350" y="1598613"/>
          <p14:tracePt t="426715" x="9286875" y="1581150"/>
          <p14:tracePt t="426733" x="9313863" y="1562100"/>
          <p14:tracePt t="426748" x="9367838" y="1554163"/>
          <p14:tracePt t="426765" x="9420225" y="1527175"/>
          <p14:tracePt t="426781" x="9510713" y="1517650"/>
          <p14:tracePt t="426798" x="9545638" y="1509713"/>
          <p14:tracePt t="426814" x="9599613" y="1490663"/>
          <p14:tracePt t="426831" x="9634538" y="1482725"/>
          <p14:tracePt t="426848" x="9671050" y="1455738"/>
          <p14:tracePt t="426864" x="9725025" y="1419225"/>
          <p14:tracePt t="426881" x="9742488" y="1411288"/>
          <p14:tracePt t="426898" x="9769475" y="1384300"/>
          <p14:tracePt t="426914" x="9777413" y="1384300"/>
          <p14:tracePt t="426931" x="9796463" y="1366838"/>
          <p14:tracePt t="426948" x="9804400" y="1357313"/>
          <p14:tracePt t="426964" x="9831388" y="1330325"/>
          <p14:tracePt t="426981" x="9840913" y="1312863"/>
          <p14:tracePt t="426998" x="9858375" y="1295400"/>
          <p14:tracePt t="427014" x="9867900" y="1276350"/>
          <p14:tracePt t="427031" x="9875838" y="1268413"/>
          <p14:tracePt t="427048" x="9875838" y="1258888"/>
          <p14:tracePt t="427064" x="9885363" y="1250950"/>
          <p14:tracePt t="427082" x="9894888" y="1231900"/>
          <p14:tracePt t="427098" x="9894888" y="1223963"/>
          <p14:tracePt t="427116" x="9902825" y="1204913"/>
          <p14:tracePt t="427132" x="9912350" y="1196975"/>
          <p14:tracePt t="427148" x="9912350" y="1187450"/>
          <p14:tracePt t="427165" x="9920288" y="1169988"/>
          <p14:tracePt t="427181" x="9929813" y="1160463"/>
          <p14:tracePt t="427198" x="9929813" y="1152525"/>
          <p14:tracePt t="427215" x="9939338" y="1143000"/>
          <p14:tracePt t="427232" x="9939338" y="1133475"/>
          <p14:tracePt t="427254" x="9939338" y="1125538"/>
          <p14:tracePt t="427528" x="9939338" y="1133475"/>
          <p14:tracePt t="427541" x="9939338" y="1143000"/>
          <p14:tracePt t="427562" x="9939338" y="1152525"/>
          <p14:tracePt t="427596" x="9939338" y="1160463"/>
          <p14:tracePt t="427630" x="9939338" y="1169988"/>
          <p14:tracePt t="427651" x="9929813" y="1169988"/>
          <p14:tracePt t="427665" x="9929813" y="1179513"/>
          <p14:tracePt t="427692" x="9929813" y="1187450"/>
          <p14:tracePt t="427726" x="9929813" y="1196975"/>
          <p14:tracePt t="427740" x="9929813" y="1204913"/>
          <p14:tracePt t="427747" x="9929813" y="1214438"/>
          <p14:tracePt t="427760" x="9929813" y="1223963"/>
          <p14:tracePt t="427768" x="9929813" y="1231900"/>
          <p14:tracePt t="427783" x="9929813" y="1250950"/>
          <p14:tracePt t="427798" x="9929813" y="1268413"/>
          <p14:tracePt t="427814" x="9929813" y="1295400"/>
          <p14:tracePt t="427831" x="9929813" y="1303338"/>
          <p14:tracePt t="427847" x="9929813" y="1322388"/>
          <p14:tracePt t="427864" x="9929813" y="1330325"/>
          <p14:tracePt t="427897" x="9929813" y="1339850"/>
          <p14:tracePt t="427914" x="9929813" y="1347788"/>
          <p14:tracePt t="427931" x="9929813" y="1366838"/>
          <p14:tracePt t="427948" x="9929813" y="1374775"/>
          <p14:tracePt t="427964" x="9920288" y="1411288"/>
          <p14:tracePt t="427981" x="9920288" y="1428750"/>
          <p14:tracePt t="427998" x="9912350" y="1490663"/>
          <p14:tracePt t="428014" x="9894888" y="1536700"/>
          <p14:tracePt t="428031" x="9894888" y="1581150"/>
          <p14:tracePt t="428048" x="9875838" y="1643063"/>
          <p14:tracePt t="428064" x="9875838" y="1670050"/>
          <p14:tracePt t="428081" x="9875838" y="1697038"/>
          <p14:tracePt t="428098" x="9875838" y="1704975"/>
          <p14:tracePt t="428114" x="9875838" y="1714500"/>
          <p14:tracePt t="428148" x="9875838" y="1731963"/>
          <p14:tracePt t="428252" x="9875838" y="1724025"/>
          <p14:tracePt t="428265" x="9885363" y="1724025"/>
          <p14:tracePt t="428279" x="9894888" y="1714500"/>
          <p14:tracePt t="428307" x="9902825" y="1714500"/>
          <p14:tracePt t="428315" x="9902825" y="1704975"/>
          <p14:tracePt t="428322" x="9912350" y="1704975"/>
          <p14:tracePt t="428332" x="9912350" y="1687513"/>
          <p14:tracePt t="428348" x="9966325" y="1652588"/>
          <p14:tracePt t="428691" x="9947275" y="1608138"/>
          <p14:tracePt t="428699" x="9939338" y="1589088"/>
          <p14:tracePt t="428715" x="9929813" y="1571625"/>
          <p14:tracePt t="428731" x="9920288" y="1554163"/>
          <p14:tracePt t="428748" x="9912350" y="1544638"/>
          <p14:tracePt t="428782" x="9902825" y="1544638"/>
          <p14:tracePt t="428798" x="9894888" y="1544638"/>
          <p14:tracePt t="428814" x="9875838" y="1544638"/>
          <p14:tracePt t="428831" x="9858375" y="1554163"/>
          <p14:tracePt t="428848" x="9840913" y="1562100"/>
          <p14:tracePt t="428864" x="9831388" y="1571625"/>
          <p14:tracePt t="428881" x="9786938" y="1616075"/>
          <p14:tracePt t="428897" x="9698038" y="1697038"/>
          <p14:tracePt t="428915" x="9563100" y="1938338"/>
          <p14:tracePt t="428931" x="9528175" y="2027238"/>
          <p14:tracePt t="428948" x="9518650" y="2054225"/>
          <p14:tracePt t="428964" x="9510713" y="2071688"/>
          <p14:tracePt t="428981" x="9510713" y="2081213"/>
          <p14:tracePt t="428998" x="9510713" y="2089150"/>
          <p14:tracePt t="429015" x="9510713" y="2098675"/>
          <p14:tracePt t="429032" x="9510713" y="2108200"/>
          <p14:tracePt t="429048" x="9501188" y="2116138"/>
          <p14:tracePt t="429066" x="9501188" y="2125663"/>
          <p14:tracePt t="429082" x="9491663" y="2143125"/>
          <p14:tracePt t="429098" x="9491663" y="2160588"/>
          <p14:tracePt t="429115" x="9474200" y="2187575"/>
          <p14:tracePt t="429131" x="9466263" y="2205038"/>
          <p14:tracePt t="429148" x="9466263" y="2232025"/>
          <p14:tracePt t="429164" x="9456738" y="2241550"/>
          <p14:tracePt t="429181" x="9456738" y="2251075"/>
          <p14:tracePt t="429198" x="9456738" y="2259013"/>
          <p14:tracePt t="429214" x="9456738" y="2268538"/>
          <p14:tracePt t="429248" x="9456738" y="2276475"/>
          <p14:tracePt t="429299" x="9456738" y="2286000"/>
          <p14:tracePt t="429319" x="9456738" y="2303463"/>
          <p14:tracePt t="429333" x="9456738" y="2312988"/>
          <p14:tracePt t="429339" x="9456738" y="2322513"/>
          <p14:tracePt t="429347" x="9456738" y="2330450"/>
          <p14:tracePt t="429364" x="9456738" y="2339975"/>
          <p14:tracePt t="429381" x="9456738" y="2357438"/>
          <p14:tracePt t="429398" x="9456738" y="2366963"/>
          <p14:tracePt t="429414" x="9456738" y="2374900"/>
          <p14:tracePt t="429436" x="9456738" y="2384425"/>
          <p14:tracePt t="429806" x="9456738" y="2374900"/>
          <p14:tracePt t="429818" x="9456738" y="2366963"/>
          <p14:tracePt t="429839" x="9456738" y="2347913"/>
          <p14:tracePt t="429853" x="9456738" y="2339975"/>
          <p14:tracePt t="429859" x="9456738" y="2312988"/>
          <p14:tracePt t="429866" x="9466263" y="2286000"/>
          <p14:tracePt t="429881" x="9466263" y="2224088"/>
          <p14:tracePt t="429898" x="9466263" y="2152650"/>
          <p14:tracePt t="429914" x="9466263" y="2098675"/>
          <p14:tracePt t="429931" x="9466263" y="2081213"/>
          <p14:tracePt t="429949" x="9466263" y="2044700"/>
          <p14:tracePt t="429964" x="9456738" y="2036763"/>
          <p14:tracePt t="429981" x="9429750" y="2009775"/>
          <p14:tracePt t="429998" x="9340850" y="1955800"/>
          <p14:tracePt t="430014" x="9259888" y="1911350"/>
          <p14:tracePt t="430032" x="9153525" y="1866900"/>
          <p14:tracePt t="430048" x="9109075" y="1847850"/>
          <p14:tracePt t="430066" x="9072563" y="1839913"/>
          <p14:tracePt t="430082" x="9063038" y="1830388"/>
          <p14:tracePt t="430099" x="9055100" y="1830388"/>
          <p14:tracePt t="430115" x="9045575" y="1822450"/>
          <p14:tracePt t="430148" x="9045575" y="1803400"/>
          <p14:tracePt t="430165" x="9055100" y="1795463"/>
          <p14:tracePt t="430182" x="9072563" y="1785938"/>
          <p14:tracePt t="430198" x="9090025" y="1785938"/>
          <p14:tracePt t="430216" x="9099550" y="1776413"/>
          <p14:tracePt t="430231" x="9126538" y="1768475"/>
          <p14:tracePt t="430248" x="9134475" y="1758950"/>
          <p14:tracePt t="430265" x="9153525" y="1758950"/>
          <p14:tracePt t="430281" x="9170988" y="1758950"/>
          <p14:tracePt t="430299" x="9188450" y="1751013"/>
          <p14:tracePt t="430315" x="9205913" y="1751013"/>
          <p14:tracePt t="430333" x="9232900" y="1741488"/>
          <p14:tracePt t="430348" x="9259888" y="1724025"/>
          <p14:tracePt t="430365" x="9296400" y="1697038"/>
          <p14:tracePt t="430382" x="9358313" y="1652588"/>
          <p14:tracePt t="430398" x="9394825" y="1616075"/>
          <p14:tracePt t="430415" x="9456738" y="1581150"/>
          <p14:tracePt t="430432" x="9510713" y="1544638"/>
          <p14:tracePt t="430436" x="9545638" y="1527175"/>
          <p14:tracePt t="430449" x="9617075" y="1490663"/>
          <p14:tracePt t="430465" x="9661525" y="1473200"/>
          <p14:tracePt t="430481" x="9705975" y="1455738"/>
          <p14:tracePt t="430498" x="9752013" y="1438275"/>
          <p14:tracePt t="430515" x="9786938" y="1428750"/>
          <p14:tracePt t="430531" x="9823450" y="1428750"/>
          <p14:tracePt t="430548" x="9840913" y="1419225"/>
          <p14:tracePt t="430566" x="9875838" y="1411288"/>
          <p14:tracePt t="430581" x="9902825" y="1401763"/>
          <p14:tracePt t="430600" x="9939338" y="1401763"/>
          <p14:tracePt t="430615" x="9956800" y="1393825"/>
          <p14:tracePt t="430632" x="9991725" y="1374775"/>
          <p14:tracePt t="430648" x="10055225" y="1347788"/>
          <p14:tracePt t="430665" x="10099675" y="1330325"/>
          <p14:tracePt t="430682" x="10126663" y="1303338"/>
          <p14:tracePt t="430698" x="10144125" y="1285875"/>
          <p14:tracePt t="430715" x="10153650" y="1285875"/>
          <p14:tracePt t="430731" x="10161588" y="1276350"/>
          <p14:tracePt t="430748" x="10171113" y="1258888"/>
          <p14:tracePt t="430765" x="10188575" y="1250950"/>
          <p14:tracePt t="430798" x="10198100" y="1241425"/>
          <p14:tracePt t="430818" x="10206038" y="1231900"/>
          <p14:tracePt t="430845" x="10206038" y="1223963"/>
          <p14:tracePt t="430859" x="10215563" y="1223963"/>
          <p14:tracePt t="430872" x="10225088" y="1214438"/>
          <p14:tracePt t="430893" x="10225088" y="1204913"/>
          <p14:tracePt t="430908" x="10233025" y="1204913"/>
          <p14:tracePt t="430921" x="10233025" y="1196975"/>
          <p14:tracePt t="430934" x="10242550" y="1196975"/>
          <p14:tracePt t="430949" x="10242550" y="1187450"/>
          <p14:tracePt t="430964" x="10260013" y="1179513"/>
          <p14:tracePt t="430981" x="10287000" y="1169988"/>
          <p14:tracePt t="430998" x="10323513" y="1152525"/>
          <p14:tracePt t="431014" x="10340975" y="1143000"/>
          <p14:tracePt t="431031" x="10358438" y="1143000"/>
          <p14:tracePt t="431048" x="10358438" y="1133475"/>
          <p14:tracePt t="431064" x="10367963" y="1133475"/>
          <p14:tracePt t="431208" x="10358438" y="1143000"/>
          <p14:tracePt t="431222" x="10348913" y="1152525"/>
          <p14:tracePt t="431229" x="10348913" y="1160463"/>
          <p14:tracePt t="431236" x="10348913" y="1169988"/>
          <p14:tracePt t="431248" x="10348913" y="1187450"/>
          <p14:tracePt t="431264" x="10340975" y="1241425"/>
          <p14:tracePt t="431281" x="10323513" y="1312863"/>
          <p14:tracePt t="431298" x="10287000" y="1428750"/>
          <p14:tracePt t="431314" x="10277475" y="1455738"/>
          <p14:tracePt t="431331" x="10277475" y="1473200"/>
          <p14:tracePt t="431348" x="10269538" y="1490663"/>
          <p14:tracePt t="431364" x="10269538" y="1500188"/>
          <p14:tracePt t="431381" x="10269538" y="1509713"/>
          <p14:tracePt t="431398" x="10269538" y="1517650"/>
          <p14:tracePt t="431730" x="10269538" y="1527175"/>
          <p14:tracePt t="431737" x="10277475" y="1527175"/>
          <p14:tracePt t="431749" x="10304463" y="1536700"/>
          <p14:tracePt t="431764" x="10331450" y="1536700"/>
          <p14:tracePt t="431781" x="10367963" y="1544638"/>
          <p14:tracePt t="431798" x="10402888" y="1562100"/>
          <p14:tracePt t="431814" x="10420350" y="1562100"/>
          <p14:tracePt t="431831" x="10429875" y="1562100"/>
          <p14:tracePt t="431848" x="10439400" y="1562100"/>
          <p14:tracePt t="431864" x="10447338" y="1562100"/>
          <p14:tracePt t="431881" x="10456863" y="1562100"/>
          <p14:tracePt t="431914" x="10466388" y="1562100"/>
          <p14:tracePt t="432078" x="10456863" y="1562100"/>
          <p14:tracePt t="432092" x="10447338" y="1562100"/>
          <p14:tracePt t="432099" x="10439400" y="1571625"/>
          <p14:tracePt t="432114" x="10420350" y="1571625"/>
          <p14:tracePt t="432131" x="10412413" y="1571625"/>
          <p14:tracePt t="432148" x="10394950" y="1581150"/>
          <p14:tracePt t="432165" x="10375900" y="1589088"/>
          <p14:tracePt t="432181" x="10358438" y="1598613"/>
          <p14:tracePt t="432198" x="10340975" y="1598613"/>
          <p14:tracePt t="432214" x="10331450" y="1608138"/>
          <p14:tracePt t="432231" x="10287000" y="1633538"/>
          <p14:tracePt t="432249" x="10225088" y="1697038"/>
          <p14:tracePt t="432264" x="10206038" y="1714500"/>
          <p14:tracePt t="432281" x="10188575" y="1741488"/>
          <p14:tracePt t="432298" x="10171113" y="1758950"/>
          <p14:tracePt t="432314" x="10171113" y="1768475"/>
          <p14:tracePt t="432331" x="10161588" y="1785938"/>
          <p14:tracePt t="432348" x="10161588" y="1803400"/>
          <p14:tracePt t="432365" x="10144125" y="1830388"/>
          <p14:tracePt t="432381" x="10134600" y="1847850"/>
          <p14:tracePt t="432398" x="10126663" y="1884363"/>
          <p14:tracePt t="432414" x="10109200" y="1919288"/>
          <p14:tracePt t="432431" x="10099675" y="1946275"/>
          <p14:tracePt t="432434" x="10090150" y="1965325"/>
          <p14:tracePt t="432448" x="10082213" y="1982788"/>
          <p14:tracePt t="432465" x="10082213" y="2000250"/>
          <p14:tracePt t="432481" x="10072688" y="2062163"/>
          <p14:tracePt t="432498" x="10072688" y="2098675"/>
          <p14:tracePt t="432515" x="10072688" y="2152650"/>
          <p14:tracePt t="432531" x="10072688" y="2170113"/>
          <p14:tracePt t="432548" x="10063163" y="2197100"/>
          <p14:tracePt t="432564" x="10063163" y="2205038"/>
          <p14:tracePt t="432581" x="10063163" y="2214563"/>
          <p14:tracePt t="432598" x="10055225" y="2224088"/>
          <p14:tracePt t="432633" x="10045700" y="2241550"/>
          <p14:tracePt t="432648" x="10037763" y="2251075"/>
          <p14:tracePt t="432665" x="10028238" y="2268538"/>
          <p14:tracePt t="432682" x="10010775" y="2286000"/>
          <p14:tracePt t="432698" x="9991725" y="2312988"/>
          <p14:tracePt t="432715" x="9974263" y="2339975"/>
          <p14:tracePt t="432731" x="9966325" y="2357438"/>
          <p14:tracePt t="432749" x="9956800" y="2374900"/>
          <p14:tracePt t="432765" x="9947275" y="2374900"/>
          <p14:tracePt t="432782" x="9947275" y="2384425"/>
          <p14:tracePt t="432798" x="9939338" y="2393950"/>
          <p14:tracePt t="432814" x="9929813" y="2393950"/>
          <p14:tracePt t="432843" x="9920288" y="2393950"/>
          <p14:tracePt t="432857" x="9912350" y="2401888"/>
          <p14:tracePt t="432871" x="9902825" y="2401888"/>
          <p14:tracePt t="432885" x="9894888" y="2411413"/>
          <p14:tracePt t="432899" x="9885363" y="2411413"/>
          <p14:tracePt t="432914" x="9875838" y="2411413"/>
          <p14:tracePt t="432931" x="9875838" y="2419350"/>
          <p14:tracePt t="432948" x="9867900" y="2428875"/>
          <p14:tracePt t="433113" x="9875838" y="2428875"/>
          <p14:tracePt t="433167" x="9885363" y="2428875"/>
          <p14:tracePt t="433243" x="9885363" y="2419350"/>
          <p14:tracePt t="433277" x="9885363" y="2411413"/>
          <p14:tracePt t="433311" x="9885363" y="2401888"/>
          <p14:tracePt t="433345" x="9885363" y="2393950"/>
          <p14:tracePt t="433359" x="9885363" y="2384425"/>
          <p14:tracePt t="433393" x="9885363" y="2374900"/>
          <p14:tracePt t="433400" x="9875838" y="2374900"/>
          <p14:tracePt t="433420" x="9875838" y="2366963"/>
          <p14:tracePt t="433435" x="9867900" y="2366963"/>
          <p14:tracePt t="433441" x="9867900" y="2357438"/>
          <p14:tracePt t="433449" x="9858375" y="2347913"/>
          <p14:tracePt t="433465" x="9823450" y="2312988"/>
          <p14:tracePt t="433481" x="9759950" y="2241550"/>
          <p14:tracePt t="433498" x="9705975" y="2187575"/>
          <p14:tracePt t="433515" x="9599613" y="2081213"/>
          <p14:tracePt t="433531" x="9518650" y="1990725"/>
          <p14:tracePt t="433548" x="9429750" y="1893888"/>
          <p14:tracePt t="433564" x="9331325" y="1776413"/>
          <p14:tracePt t="433581" x="9286875" y="1714500"/>
          <p14:tracePt t="433598" x="9269413" y="1679575"/>
          <p14:tracePt t="433614" x="9251950" y="1660525"/>
          <p14:tracePt t="433631" x="9242425" y="1643063"/>
          <p14:tracePt t="433648" x="9232900" y="1633538"/>
          <p14:tracePt t="433665" x="9224963" y="1625600"/>
          <p14:tracePt t="433681" x="9215438" y="1625600"/>
          <p14:tracePt t="433698" x="9215438" y="1616075"/>
          <p14:tracePt t="434057" x="9224963" y="1616075"/>
          <p14:tracePt t="434084" x="9232900" y="1616075"/>
          <p14:tracePt t="434112" x="9242425" y="1616075"/>
          <p14:tracePt t="434133" x="9259888" y="1616075"/>
          <p14:tracePt t="434146" x="9269413" y="1616075"/>
          <p14:tracePt t="434153" x="9304338" y="1616075"/>
          <p14:tracePt t="434166" x="9412288" y="1633538"/>
          <p14:tracePt t="434181" x="9483725" y="1633538"/>
          <p14:tracePt t="434199" x="9518650" y="1633538"/>
          <p14:tracePt t="434215" x="9555163" y="1633538"/>
          <p14:tracePt t="434232" x="9572625" y="1633538"/>
          <p14:tracePt t="434248" x="9590088" y="1633538"/>
          <p14:tracePt t="434265" x="9599613" y="1633538"/>
          <p14:tracePt t="434298" x="9609138" y="1633538"/>
          <p14:tracePt t="434318" x="9617075" y="1633538"/>
          <p14:tracePt t="434332" x="9626600" y="1633538"/>
          <p14:tracePt t="434468" x="9626600" y="1643063"/>
          <p14:tracePt t="434509" x="9626600" y="1652588"/>
          <p14:tracePt t="434543" x="9626600" y="1660525"/>
          <p14:tracePt t="434570" x="9626600" y="1670050"/>
          <p14:tracePt t="434591" x="9626600" y="1679575"/>
          <p14:tracePt t="434605" x="9626600" y="1687513"/>
          <p14:tracePt t="434611" x="9626600" y="1697038"/>
          <p14:tracePt t="434626" x="9626600" y="1704975"/>
          <p14:tracePt t="434639" x="9626600" y="1724025"/>
          <p14:tracePt t="434652" x="9626600" y="1731963"/>
          <p14:tracePt t="434667" x="9626600" y="1741488"/>
          <p14:tracePt t="434681" x="9626600" y="1758950"/>
          <p14:tracePt t="434700" x="9634538" y="1776413"/>
          <p14:tracePt t="434715" x="9634538" y="1795463"/>
          <p14:tracePt t="434732" x="9634538" y="1812925"/>
          <p14:tracePt t="434748" x="9644063" y="1830388"/>
          <p14:tracePt t="434765" x="9644063" y="1839913"/>
          <p14:tracePt t="434782" x="9644063" y="1847850"/>
          <p14:tracePt t="434798" x="9644063" y="1857375"/>
          <p14:tracePt t="434814" x="9644063" y="1866900"/>
          <p14:tracePt t="434831" x="9653588" y="1874838"/>
          <p14:tracePt t="434848" x="9653588" y="1884363"/>
          <p14:tracePt t="434864" x="9653588" y="1901825"/>
          <p14:tracePt t="434881" x="9661525" y="1919288"/>
          <p14:tracePt t="434897" x="9671050" y="1938338"/>
          <p14:tracePt t="434914" x="9671050" y="1946275"/>
          <p14:tracePt t="434931" x="9680575" y="1965325"/>
          <p14:tracePt t="434948" x="9680575" y="1973263"/>
          <p14:tracePt t="434964" x="9680575" y="1982788"/>
          <p14:tracePt t="435082" x="9671050" y="1982788"/>
          <p14:tracePt t="435096" x="9671050" y="1990725"/>
          <p14:tracePt t="435103" x="9661525" y="1990725"/>
          <p14:tracePt t="435130" x="9661525" y="2000250"/>
          <p14:tracePt t="435137" x="9653588" y="2009775"/>
          <p14:tracePt t="435148" x="9644063" y="2009775"/>
          <p14:tracePt t="435165" x="9599613" y="2062163"/>
          <p14:tracePt t="435181" x="9518650" y="2170113"/>
          <p14:tracePt t="435199" x="9402763" y="2322513"/>
          <p14:tracePt t="435215" x="9358313" y="2374900"/>
          <p14:tracePt t="435232" x="9340850" y="2401888"/>
          <p14:tracePt t="435248" x="9331325" y="2419350"/>
          <p14:tracePt t="435265" x="9331325" y="2428875"/>
          <p14:tracePt t="435282" x="9323388" y="2428875"/>
          <p14:tracePt t="435298" x="9313863" y="2438400"/>
          <p14:tracePt t="435315" x="9313863" y="2446338"/>
          <p14:tracePt t="435349" x="9313863" y="2455863"/>
          <p14:tracePt t="435365" x="9313863" y="2465388"/>
          <p14:tracePt t="435382" x="9304338" y="2482850"/>
          <p14:tracePt t="435398" x="9304338" y="2509838"/>
          <p14:tracePt t="435415" x="9296400" y="2536825"/>
          <p14:tracePt t="435432" x="9286875" y="2554288"/>
          <p14:tracePt t="435448" x="9286875" y="2562225"/>
          <p14:tracePt t="435465" x="9286875" y="2571750"/>
          <p14:tracePt t="435482" x="9286875" y="2581275"/>
          <p14:tracePt t="435501" x="9286875" y="2589213"/>
          <p14:tracePt t="435515" x="9286875" y="2598738"/>
          <p14:tracePt t="435531" x="9286875" y="2616200"/>
          <p14:tracePt t="435548" x="9286875" y="2625725"/>
          <p14:tracePt t="435582" x="9286875" y="2633663"/>
          <p14:tracePt t="435598" x="9286875" y="2643188"/>
          <p14:tracePt t="435614" x="9286875" y="2652713"/>
          <p14:tracePt t="435644" x="9286875" y="2660650"/>
          <p14:tracePt t="435692" x="9286875" y="2670175"/>
          <p14:tracePt t="435726" x="9286875" y="2679700"/>
          <p14:tracePt t="435774" x="9286875" y="2687638"/>
          <p14:tracePt t="436123" x="9286875" y="2679700"/>
          <p14:tracePt t="436136" x="9286875" y="2670175"/>
          <p14:tracePt t="436144" x="9277350" y="2670175"/>
          <p14:tracePt t="436150" x="9277350" y="2660650"/>
          <p14:tracePt t="436164" x="9269413" y="2643188"/>
          <p14:tracePt t="436181" x="9269413" y="2616200"/>
          <p14:tracePt t="436198" x="9259888" y="2581275"/>
          <p14:tracePt t="436214" x="9251950" y="2554288"/>
          <p14:tracePt t="436232" x="9242425" y="2482850"/>
          <p14:tracePt t="436248" x="9232900" y="2312988"/>
          <p14:tracePt t="436264" x="9205913" y="2098675"/>
          <p14:tracePt t="436281" x="9197975" y="1901825"/>
          <p14:tracePt t="436298" x="9188450" y="1847850"/>
          <p14:tracePt t="436314" x="9188450" y="1795463"/>
          <p14:tracePt t="436331" x="9188450" y="1768475"/>
          <p14:tracePt t="436349" x="9188450" y="1731963"/>
          <p14:tracePt t="436365" x="9188450" y="1714500"/>
          <p14:tracePt t="436382" x="9188450" y="1679575"/>
          <p14:tracePt t="436398" x="9180513" y="1652588"/>
          <p14:tracePt t="436415" x="9180513" y="1643063"/>
          <p14:tracePt t="436432" x="9170988" y="1625600"/>
          <p14:tracePt t="436448" x="9170988" y="1616075"/>
          <p14:tracePt t="436465" x="9161463" y="1589088"/>
          <p14:tracePt t="436481" x="9153525" y="1581150"/>
          <p14:tracePt t="436500" x="9153525" y="1562100"/>
          <p14:tracePt t="436515" x="9144000" y="1562100"/>
          <p14:tracePt t="436531" x="9144000" y="1554163"/>
          <p14:tracePt t="436565" x="9144000" y="1544638"/>
          <p14:tracePt t="436972" x="9153525" y="1544638"/>
          <p14:tracePt t="436978" x="9161463" y="1544638"/>
          <p14:tracePt t="436992" x="9170988" y="1544638"/>
          <p14:tracePt t="436999" x="9180513" y="1544638"/>
          <p14:tracePt t="437014" x="9232900" y="1544638"/>
          <p14:tracePt t="437031" x="9402763" y="1562100"/>
          <p14:tracePt t="437048" x="9759950" y="1598613"/>
          <p14:tracePt t="437064" x="9920288" y="1625600"/>
          <p14:tracePt t="437081" x="10037763" y="1652588"/>
          <p14:tracePt t="437098" x="10072688" y="1660525"/>
          <p14:tracePt t="437116" x="10099675" y="1670050"/>
          <p14:tracePt t="437131" x="10109200" y="1670050"/>
          <p14:tracePt t="437150" x="10144125" y="1679575"/>
          <p14:tracePt t="437165" x="10153650" y="1687513"/>
          <p14:tracePt t="437182" x="10171113" y="1687513"/>
          <p14:tracePt t="437198" x="10188575" y="1697038"/>
          <p14:tracePt t="437215" x="10198100" y="1697038"/>
          <p14:tracePt t="437231" x="10206038" y="1697038"/>
          <p14:tracePt t="437265" x="10215563" y="1697038"/>
          <p14:tracePt t="440197" x="10198100" y="2232025"/>
          <p14:tracePt t="440203" x="10161588" y="2625725"/>
          <p14:tracePt t="440215" x="10144125" y="2759075"/>
          <p14:tracePt t="440231" x="10144125" y="2803525"/>
          <p14:tracePt t="440248" x="10134600" y="2830513"/>
          <p14:tracePt t="440264" x="10126663" y="2857500"/>
          <p14:tracePt t="440281" x="10126663" y="2867025"/>
          <p14:tracePt t="440298" x="10126663" y="2884488"/>
          <p14:tracePt t="440314" x="10126663" y="2894013"/>
          <p14:tracePt t="440331" x="10126663" y="2911475"/>
          <p14:tracePt t="440348" x="10126663" y="2919413"/>
          <p14:tracePt t="440364" x="10117138" y="2919413"/>
          <p14:tracePt t="440381" x="10117138" y="2928938"/>
          <p14:tracePt t="440398" x="10109200" y="2938463"/>
          <p14:tracePt t="440448" x="10099675" y="2938463"/>
          <p14:tracePt t="440490" x="10090150" y="2938463"/>
          <p14:tracePt t="440510" x="10082213" y="2928938"/>
          <p14:tracePt t="440517" x="10072688" y="2919413"/>
          <p14:tracePt t="440523" x="10072688" y="2911475"/>
          <p14:tracePt t="440531" x="10055225" y="2911475"/>
          <p14:tracePt t="440548" x="10045700" y="2894013"/>
          <p14:tracePt t="440564" x="10010775" y="2874963"/>
          <p14:tracePt t="440581" x="9991725" y="2857500"/>
          <p14:tracePt t="440598" x="9983788" y="2847975"/>
          <p14:tracePt t="440615" x="9974263" y="2840038"/>
          <p14:tracePt t="440631" x="9966325" y="2830513"/>
          <p14:tracePt t="440648" x="9947275" y="2813050"/>
          <p14:tracePt t="440665" x="9939338" y="2803525"/>
          <p14:tracePt t="440681" x="9929813" y="2795588"/>
          <p14:tracePt t="440698" x="9920288" y="2776538"/>
          <p14:tracePt t="440716" x="9912350" y="2768600"/>
          <p14:tracePt t="440732" x="9902825" y="2759075"/>
          <p14:tracePt t="440749" x="9902825" y="2751138"/>
          <p14:tracePt t="440765" x="9894888" y="2724150"/>
          <p14:tracePt t="440782" x="9885363" y="2714625"/>
          <p14:tracePt t="440798" x="9875838" y="2679700"/>
          <p14:tracePt t="440814" x="9858375" y="2670175"/>
          <p14:tracePt t="440831" x="9858375" y="2660650"/>
          <p14:tracePt t="440848" x="9858375" y="2652713"/>
          <p14:tracePt t="440881" x="9848850" y="2643188"/>
          <p14:tracePt t="440898" x="9848850" y="2633663"/>
          <p14:tracePt t="440975" x="9840913" y="2633663"/>
          <p14:tracePt t="440989" x="9840913" y="2625725"/>
          <p14:tracePt t="441057" x="9831388" y="2625725"/>
          <p14:tracePt t="441078" x="9823450" y="2625725"/>
          <p14:tracePt t="441098" x="9823450" y="2616200"/>
          <p14:tracePt t="441126" x="9813925" y="2616200"/>
          <p14:tracePt t="441146" x="9804400" y="2608263"/>
          <p14:tracePt t="441160" x="9796463" y="2598738"/>
          <p14:tracePt t="441167" x="9786938" y="2598738"/>
          <p14:tracePt t="441181" x="9777413" y="2598738"/>
          <p14:tracePt t="441198" x="9752013" y="2581275"/>
          <p14:tracePt t="441214" x="9732963" y="2581275"/>
          <p14:tracePt t="441231" x="9698038" y="2562225"/>
          <p14:tracePt t="441249" x="9661525" y="2554288"/>
          <p14:tracePt t="441264" x="9634538" y="2536825"/>
          <p14:tracePt t="441281" x="9617075" y="2527300"/>
          <p14:tracePt t="441298" x="9617075" y="2517775"/>
          <p14:tracePt t="441634" x="9599613" y="2517775"/>
          <p14:tracePt t="441641" x="9563100" y="2509838"/>
          <p14:tracePt t="441648" x="9528175" y="2509838"/>
          <p14:tracePt t="441665" x="9439275" y="2490788"/>
          <p14:tracePt t="441681" x="9331325" y="2473325"/>
          <p14:tracePt t="441698" x="9296400" y="2473325"/>
          <p14:tracePt t="441715" x="9269413" y="2473325"/>
          <p14:tracePt t="441732" x="9259888" y="2473325"/>
          <p14:tracePt t="441749" x="9242425" y="2473325"/>
          <p14:tracePt t="441765" x="9232900" y="2473325"/>
          <p14:tracePt t="441783" x="9224963" y="2473325"/>
          <p14:tracePt t="441798" x="9215438" y="2473325"/>
          <p14:tracePt t="441814" x="9205913" y="2473325"/>
          <p14:tracePt t="441837" x="9197975" y="2473325"/>
          <p14:tracePt t="441906" x="9188450" y="2473325"/>
          <p14:tracePt t="442065" x="9180513" y="2473325"/>
          <p14:tracePt t="442270" x="9170988" y="2473325"/>
          <p14:tracePt t="442305" x="9161463" y="2473325"/>
          <p14:tracePt t="442455" x="9170988" y="2473325"/>
          <p14:tracePt t="442461" x="9170988" y="2465388"/>
          <p14:tracePt t="442469" x="9180513" y="2465388"/>
          <p14:tracePt t="442481" x="9180513" y="2455863"/>
          <p14:tracePt t="442498" x="9188450" y="2455863"/>
          <p14:tracePt t="442516" x="9188450" y="2446338"/>
          <p14:tracePt t="442531" x="9197975" y="2446338"/>
          <p14:tracePt t="442551" x="9197975" y="2438400"/>
          <p14:tracePt t="442565" x="9205913" y="2438400"/>
          <p14:tracePt t="442582" x="9215438" y="2438400"/>
          <p14:tracePt t="442605" x="9224963" y="2438400"/>
          <p14:tracePt t="442633" x="9232900" y="2438400"/>
          <p14:tracePt t="442667" x="9242425" y="2438400"/>
          <p14:tracePt t="442680" x="9251950" y="2428875"/>
          <p14:tracePt t="442695" x="9259888" y="2428875"/>
          <p14:tracePt t="442708" x="9269413" y="2428875"/>
          <p14:tracePt t="442722" x="9277350" y="2428875"/>
          <p14:tracePt t="442731" x="9286875" y="2428875"/>
          <p14:tracePt t="442748" x="9304338" y="2428875"/>
          <p14:tracePt t="442765" x="9323388" y="2428875"/>
          <p14:tracePt t="442782" x="9340850" y="2428875"/>
          <p14:tracePt t="442798" x="9348788" y="2428875"/>
          <p14:tracePt t="442814" x="9358313" y="2428875"/>
          <p14:tracePt t="442831" x="9367838" y="2428875"/>
          <p14:tracePt t="442848" x="9385300" y="2428875"/>
          <p14:tracePt t="442864" x="9394825" y="2428875"/>
          <p14:tracePt t="442881" x="9402763" y="2428875"/>
          <p14:tracePt t="442898" x="9412288" y="2428875"/>
          <p14:tracePt t="442914" x="9420225" y="2428875"/>
          <p14:tracePt t="442931" x="9429750" y="2428875"/>
          <p14:tracePt t="442933" x="9439275" y="2428875"/>
          <p14:tracePt t="442948" x="9456738" y="2428875"/>
          <p14:tracePt t="442964" x="9466263" y="2428875"/>
          <p14:tracePt t="442981" x="9483725" y="2428875"/>
          <p14:tracePt t="442998" x="9491663" y="2438400"/>
          <p14:tracePt t="443014" x="9501188" y="2438400"/>
          <p14:tracePt t="443031" x="9510713" y="2438400"/>
          <p14:tracePt t="443117" x="9518650" y="2438400"/>
          <p14:tracePt t="443173" x="9528175" y="2438400"/>
          <p14:tracePt t="443276" x="9537700" y="2438400"/>
          <p14:tracePt t="443303" x="9545638" y="2438400"/>
          <p14:tracePt t="443310" x="9555163" y="2438400"/>
          <p14:tracePt t="443317" x="9563100" y="2438400"/>
          <p14:tracePt t="443331" x="9572625" y="2438400"/>
          <p14:tracePt t="443348" x="9590088" y="2438400"/>
          <p14:tracePt t="443365" x="9609138" y="2438400"/>
          <p14:tracePt t="443382" x="9617075" y="2438400"/>
          <p14:tracePt t="443398" x="9626600" y="2438400"/>
          <p14:tracePt t="443415" x="9634538" y="2438400"/>
          <p14:tracePt t="443433" x="9644063" y="2438400"/>
          <p14:tracePt t="443448" x="9653588" y="2438400"/>
          <p14:tracePt t="443465" x="9661525" y="2438400"/>
          <p14:tracePt t="443481" x="9671050" y="2438400"/>
          <p14:tracePt t="443498" x="9680575" y="2438400"/>
          <p14:tracePt t="443518" x="9698038" y="2438400"/>
          <p14:tracePt t="443532" x="9705975" y="2438400"/>
          <p14:tracePt t="443548" x="9715500" y="2438400"/>
          <p14:tracePt t="443564" x="9725025" y="2438400"/>
          <p14:tracePt t="443581" x="9732963" y="2438400"/>
          <p14:tracePt t="443598" x="9742488" y="2438400"/>
          <p14:tracePt t="443631" x="9752013" y="2428875"/>
          <p14:tracePt t="443664" x="9759950" y="2428875"/>
          <p14:tracePt t="443681" x="9769475" y="2428875"/>
          <p14:tracePt t="443869" x="9777413" y="2428875"/>
          <p14:tracePt t="443938" x="9777413" y="2419350"/>
          <p14:tracePt t="444439" x="9786938" y="2419350"/>
          <p14:tracePt t="444460" x="9796463" y="2419350"/>
          <p14:tracePt t="444467" x="9804400" y="2419350"/>
          <p14:tracePt t="444487" x="9813925" y="2419350"/>
          <p14:tracePt t="444501" x="9823450" y="2419350"/>
          <p14:tracePt t="444515" x="9831388" y="2419350"/>
          <p14:tracePt t="444532" x="9840913" y="2419350"/>
          <p14:tracePt t="444548" x="9848850" y="2419350"/>
          <p14:tracePt t="444565" x="9858375" y="2419350"/>
          <p14:tracePt t="444584" x="9867900" y="2419350"/>
          <p14:tracePt t="444604" x="9875838" y="2419350"/>
          <p14:tracePt t="444615" x="9885363" y="2419350"/>
          <p14:tracePt t="444632" x="9894888" y="2419350"/>
          <p14:tracePt t="444648" x="9902825" y="2419350"/>
          <p14:tracePt t="444665" x="9920288" y="2419350"/>
          <p14:tracePt t="444682" x="9929813" y="2419350"/>
          <p14:tracePt t="444699" x="9966325" y="2419350"/>
          <p14:tracePt t="444715" x="10001250" y="2419350"/>
          <p14:tracePt t="444733" x="10055225" y="2419350"/>
          <p14:tracePt t="444748" x="10082213" y="2419350"/>
          <p14:tracePt t="444765" x="10099675" y="2428875"/>
          <p14:tracePt t="444781" x="10126663" y="2438400"/>
          <p14:tracePt t="444798" x="10134600" y="2438400"/>
          <p14:tracePt t="444814" x="10153650" y="2438400"/>
          <p14:tracePt t="444848" x="10161588" y="2438400"/>
          <p14:tracePt t="445110" x="10153650" y="2446338"/>
          <p14:tracePt t="445117" x="10144125" y="2446338"/>
          <p14:tracePt t="445124" x="10117138" y="2446338"/>
          <p14:tracePt t="445131" x="10090150" y="2446338"/>
          <p14:tracePt t="445148" x="10028238" y="2446338"/>
          <p14:tracePt t="445165" x="9966325" y="2455863"/>
          <p14:tracePt t="445181" x="9939338" y="2465388"/>
          <p14:tracePt t="445198" x="9902825" y="2473325"/>
          <p14:tracePt t="445215" x="9875838" y="2473325"/>
          <p14:tracePt t="445232" x="9848850" y="2490788"/>
          <p14:tracePt t="445248" x="9823450" y="2500313"/>
          <p14:tracePt t="445265" x="9813925" y="2500313"/>
          <p14:tracePt t="445281" x="9796463" y="2509838"/>
          <p14:tracePt t="445298" x="9777413" y="2509838"/>
          <p14:tracePt t="445315" x="9715500" y="2527300"/>
          <p14:tracePt t="445331" x="9634538" y="2554288"/>
          <p14:tracePt t="445349" x="9528175" y="2589213"/>
          <p14:tracePt t="445365" x="9491663" y="2598738"/>
          <p14:tracePt t="445382" x="9466263" y="2608263"/>
          <p14:tracePt t="445398" x="9439275" y="2616200"/>
          <p14:tracePt t="445415" x="9429750" y="2616200"/>
          <p14:tracePt t="445431" x="9402763" y="2616200"/>
          <p14:tracePt t="445434" x="9394825" y="2616200"/>
          <p14:tracePt t="445448" x="9367838" y="2616200"/>
          <p14:tracePt t="445465" x="9323388" y="2616200"/>
          <p14:tracePt t="445482" x="9296400" y="2616200"/>
          <p14:tracePt t="445499" x="9269413" y="2616200"/>
          <p14:tracePt t="445515" x="9259888" y="2616200"/>
          <p14:tracePt t="445531" x="9251950" y="2616200"/>
          <p14:tracePt t="445548" x="9242425" y="2616200"/>
          <p14:tracePt t="445564" x="9232900" y="2616200"/>
          <p14:tracePt t="445598" x="9224963" y="2616200"/>
          <p14:tracePt t="445705" x="9224963" y="2625725"/>
          <p14:tracePt t="445719" x="9224963" y="2633663"/>
          <p14:tracePt t="445746" x="9224963" y="2643188"/>
          <p14:tracePt t="445780" x="9232900" y="2652713"/>
          <p14:tracePt t="445807" x="9242425" y="2652713"/>
          <p14:tracePt t="445821" x="9251950" y="2652713"/>
          <p14:tracePt t="445834" x="9259888" y="2652713"/>
          <p14:tracePt t="445847" x="9269413" y="2652713"/>
          <p14:tracePt t="445868" x="9277350" y="2652713"/>
          <p14:tracePt t="445875" x="9286875" y="2652713"/>
          <p14:tracePt t="445888" x="9296400" y="2652713"/>
          <p14:tracePt t="445902" x="9304338" y="2652713"/>
          <p14:tracePt t="445917" x="9313863" y="2652713"/>
          <p14:tracePt t="445931" x="9323388" y="2652713"/>
          <p14:tracePt t="445950" x="9331325" y="2652713"/>
          <p14:tracePt t="445978" x="9340850" y="2652713"/>
          <p14:tracePt t="446013" x="9348788" y="2652713"/>
          <p14:tracePt t="446026" x="9358313" y="2652713"/>
          <p14:tracePt t="446067" x="9367838" y="2652713"/>
          <p14:tracePt t="446094" x="9375775" y="2652713"/>
          <p14:tracePt t="446128" x="9385300" y="2652713"/>
          <p14:tracePt t="446163" x="9394825" y="2660650"/>
          <p14:tracePt t="446176" x="9394825" y="2670175"/>
          <p14:tracePt t="446204" x="9402763" y="2670175"/>
          <p14:tracePt t="446217" x="9402763" y="2679700"/>
          <p14:tracePt t="446272" x="9402763" y="2687638"/>
          <p14:tracePt t="446279" x="9412288" y="2687638"/>
          <p14:tracePt t="446307" x="9412288" y="2697163"/>
          <p14:tracePt t="446313" x="9420225" y="2697163"/>
          <p14:tracePt t="446327" x="9420225" y="2705100"/>
          <p14:tracePt t="446334" x="9429750" y="2705100"/>
          <p14:tracePt t="446348" x="9439275" y="2705100"/>
          <p14:tracePt t="446364" x="9447213" y="2714625"/>
          <p14:tracePt t="446381" x="9456738" y="2714625"/>
          <p14:tracePt t="446398" x="9474200" y="2714625"/>
          <p14:tracePt t="446414" x="9483725" y="2714625"/>
          <p14:tracePt t="446431" x="9491663" y="2724150"/>
          <p14:tracePt t="446448" x="9501188" y="2724150"/>
          <p14:tracePt t="446464" x="9518650" y="2732088"/>
          <p14:tracePt t="446481" x="9528175" y="2732088"/>
          <p14:tracePt t="446498" x="9545638" y="2741613"/>
          <p14:tracePt t="446514" x="9563100" y="2751138"/>
          <p14:tracePt t="446532" x="9582150" y="2751138"/>
          <p14:tracePt t="446548" x="9599613" y="2759075"/>
          <p14:tracePt t="446564" x="9609138" y="2759075"/>
          <p14:tracePt t="446581" x="9617075" y="2759075"/>
          <p14:tracePt t="446598" x="9634538" y="2768600"/>
          <p14:tracePt t="449537" x="9491663" y="2857500"/>
          <p14:tracePt t="449543" x="9402763" y="2901950"/>
          <p14:tracePt t="449550" x="9375775" y="2928938"/>
          <p14:tracePt t="449564" x="9331325" y="2955925"/>
          <p14:tracePt t="449581" x="9313863" y="2973388"/>
          <p14:tracePt t="449598" x="9296400" y="2990850"/>
          <p14:tracePt t="449614" x="9286875" y="3000375"/>
          <p14:tracePt t="449631" x="9277350" y="3000375"/>
          <p14:tracePt t="449648" x="9259888" y="3017838"/>
          <p14:tracePt t="449664" x="9259888" y="3027363"/>
          <p14:tracePt t="449681" x="9242425" y="3036888"/>
          <p14:tracePt t="449698" x="9242425" y="3044825"/>
          <p14:tracePt t="449715" x="9232900" y="3054350"/>
          <p14:tracePt t="449731" x="9232900" y="3062288"/>
          <p14:tracePt t="449770" x="9232900" y="3071813"/>
          <p14:tracePt t="449791" x="9224963" y="3081338"/>
          <p14:tracePt t="449799" x="9215438" y="3081338"/>
          <p14:tracePt t="449815" x="9215438" y="3098800"/>
          <p14:tracePt t="449831" x="9180513" y="3133725"/>
          <p14:tracePt t="449848" x="9161463" y="3160713"/>
          <p14:tracePt t="449864" x="9109075" y="3205163"/>
          <p14:tracePt t="449881" x="9090025" y="3224213"/>
          <p14:tracePt t="449898" x="9063038" y="3251200"/>
          <p14:tracePt t="449914" x="9055100" y="3286125"/>
          <p14:tracePt t="449931" x="9037638" y="3295650"/>
          <p14:tracePt t="449933" x="9037638" y="3303588"/>
          <p14:tracePt t="449948" x="9028113" y="3313113"/>
          <p14:tracePt t="449964" x="9028113" y="3322638"/>
          <p14:tracePt t="449981" x="9018588" y="3330575"/>
          <p14:tracePt t="450304" x="9028113" y="3330575"/>
          <p14:tracePt t="450319" x="9037638" y="3330575"/>
          <p14:tracePt t="450352" x="9045575" y="3330575"/>
          <p14:tracePt t="450359" x="9055100" y="3322638"/>
          <p14:tracePt t="450380" x="9063038" y="3322638"/>
          <p14:tracePt t="450400" x="9072563" y="3322638"/>
          <p14:tracePt t="450421" x="9072563" y="3313113"/>
          <p14:tracePt t="450434" x="9082088" y="3313113"/>
          <p14:tracePt t="450455" x="9090025" y="3313113"/>
          <p14:tracePt t="450483" x="9099550" y="3313113"/>
          <p14:tracePt t="450503" x="9109075" y="3313113"/>
          <p14:tracePt t="450517" x="9117013" y="3313113"/>
          <p14:tracePt t="450537" x="9126538" y="3313113"/>
          <p14:tracePt t="450565" x="9134475" y="3313113"/>
          <p14:tracePt t="450578" x="9144000" y="3313113"/>
          <p14:tracePt t="450591" x="9153525" y="3313113"/>
          <p14:tracePt t="450599" x="9161463" y="3313113"/>
          <p14:tracePt t="450615" x="9180513" y="3313113"/>
          <p14:tracePt t="450632" x="9215438" y="3303588"/>
          <p14:tracePt t="450648" x="9232900" y="3303588"/>
          <p14:tracePt t="450666" x="9242425" y="3295650"/>
          <p14:tracePt t="450682" x="9259888" y="3295650"/>
          <p14:tracePt t="450698" x="9269413" y="3286125"/>
          <p14:tracePt t="450715" x="9286875" y="3268663"/>
          <p14:tracePt t="450731" x="9304338" y="3251200"/>
          <p14:tracePt t="450748" x="9331325" y="3232150"/>
          <p14:tracePt t="450765" x="9358313" y="3187700"/>
          <p14:tracePt t="450782" x="9385300" y="3125788"/>
          <p14:tracePt t="450798" x="9402763" y="3089275"/>
          <p14:tracePt t="450814" x="9402763" y="3062288"/>
          <p14:tracePt t="450831" x="9402763" y="3017838"/>
          <p14:tracePt t="450848" x="9402763" y="3000375"/>
          <p14:tracePt t="450864" x="9394825" y="2965450"/>
          <p14:tracePt t="450881" x="9375775" y="2946400"/>
          <p14:tracePt t="450898" x="9367838" y="2938463"/>
          <p14:tracePt t="450914" x="9340850" y="2919413"/>
          <p14:tracePt t="450931" x="9313863" y="2911475"/>
          <p14:tracePt t="450933" x="9296400" y="2901950"/>
          <p14:tracePt t="450948" x="9259888" y="2894013"/>
          <p14:tracePt t="450964" x="9188450" y="2874963"/>
          <p14:tracePt t="450981" x="9099550" y="2847975"/>
          <p14:tracePt t="450998" x="9072563" y="2840038"/>
          <p14:tracePt t="451014" x="9045575" y="2840038"/>
          <p14:tracePt t="451031" x="8983663" y="2840038"/>
          <p14:tracePt t="451048" x="8966200" y="2840038"/>
          <p14:tracePt t="451064" x="8894763" y="2840038"/>
          <p14:tracePt t="451081" x="8848725" y="2840038"/>
          <p14:tracePt t="451098" x="8777288" y="2840038"/>
          <p14:tracePt t="451114" x="8732838" y="2840038"/>
          <p14:tracePt t="451131" x="8688388" y="2840038"/>
          <p14:tracePt t="451148" x="8661400" y="2840038"/>
          <p14:tracePt t="451165" x="8626475" y="2847975"/>
          <p14:tracePt t="451181" x="8589963" y="2867025"/>
          <p14:tracePt t="451198" x="8562975" y="2884488"/>
          <p14:tracePt t="451214" x="8537575" y="2919413"/>
          <p14:tracePt t="451231" x="8518525" y="2946400"/>
          <p14:tracePt t="451248" x="8491538" y="2990850"/>
          <p14:tracePt t="451264" x="8474075" y="3054350"/>
          <p14:tracePt t="451281" x="8466138" y="3116263"/>
          <p14:tracePt t="451298" x="8456613" y="3152775"/>
          <p14:tracePt t="451314" x="8456613" y="3179763"/>
          <p14:tracePt t="451331" x="8456613" y="3205163"/>
          <p14:tracePt t="451348" x="8466138" y="3241675"/>
          <p14:tracePt t="451364" x="8501063" y="3286125"/>
          <p14:tracePt t="451381" x="8545513" y="3313113"/>
          <p14:tracePt t="451398" x="8609013" y="3348038"/>
          <p14:tracePt t="451414" x="8634413" y="3357563"/>
          <p14:tracePt t="451432" x="8680450" y="3367088"/>
          <p14:tracePt t="451448" x="8705850" y="3375025"/>
          <p14:tracePt t="451464" x="8724900" y="3375025"/>
          <p14:tracePt t="451481" x="8751888" y="3375025"/>
          <p14:tracePt t="451498" x="8769350" y="3375025"/>
          <p14:tracePt t="451515" x="8796338" y="3375025"/>
          <p14:tracePt t="451532" x="8831263" y="3357563"/>
          <p14:tracePt t="451549" x="8858250" y="3340100"/>
          <p14:tracePt t="451565" x="8875713" y="3330575"/>
          <p14:tracePt t="451582" x="8894763" y="3330575"/>
          <p14:tracePt t="451598" x="8920163" y="3322638"/>
          <p14:tracePt t="451615" x="8939213" y="3322638"/>
          <p14:tracePt t="451631" x="8974138" y="3303588"/>
          <p14:tracePt t="451648" x="8983663" y="3303588"/>
          <p14:tracePt t="451665" x="9001125" y="3303588"/>
          <p14:tracePt t="451682" x="9010650" y="3303588"/>
          <p14:tracePt t="451700" x="9028113" y="3295650"/>
          <p14:tracePt t="451732" x="9045575" y="3276600"/>
          <p14:tracePt t="451748" x="9090025" y="3232150"/>
          <p14:tracePt t="451765" x="9109075" y="3214688"/>
          <p14:tracePt t="451782" x="9126538" y="3179763"/>
          <p14:tracePt t="451798" x="9134475" y="3170238"/>
          <p14:tracePt t="451815" x="9153525" y="3152775"/>
          <p14:tracePt t="451831" x="9161463" y="3143250"/>
          <p14:tracePt t="451848" x="9170988" y="3133725"/>
          <p14:tracePt t="452632" x="9197975" y="3133725"/>
          <p14:tracePt t="452638" x="9232900" y="3143250"/>
          <p14:tracePt t="452648" x="9259888" y="3152775"/>
          <p14:tracePt t="452665" x="9340850" y="3187700"/>
          <p14:tracePt t="452681" x="9367838" y="3197225"/>
          <p14:tracePt t="452699" x="9385300" y="3205163"/>
          <p14:tracePt t="452715" x="9394825" y="3214688"/>
          <p14:tracePt t="452733" x="9402763" y="3214688"/>
          <p14:tracePt t="452748" x="9420225" y="3224213"/>
          <p14:tracePt t="452782" x="9429750" y="3232150"/>
          <p14:tracePt t="452815" x="9439275" y="3232150"/>
          <p14:tracePt t="452821" x="9439275" y="3241675"/>
          <p14:tracePt t="454957" x="9375775" y="3241675"/>
          <p14:tracePt t="454964" x="9269413" y="3251200"/>
          <p14:tracePt t="454971" x="9161463" y="3251200"/>
          <p14:tracePt t="454981" x="9090025" y="3251200"/>
          <p14:tracePt t="454998" x="8902700" y="3251200"/>
          <p14:tracePt t="455014" x="8661400" y="3251200"/>
          <p14:tracePt t="455032" x="8358188" y="3232150"/>
          <p14:tracePt t="455048" x="8286750" y="3214688"/>
          <p14:tracePt t="455064" x="8197850" y="3197225"/>
          <p14:tracePt t="455081" x="8027988" y="3170238"/>
          <p14:tracePt t="455098" x="7929563" y="3160713"/>
          <p14:tracePt t="455114" x="7848600" y="3160713"/>
          <p14:tracePt t="455131" x="7823200" y="3160713"/>
          <p14:tracePt t="455148" x="7777163" y="3152775"/>
          <p14:tracePt t="455165" x="7732713" y="3152775"/>
          <p14:tracePt t="455181" x="7680325" y="3152775"/>
          <p14:tracePt t="455198" x="7562850" y="3133725"/>
          <p14:tracePt t="455215" x="7510463" y="3125788"/>
          <p14:tracePt t="455231" x="7456488" y="3116263"/>
          <p14:tracePt t="455248" x="7429500" y="3108325"/>
          <p14:tracePt t="455266" x="7402513" y="3108325"/>
          <p14:tracePt t="455282" x="7385050" y="3108325"/>
          <p14:tracePt t="455299" x="7375525" y="3108325"/>
          <p14:tracePt t="455315" x="7348538" y="3108325"/>
          <p14:tracePt t="455332" x="7340600" y="3108325"/>
          <p14:tracePt t="455348" x="7323138" y="3108325"/>
          <p14:tracePt t="455365" x="7304088" y="3116263"/>
          <p14:tracePt t="455382" x="7269163" y="3133725"/>
          <p14:tracePt t="455398" x="7242175" y="3143250"/>
          <p14:tracePt t="455416" x="7205663" y="3170238"/>
          <p14:tracePt t="455431" x="7180263" y="3187700"/>
          <p14:tracePt t="455448" x="7153275" y="3205163"/>
          <p14:tracePt t="455465" x="7134225" y="3224213"/>
          <p14:tracePt t="455481" x="7116763" y="3241675"/>
          <p14:tracePt t="455498" x="7099300" y="3268663"/>
          <p14:tracePt t="455515" x="7089775" y="3286125"/>
          <p14:tracePt t="455534" x="7081838" y="3303588"/>
          <p14:tracePt t="455548" x="7062788" y="3313113"/>
          <p14:tracePt t="455565" x="7062788" y="3322638"/>
          <p14:tracePt t="455581" x="7045325" y="3340100"/>
          <p14:tracePt t="455598" x="7045325" y="3348038"/>
          <p14:tracePt t="455615" x="7037388" y="3375025"/>
          <p14:tracePt t="455631" x="7027863" y="3384550"/>
          <p14:tracePt t="466908" x="6375400" y="3276600"/>
          <p14:tracePt t="466915" x="6054725" y="3251200"/>
          <p14:tracePt t="466922" x="5938838" y="3251200"/>
          <p14:tracePt t="466931" x="5848350" y="3259138"/>
          <p14:tracePt t="466948" x="5697538" y="3286125"/>
          <p14:tracePt t="466950" x="5608638" y="3303588"/>
          <p14:tracePt t="466964" x="5473700" y="3330575"/>
          <p14:tracePt t="466981" x="5322888" y="3394075"/>
          <p14:tracePt t="466998" x="5126038" y="3465513"/>
          <p14:tracePt t="467014" x="5081588" y="3500438"/>
          <p14:tracePt t="467032" x="5054600" y="3527425"/>
          <p14:tracePt t="467048" x="5037138" y="3536950"/>
          <p14:tracePt t="467064" x="5037138" y="3544888"/>
          <p14:tracePt t="467081" x="5027613" y="3554413"/>
          <p14:tracePt t="467098" x="5018088" y="3562350"/>
          <p14:tracePt t="467115" x="5000625" y="3581400"/>
          <p14:tracePt t="467131" x="4983163" y="3589338"/>
          <p14:tracePt t="467149" x="4956175" y="3608388"/>
          <p14:tracePt t="467165" x="4938713" y="3625850"/>
          <p14:tracePt t="467182" x="4911725" y="3660775"/>
          <p14:tracePt t="467198" x="4840288" y="3751263"/>
          <p14:tracePt t="467215" x="4768850" y="3840163"/>
          <p14:tracePt t="467232" x="4705350" y="3919538"/>
          <p14:tracePt t="467248" x="4616450" y="4054475"/>
          <p14:tracePt t="467265" x="4581525" y="4143375"/>
          <p14:tracePt t="467282" x="4562475" y="4197350"/>
          <p14:tracePt t="467299" x="4554538" y="4276725"/>
          <p14:tracePt t="467315" x="4554538" y="4330700"/>
          <p14:tracePt t="467332" x="4554538" y="4367213"/>
          <p14:tracePt t="467348" x="4554538" y="4411663"/>
          <p14:tracePt t="467365" x="4562475" y="4429125"/>
          <p14:tracePt t="467382" x="4581525" y="4456113"/>
          <p14:tracePt t="467398" x="4598988" y="4491038"/>
          <p14:tracePt t="467415" x="4670425" y="4562475"/>
          <p14:tracePt t="467431" x="4768850" y="4633913"/>
          <p14:tracePt t="467448" x="4902200" y="4697413"/>
          <p14:tracePt t="467452" x="4938713" y="4724400"/>
          <p14:tracePt t="467465" x="4991100" y="4741863"/>
          <p14:tracePt t="467482" x="5045075" y="4759325"/>
          <p14:tracePt t="467498" x="5187950" y="4786313"/>
          <p14:tracePt t="467515" x="5313363" y="4786313"/>
          <p14:tracePt t="467532" x="5545138" y="4768850"/>
          <p14:tracePt t="467548" x="5741988" y="4732338"/>
          <p14:tracePt t="467567" x="6054725" y="4670425"/>
          <p14:tracePt t="467581" x="6153150" y="4643438"/>
          <p14:tracePt t="467598" x="6215063" y="4633913"/>
          <p14:tracePt t="467614" x="6286500" y="4608513"/>
          <p14:tracePt t="467631" x="6375400" y="4581525"/>
          <p14:tracePt t="467648" x="6518275" y="4545013"/>
          <p14:tracePt t="467664" x="6715125" y="4473575"/>
          <p14:tracePt t="467682" x="6919913" y="4402138"/>
          <p14:tracePt t="467698" x="7054850" y="4367213"/>
          <p14:tracePt t="467714" x="7143750" y="4340225"/>
          <p14:tracePt t="467731" x="7251700" y="4276725"/>
          <p14:tracePt t="467748" x="7313613" y="4224338"/>
          <p14:tracePt t="467764" x="7518400" y="4062413"/>
          <p14:tracePt t="467781" x="7705725" y="3911600"/>
          <p14:tracePt t="467798" x="7912100" y="3732213"/>
          <p14:tracePt t="467814" x="7974013" y="3652838"/>
          <p14:tracePt t="467831" x="8018463" y="3581400"/>
          <p14:tracePt t="467848" x="8062913" y="3455988"/>
          <p14:tracePt t="467864" x="8108950" y="3232150"/>
          <p14:tracePt t="467881" x="8126413" y="2751138"/>
          <p14:tracePt t="467898" x="8099425" y="2608263"/>
          <p14:tracePt t="467915" x="8018463" y="2419350"/>
          <p14:tracePt t="467931" x="7947025" y="2312988"/>
          <p14:tracePt t="467950" x="7786688" y="2143125"/>
          <p14:tracePt t="467965" x="7634288" y="2000250"/>
          <p14:tracePt t="467982" x="7537450" y="1901825"/>
          <p14:tracePt t="467998" x="7483475" y="1839913"/>
          <p14:tracePt t="468015" x="7466013" y="1830388"/>
          <p14:tracePt t="468032" x="7439025" y="1803400"/>
          <p14:tracePt t="468048" x="7402513" y="1795463"/>
          <p14:tracePt t="468065" x="7331075" y="1768475"/>
          <p14:tracePt t="468081" x="7197725" y="1741488"/>
          <p14:tracePt t="468098" x="7108825" y="1731963"/>
          <p14:tracePt t="468115" x="7037388" y="1731963"/>
          <p14:tracePt t="468132" x="6965950" y="1741488"/>
          <p14:tracePt t="468148" x="6902450" y="1758950"/>
          <p14:tracePt t="468165" x="6867525" y="1776413"/>
          <p14:tracePt t="468182" x="6796088" y="1822450"/>
          <p14:tracePt t="468198" x="6742113" y="1857375"/>
          <p14:tracePt t="468216" x="6643688" y="1946275"/>
          <p14:tracePt t="468231" x="6473825" y="2170113"/>
          <p14:tracePt t="468248" x="6313488" y="2393950"/>
          <p14:tracePt t="468265" x="6018213" y="2795588"/>
          <p14:tracePt t="468282" x="5884863" y="3000375"/>
          <p14:tracePt t="468299" x="5724525" y="3295650"/>
          <p14:tracePt t="468315" x="5661025" y="3411538"/>
          <p14:tracePt t="468332" x="5581650" y="3527425"/>
          <p14:tracePt t="468348" x="5500688" y="3643313"/>
          <p14:tracePt t="468365" x="5465763" y="3697288"/>
          <p14:tracePt t="468381" x="5429250" y="3759200"/>
          <p14:tracePt t="468398" x="5411788" y="3786188"/>
          <p14:tracePt t="468415" x="5375275" y="3848100"/>
          <p14:tracePt t="468432" x="5348288" y="3894138"/>
          <p14:tracePt t="468449" x="5303838" y="3973513"/>
          <p14:tracePt t="468465" x="5268913" y="4054475"/>
          <p14:tracePt t="468482" x="5241925" y="4152900"/>
          <p14:tracePt t="468498" x="5205413" y="4313238"/>
          <p14:tracePt t="468515" x="5180013" y="4402138"/>
          <p14:tracePt t="468532" x="5170488" y="4473575"/>
          <p14:tracePt t="468548" x="5153025" y="4589463"/>
          <p14:tracePt t="468566" x="5153025" y="4697413"/>
          <p14:tracePt t="468582" x="5153025" y="4741863"/>
          <p14:tracePt t="468598" x="5153025" y="4776788"/>
          <p14:tracePt t="468615" x="5153025" y="4822825"/>
          <p14:tracePt t="468632" x="5160963" y="4840288"/>
          <p14:tracePt t="468648" x="5160963" y="4857750"/>
          <p14:tracePt t="468665" x="5170488" y="4875213"/>
          <p14:tracePt t="468682" x="5180013" y="4894263"/>
          <p14:tracePt t="468698" x="5187950" y="4919663"/>
          <p14:tracePt t="468716" x="5214938" y="4946650"/>
          <p14:tracePt t="468732" x="5232400" y="4965700"/>
          <p14:tracePt t="468748" x="5259388" y="4991100"/>
          <p14:tracePt t="468765" x="5313363" y="5027613"/>
          <p14:tracePt t="468782" x="5357813" y="5037138"/>
          <p14:tracePt t="468799" x="5429250" y="5062538"/>
          <p14:tracePt t="468814" x="5510213" y="5062538"/>
          <p14:tracePt t="468832" x="5599113" y="5062538"/>
          <p14:tracePt t="468848" x="5626100" y="5062538"/>
          <p14:tracePt t="468864" x="5653088" y="5062538"/>
          <p14:tracePt t="468881" x="5680075" y="5062538"/>
          <p14:tracePt t="468898" x="5697538" y="5062538"/>
          <p14:tracePt t="468914" x="5732463" y="5062538"/>
          <p14:tracePt t="468931" x="5751513" y="5062538"/>
          <p14:tracePt t="468948" x="5795963" y="5054600"/>
          <p14:tracePt t="468964" x="5822950" y="5054600"/>
          <p14:tracePt t="468981" x="5848350" y="5037138"/>
          <p14:tracePt t="468998" x="5894388" y="5010150"/>
          <p14:tracePt t="469014" x="5946775" y="4983163"/>
          <p14:tracePt t="469031" x="6054725" y="4911725"/>
          <p14:tracePt t="469048" x="6232525" y="4840288"/>
          <p14:tracePt t="469064" x="6688138" y="4608513"/>
          <p14:tracePt t="469081" x="7269163" y="4303713"/>
          <p14:tracePt t="469098" x="7670800" y="4081463"/>
          <p14:tracePt t="469114" x="8143875" y="3884613"/>
          <p14:tracePt t="469131" x="8367713" y="3795713"/>
          <p14:tracePt t="469148" x="8643938" y="3670300"/>
          <p14:tracePt t="469164" x="8751888" y="3616325"/>
          <p14:tracePt t="469181" x="8804275" y="3589338"/>
          <p14:tracePt t="469198" x="8813800" y="3589338"/>
          <p14:tracePt t="469214" x="8813800" y="3581400"/>
          <p14:tracePt t="469231" x="8823325" y="3571875"/>
          <p14:tracePt t="469248" x="8831263" y="3571875"/>
          <p14:tracePt t="469264" x="8831263" y="3544888"/>
          <p14:tracePt t="469281" x="8840788" y="3500438"/>
          <p14:tracePt t="469298" x="8840788" y="3411538"/>
          <p14:tracePt t="469315" x="8848725" y="3214688"/>
          <p14:tracePt t="469333" x="8848725" y="3098800"/>
          <p14:tracePt t="469348" x="8848725" y="3017838"/>
          <p14:tracePt t="469365" x="8831263" y="2946400"/>
          <p14:tracePt t="469382" x="8796338" y="2803525"/>
          <p14:tracePt t="469398" x="8742363" y="2687638"/>
          <p14:tracePt t="469415" x="8661400" y="2562225"/>
          <p14:tracePt t="469432" x="8634413" y="2527300"/>
          <p14:tracePt t="469449" x="8609013" y="2482850"/>
          <p14:tracePt t="469465" x="8572500" y="2455863"/>
          <p14:tracePt t="469482" x="8518525" y="2419350"/>
          <p14:tracePt t="469498" x="8429625" y="2357438"/>
          <p14:tracePt t="469515" x="8385175" y="2322513"/>
          <p14:tracePt t="469533" x="8286750" y="2268538"/>
          <p14:tracePt t="469548" x="8188325" y="2232025"/>
          <p14:tracePt t="469564" x="8108950" y="2197100"/>
          <p14:tracePt t="469581" x="7947025" y="2133600"/>
          <p14:tracePt t="469599" x="7680325" y="2089150"/>
          <p14:tracePt t="469614" x="7527925" y="2071688"/>
          <p14:tracePt t="469631" x="7402513" y="2062163"/>
          <p14:tracePt t="469648" x="7170738" y="2062163"/>
          <p14:tracePt t="469664" x="7010400" y="2062163"/>
          <p14:tracePt t="469682" x="6867525" y="2089150"/>
          <p14:tracePt t="469698" x="6804025" y="2108200"/>
          <p14:tracePt t="469715" x="6715125" y="2143125"/>
          <p14:tracePt t="469731" x="6670675" y="2160588"/>
          <p14:tracePt t="469748" x="6643688" y="2179638"/>
          <p14:tracePt t="469764" x="6599238" y="2205038"/>
          <p14:tracePt t="469781" x="6554788" y="2241550"/>
          <p14:tracePt t="469798" x="6438900" y="2374900"/>
          <p14:tracePt t="469814" x="6357938" y="2473325"/>
          <p14:tracePt t="469831" x="6232525" y="2633663"/>
          <p14:tracePt t="469848" x="6153150" y="2751138"/>
          <p14:tracePt t="469864" x="6116638" y="2822575"/>
          <p14:tracePt t="469881" x="6081713" y="2884488"/>
          <p14:tracePt t="469898" x="6062663" y="2911475"/>
          <p14:tracePt t="469914" x="6037263" y="2965450"/>
          <p14:tracePt t="469931" x="6010275" y="3000375"/>
          <p14:tracePt t="469948" x="5956300" y="3071813"/>
          <p14:tracePt t="469964" x="5919788" y="3125788"/>
          <p14:tracePt t="469982" x="5857875" y="3214688"/>
          <p14:tracePt t="469998" x="5822950" y="3286125"/>
          <p14:tracePt t="470014" x="5759450" y="3367088"/>
          <p14:tracePt t="470031" x="5626100" y="3544888"/>
          <p14:tracePt t="470048" x="5518150" y="3687763"/>
          <p14:tracePt t="470064" x="5411788" y="3822700"/>
          <p14:tracePt t="470081" x="5367338" y="3884613"/>
          <p14:tracePt t="470098" x="5303838" y="3983038"/>
          <p14:tracePt t="470114" x="5276850" y="4017963"/>
          <p14:tracePt t="470131" x="5268913" y="4054475"/>
          <p14:tracePt t="470148" x="5232400" y="4160838"/>
          <p14:tracePt t="470164" x="5205413" y="4286250"/>
          <p14:tracePt t="470181" x="5187950" y="4456113"/>
          <p14:tracePt t="470198" x="5170488" y="4537075"/>
          <p14:tracePt t="470215" x="5170488" y="4633913"/>
          <p14:tracePt t="470231" x="5170488" y="4670425"/>
          <p14:tracePt t="470248" x="5170488" y="4697413"/>
          <p14:tracePt t="470264" x="5170488" y="4732338"/>
          <p14:tracePt t="470281" x="5170488" y="4741863"/>
          <p14:tracePt t="470298" x="5187950" y="4776788"/>
          <p14:tracePt t="470314" x="5197475" y="4795838"/>
          <p14:tracePt t="470331" x="5205413" y="4813300"/>
          <p14:tracePt t="470348" x="5224463" y="4848225"/>
          <p14:tracePt t="470365" x="5224463" y="4857750"/>
          <p14:tracePt t="470381" x="5232400" y="4884738"/>
          <p14:tracePt t="470398" x="5251450" y="4902200"/>
          <p14:tracePt t="470414" x="5286375" y="4919663"/>
          <p14:tracePt t="470431" x="5348288" y="4946650"/>
          <p14:tracePt t="470448" x="5438775" y="4991100"/>
          <p14:tracePt t="470464" x="5491163" y="4991100"/>
          <p14:tracePt t="470482" x="5537200" y="5010150"/>
          <p14:tracePt t="470498" x="5554663" y="5010150"/>
          <p14:tracePt t="470515" x="5599113" y="5010150"/>
          <p14:tracePt t="470531" x="5759450" y="5000625"/>
          <p14:tracePt t="470548" x="5911850" y="4965700"/>
          <p14:tracePt t="470564" x="6089650" y="4919663"/>
          <p14:tracePt t="470581" x="6224588" y="4875213"/>
          <p14:tracePt t="470598" x="6438900" y="4786313"/>
          <p14:tracePt t="470614" x="6608763" y="4741863"/>
          <p14:tracePt t="470632" x="6688138" y="4714875"/>
          <p14:tracePt t="470648" x="6732588" y="4697413"/>
          <p14:tracePt t="470664" x="6769100" y="4687888"/>
          <p14:tracePt t="470681" x="6858000" y="4652963"/>
          <p14:tracePt t="470698" x="6973888" y="4616450"/>
          <p14:tracePt t="470714" x="7099300" y="4562475"/>
          <p14:tracePt t="470731" x="7224713" y="4510088"/>
          <p14:tracePt t="470749" x="7286625" y="4483100"/>
          <p14:tracePt t="470764" x="7340600" y="4446588"/>
          <p14:tracePt t="470781" x="7402513" y="4429125"/>
          <p14:tracePt t="470798" x="7572375" y="4375150"/>
          <p14:tracePt t="470815" x="7680325" y="4322763"/>
          <p14:tracePt t="470831" x="7759700" y="4286250"/>
          <p14:tracePt t="470848" x="7777163" y="4268788"/>
          <p14:tracePt t="470864" x="7831138" y="4224338"/>
          <p14:tracePt t="470881" x="7912100" y="4152900"/>
          <p14:tracePt t="470898" x="8054975" y="4027488"/>
          <p14:tracePt t="470914" x="8296275" y="3776663"/>
          <p14:tracePt t="470931" x="8375650" y="3652838"/>
          <p14:tracePt t="470948" x="8501063" y="3429000"/>
          <p14:tracePt t="470964" x="8562975" y="3286125"/>
          <p14:tracePt t="470981" x="8599488" y="3197225"/>
          <p14:tracePt t="470998" x="8626475" y="3116263"/>
          <p14:tracePt t="471016" x="8653463" y="3000375"/>
          <p14:tracePt t="471032" x="8670925" y="2911475"/>
          <p14:tracePt t="471048" x="8680450" y="2830513"/>
          <p14:tracePt t="471065" x="8688388" y="2732088"/>
          <p14:tracePt t="471081" x="8697913" y="2679700"/>
          <p14:tracePt t="471099" x="8688388" y="2571750"/>
          <p14:tracePt t="471115" x="8661400" y="2482850"/>
          <p14:tracePt t="471133" x="8626475" y="2384425"/>
          <p14:tracePt t="471148" x="8609013" y="2347913"/>
          <p14:tracePt t="471165" x="8589963" y="2322513"/>
          <p14:tracePt t="471182" x="8555038" y="2286000"/>
          <p14:tracePt t="471198" x="8518525" y="2259013"/>
          <p14:tracePt t="471215" x="8466138" y="2232025"/>
          <p14:tracePt t="471231" x="8412163" y="2224088"/>
          <p14:tracePt t="471249" x="8269288" y="2187575"/>
          <p14:tracePt t="471265" x="8170863" y="2179638"/>
          <p14:tracePt t="471282" x="8099425" y="2179638"/>
          <p14:tracePt t="471298" x="7902575" y="2187575"/>
          <p14:tracePt t="471315" x="7688263" y="2241550"/>
          <p14:tracePt t="471331" x="7439025" y="2312988"/>
          <p14:tracePt t="471348" x="7331075" y="2366963"/>
          <p14:tracePt t="471365" x="7197725" y="2465388"/>
          <p14:tracePt t="471381" x="7099300" y="2536825"/>
          <p14:tracePt t="471400" x="6956425" y="2660650"/>
          <p14:tracePt t="471415" x="6894513" y="2741613"/>
          <p14:tracePt t="471431" x="6840538" y="2840038"/>
          <p14:tracePt t="471448" x="6680200" y="3044825"/>
          <p14:tracePt t="471465" x="6572250" y="3170238"/>
          <p14:tracePt t="471469" x="6527800" y="3205163"/>
          <p14:tracePt t="471482" x="6446838" y="3286125"/>
          <p14:tracePt t="471498" x="6375400" y="3375025"/>
          <p14:tracePt t="471516" x="6251575" y="3536950"/>
          <p14:tracePt t="471532" x="6170613" y="3643313"/>
          <p14:tracePt t="471552" x="6045200" y="3813175"/>
          <p14:tracePt t="471565" x="5956300" y="3911600"/>
          <p14:tracePt t="471581" x="5857875" y="4017963"/>
          <p14:tracePt t="471598" x="5732463" y="4179888"/>
          <p14:tracePt t="471614" x="5680075" y="4276725"/>
          <p14:tracePt t="471632" x="5653088" y="4340225"/>
          <p14:tracePt t="471648" x="5608638" y="4419600"/>
          <p14:tracePt t="471664" x="5581650" y="4473575"/>
          <p14:tracePt t="471681" x="5554663" y="4518025"/>
          <p14:tracePt t="471698" x="5527675" y="4554538"/>
          <p14:tracePt t="471714" x="5510213" y="4598988"/>
          <p14:tracePt t="471731" x="5491163" y="4625975"/>
          <p14:tracePt t="471748" x="5483225" y="4660900"/>
          <p14:tracePt t="471765" x="5483225" y="4687888"/>
          <p14:tracePt t="471781" x="5473700" y="4705350"/>
          <p14:tracePt t="471798" x="5473700" y="4732338"/>
          <p14:tracePt t="471814" x="5473700" y="4751388"/>
          <p14:tracePt t="471831" x="5483225" y="4776788"/>
          <p14:tracePt t="471848" x="5491163" y="4795838"/>
          <p14:tracePt t="471864" x="5518150" y="4813300"/>
          <p14:tracePt t="471881" x="5527675" y="4830763"/>
          <p14:tracePt t="471898" x="5554663" y="4848225"/>
          <p14:tracePt t="471914" x="5572125" y="4867275"/>
          <p14:tracePt t="471931" x="5634038" y="4884738"/>
          <p14:tracePt t="471948" x="5822950" y="4894263"/>
          <p14:tracePt t="471964" x="5946775" y="4894263"/>
          <p14:tracePt t="471967" x="6010275" y="4884738"/>
          <p14:tracePt t="471981" x="6126163" y="4857750"/>
          <p14:tracePt t="471998" x="6232525" y="4822825"/>
          <p14:tracePt t="472016" x="6419850" y="4768850"/>
          <p14:tracePt t="472031" x="6562725" y="4724400"/>
          <p14:tracePt t="472048" x="6634163" y="4687888"/>
          <p14:tracePt t="472065" x="6724650" y="4633913"/>
          <p14:tracePt t="472082" x="6840538" y="4572000"/>
          <p14:tracePt t="472098" x="7062788" y="4456113"/>
          <p14:tracePt t="472115" x="7170738" y="4402138"/>
          <p14:tracePt t="472132" x="7286625" y="4357688"/>
          <p14:tracePt t="472148" x="7367588" y="4313238"/>
          <p14:tracePt t="472166" x="7518400" y="4251325"/>
          <p14:tracePt t="472181" x="7643813" y="4179888"/>
          <p14:tracePt t="472198" x="7724775" y="4133850"/>
          <p14:tracePt t="472215" x="7804150" y="4044950"/>
          <p14:tracePt t="472232" x="7840663" y="4000500"/>
          <p14:tracePt t="472249" x="7902575" y="3894138"/>
          <p14:tracePt t="472265" x="7939088" y="3822700"/>
          <p14:tracePt t="472283" x="8081963" y="3670300"/>
          <p14:tracePt t="472298" x="8188325" y="3517900"/>
          <p14:tracePt t="472315" x="8286750" y="3384550"/>
          <p14:tracePt t="472331" x="8375650" y="3224213"/>
          <p14:tracePt t="472348" x="8402638" y="3187700"/>
          <p14:tracePt t="472366" x="8420100" y="3143250"/>
          <p14:tracePt t="472381" x="8420100" y="3098800"/>
          <p14:tracePt t="472399" x="8447088" y="3036888"/>
          <p14:tracePt t="472415" x="8474075" y="2982913"/>
          <p14:tracePt t="472431" x="8501063" y="2901950"/>
          <p14:tracePt t="472448" x="8528050" y="2822575"/>
          <p14:tracePt t="472465" x="8537575" y="2776538"/>
          <p14:tracePt t="472469" x="8537575" y="2759075"/>
          <p14:tracePt t="472481" x="8555038" y="2714625"/>
          <p14:tracePt t="472498" x="8555038" y="2660650"/>
          <p14:tracePt t="472516" x="8572500" y="2625725"/>
          <p14:tracePt t="472532" x="8572500" y="2598738"/>
          <p14:tracePt t="472549" x="8572500" y="2571750"/>
          <p14:tracePt t="472565" x="8582025" y="2536825"/>
          <p14:tracePt t="472582" x="8589963" y="2517775"/>
          <p14:tracePt t="472598" x="8589963" y="25003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07C7F-FE96-4785-9F3C-2CBE4DABBB4C}"/>
              </a:ext>
            </a:extLst>
          </p:cNvPr>
          <p:cNvSpPr txBox="1"/>
          <p:nvPr/>
        </p:nvSpPr>
        <p:spPr>
          <a:xfrm>
            <a:off x="886691" y="401782"/>
            <a:ext cx="193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Cara </a:t>
            </a:r>
            <a:r>
              <a:rPr lang="en-US" dirty="0" err="1"/>
              <a:t>cepat</a:t>
            </a:r>
            <a:r>
              <a:rPr lang="en-US" dirty="0"/>
              <a:t> !!!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FFEA9A6-4F32-456C-A0FA-D79F068C8B6A}"/>
                  </a:ext>
                </a:extLst>
              </p:cNvPr>
              <p:cNvSpPr/>
              <p:nvPr/>
            </p:nvSpPr>
            <p:spPr>
              <a:xfrm>
                <a:off x="1011382" y="942109"/>
                <a:ext cx="4391891" cy="321425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err="1"/>
                  <a:t>Misalkan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Jika m &lt; n, </a:t>
                </a:r>
                <a:r>
                  <a:rPr lang="en-US" dirty="0" err="1"/>
                  <a:t>maka</a:t>
                </a:r>
                <a:r>
                  <a:rPr lang="en-US" dirty="0"/>
                  <a:t> L =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Jika m = n, </a:t>
                </a:r>
                <a:r>
                  <a:rPr lang="en-US" dirty="0" err="1"/>
                  <a:t>maka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ID" dirty="0"/>
              </a:p>
              <a:p>
                <a:pPr>
                  <a:lnSpc>
                    <a:spcPct val="150000"/>
                  </a:lnSpc>
                </a:pPr>
                <a:r>
                  <a:rPr lang="en-ID" dirty="0"/>
                  <a:t>Jika m &gt; n, </a:t>
                </a:r>
                <a:r>
                  <a:rPr lang="en-ID" dirty="0" err="1"/>
                  <a:t>maka</a:t>
                </a:r>
                <a:r>
                  <a:rPr lang="en-ID" dirty="0"/>
                  <a:t> 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𝑢𝑛𝑡𝑢𝑘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𝑢𝑛𝑡𝑢𝑘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FFEA9A6-4F32-456C-A0FA-D79F068C8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82" y="942109"/>
                <a:ext cx="4391891" cy="321425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8095D5-1426-4453-970D-B947ADF411C9}"/>
                  </a:ext>
                </a:extLst>
              </p:cNvPr>
              <p:cNvSpPr txBox="1"/>
              <p:nvPr/>
            </p:nvSpPr>
            <p:spPr>
              <a:xfrm>
                <a:off x="2189018" y="1094509"/>
                <a:ext cx="2937164" cy="711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+…</m:t>
                              </m:r>
                            </m:den>
                          </m:f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8095D5-1426-4453-970D-B947ADF41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018" y="1094509"/>
                <a:ext cx="2937164" cy="7110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5DDD20-820E-48C2-AB67-BAA063A36D9B}"/>
                  </a:ext>
                </a:extLst>
              </p:cNvPr>
              <p:cNvSpPr txBox="1"/>
              <p:nvPr/>
            </p:nvSpPr>
            <p:spPr>
              <a:xfrm>
                <a:off x="6504723" y="568594"/>
                <a:ext cx="1510141" cy="61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5DDD20-820E-48C2-AB67-BAA063A36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23" y="568594"/>
                <a:ext cx="1510141" cy="6127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480ED-DA48-441F-885C-EE76A71E69BC}"/>
                  </a:ext>
                </a:extLst>
              </p:cNvPr>
              <p:cNvSpPr txBox="1"/>
              <p:nvPr/>
            </p:nvSpPr>
            <p:spPr>
              <a:xfrm>
                <a:off x="7917878" y="401782"/>
                <a:ext cx="1510141" cy="1059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480ED-DA48-441F-885C-EE76A71E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878" y="401782"/>
                <a:ext cx="1510141" cy="1059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EFC365-CD0F-4E4C-8BF4-B1B0647BB3AA}"/>
                  </a:ext>
                </a:extLst>
              </p:cNvPr>
              <p:cNvSpPr txBox="1"/>
              <p:nvPr/>
            </p:nvSpPr>
            <p:spPr>
              <a:xfrm>
                <a:off x="9033182" y="595742"/>
                <a:ext cx="1510141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EFC365-CD0F-4E4C-8BF4-B1B0647BB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182" y="595742"/>
                <a:ext cx="1510141" cy="612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C3FCD0-4C86-4919-A59F-22833BA0BF92}"/>
                  </a:ext>
                </a:extLst>
              </p:cNvPr>
              <p:cNvSpPr txBox="1"/>
              <p:nvPr/>
            </p:nvSpPr>
            <p:spPr>
              <a:xfrm>
                <a:off x="9712045" y="717442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C3FCD0-4C86-4919-A59F-22833BA0B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045" y="717442"/>
                <a:ext cx="151014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8BF8C-AD7D-4B09-80BF-C81566D12431}"/>
                  </a:ext>
                </a:extLst>
              </p:cNvPr>
              <p:cNvSpPr txBox="1"/>
              <p:nvPr/>
            </p:nvSpPr>
            <p:spPr>
              <a:xfrm>
                <a:off x="6518578" y="1563403"/>
                <a:ext cx="1510141" cy="62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8BF8C-AD7D-4B09-80BF-C81566D1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578" y="1563403"/>
                <a:ext cx="1510141" cy="629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B1B475-1304-4BA3-8683-6EB37BCA709A}"/>
                  </a:ext>
                </a:extLst>
              </p:cNvPr>
              <p:cNvSpPr txBox="1"/>
              <p:nvPr/>
            </p:nvSpPr>
            <p:spPr>
              <a:xfrm>
                <a:off x="7931733" y="1398134"/>
                <a:ext cx="1510141" cy="10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B1B475-1304-4BA3-8683-6EB37BCA7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733" y="1398134"/>
                <a:ext cx="1510141" cy="107459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E3738C-5864-485D-9E47-3AA61AB30A98}"/>
                  </a:ext>
                </a:extLst>
              </p:cNvPr>
              <p:cNvSpPr txBox="1"/>
              <p:nvPr/>
            </p:nvSpPr>
            <p:spPr>
              <a:xfrm>
                <a:off x="9033182" y="1582939"/>
                <a:ext cx="1510141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E3738C-5864-485D-9E47-3AA61AB30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182" y="1582939"/>
                <a:ext cx="1510141" cy="6127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BE22F0-ABBE-4E99-8CCD-4259E75E6E9E}"/>
                  </a:ext>
                </a:extLst>
              </p:cNvPr>
              <p:cNvSpPr txBox="1"/>
              <p:nvPr/>
            </p:nvSpPr>
            <p:spPr>
              <a:xfrm>
                <a:off x="9739750" y="1742680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BE22F0-ABBE-4E99-8CCD-4259E75E6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750" y="1742680"/>
                <a:ext cx="151014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734512C-79B3-428B-9526-BEB443171D82}"/>
              </a:ext>
            </a:extLst>
          </p:cNvPr>
          <p:cNvSpPr txBox="1"/>
          <p:nvPr/>
        </p:nvSpPr>
        <p:spPr>
          <a:xfrm>
            <a:off x="6470070" y="174268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  <a:endParaRPr lang="en-ID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87156E-F68A-4F25-8947-CADBA9271462}"/>
              </a:ext>
            </a:extLst>
          </p:cNvPr>
          <p:cNvSpPr txBox="1"/>
          <p:nvPr/>
        </p:nvSpPr>
        <p:spPr>
          <a:xfrm>
            <a:off x="6431975" y="69032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722E71-1D72-46A6-BADA-91B807E3668B}"/>
                  </a:ext>
                </a:extLst>
              </p:cNvPr>
              <p:cNvSpPr txBox="1"/>
              <p:nvPr/>
            </p:nvSpPr>
            <p:spPr>
              <a:xfrm>
                <a:off x="6490852" y="2576948"/>
                <a:ext cx="2244435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ID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ID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722E71-1D72-46A6-BADA-91B807E36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52" y="2576948"/>
                <a:ext cx="2244435" cy="64812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28BB1E-7721-47A8-A958-3231F10E7762}"/>
                  </a:ext>
                </a:extLst>
              </p:cNvPr>
              <p:cNvSpPr txBox="1"/>
              <p:nvPr/>
            </p:nvSpPr>
            <p:spPr>
              <a:xfrm>
                <a:off x="8631378" y="2410173"/>
                <a:ext cx="1510141" cy="10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28BB1E-7721-47A8-A958-3231F10E7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78" y="2410173"/>
                <a:ext cx="1510141" cy="1074590"/>
              </a:xfrm>
              <a:prstGeom prst="rect">
                <a:avLst/>
              </a:prstGeom>
              <a:blipFill>
                <a:blip r:embed="rId16"/>
                <a:stretch>
                  <a:fillRect r="-270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5053D4-53C9-40DC-A232-871F6B9FDF21}"/>
                  </a:ext>
                </a:extLst>
              </p:cNvPr>
              <p:cNvSpPr txBox="1"/>
              <p:nvPr/>
            </p:nvSpPr>
            <p:spPr>
              <a:xfrm>
                <a:off x="8603664" y="3380972"/>
                <a:ext cx="1510141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5−0−0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5053D4-53C9-40DC-A232-871F6B9FD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664" y="3380972"/>
                <a:ext cx="1510141" cy="6365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7BF86B-19BA-481A-8659-799AA1BAEC7C}"/>
                  </a:ext>
                </a:extLst>
              </p:cNvPr>
              <p:cNvSpPr txBox="1"/>
              <p:nvPr/>
            </p:nvSpPr>
            <p:spPr>
              <a:xfrm>
                <a:off x="8278111" y="4046386"/>
                <a:ext cx="1510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7BF86B-19BA-481A-8659-799AA1BAE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111" y="4046386"/>
                <a:ext cx="151014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55DC9AA-A9B7-43DE-81EB-F9D15E2D201B}"/>
              </a:ext>
            </a:extLst>
          </p:cNvPr>
          <p:cNvSpPr txBox="1"/>
          <p:nvPr/>
        </p:nvSpPr>
        <p:spPr>
          <a:xfrm>
            <a:off x="6504723" y="280681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</a:t>
            </a:r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DDFEC5-9316-4AF0-BBDD-3A13727FA913}"/>
              </a:ext>
            </a:extLst>
          </p:cNvPr>
          <p:cNvSpPr/>
          <p:nvPr/>
        </p:nvSpPr>
        <p:spPr>
          <a:xfrm>
            <a:off x="5902036" y="0"/>
            <a:ext cx="6289964" cy="48629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A69EFC-9719-4B25-BEF0-570C29EBC2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7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23"/>
    </mc:Choice>
    <mc:Fallback>
      <p:transition spd="slow" advTm="21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4901" x="8518525" y="2482850"/>
          <p14:tracePt t="4908" x="8323263" y="2438400"/>
          <p14:tracePt t="4915" x="8062913" y="2374900"/>
          <p14:tracePt t="4929" x="7537450" y="2322513"/>
          <p14:tracePt t="4945" x="7161213" y="2303463"/>
          <p14:tracePt t="4962" x="6946900" y="2286000"/>
          <p14:tracePt t="4979" x="6554788" y="2259013"/>
          <p14:tracePt t="4995" x="6330950" y="2224088"/>
          <p14:tracePt t="5012" x="5965825" y="2187575"/>
          <p14:tracePt t="5029" x="5715000" y="2160588"/>
          <p14:tracePt t="5031" x="5643563" y="2160588"/>
          <p14:tracePt t="5045" x="5537200" y="2160588"/>
          <p14:tracePt t="5062" x="5348288" y="2170113"/>
          <p14:tracePt t="5079" x="5143500" y="2197100"/>
          <p14:tracePt t="5095" x="4991100" y="2224088"/>
          <p14:tracePt t="5112" x="4884738" y="2251075"/>
          <p14:tracePt t="5129" x="4751388" y="2286000"/>
          <p14:tracePt t="5146" x="4697413" y="2295525"/>
          <p14:tracePt t="5163" x="4643438" y="2295525"/>
          <p14:tracePt t="5179" x="4625975" y="2303463"/>
          <p14:tracePt t="5196" x="4616450" y="2303463"/>
          <p14:tracePt t="5539" x="4537075" y="2251075"/>
          <p14:tracePt t="5547" x="4456113" y="2179638"/>
          <p14:tracePt t="5554" x="4384675" y="2116138"/>
          <p14:tracePt t="5563" x="4276725" y="2027238"/>
          <p14:tracePt t="5580" x="4037013" y="1884363"/>
          <p14:tracePt t="5597" x="3919538" y="1822450"/>
          <p14:tracePt t="5614" x="3840163" y="1768475"/>
          <p14:tracePt t="5629" x="3776663" y="1741488"/>
          <p14:tracePt t="5646" x="3687763" y="1704975"/>
          <p14:tracePt t="5662" x="3571875" y="1679575"/>
          <p14:tracePt t="5679" x="3527425" y="1660525"/>
          <p14:tracePt t="5696" x="3500438" y="1660525"/>
          <p14:tracePt t="5712" x="3473450" y="1652588"/>
          <p14:tracePt t="5730" x="3429000" y="1643063"/>
          <p14:tracePt t="5746" x="3411538" y="1643063"/>
          <p14:tracePt t="5763" x="3384550" y="1633538"/>
          <p14:tracePt t="5780" x="3357563" y="1625600"/>
          <p14:tracePt t="5796" x="3330575" y="1616075"/>
          <p14:tracePt t="5813" x="3303588" y="1598613"/>
          <p14:tracePt t="5829" x="3286125" y="1589088"/>
          <p14:tracePt t="5847" x="3268663" y="1581150"/>
          <p14:tracePt t="5863" x="3251200" y="1562100"/>
          <p14:tracePt t="5880" x="3241675" y="1554163"/>
          <p14:tracePt t="5895" x="3232150" y="1536700"/>
          <p14:tracePt t="6176" x="3232150" y="1527175"/>
          <p14:tracePt t="6182" x="3214688" y="1527175"/>
          <p14:tracePt t="6196" x="3197225" y="1500188"/>
          <p14:tracePt t="6213" x="3179763" y="1490663"/>
          <p14:tracePt t="6230" x="3160713" y="1465263"/>
          <p14:tracePt t="6246" x="3152775" y="1455738"/>
          <p14:tracePt t="6263" x="3133725" y="1446213"/>
          <p14:tracePt t="6279" x="3125788" y="1438275"/>
          <p14:tracePt t="6313" x="3116263" y="1428750"/>
          <p14:tracePt t="6329" x="3116263" y="1419225"/>
          <p14:tracePt t="6381" x="3116263" y="1411288"/>
          <p14:tracePt t="6402" x="3125788" y="1411288"/>
          <p14:tracePt t="6435" x="3125788" y="1401763"/>
          <p14:tracePt t="6462" x="3133725" y="1401763"/>
          <p14:tracePt t="6476" x="3143250" y="1401763"/>
          <p14:tracePt t="6524" x="3152775" y="1401763"/>
          <p14:tracePt t="6531" x="3152775" y="1393825"/>
          <p14:tracePt t="6558" x="3160713" y="1393825"/>
          <p14:tracePt t="6620" x="3170238" y="1393825"/>
          <p14:tracePt t="6695" x="3179763" y="1393825"/>
          <p14:tracePt t="6750" x="3187700" y="1393825"/>
          <p14:tracePt t="6790" x="3197225" y="1393825"/>
          <p14:tracePt t="6810" x="3197225" y="1401763"/>
          <p14:tracePt t="6817" x="3205163" y="1401763"/>
          <p14:tracePt t="6831" x="3214688" y="1401763"/>
          <p14:tracePt t="6846" x="3224213" y="1401763"/>
          <p14:tracePt t="6862" x="3232150" y="1411288"/>
          <p14:tracePt t="6879" x="3251200" y="1411288"/>
          <p14:tracePt t="6895" x="3259138" y="1419225"/>
          <p14:tracePt t="6913" x="3276600" y="1419225"/>
          <p14:tracePt t="6929" x="3295650" y="1419225"/>
          <p14:tracePt t="6945" x="3303588" y="1419225"/>
          <p14:tracePt t="6962" x="3322638" y="1419225"/>
          <p14:tracePt t="6979" x="3340100" y="1419225"/>
          <p14:tracePt t="6995" x="3357563" y="1428750"/>
          <p14:tracePt t="7012" x="3375025" y="1428750"/>
          <p14:tracePt t="7029" x="3394075" y="1428750"/>
          <p14:tracePt t="7045" x="3402013" y="1428750"/>
          <p14:tracePt t="7062" x="3411538" y="1428750"/>
          <p14:tracePt t="7080" x="3429000" y="1428750"/>
          <p14:tracePt t="7112" x="3446463" y="1428750"/>
          <p14:tracePt t="7129" x="3465513" y="1438275"/>
          <p14:tracePt t="7146" x="3473450" y="1438275"/>
          <p14:tracePt t="7162" x="3482975" y="1438275"/>
          <p14:tracePt t="7179" x="3490913" y="1438275"/>
          <p14:tracePt t="7196" x="3500438" y="1438275"/>
          <p14:tracePt t="7229" x="3509963" y="1438275"/>
          <p14:tracePt t="7249" x="3517900" y="1438275"/>
          <p14:tracePt t="7283" x="3527425" y="1438275"/>
          <p14:tracePt t="7559" x="3536950" y="1438275"/>
          <p14:tracePt t="7606" x="3544888" y="1438275"/>
          <p14:tracePt t="7619" x="3554413" y="1438275"/>
          <p14:tracePt t="7633" x="3562350" y="1438275"/>
          <p14:tracePt t="7655" x="3571875" y="1438275"/>
          <p14:tracePt t="7688" x="3581400" y="1438275"/>
          <p14:tracePt t="7702" x="3589338" y="1438275"/>
          <p14:tracePt t="7729" x="3598863" y="1438275"/>
          <p14:tracePt t="7743" x="3608388" y="1438275"/>
          <p14:tracePt t="7757" x="3616325" y="1438275"/>
          <p14:tracePt t="7770" x="3625850" y="1438275"/>
          <p14:tracePt t="7784" x="3633788" y="1438275"/>
          <p14:tracePt t="7811" x="3643313" y="1438275"/>
          <p14:tracePt t="7825" x="3652838" y="1438275"/>
          <p14:tracePt t="7839" x="3660775" y="1438275"/>
          <p14:tracePt t="7853" x="3670300" y="1438275"/>
          <p14:tracePt t="7865" x="3679825" y="1438275"/>
          <p14:tracePt t="7879" x="3687763" y="1438275"/>
          <p14:tracePt t="7895" x="3697288" y="1438275"/>
          <p14:tracePt t="7912" x="3705225" y="1438275"/>
          <p14:tracePt t="7929" x="3714750" y="1438275"/>
          <p14:tracePt t="7960" x="3724275" y="1438275"/>
          <p14:tracePt t="8016" x="3732213" y="1438275"/>
          <p14:tracePt t="8098" x="3741738" y="1438275"/>
          <p14:tracePt t="8127" x="3751263" y="1438275"/>
          <p14:tracePt t="8134" x="3751263" y="1428750"/>
          <p14:tracePt t="8148" x="3751263" y="1419225"/>
          <p14:tracePt t="8163" x="3759200" y="1411288"/>
          <p14:tracePt t="8181" x="3776663" y="1401763"/>
          <p14:tracePt t="8196" x="3776663" y="1384300"/>
          <p14:tracePt t="8213" x="3786188" y="1374775"/>
          <p14:tracePt t="8229" x="3803650" y="1347788"/>
          <p14:tracePt t="8246" x="3813175" y="1330325"/>
          <p14:tracePt t="8263" x="3857625" y="1268413"/>
          <p14:tracePt t="8279" x="3884613" y="1231900"/>
          <p14:tracePt t="8297" x="3902075" y="1204913"/>
          <p14:tracePt t="8313" x="3911600" y="1196975"/>
          <p14:tracePt t="8330" x="3919538" y="1179513"/>
          <p14:tracePt t="8346" x="3919538" y="1169988"/>
          <p14:tracePt t="8363" x="3919538" y="1160463"/>
          <p14:tracePt t="8396" x="3919538" y="1152525"/>
          <p14:tracePt t="8413" x="3919538" y="1143000"/>
          <p14:tracePt t="8654" x="3911600" y="1143000"/>
          <p14:tracePt t="8681" x="3911600" y="1152525"/>
          <p14:tracePt t="8722" x="3911600" y="1160463"/>
          <p14:tracePt t="8743" x="3911600" y="1169988"/>
          <p14:tracePt t="8756" x="3911600" y="1187450"/>
          <p14:tracePt t="8770" x="3911600" y="1196975"/>
          <p14:tracePt t="8779" x="3911600" y="1214438"/>
          <p14:tracePt t="8796" x="3911600" y="1241425"/>
          <p14:tracePt t="8813" x="3911600" y="1276350"/>
          <p14:tracePt t="8830" x="3911600" y="1295400"/>
          <p14:tracePt t="8846" x="3919538" y="1312863"/>
          <p14:tracePt t="8863" x="3919538" y="1322388"/>
          <p14:tracePt t="8879" x="3919538" y="1339850"/>
          <p14:tracePt t="8895" x="3929063" y="1347788"/>
          <p14:tracePt t="8912" x="3938588" y="1347788"/>
          <p14:tracePt t="8947" x="3946525" y="1347788"/>
          <p14:tracePt t="8974" x="3956050" y="1347788"/>
          <p14:tracePt t="8994" x="3956050" y="1339850"/>
          <p14:tracePt t="9015" x="3965575" y="1339850"/>
          <p14:tracePt t="9029" x="3973513" y="1339850"/>
          <p14:tracePt t="9049" x="3973513" y="1330325"/>
          <p14:tracePt t="9069" x="3983038" y="1330325"/>
          <p14:tracePt t="9113" x="3990975" y="1330325"/>
          <p14:tracePt t="9132" x="4000500" y="1330325"/>
          <p14:tracePt t="9139" x="4010025" y="1330325"/>
          <p14:tracePt t="9153" x="4017963" y="1330325"/>
          <p14:tracePt t="9167" x="4027488" y="1330325"/>
          <p14:tracePt t="9180" x="4044950" y="1339850"/>
          <p14:tracePt t="9196" x="4054475" y="1339850"/>
          <p14:tracePt t="9214" x="4071938" y="1339850"/>
          <p14:tracePt t="9246" x="4081463" y="1339850"/>
          <p14:tracePt t="9263" x="4089400" y="1339850"/>
          <p14:tracePt t="9279" x="4098925" y="1339850"/>
          <p14:tracePt t="9311" x="4108450" y="1339850"/>
          <p14:tracePt t="9324" x="4116388" y="1339850"/>
          <p14:tracePt t="9358" x="4125913" y="1339850"/>
          <p14:tracePt t="9379" x="4125913" y="1347788"/>
          <p14:tracePt t="9392" x="4133850" y="1347788"/>
          <p14:tracePt t="9421" x="4143375" y="1347788"/>
          <p14:tracePt t="9427" x="4152900" y="1347788"/>
          <p14:tracePt t="9434" x="4152900" y="1357313"/>
          <p14:tracePt t="9448" x="4160838" y="1357313"/>
          <p14:tracePt t="9469" x="4170363" y="1357313"/>
          <p14:tracePt t="9482" x="4179888" y="1357313"/>
          <p14:tracePt t="9496" x="4187825" y="1366838"/>
          <p14:tracePt t="9516" x="4197350" y="1366838"/>
          <p14:tracePt t="9550" x="4205288" y="1366838"/>
          <p14:tracePt t="9571" x="4205288" y="1374775"/>
          <p14:tracePt t="9600" x="4214813" y="1374775"/>
          <p14:tracePt t="9625" x="4224338" y="1374775"/>
          <p14:tracePt t="9749" x="4232275" y="1374775"/>
          <p14:tracePt t="9776" x="4232275" y="1384300"/>
          <p14:tracePt t="9783" x="4241800" y="1384300"/>
          <p14:tracePt t="9817" x="4251325" y="1384300"/>
          <p14:tracePt t="9905" x="4259263" y="1384300"/>
          <p14:tracePt t="9925" x="4259263" y="1393825"/>
          <p14:tracePt t="9932" x="4268788" y="1393825"/>
          <p14:tracePt t="9953" x="4276725" y="1393825"/>
          <p14:tracePt t="9973" x="4286250" y="1393825"/>
          <p14:tracePt t="9980" x="4295775" y="1393825"/>
          <p14:tracePt t="10007" x="4303713" y="1393825"/>
          <p14:tracePt t="10035" x="4313238" y="1393825"/>
          <p14:tracePt t="10062" x="4322763" y="1393825"/>
          <p14:tracePt t="10083" x="4330700" y="1393825"/>
          <p14:tracePt t="10207" x="4340225" y="1393825"/>
          <p14:tracePt t="10255" x="4348163" y="1393825"/>
          <p14:tracePt t="10297" x="4357688" y="1393825"/>
          <p14:tracePt t="10303" x="4367213" y="1393825"/>
          <p14:tracePt t="10316" x="4375150" y="1393825"/>
          <p14:tracePt t="10330" x="4384675" y="1393825"/>
          <p14:tracePt t="10346" x="4402138" y="1393825"/>
          <p14:tracePt t="10364" x="4411663" y="1393825"/>
          <p14:tracePt t="10396" x="4419600" y="1393825"/>
          <p14:tracePt t="10413" x="4438650" y="1393825"/>
          <p14:tracePt t="10429" x="4446588" y="1393825"/>
          <p14:tracePt t="10446" x="4456113" y="1393825"/>
          <p14:tracePt t="10463" x="4465638" y="1393825"/>
          <p14:tracePt t="10480" x="4473575" y="1393825"/>
          <p14:tracePt t="10496" x="4483100" y="1393825"/>
          <p14:tracePt t="10513" x="4491038" y="1393825"/>
          <p14:tracePt t="10530" x="4500563" y="1393825"/>
          <p14:tracePt t="10546" x="4510088" y="1393825"/>
          <p14:tracePt t="10577" x="4518025" y="1393825"/>
          <p14:tracePt t="10917" x="4527550" y="1393825"/>
          <p14:tracePt t="11035" x="4537075" y="1393825"/>
          <p14:tracePt t="11097" x="4537075" y="1384300"/>
          <p14:tracePt t="11652" x="4562475" y="1384300"/>
          <p14:tracePt t="11658" x="4581525" y="1374775"/>
          <p14:tracePt t="11666" x="4589463" y="1374775"/>
          <p14:tracePt t="11680" x="4616450" y="1366838"/>
          <p14:tracePt t="11696" x="4625975" y="1357313"/>
          <p14:tracePt t="11713" x="4643438" y="1357313"/>
          <p14:tracePt t="11729" x="4652963" y="1357313"/>
          <p14:tracePt t="11763" x="4660900" y="1357313"/>
          <p14:tracePt t="11780" x="4670425" y="1357313"/>
          <p14:tracePt t="11809" x="4679950" y="1357313"/>
          <p14:tracePt t="11836" x="4687888" y="1357313"/>
          <p14:tracePt t="11869" x="4697413" y="1357313"/>
          <p14:tracePt t="11876" x="4705350" y="1357313"/>
          <p14:tracePt t="11897" x="4714875" y="1357313"/>
          <p14:tracePt t="11910" x="4724400" y="1357313"/>
          <p14:tracePt t="11923" x="4741863" y="1357313"/>
          <p14:tracePt t="11937" x="4751388" y="1366838"/>
          <p14:tracePt t="11945" x="4759325" y="1366838"/>
          <p14:tracePt t="11962" x="4776788" y="1374775"/>
          <p14:tracePt t="11979" x="4830763" y="1384300"/>
          <p14:tracePt t="11996" x="4867275" y="1384300"/>
          <p14:tracePt t="12013" x="4902200" y="1393825"/>
          <p14:tracePt t="12029" x="4919663" y="1401763"/>
          <p14:tracePt t="12048" x="4938713" y="1401763"/>
          <p14:tracePt t="12063" x="4946650" y="1411288"/>
          <p14:tracePt t="12080" x="4956175" y="1411288"/>
          <p14:tracePt t="12096" x="4965700" y="1419225"/>
          <p14:tracePt t="13541" x="4919663" y="1419225"/>
          <p14:tracePt t="13548" x="4867275" y="1411288"/>
          <p14:tracePt t="13563" x="4751388" y="1411288"/>
          <p14:tracePt t="13580" x="4633913" y="1419225"/>
          <p14:tracePt t="13597" x="4330700" y="1446213"/>
          <p14:tracePt t="13613" x="4197350" y="1473200"/>
          <p14:tracePt t="13629" x="4044950" y="1527175"/>
          <p14:tracePt t="13646" x="3884613" y="1571625"/>
          <p14:tracePt t="13663" x="3616325" y="1643063"/>
          <p14:tracePt t="13679" x="3500438" y="1670050"/>
          <p14:tracePt t="13697" x="3411538" y="1687513"/>
          <p14:tracePt t="13713" x="3348038" y="1704975"/>
          <p14:tracePt t="13729" x="3259138" y="1714500"/>
          <p14:tracePt t="13746" x="3089275" y="1724025"/>
          <p14:tracePt t="13762" x="3036888" y="1724025"/>
          <p14:tracePt t="13779" x="3009900" y="1724025"/>
          <p14:tracePt t="13796" x="2990850" y="1731963"/>
          <p14:tracePt t="13812" x="2973388" y="1741488"/>
          <p14:tracePt t="13829" x="2938463" y="1741488"/>
          <p14:tracePt t="13846" x="2911475" y="1758950"/>
          <p14:tracePt t="13862" x="2867025" y="1758950"/>
          <p14:tracePt t="13879" x="2847975" y="1768475"/>
          <p14:tracePt t="13895" x="2830513" y="1776413"/>
          <p14:tracePt t="13912" x="2822575" y="1776413"/>
          <p14:tracePt t="13929" x="2803525" y="1785938"/>
          <p14:tracePt t="13945" x="2795588" y="1785938"/>
          <p14:tracePt t="14095" x="2795588" y="1776413"/>
          <p14:tracePt t="14110" x="2795588" y="1768475"/>
          <p14:tracePt t="14122" x="2803525" y="1768475"/>
          <p14:tracePt t="14129" x="2803525" y="1758950"/>
          <p14:tracePt t="14145" x="2822575" y="1758950"/>
          <p14:tracePt t="14162" x="2830513" y="1751013"/>
          <p14:tracePt t="14179" x="2840038" y="1751013"/>
          <p14:tracePt t="14196" x="2847975" y="1741488"/>
          <p14:tracePt t="14212" x="2857500" y="1741488"/>
          <p14:tracePt t="14229" x="2857500" y="1731963"/>
          <p14:tracePt t="14245" x="2867025" y="1724025"/>
          <p14:tracePt t="14262" x="2874963" y="1724025"/>
          <p14:tracePt t="14279" x="2874963" y="1714500"/>
          <p14:tracePt t="14295" x="2884488" y="1704975"/>
          <p14:tracePt t="14312" x="2894013" y="1704975"/>
          <p14:tracePt t="14345" x="2901950" y="1704975"/>
          <p14:tracePt t="14362" x="2911475" y="1704975"/>
          <p14:tracePt t="15259" x="2919413" y="1704975"/>
          <p14:tracePt t="15273" x="2928938" y="1704975"/>
          <p14:tracePt t="15300" x="2938463" y="1704975"/>
          <p14:tracePt t="15335" x="2946400" y="1704975"/>
          <p14:tracePt t="15369" x="2955925" y="1704975"/>
          <p14:tracePt t="15383" x="2965450" y="1704975"/>
          <p14:tracePt t="15425" x="2973388" y="1704975"/>
          <p14:tracePt t="15451" x="2982913" y="1704975"/>
          <p14:tracePt t="15485" x="2990850" y="1704975"/>
          <p14:tracePt t="15498" x="3000375" y="1704975"/>
          <p14:tracePt t="15518" x="3009900" y="1704975"/>
          <p14:tracePt t="15531" x="3017838" y="1704975"/>
          <p14:tracePt t="15551" x="3027363" y="1704975"/>
          <p14:tracePt t="15565" x="3036888" y="1704975"/>
          <p14:tracePt t="15593" x="3044825" y="1704975"/>
          <p14:tracePt t="15606" x="3054350" y="1704975"/>
          <p14:tracePt t="15627" x="3062288" y="1704975"/>
          <p14:tracePt t="15661" x="3071813" y="1704975"/>
          <p14:tracePt t="15675" x="3081338" y="1704975"/>
          <p14:tracePt t="15709" x="3089275" y="1704975"/>
          <p14:tracePt t="15737" x="3098800" y="1704975"/>
          <p14:tracePt t="16045" x="3098800" y="1697038"/>
          <p14:tracePt t="16066" x="3098800" y="1687513"/>
          <p14:tracePt t="16093" x="3098800" y="1679575"/>
          <p14:tracePt t="16127" x="3098800" y="1670050"/>
          <p14:tracePt t="16154" x="3098800" y="1660525"/>
          <p14:tracePt t="16168" x="3098800" y="1652588"/>
          <p14:tracePt t="16189" x="3098800" y="1643063"/>
          <p14:tracePt t="16210" x="3098800" y="1633538"/>
          <p14:tracePt t="16236" x="3098800" y="1625600"/>
          <p14:tracePt t="16250" x="3098800" y="1616075"/>
          <p14:tracePt t="16284" x="3098800" y="1608138"/>
          <p14:tracePt t="16512" x="3098800" y="1616075"/>
          <p14:tracePt t="16518" x="3116263" y="1616075"/>
          <p14:tracePt t="16529" x="3116263" y="1625600"/>
          <p14:tracePt t="16546" x="3143250" y="1643063"/>
          <p14:tracePt t="16563" x="3170238" y="1652588"/>
          <p14:tracePt t="16566" x="3187700" y="1670050"/>
          <p14:tracePt t="16579" x="3232150" y="1679575"/>
          <p14:tracePt t="16596" x="3276600" y="1704975"/>
          <p14:tracePt t="16614" x="3340100" y="1724025"/>
          <p14:tracePt t="16630" x="3367088" y="1731963"/>
          <p14:tracePt t="16647" x="3394075" y="1741488"/>
          <p14:tracePt t="16663" x="3402013" y="1741488"/>
          <p14:tracePt t="16680" x="3419475" y="1751013"/>
          <p14:tracePt t="16696" x="3429000" y="1758950"/>
          <p14:tracePt t="16713" x="3446463" y="1758950"/>
          <p14:tracePt t="16729" x="3455988" y="1758950"/>
          <p14:tracePt t="16763" x="3465513" y="1758950"/>
          <p14:tracePt t="16785" x="3465513" y="1768475"/>
          <p14:tracePt t="16813" x="3465513" y="1776413"/>
          <p14:tracePt t="16820" x="3455988" y="1776413"/>
          <p14:tracePt t="24194" x="4616450" y="1776413"/>
          <p14:tracePt t="24199" x="5465763" y="1857375"/>
          <p14:tracePt t="24212" x="5545138" y="1857375"/>
          <p14:tracePt t="24229" x="5562600" y="1857375"/>
          <p14:tracePt t="24245" x="5581650" y="1847850"/>
          <p14:tracePt t="24279" x="5589588" y="1847850"/>
          <p14:tracePt t="24296" x="5608638" y="1830388"/>
          <p14:tracePt t="24313" x="5616575" y="1822450"/>
          <p14:tracePt t="24329" x="5626100" y="1812925"/>
          <p14:tracePt t="24347" x="5643563" y="1812925"/>
          <p14:tracePt t="24363" x="5653088" y="1795463"/>
          <p14:tracePt t="24379" x="5661025" y="1785938"/>
          <p14:tracePt t="24396" x="5715000" y="1758950"/>
          <p14:tracePt t="24413" x="5768975" y="1724025"/>
          <p14:tracePt t="24430" x="5857875" y="1679575"/>
          <p14:tracePt t="24446" x="5884863" y="1670050"/>
          <p14:tracePt t="24463" x="5894388" y="1660525"/>
          <p14:tracePt t="24496" x="5894388" y="1652588"/>
          <p14:tracePt t="24513" x="5857875" y="1652588"/>
          <p14:tracePt t="24530" x="5813425" y="1652588"/>
          <p14:tracePt t="24546" x="5688013" y="1652588"/>
          <p14:tracePt t="24563" x="5500688" y="1643063"/>
          <p14:tracePt t="24580" x="5251450" y="1625600"/>
          <p14:tracePt t="24596" x="5170488" y="1616075"/>
          <p14:tracePt t="24614" x="5116513" y="1608138"/>
          <p14:tracePt t="24629" x="5081588" y="1598613"/>
          <p14:tracePt t="24646" x="5072063" y="1598613"/>
          <p14:tracePt t="24663" x="5054600" y="1598613"/>
          <p14:tracePt t="24680" x="5054600" y="1589088"/>
          <p14:tracePt t="24696" x="5045075" y="1589088"/>
          <p14:tracePt t="24827" x="5037138" y="1581150"/>
          <p14:tracePt t="24880" x="5027613" y="1581150"/>
          <p14:tracePt t="24908" x="5018088" y="1571625"/>
          <p14:tracePt t="24942" x="5010150" y="1562100"/>
          <p14:tracePt t="24956" x="5000625" y="1562100"/>
          <p14:tracePt t="24964" x="5000625" y="1554163"/>
          <p14:tracePt t="24977" x="4991100" y="1554163"/>
          <p14:tracePt t="24990" x="4983163" y="1554163"/>
          <p14:tracePt t="25012" x="4973638" y="1554163"/>
          <p14:tracePt t="25031" x="4965700" y="1554163"/>
          <p14:tracePt t="25060" x="4956175" y="1554163"/>
          <p14:tracePt t="25072" x="4956175" y="1562100"/>
          <p14:tracePt t="25108" x="4956175" y="1571625"/>
          <p14:tracePt t="25127" x="4956175" y="1581150"/>
          <p14:tracePt t="25134" x="4965700" y="1581150"/>
          <p14:tracePt t="25145" x="4965700" y="1589088"/>
          <p14:tracePt t="25162" x="4983163" y="1608138"/>
          <p14:tracePt t="25179" x="4991100" y="1616075"/>
          <p14:tracePt t="25195" x="5000625" y="1633538"/>
          <p14:tracePt t="25212" x="5010150" y="1643063"/>
          <p14:tracePt t="25230" x="5018088" y="1652588"/>
          <p14:tracePt t="25246" x="5027613" y="1660525"/>
          <p14:tracePt t="25279" x="5045075" y="1660525"/>
          <p14:tracePt t="25314" x="5054600" y="1660525"/>
          <p14:tracePt t="25334" x="5054600" y="1652588"/>
          <p14:tracePt t="25347" x="5062538" y="1643063"/>
          <p14:tracePt t="25363" x="5072063" y="1616075"/>
          <p14:tracePt t="25381" x="5072063" y="1571625"/>
          <p14:tracePt t="25396" x="5072063" y="1544638"/>
          <p14:tracePt t="25413" x="5072063" y="1536700"/>
          <p14:tracePt t="25429" x="5072063" y="1517650"/>
          <p14:tracePt t="25446" x="5072063" y="1509713"/>
          <p14:tracePt t="25463" x="5072063" y="1500188"/>
          <p14:tracePt t="25484" x="5062538" y="1490663"/>
          <p14:tracePt t="25499" x="5054600" y="1490663"/>
          <p14:tracePt t="25519" x="5054600" y="1482725"/>
          <p14:tracePt t="25533" x="5045075" y="1473200"/>
          <p14:tracePt t="25566" x="5037138" y="1465263"/>
          <p14:tracePt t="25597" x="5037138" y="1455738"/>
          <p14:tracePt t="25614" x="5027613" y="1455738"/>
          <p14:tracePt t="25669" x="5018088" y="1455738"/>
          <p14:tracePt t="25710" x="5010150" y="1455738"/>
          <p14:tracePt t="25745" x="5000625" y="1455738"/>
          <p14:tracePt t="25758" x="4991100" y="1455738"/>
          <p14:tracePt t="25765" x="4983163" y="1455738"/>
          <p14:tracePt t="25779" x="4973638" y="1455738"/>
          <p14:tracePt t="25799" x="4965700" y="1455738"/>
          <p14:tracePt t="25820" x="4956175" y="1455738"/>
          <p14:tracePt t="25833" x="4946650" y="1455738"/>
          <p14:tracePt t="25859" x="4938713" y="1455738"/>
          <p14:tracePt t="25914" x="4938713" y="1465263"/>
          <p14:tracePt t="26024" x="4938713" y="1473200"/>
          <p14:tracePt t="26088" x="4938713" y="1482725"/>
          <p14:tracePt t="26197" x="4946650" y="1482725"/>
          <p14:tracePt t="26258" x="4956175" y="1482725"/>
          <p14:tracePt t="26313" x="4965700" y="1482725"/>
          <p14:tracePt t="30294" x="4259263" y="1509713"/>
          <p14:tracePt t="30299" x="3697288" y="1544638"/>
          <p14:tracePt t="30312" x="3473450" y="1581150"/>
          <p14:tracePt t="30329" x="3330575" y="1598613"/>
          <p14:tracePt t="30345" x="3224213" y="1616075"/>
          <p14:tracePt t="30363" x="2990850" y="1643063"/>
          <p14:tracePt t="30379" x="2928938" y="1652588"/>
          <p14:tracePt t="30397" x="2894013" y="1670050"/>
          <p14:tracePt t="30413" x="2867025" y="1679575"/>
          <p14:tracePt t="30430" x="2840038" y="1697038"/>
          <p14:tracePt t="30446" x="2803525" y="1724025"/>
          <p14:tracePt t="30463" x="2776538" y="1751013"/>
          <p14:tracePt t="30480" x="2724150" y="1768475"/>
          <p14:tracePt t="30496" x="2697163" y="1785938"/>
          <p14:tracePt t="30514" x="2687638" y="1785938"/>
          <p14:tracePt t="30529" x="2660650" y="1795463"/>
          <p14:tracePt t="30546" x="2652713" y="1803400"/>
          <p14:tracePt t="30563" x="2625725" y="1812925"/>
          <p14:tracePt t="30579" x="2608263" y="1822450"/>
          <p14:tracePt t="30597" x="2571750" y="1839913"/>
          <p14:tracePt t="30613" x="2500313" y="1874838"/>
          <p14:tracePt t="30631" x="2268538" y="2000250"/>
          <p14:tracePt t="30646" x="2009775" y="2152650"/>
          <p14:tracePt t="30663" x="1847850" y="2259013"/>
          <p14:tracePt t="30679" x="1751013" y="2339975"/>
          <p14:tracePt t="30696" x="1697038" y="2374900"/>
          <p14:tracePt t="30713" x="1625600" y="2438400"/>
          <p14:tracePt t="30729" x="1589088" y="2465388"/>
          <p14:tracePt t="30747" x="1544638" y="2482850"/>
          <p14:tracePt t="30763" x="1527175" y="2490788"/>
          <p14:tracePt t="30779" x="1517650" y="2490788"/>
          <p14:tracePt t="30796" x="1500188" y="2509838"/>
          <p14:tracePt t="30829" x="1490663" y="2509838"/>
          <p14:tracePt t="30903" x="1490663" y="2500313"/>
          <p14:tracePt t="30917" x="1500188" y="2500313"/>
          <p14:tracePt t="30925" x="1509713" y="2490788"/>
          <p14:tracePt t="30938" x="1517650" y="2482850"/>
          <p14:tracePt t="30951" x="1527175" y="2482850"/>
          <p14:tracePt t="30962" x="1527175" y="2473325"/>
          <p14:tracePt t="30979" x="1554163" y="2455863"/>
          <p14:tracePt t="30995" x="1571625" y="2446338"/>
          <p14:tracePt t="31013" x="1581150" y="2438400"/>
          <p14:tracePt t="31029" x="1598613" y="2428875"/>
          <p14:tracePt t="31045" x="1608138" y="2428875"/>
          <p14:tracePt t="31062" x="1616075" y="2419350"/>
          <p14:tracePt t="31079" x="1625600" y="2419350"/>
          <p14:tracePt t="31096" x="1633538" y="2411413"/>
          <p14:tracePt t="31113" x="1643063" y="2401888"/>
          <p14:tracePt t="31131" x="1652588" y="2393950"/>
          <p14:tracePt t="31163" x="1660525" y="2384425"/>
          <p14:tracePt t="31196" x="1670050" y="2384425"/>
          <p14:tracePt t="31213" x="1679575" y="2384425"/>
          <p14:tracePt t="31229" x="1679575" y="2374900"/>
          <p14:tracePt t="31247" x="1687513" y="2366963"/>
          <p14:tracePt t="31280" x="1697038" y="2366963"/>
          <p14:tracePt t="31384" x="1697038" y="2357438"/>
          <p14:tracePt t="31480" x="1704975" y="2347913"/>
          <p14:tracePt t="31494" x="1714500" y="2347913"/>
          <p14:tracePt t="31535" x="1724025" y="2339975"/>
          <p14:tracePt t="31549" x="1724025" y="2330450"/>
          <p14:tracePt t="31556" x="1731963" y="2330450"/>
          <p14:tracePt t="31569" x="1741488" y="2330450"/>
          <p14:tracePt t="31580" x="1751013" y="2330450"/>
          <p14:tracePt t="31598" x="1803400" y="2322513"/>
          <p14:tracePt t="31613" x="1839913" y="2303463"/>
          <p14:tracePt t="31618" x="1866900" y="2295525"/>
          <p14:tracePt t="31630" x="1911350" y="2295525"/>
          <p14:tracePt t="31646" x="1928813" y="2295525"/>
          <p14:tracePt t="31662" x="1938338" y="2286000"/>
          <p14:tracePt t="31679" x="1965325" y="2286000"/>
          <p14:tracePt t="31696" x="1973263" y="2286000"/>
          <p14:tracePt t="31729" x="1982788" y="2286000"/>
          <p14:tracePt t="31746" x="1990725" y="2286000"/>
          <p14:tracePt t="31856" x="1990725" y="2276475"/>
          <p14:tracePt t="31992" x="2000250" y="2276475"/>
          <p14:tracePt t="32006" x="2000250" y="2268538"/>
          <p14:tracePt t="32028" x="2009775" y="2268538"/>
          <p14:tracePt t="32056" x="2017713" y="2259013"/>
          <p14:tracePt t="32076" x="2027238" y="2259013"/>
          <p14:tracePt t="32083" x="2027238" y="2251075"/>
          <p14:tracePt t="32144" x="2027238" y="2241550"/>
          <p14:tracePt t="32699" x="2036763" y="2241550"/>
          <p14:tracePt t="32733" x="2044700" y="2241550"/>
          <p14:tracePt t="32753" x="2044700" y="2251075"/>
          <p14:tracePt t="32760" x="2054225" y="2251075"/>
          <p14:tracePt t="32781" x="2062163" y="2251075"/>
          <p14:tracePt t="32815" x="2071688" y="2251075"/>
          <p14:tracePt t="32828" x="2071688" y="2259013"/>
          <p14:tracePt t="32868" x="2081213" y="2259013"/>
          <p14:tracePt t="32895" x="2081213" y="2268538"/>
          <p14:tracePt t="32902" x="2089150" y="2268538"/>
          <p14:tracePt t="32922" x="2098675" y="2268538"/>
          <p14:tracePt t="32931" x="2098675" y="2276475"/>
          <p14:tracePt t="32945" x="2125663" y="2286000"/>
          <p14:tracePt t="32962" x="2143125" y="2295525"/>
          <p14:tracePt t="32979" x="2179638" y="2312988"/>
          <p14:tracePt t="32995" x="2187575" y="2322513"/>
          <p14:tracePt t="33012" x="2214563" y="2330450"/>
          <p14:tracePt t="33029" x="2224088" y="2330450"/>
          <p14:tracePt t="33046" x="2232025" y="2339975"/>
          <p14:tracePt t="33062" x="2241550" y="2339975"/>
          <p14:tracePt t="33225" x="2241550" y="2330450"/>
          <p14:tracePt t="33258" x="2241550" y="2322513"/>
          <p14:tracePt t="33279" x="2241550" y="2312988"/>
          <p14:tracePt t="33299" x="2241550" y="2303463"/>
          <p14:tracePt t="33321" x="2241550" y="2295525"/>
          <p14:tracePt t="33333" x="2241550" y="2286000"/>
          <p14:tracePt t="33341" x="2241550" y="2276475"/>
          <p14:tracePt t="33354" x="2241550" y="2268538"/>
          <p14:tracePt t="33362" x="2251075" y="2251075"/>
          <p14:tracePt t="33379" x="2268538" y="2179638"/>
          <p14:tracePt t="33395" x="2295525" y="1990725"/>
          <p14:tracePt t="33412" x="2322513" y="1901825"/>
          <p14:tracePt t="33429" x="2339975" y="1847850"/>
          <p14:tracePt t="33445" x="2339975" y="1830388"/>
          <p14:tracePt t="33462" x="2347913" y="1803400"/>
          <p14:tracePt t="33479" x="2357438" y="1785938"/>
          <p14:tracePt t="33495" x="2374900" y="1758950"/>
          <p14:tracePt t="33512" x="2428875" y="1687513"/>
          <p14:tracePt t="33529" x="2509838" y="1608138"/>
          <p14:tracePt t="33545" x="2571750" y="1544638"/>
          <p14:tracePt t="33562" x="2625725" y="1509713"/>
          <p14:tracePt t="33581" x="2652713" y="1500188"/>
          <p14:tracePt t="33595" x="2660650" y="1490663"/>
          <p14:tracePt t="33612" x="2670175" y="1482725"/>
          <p14:tracePt t="33614" x="2687638" y="1482725"/>
          <p14:tracePt t="33629" x="2705100" y="1482725"/>
          <p14:tracePt t="33645" x="2732088" y="1473200"/>
          <p14:tracePt t="33662" x="2751138" y="1465263"/>
          <p14:tracePt t="33679" x="2768600" y="1465263"/>
          <p14:tracePt t="33697" x="2786063" y="1465263"/>
          <p14:tracePt t="33713" x="2795588" y="1465263"/>
          <p14:tracePt t="33729" x="2803525" y="1465263"/>
          <p14:tracePt t="33746" x="2822575" y="1465263"/>
          <p14:tracePt t="33763" x="2840038" y="1455738"/>
          <p14:tracePt t="33779" x="2847975" y="1455738"/>
          <p14:tracePt t="33796" x="2857500" y="1455738"/>
          <p14:tracePt t="33814" x="2867025" y="1455738"/>
          <p14:tracePt t="33835" x="2874963" y="1455738"/>
          <p14:tracePt t="33861" x="2874963" y="1446213"/>
          <p14:tracePt t="33867" x="2884488" y="1446213"/>
          <p14:tracePt t="33894" x="2894013" y="1446213"/>
          <p14:tracePt t="33909" x="2901950" y="1446213"/>
          <p14:tracePt t="33915" x="2901950" y="1438275"/>
          <p14:tracePt t="33935" x="2901950" y="1428750"/>
          <p14:tracePt t="33945" x="2911475" y="1428750"/>
          <p14:tracePt t="33964" x="2919413" y="1428750"/>
          <p14:tracePt t="33979" x="2928938" y="1419225"/>
          <p14:tracePt t="33996" x="2938463" y="1419225"/>
          <p14:tracePt t="34012" x="2946400" y="1419225"/>
          <p14:tracePt t="34045" x="2946400" y="1411288"/>
          <p14:tracePt t="34100" x="2946400" y="1401763"/>
          <p14:tracePt t="34121" x="2946400" y="1393825"/>
          <p14:tracePt t="34148" x="2946400" y="1384300"/>
          <p14:tracePt t="34182" x="2938463" y="1374775"/>
          <p14:tracePt t="34204" x="2928938" y="1374775"/>
          <p14:tracePt t="34223" x="2928938" y="1366838"/>
          <p14:tracePt t="34237" x="2919413" y="1357313"/>
          <p14:tracePt t="34341" x="2919413" y="1347788"/>
          <p14:tracePt t="34430" x="2919413" y="1339850"/>
          <p14:tracePt t="34499" x="2919413" y="1330325"/>
          <p14:tracePt t="34526" x="2919413" y="1322388"/>
          <p14:tracePt t="34560" x="2911475" y="1322388"/>
          <p14:tracePt t="34601" x="2911475" y="1312863"/>
          <p14:tracePt t="34616" x="2901950" y="1312863"/>
          <p14:tracePt t="34629" x="2894013" y="1312863"/>
          <p14:tracePt t="34656" x="2884488" y="1312863"/>
          <p14:tracePt t="34814" x="2894013" y="1312863"/>
          <p14:tracePt t="34821" x="2901950" y="1312863"/>
          <p14:tracePt t="34829" x="2911475" y="1312863"/>
          <p14:tracePt t="34846" x="2965450" y="1330325"/>
          <p14:tracePt t="34862" x="3027363" y="1330325"/>
          <p14:tracePt t="34879" x="3081338" y="1330325"/>
          <p14:tracePt t="34895" x="3116263" y="1339850"/>
          <p14:tracePt t="34912" x="3143250" y="1339850"/>
          <p14:tracePt t="34929" x="3170238" y="1339850"/>
          <p14:tracePt t="34945" x="3187700" y="1339850"/>
          <p14:tracePt t="34962" x="3205163" y="1339850"/>
          <p14:tracePt t="34979" x="3224213" y="1339850"/>
          <p14:tracePt t="34996" x="3241675" y="1339850"/>
          <p14:tracePt t="35012" x="3259138" y="1339850"/>
          <p14:tracePt t="35029" x="3286125" y="1339850"/>
          <p14:tracePt t="35046" x="3322638" y="1347788"/>
          <p14:tracePt t="35062" x="3357563" y="1347788"/>
          <p14:tracePt t="35079" x="3402013" y="1347788"/>
          <p14:tracePt t="35096" x="3429000" y="1347788"/>
          <p14:tracePt t="35113" x="3473450" y="1347788"/>
          <p14:tracePt t="35129" x="3509963" y="1347788"/>
          <p14:tracePt t="35146" x="3536950" y="1347788"/>
          <p14:tracePt t="35163" x="3571875" y="1347788"/>
          <p14:tracePt t="35180" x="3589338" y="1347788"/>
          <p14:tracePt t="35196" x="3608388" y="1347788"/>
          <p14:tracePt t="35213" x="3616325" y="1347788"/>
          <p14:tracePt t="35230" x="3633788" y="1347788"/>
          <p14:tracePt t="35263" x="3643313" y="1347788"/>
          <p14:tracePt t="35381" x="3633788" y="1347788"/>
          <p14:tracePt t="35388" x="3625850" y="1347788"/>
          <p14:tracePt t="35402" x="3616325" y="1339850"/>
          <p14:tracePt t="35413" x="3616325" y="1330325"/>
          <p14:tracePt t="35429" x="3598863" y="1303338"/>
          <p14:tracePt t="35446" x="3589338" y="1295400"/>
          <p14:tracePt t="35463" x="3581400" y="1285875"/>
          <p14:tracePt t="35479" x="3571875" y="1276350"/>
          <p14:tracePt t="35497" x="3554413" y="1268413"/>
          <p14:tracePt t="35513" x="3536950" y="1258888"/>
          <p14:tracePt t="35529" x="3517900" y="1258888"/>
          <p14:tracePt t="35546" x="3482975" y="1250950"/>
          <p14:tracePt t="35563" x="3455988" y="1241425"/>
          <p14:tracePt t="35579" x="3438525" y="1241425"/>
          <p14:tracePt t="35596" x="3394075" y="1241425"/>
          <p14:tracePt t="35613" x="3357563" y="1241425"/>
          <p14:tracePt t="35629" x="3340100" y="1241425"/>
          <p14:tracePt t="35634" x="3330575" y="1241425"/>
          <p14:tracePt t="35646" x="3322638" y="1241425"/>
          <p14:tracePt t="35663" x="3295650" y="1241425"/>
          <p14:tracePt t="35680" x="3286125" y="1241425"/>
          <p14:tracePt t="35696" x="3268663" y="1241425"/>
          <p14:tracePt t="35713" x="3259138" y="1241425"/>
          <p14:tracePt t="35730" x="3232150" y="1241425"/>
          <p14:tracePt t="35746" x="3224213" y="1250950"/>
          <p14:tracePt t="35764" x="3187700" y="1258888"/>
          <p14:tracePt t="35779" x="3160713" y="1258888"/>
          <p14:tracePt t="35796" x="3125788" y="1268413"/>
          <p14:tracePt t="35813" x="3071813" y="1276350"/>
          <p14:tracePt t="35830" x="3044825" y="1276350"/>
          <p14:tracePt t="35846" x="3009900" y="1295400"/>
          <p14:tracePt t="35863" x="3000375" y="1303338"/>
          <p14:tracePt t="35879" x="2965450" y="1312863"/>
          <p14:tracePt t="35895" x="2955925" y="1322388"/>
          <p14:tracePt t="35912" x="2938463" y="1322388"/>
          <p14:tracePt t="35929" x="2928938" y="1330325"/>
          <p14:tracePt t="35945" x="2928938" y="1339850"/>
          <p14:tracePt t="36066" x="2938463" y="1339850"/>
          <p14:tracePt t="36073" x="2946400" y="1339850"/>
          <p14:tracePt t="36100" x="2955925" y="1339850"/>
          <p14:tracePt t="36128" x="2965450" y="1339850"/>
          <p14:tracePt t="36162" x="2973388" y="1339850"/>
          <p14:tracePt t="36223" x="2982913" y="1339850"/>
          <p14:tracePt t="36258" x="2990850" y="1339850"/>
          <p14:tracePt t="36292" x="2990850" y="1347788"/>
          <p14:tracePt t="36299" x="3000375" y="1347788"/>
          <p14:tracePt t="36319" x="3000375" y="1357313"/>
          <p14:tracePt t="36333" x="3009900" y="1357313"/>
          <p14:tracePt t="36346" x="3009900" y="1366838"/>
          <p14:tracePt t="36363" x="3009900" y="1374775"/>
          <p14:tracePt t="36380" x="3009900" y="1393825"/>
          <p14:tracePt t="36396" x="3009900" y="1411288"/>
          <p14:tracePt t="36413" x="3009900" y="1428750"/>
          <p14:tracePt t="36429" x="3009900" y="1465263"/>
          <p14:tracePt t="36446" x="3009900" y="1509713"/>
          <p14:tracePt t="36463" x="2990850" y="1608138"/>
          <p14:tracePt t="36479" x="2973388" y="1660525"/>
          <p14:tracePt t="36496" x="2946400" y="1724025"/>
          <p14:tracePt t="36513" x="2928938" y="1751013"/>
          <p14:tracePt t="36531" x="2928938" y="1785938"/>
          <p14:tracePt t="36546" x="2919413" y="1803400"/>
          <p14:tracePt t="36563" x="2911475" y="1822450"/>
          <p14:tracePt t="36579" x="2911475" y="1839913"/>
          <p14:tracePt t="36596" x="2901950" y="1839913"/>
          <p14:tracePt t="36613" x="2901950" y="1847850"/>
          <p14:tracePt t="36629" x="2894013" y="1857375"/>
          <p14:tracePt t="36646" x="2894013" y="1866900"/>
          <p14:tracePt t="36663" x="2884488" y="1866900"/>
          <p14:tracePt t="36680" x="2874963" y="1866900"/>
          <p14:tracePt t="36703" x="2867025" y="1866900"/>
          <p14:tracePt t="36805" x="2867025" y="1857375"/>
          <p14:tracePt t="36839" x="2867025" y="1847850"/>
          <p14:tracePt t="36872" x="2867025" y="1839913"/>
          <p14:tracePt t="36899" x="2867025" y="1830388"/>
          <p14:tracePt t="36906" x="2867025" y="1822450"/>
          <p14:tracePt t="36927" x="2874963" y="1812925"/>
          <p14:tracePt t="36947" x="2884488" y="1812925"/>
          <p14:tracePt t="36954" x="2884488" y="1803400"/>
          <p14:tracePt t="36982" x="2894013" y="1795463"/>
          <p14:tracePt t="36996" x="2894013" y="1785938"/>
          <p14:tracePt t="37009" x="2901950" y="1785938"/>
          <p14:tracePt t="37030" x="2901950" y="1776413"/>
          <p14:tracePt t="37043" x="2911475" y="1776413"/>
          <p14:tracePt t="37057" x="2919413" y="1776413"/>
          <p14:tracePt t="37064" x="2919413" y="1768475"/>
          <p14:tracePt t="37092" x="2928938" y="1768475"/>
          <p14:tracePt t="37119" x="2938463" y="1768475"/>
          <p14:tracePt t="37153" x="2946400" y="1768475"/>
          <p14:tracePt t="37160" x="2955925" y="1768475"/>
          <p14:tracePt t="37181" x="2965450" y="1768475"/>
          <p14:tracePt t="37194" x="2973388" y="1768475"/>
          <p14:tracePt t="37207" x="2982913" y="1768475"/>
          <p14:tracePt t="37215" x="2990850" y="1768475"/>
          <p14:tracePt t="37236" x="3000375" y="1768475"/>
          <p14:tracePt t="37249" x="3009900" y="1768475"/>
          <p14:tracePt t="37262" x="3017838" y="1768475"/>
          <p14:tracePt t="37279" x="3054350" y="1768475"/>
          <p14:tracePt t="37296" x="3081338" y="1768475"/>
          <p14:tracePt t="37312" x="3108325" y="1768475"/>
          <p14:tracePt t="37329" x="3116263" y="1768475"/>
          <p14:tracePt t="37345" x="3133725" y="1768475"/>
          <p14:tracePt t="37362" x="3143250" y="1768475"/>
          <p14:tracePt t="37379" x="3152775" y="1768475"/>
          <p14:tracePt t="37396" x="3160713" y="1768475"/>
          <p14:tracePt t="37413" x="3170238" y="1768475"/>
          <p14:tracePt t="37524" x="3179763" y="1768475"/>
          <p14:tracePt t="37544" x="3179763" y="1758950"/>
          <p14:tracePt t="37551" x="3187700" y="1758950"/>
          <p14:tracePt t="37589" x="3197225" y="1758950"/>
          <p14:tracePt t="37601" x="3205163" y="1758950"/>
          <p14:tracePt t="37627" x="3205163" y="1751013"/>
          <p14:tracePt t="38092" x="3205163" y="1758950"/>
          <p14:tracePt t="38120" x="3205163" y="1768475"/>
          <p14:tracePt t="38127" x="3197225" y="1768475"/>
          <p14:tracePt t="38140" x="3197225" y="1776413"/>
          <p14:tracePt t="38154" x="3197225" y="1785938"/>
          <p14:tracePt t="38163" x="3187700" y="1795463"/>
          <p14:tracePt t="38180" x="3179763" y="1803400"/>
          <p14:tracePt t="38196" x="3170238" y="1812925"/>
          <p14:tracePt t="38213" x="3160713" y="1822450"/>
          <p14:tracePt t="38229" x="3143250" y="1839913"/>
          <p14:tracePt t="38246" x="3133725" y="1847850"/>
          <p14:tracePt t="38263" x="3125788" y="1866900"/>
          <p14:tracePt t="38279" x="3116263" y="1874838"/>
          <p14:tracePt t="38297" x="3098800" y="1884363"/>
          <p14:tracePt t="38313" x="3089275" y="1893888"/>
          <p14:tracePt t="38331" x="3081338" y="1901825"/>
          <p14:tracePt t="38346" x="3062288" y="1928813"/>
          <p14:tracePt t="38363" x="3009900" y="1990725"/>
          <p14:tracePt t="38379" x="2741613" y="2295525"/>
          <p14:tracePt t="38396" x="2643188" y="2428875"/>
          <p14:tracePt t="38413" x="2581275" y="2490788"/>
          <p14:tracePt t="38429" x="2571750" y="2500313"/>
          <p14:tracePt t="38447" x="2562225" y="2517775"/>
          <p14:tracePt t="38479" x="2554288" y="2527300"/>
          <p14:tracePt t="38551" x="2562225" y="2527300"/>
          <p14:tracePt t="38558" x="2571750" y="2527300"/>
          <p14:tracePt t="38565" x="2571750" y="2517775"/>
          <p14:tracePt t="38580" x="2581275" y="2509838"/>
          <p14:tracePt t="38599" x="2581275" y="2500313"/>
          <p14:tracePt t="38619" x="2581275" y="2490788"/>
          <p14:tracePt t="38647" x="2581275" y="2482850"/>
          <p14:tracePt t="38681" x="2589213" y="2473325"/>
          <p14:tracePt t="38708" x="2598738" y="2473325"/>
          <p14:tracePt t="38716" x="2598738" y="2465388"/>
          <p14:tracePt t="38729" x="2608263" y="2455863"/>
          <p14:tracePt t="38746" x="2616200" y="2446338"/>
          <p14:tracePt t="38763" x="2633663" y="2438400"/>
          <p14:tracePt t="38779" x="2633663" y="2428875"/>
          <p14:tracePt t="38797" x="2652713" y="2419350"/>
          <p14:tracePt t="38813" x="2660650" y="2411413"/>
          <p14:tracePt t="38830" x="2679700" y="2401888"/>
          <p14:tracePt t="38846" x="2687638" y="2401888"/>
          <p14:tracePt t="38864" x="2697163" y="2401888"/>
          <p14:tracePt t="38879" x="2705100" y="2384425"/>
          <p14:tracePt t="38895" x="2714625" y="2384425"/>
          <p14:tracePt t="38912" x="2732088" y="2384425"/>
          <p14:tracePt t="38945" x="2741613" y="2384425"/>
          <p14:tracePt t="38962" x="2759075" y="2374900"/>
          <p14:tracePt t="38979" x="2776538" y="2374900"/>
          <p14:tracePt t="38995" x="2813050" y="2357438"/>
          <p14:tracePt t="39012" x="2840038" y="2357438"/>
          <p14:tracePt t="39029" x="2867025" y="2357438"/>
          <p14:tracePt t="39046" x="2884488" y="2357438"/>
          <p14:tracePt t="39063" x="2901950" y="2347913"/>
          <p14:tracePt t="39079" x="2919413" y="2339975"/>
          <p14:tracePt t="39097" x="2938463" y="2339975"/>
          <p14:tracePt t="39113" x="2946400" y="2330450"/>
          <p14:tracePt t="39130" x="2955925" y="2330450"/>
          <p14:tracePt t="39146" x="2973388" y="2330450"/>
          <p14:tracePt t="39163" x="2982913" y="2322513"/>
          <p14:tracePt t="39180" x="2990850" y="2322513"/>
          <p14:tracePt t="39214" x="3009900" y="2322513"/>
          <p14:tracePt t="39250" x="3017838" y="2322513"/>
          <p14:tracePt t="39311" x="3027363" y="2322513"/>
          <p14:tracePt t="39358" x="3036888" y="2322513"/>
          <p14:tracePt t="39379" x="3044825" y="2322513"/>
          <p14:tracePt t="39393" x="3044825" y="2312988"/>
          <p14:tracePt t="39406" x="3054350" y="2312988"/>
          <p14:tracePt t="39420" x="3062288" y="2312988"/>
          <p14:tracePt t="39441" x="3071813" y="2312988"/>
          <p14:tracePt t="39448" x="3081338" y="2312988"/>
          <p14:tracePt t="39463" x="3089275" y="2312988"/>
          <p14:tracePt t="39482" x="3098800" y="2312988"/>
          <p14:tracePt t="39509" x="3108325" y="2312988"/>
          <p14:tracePt t="39516" x="3116263" y="2312988"/>
          <p14:tracePt t="39530" x="3125788" y="2312988"/>
          <p14:tracePt t="39546" x="3133725" y="2312988"/>
          <p14:tracePt t="39565" x="3143250" y="2303463"/>
          <p14:tracePt t="39593" x="3152775" y="2303463"/>
          <p14:tracePt t="39607" x="3160713" y="2303463"/>
          <p14:tracePt t="39633" x="3170238" y="2303463"/>
          <p14:tracePt t="39768" x="3179763" y="2303463"/>
          <p14:tracePt t="39782" x="3179763" y="2295525"/>
          <p14:tracePt t="39789" x="3197225" y="2295525"/>
          <p14:tracePt t="39803" x="3205163" y="2295525"/>
          <p14:tracePt t="39812" x="3214688" y="2295525"/>
          <p14:tracePt t="39829" x="3259138" y="2286000"/>
          <p14:tracePt t="39846" x="3295650" y="2276475"/>
          <p14:tracePt t="39862" x="3322638" y="2268538"/>
          <p14:tracePt t="39879" x="3367088" y="2251075"/>
          <p14:tracePt t="39895" x="3375025" y="2241550"/>
          <p14:tracePt t="39912" x="3402013" y="2232025"/>
          <p14:tracePt t="39929" x="3411538" y="2232025"/>
          <p14:tracePt t="39962" x="3419475" y="2232025"/>
          <p14:tracePt t="39979" x="3429000" y="2224088"/>
          <p14:tracePt t="40132" x="3419475" y="2224088"/>
          <p14:tracePt t="43925" x="2911475" y="2143125"/>
          <p14:tracePt t="43932" x="2581275" y="2081213"/>
          <p14:tracePt t="43938" x="2482850" y="2071688"/>
          <p14:tracePt t="43945" x="2455863" y="2071688"/>
          <p14:tracePt t="43962" x="2411413" y="2071688"/>
          <p14:tracePt t="43979" x="2339975" y="2071688"/>
          <p14:tracePt t="43996" x="2276475" y="2062163"/>
          <p14:tracePt t="44012" x="2170113" y="2054225"/>
          <p14:tracePt t="44029" x="2098675" y="2044700"/>
          <p14:tracePt t="44046" x="1982788" y="2044700"/>
          <p14:tracePt t="44062" x="1919288" y="2044700"/>
          <p14:tracePt t="44079" x="1884363" y="2044700"/>
          <p14:tracePt t="44095" x="1857375" y="2044700"/>
          <p14:tracePt t="44129" x="1847850" y="2044700"/>
          <p14:tracePt t="44146" x="1839913" y="2044700"/>
          <p14:tracePt t="44178" x="1839913" y="2054225"/>
          <p14:tracePt t="44212" x="1839913" y="2062163"/>
          <p14:tracePt t="44226" x="1839913" y="2071688"/>
          <p14:tracePt t="44246" x="1839913" y="2081213"/>
          <p14:tracePt t="44260" x="1847850" y="2089150"/>
          <p14:tracePt t="44268" x="1847850" y="2098675"/>
          <p14:tracePt t="44279" x="1847850" y="2108200"/>
          <p14:tracePt t="44296" x="1857375" y="2133600"/>
          <p14:tracePt t="44313" x="1866900" y="2179638"/>
          <p14:tracePt t="44329" x="1874838" y="2205038"/>
          <p14:tracePt t="44347" x="1884363" y="2259013"/>
          <p14:tracePt t="44363" x="1893888" y="2303463"/>
          <p14:tracePt t="44379" x="1901825" y="2339975"/>
          <p14:tracePt t="44396" x="1911350" y="2374900"/>
          <p14:tracePt t="44413" x="1911350" y="2384425"/>
          <p14:tracePt t="44430" x="1928813" y="2411413"/>
          <p14:tracePt t="44446" x="1928813" y="2428875"/>
          <p14:tracePt t="44464" x="1928813" y="2455863"/>
          <p14:tracePt t="44479" x="1928813" y="2465388"/>
          <p14:tracePt t="44496" x="1928813" y="2490788"/>
          <p14:tracePt t="44513" x="1928813" y="2509838"/>
          <p14:tracePt t="44529" x="1928813" y="2517775"/>
          <p14:tracePt t="44546" x="1928813" y="2527300"/>
          <p14:tracePt t="44563" x="1928813" y="2536825"/>
          <p14:tracePt t="44596" x="1928813" y="2544763"/>
          <p14:tracePt t="44637" x="1938338" y="2544763"/>
          <p14:tracePt t="44657" x="1946275" y="2544763"/>
          <p14:tracePt t="44671" x="1955800" y="2544763"/>
          <p14:tracePt t="44678" x="1965325" y="2544763"/>
          <p14:tracePt t="44685" x="1965325" y="2536825"/>
          <p14:tracePt t="44697" x="1982788" y="2527300"/>
          <p14:tracePt t="44713" x="2000250" y="2517775"/>
          <p14:tracePt t="44731" x="2054225" y="2473325"/>
          <p14:tracePt t="44746" x="2170113" y="2384425"/>
          <p14:tracePt t="44763" x="2303463" y="2303463"/>
          <p14:tracePt t="44779" x="2374900" y="2232025"/>
          <p14:tracePt t="44796" x="2401888" y="2197100"/>
          <p14:tracePt t="44813" x="2446338" y="2116138"/>
          <p14:tracePt t="44829" x="2465388" y="2062163"/>
          <p14:tracePt t="44847" x="2517775" y="1982788"/>
          <p14:tracePt t="44863" x="2554288" y="1911350"/>
          <p14:tracePt t="44879" x="2616200" y="1812925"/>
          <p14:tracePt t="44895" x="2697163" y="1697038"/>
          <p14:tracePt t="44912" x="2732088" y="1660525"/>
          <p14:tracePt t="44929" x="2759075" y="1625600"/>
          <p14:tracePt t="44945" x="2759075" y="1608138"/>
          <p14:tracePt t="44962" x="2776538" y="1589088"/>
          <p14:tracePt t="44979" x="2786063" y="1571625"/>
          <p14:tracePt t="44995" x="2795588" y="1554163"/>
          <p14:tracePt t="45012" x="2830513" y="1527175"/>
          <p14:tracePt t="45029" x="2840038" y="1509713"/>
          <p14:tracePt t="45046" x="2857500" y="1482725"/>
          <p14:tracePt t="45063" x="2867025" y="1473200"/>
          <p14:tracePt t="45080" x="2884488" y="1446213"/>
          <p14:tracePt t="45096" x="2901950" y="1419225"/>
          <p14:tracePt t="45114" x="2938463" y="1366838"/>
          <p14:tracePt t="45129" x="2946400" y="1339850"/>
          <p14:tracePt t="45146" x="2955925" y="1330325"/>
          <p14:tracePt t="45151" x="2965450" y="1322388"/>
          <p14:tracePt t="45163" x="2973388" y="1312863"/>
          <p14:tracePt t="45179" x="2973388" y="1303338"/>
          <p14:tracePt t="45196" x="2982913" y="1295400"/>
          <p14:tracePt t="45230" x="2982913" y="1285875"/>
          <p14:tracePt t="45499" x="2982913" y="1295400"/>
          <p14:tracePt t="45505" x="2982913" y="1303338"/>
          <p14:tracePt t="45519" x="2982913" y="1312863"/>
          <p14:tracePt t="45548" x="2982913" y="1322388"/>
          <p14:tracePt t="45560" x="2982913" y="1330325"/>
          <p14:tracePt t="45567" x="2982913" y="1339850"/>
          <p14:tracePt t="45587" x="2982913" y="1347788"/>
          <p14:tracePt t="45604" x="2982913" y="1357313"/>
          <p14:tracePt t="45617" x="2982913" y="1366838"/>
          <p14:tracePt t="45629" x="2982913" y="1374775"/>
          <p14:tracePt t="45646" x="2982913" y="1384300"/>
          <p14:tracePt t="45663" x="2982913" y="1393825"/>
          <p14:tracePt t="45680" x="2982913" y="1411288"/>
          <p14:tracePt t="45697" x="2982913" y="1428750"/>
          <p14:tracePt t="45713" x="2982913" y="1446213"/>
          <p14:tracePt t="45730" x="2982913" y="1465263"/>
          <p14:tracePt t="45746" x="2982913" y="1482725"/>
          <p14:tracePt t="45763" x="2990850" y="1490663"/>
          <p14:tracePt t="45779" x="3000375" y="1509713"/>
          <p14:tracePt t="45796" x="3009900" y="1509713"/>
          <p14:tracePt t="45812" x="3009900" y="1536700"/>
          <p14:tracePt t="45829" x="3017838" y="1544638"/>
          <p14:tracePt t="45847" x="3017838" y="1562100"/>
          <p14:tracePt t="45879" x="3017838" y="1571625"/>
          <p14:tracePt t="45900" x="3017838" y="1581150"/>
          <p14:tracePt t="45935" x="3017838" y="1589088"/>
          <p14:tracePt t="45948" x="3017838" y="1598613"/>
          <p14:tracePt t="46284" x="3017838" y="1589088"/>
          <p14:tracePt t="46298" x="3017838" y="1581150"/>
          <p14:tracePt t="46305" x="3017838" y="1571625"/>
          <p14:tracePt t="46312" x="3017838" y="1562100"/>
          <p14:tracePt t="46329" x="3009900" y="1536700"/>
          <p14:tracePt t="46346" x="3000375" y="1482725"/>
          <p14:tracePt t="46362" x="3000375" y="1465263"/>
          <p14:tracePt t="46381" x="3000375" y="1438275"/>
          <p14:tracePt t="46396" x="3000375" y="1419225"/>
          <p14:tracePt t="46414" x="3000375" y="1401763"/>
          <p14:tracePt t="46429" x="3000375" y="1384300"/>
          <p14:tracePt t="46463" x="3000375" y="1374775"/>
          <p14:tracePt t="46479" x="3000375" y="1366838"/>
          <p14:tracePt t="46497" x="3000375" y="1347788"/>
          <p14:tracePt t="46513" x="3000375" y="1339850"/>
          <p14:tracePt t="46531" x="3009900" y="1330325"/>
          <p14:tracePt t="46546" x="3009900" y="1322388"/>
          <p14:tracePt t="46563" x="3017838" y="1312863"/>
          <p14:tracePt t="46579" x="3017838" y="1303338"/>
          <p14:tracePt t="46613" x="3017838" y="1295400"/>
          <p14:tracePt t="46629" x="3017838" y="1285875"/>
          <p14:tracePt t="46649" x="3017838" y="1276350"/>
          <p14:tracePt t="46676" x="3017838" y="1268413"/>
          <p14:tracePt t="46785" x="3017838" y="1276350"/>
          <p14:tracePt t="46805" x="3017838" y="1285875"/>
          <p14:tracePt t="47181" x="3017838" y="1295400"/>
          <p14:tracePt t="47208" x="3017838" y="1303338"/>
          <p14:tracePt t="47242" x="3017838" y="1312863"/>
          <p14:tracePt t="47257" x="3017838" y="1322388"/>
          <p14:tracePt t="47276" x="3017838" y="1330325"/>
          <p14:tracePt t="47290" x="3017838" y="1339850"/>
          <p14:tracePt t="47305" x="3017838" y="1347788"/>
          <p14:tracePt t="47311" x="3017838" y="1357313"/>
          <p14:tracePt t="47318" x="3017838" y="1366838"/>
          <p14:tracePt t="47331" x="3017838" y="1374775"/>
          <p14:tracePt t="47345" x="3017838" y="1393825"/>
          <p14:tracePt t="47362" x="3017838" y="1401763"/>
          <p14:tracePt t="47379" x="3017838" y="1419225"/>
          <p14:tracePt t="47396" x="3017838" y="1428750"/>
          <p14:tracePt t="47413" x="3017838" y="1438275"/>
          <p14:tracePt t="47429" x="3017838" y="1465263"/>
          <p14:tracePt t="47446" x="3017838" y="1473200"/>
          <p14:tracePt t="47463" x="3027363" y="1490663"/>
          <p14:tracePt t="47479" x="3027363" y="1500188"/>
          <p14:tracePt t="47496" x="3027363" y="1517650"/>
          <p14:tracePt t="47513" x="3036888" y="1527175"/>
          <p14:tracePt t="47530" x="3044825" y="1544638"/>
          <p14:tracePt t="47546" x="3044825" y="1562100"/>
          <p14:tracePt t="47563" x="3054350" y="1571625"/>
          <p14:tracePt t="47579" x="3054350" y="1589088"/>
          <p14:tracePt t="47599" x="3054350" y="1598613"/>
          <p14:tracePt t="47614" x="3054350" y="1608138"/>
          <p14:tracePt t="47629" x="3054350" y="1616075"/>
          <p14:tracePt t="47646" x="3054350" y="1633538"/>
          <p14:tracePt t="47662" x="3054350" y="1643063"/>
          <p14:tracePt t="47696" x="3054350" y="1652588"/>
          <p14:tracePt t="47712" x="3054350" y="1660525"/>
          <p14:tracePt t="47742" x="3054350" y="1670050"/>
          <p14:tracePt t="47871" x="3062288" y="1670050"/>
          <p14:tracePt t="48441" x="3054350" y="1670050"/>
          <p14:tracePt t="48455" x="3044825" y="1670050"/>
          <p14:tracePt t="48489" x="3036888" y="1670050"/>
          <p14:tracePt t="48517" x="3027363" y="1670050"/>
          <p14:tracePt t="48523" x="3027363" y="1679575"/>
          <p14:tracePt t="48537" x="3027363" y="1687513"/>
          <p14:tracePt t="48551" x="3027363" y="1697038"/>
          <p14:tracePt t="48565" x="3027363" y="1704975"/>
          <p14:tracePt t="48580" x="3017838" y="1704975"/>
          <p14:tracePt t="48596" x="3017838" y="1714500"/>
          <p14:tracePt t="48613" x="3009900" y="1731963"/>
          <p14:tracePt t="48629" x="3009900" y="1741488"/>
          <p14:tracePt t="48646" x="3009900" y="1758950"/>
          <p14:tracePt t="48649" x="3009900" y="1768475"/>
          <p14:tracePt t="48663" x="3000375" y="1785938"/>
          <p14:tracePt t="48680" x="3000375" y="1822450"/>
          <p14:tracePt t="48696" x="2990850" y="1847850"/>
          <p14:tracePt t="48713" x="2982913" y="1866900"/>
          <p14:tracePt t="48729" x="2982913" y="1901825"/>
          <p14:tracePt t="48746" x="2973388" y="1938338"/>
          <p14:tracePt t="48763" x="2973388" y="1965325"/>
          <p14:tracePt t="48779" x="2973388" y="1982788"/>
          <p14:tracePt t="48797" x="2973388" y="2009775"/>
          <p14:tracePt t="48813" x="2973388" y="2017713"/>
          <p14:tracePt t="48831" x="2973388" y="2036763"/>
          <p14:tracePt t="48846" x="2973388" y="2054225"/>
          <p14:tracePt t="48862" x="2973388" y="2062163"/>
          <p14:tracePt t="48879" x="2973388" y="2081213"/>
          <p14:tracePt t="48895" x="2973388" y="2098675"/>
          <p14:tracePt t="48912" x="2973388" y="2133600"/>
          <p14:tracePt t="48929" x="2973388" y="2160588"/>
          <p14:tracePt t="48946" x="2965450" y="2224088"/>
          <p14:tracePt t="48962" x="2955925" y="2268538"/>
          <p14:tracePt t="48979" x="2955925" y="2312988"/>
          <p14:tracePt t="48995" x="2965450" y="2374900"/>
          <p14:tracePt t="49012" x="2965450" y="2411413"/>
          <p14:tracePt t="49029" x="2982913" y="2465388"/>
          <p14:tracePt t="49045" x="3000375" y="2509838"/>
          <p14:tracePt t="49062" x="3009900" y="2536825"/>
          <p14:tracePt t="49079" x="3027363" y="2581275"/>
          <p14:tracePt t="49095" x="3036888" y="2608263"/>
          <p14:tracePt t="49112" x="3054350" y="2625725"/>
          <p14:tracePt t="49129" x="3062288" y="2633663"/>
          <p14:tracePt t="49145" x="3062288" y="2652713"/>
          <p14:tracePt t="49162" x="3062288" y="2670175"/>
          <p14:tracePt t="49179" x="3062288" y="2687638"/>
          <p14:tracePt t="49196" x="3062288" y="2697163"/>
          <p14:tracePt t="49212" x="3062288" y="2714625"/>
          <p14:tracePt t="49229" x="3062288" y="2724150"/>
          <p14:tracePt t="49246" x="3062288" y="2741613"/>
          <p14:tracePt t="49262" x="3062288" y="2751138"/>
          <p14:tracePt t="49810" x="3071813" y="2751138"/>
          <p14:tracePt t="49818" x="3089275" y="2751138"/>
          <p14:tracePt t="49830" x="3108325" y="2751138"/>
          <p14:tracePt t="49845" x="3125788" y="2751138"/>
          <p14:tracePt t="49862" x="3143250" y="2751138"/>
          <p14:tracePt t="49879" x="3152775" y="2751138"/>
          <p14:tracePt t="49895" x="3170238" y="2751138"/>
          <p14:tracePt t="49912" x="3179763" y="2751138"/>
          <p14:tracePt t="49929" x="3187700" y="2751138"/>
          <p14:tracePt t="49946" x="3214688" y="2751138"/>
          <p14:tracePt t="49962" x="3224213" y="2751138"/>
          <p14:tracePt t="49979" x="3241675" y="2751138"/>
          <p14:tracePt t="49995" x="3259138" y="2751138"/>
          <p14:tracePt t="50012" x="3268663" y="2741613"/>
          <p14:tracePt t="50029" x="3286125" y="2732088"/>
          <p14:tracePt t="50045" x="3295650" y="2732088"/>
          <p14:tracePt t="50063" x="3303588" y="2732088"/>
          <p14:tracePt t="50079" x="3303588" y="2724150"/>
          <p14:tracePt t="50096" x="3313113" y="2724150"/>
          <p14:tracePt t="50146" x="3322638" y="2724150"/>
          <p14:tracePt t="50187" x="3322638" y="2714625"/>
          <p14:tracePt t="50269" x="3330575" y="2714625"/>
          <p14:tracePt t="50276" x="3330575" y="2705100"/>
          <p14:tracePt t="50324" x="3330575" y="2697163"/>
          <p14:tracePt t="50386" x="3330575" y="2687638"/>
          <p14:tracePt t="50413" x="3330575" y="2679700"/>
          <p14:tracePt t="50447" x="3330575" y="2670175"/>
          <p14:tracePt t="50468" x="3330575" y="2660650"/>
          <p14:tracePt t="50481" x="3330575" y="2652713"/>
          <p14:tracePt t="50495" x="3330575" y="2633663"/>
          <p14:tracePt t="50502" x="3330575" y="2625725"/>
          <p14:tracePt t="50516" x="3330575" y="2616200"/>
          <p14:tracePt t="50529" x="3330575" y="2598738"/>
          <p14:tracePt t="50546" x="3330575" y="2589213"/>
          <p14:tracePt t="50563" x="3330575" y="2581275"/>
          <p14:tracePt t="50579" x="3330575" y="2571750"/>
          <p14:tracePt t="50596" x="3330575" y="2562225"/>
          <p14:tracePt t="50630" x="3330575" y="2554288"/>
          <p14:tracePt t="50652" x="3330575" y="2544763"/>
          <p14:tracePt t="50911" x="3330575" y="2554288"/>
          <p14:tracePt t="50938" x="3330575" y="2562225"/>
          <p14:tracePt t="50959" x="3330575" y="2571750"/>
          <p14:tracePt t="50965" x="3330575" y="2581275"/>
          <p14:tracePt t="50980" x="3330575" y="2589213"/>
          <p14:tracePt t="51000" x="3330575" y="2598738"/>
          <p14:tracePt t="51021" x="3330575" y="2608263"/>
          <p14:tracePt t="51028" x="3330575" y="2616200"/>
          <p14:tracePt t="51041" x="3330575" y="2625725"/>
          <p14:tracePt t="51055" x="3330575" y="2633663"/>
          <p14:tracePt t="51075" x="3330575" y="2643188"/>
          <p14:tracePt t="51089" x="3330575" y="2652713"/>
          <p14:tracePt t="51103" x="3330575" y="2660650"/>
          <p14:tracePt t="51123" x="3330575" y="2670175"/>
          <p14:tracePt t="51137" x="3330575" y="2687638"/>
          <p14:tracePt t="51146" x="3340100" y="2697163"/>
          <p14:tracePt t="51162" x="3340100" y="2714625"/>
          <p14:tracePt t="51179" x="3348038" y="2751138"/>
          <p14:tracePt t="51196" x="3348038" y="2759075"/>
          <p14:tracePt t="51212" x="3348038" y="2768600"/>
          <p14:tracePt t="51229" x="3348038" y="2776538"/>
          <p14:tracePt t="51246" x="3348038" y="2786063"/>
          <p14:tracePt t="51280" x="3348038" y="2795588"/>
          <p14:tracePt t="51529" x="3357563" y="2786063"/>
          <p14:tracePt t="51549" x="3357563" y="2776538"/>
          <p14:tracePt t="51556" x="3357563" y="2768600"/>
          <p14:tracePt t="51576" x="3357563" y="2759075"/>
          <p14:tracePt t="51590" x="3357563" y="2751138"/>
          <p14:tracePt t="51607" x="3357563" y="2741613"/>
          <p14:tracePt t="51617" x="3357563" y="2724150"/>
          <p14:tracePt t="51631" x="3357563" y="2705100"/>
          <p14:tracePt t="51646" x="3357563" y="2697163"/>
          <p14:tracePt t="51663" x="3357563" y="2687638"/>
          <p14:tracePt t="51680" x="3357563" y="2679700"/>
          <p14:tracePt t="51696" x="3357563" y="2670175"/>
          <p14:tracePt t="51713" x="3357563" y="2660650"/>
          <p14:tracePt t="51734" x="3357563" y="2652713"/>
          <p14:tracePt t="51768" x="3357563" y="2643188"/>
          <p14:tracePt t="51782" x="3357563" y="2633663"/>
          <p14:tracePt t="51809" x="3357563" y="2625725"/>
          <p14:tracePt t="51843" x="3357563" y="2616200"/>
          <p14:tracePt t="51876" x="3357563" y="2608263"/>
          <p14:tracePt t="51889" x="3357563" y="2598738"/>
          <p14:tracePt t="51931" x="3357563" y="2589213"/>
          <p14:tracePt t="52124" x="3348038" y="2589213"/>
          <p14:tracePt t="52206" x="3348038" y="2581275"/>
          <p14:tracePt t="53027" x="3340100" y="2571750"/>
          <p14:tracePt t="53033" x="3340100" y="2562225"/>
          <p14:tracePt t="53046" x="3330575" y="2554288"/>
          <p14:tracePt t="53062" x="3313113" y="2536825"/>
          <p14:tracePt t="53079" x="3295650" y="2527300"/>
          <p14:tracePt t="53095" x="3286125" y="2490788"/>
          <p14:tracePt t="53112" x="3268663" y="2482850"/>
          <p14:tracePt t="53129" x="3259138" y="2465388"/>
          <p14:tracePt t="53146" x="3251200" y="2455863"/>
          <p14:tracePt t="53163" x="3241675" y="2446338"/>
          <p14:tracePt t="53179" x="3241675" y="2438400"/>
          <p14:tracePt t="53196" x="3241675" y="2428875"/>
          <p14:tracePt t="53212" x="3241675" y="2411413"/>
          <p14:tracePt t="53229" x="3241675" y="2401888"/>
          <p14:tracePt t="53246" x="3241675" y="2384425"/>
          <p14:tracePt t="53262" x="3241675" y="2357438"/>
          <p14:tracePt t="53279" x="3259138" y="2303463"/>
          <p14:tracePt t="53295" x="3268663" y="2259013"/>
          <p14:tracePt t="53312" x="3295650" y="2224088"/>
          <p14:tracePt t="53329" x="3322638" y="2179638"/>
          <p14:tracePt t="53651" x="3303588" y="2098675"/>
          <p14:tracePt t="53658" x="3268663" y="2009775"/>
          <p14:tracePt t="53666" x="3241675" y="1946275"/>
          <p14:tracePt t="53679" x="3205163" y="1874838"/>
          <p14:tracePt t="53697" x="3179763" y="1830388"/>
          <p14:tracePt t="53713" x="3170238" y="1812925"/>
          <p14:tracePt t="53729" x="3160713" y="1795463"/>
          <p14:tracePt t="53746" x="3143250" y="1768475"/>
          <p14:tracePt t="53763" x="3133725" y="1751013"/>
          <p14:tracePt t="53780" x="3125788" y="1714500"/>
          <p14:tracePt t="53796" x="3108325" y="1697038"/>
          <p14:tracePt t="53814" x="3098800" y="1670050"/>
          <p14:tracePt t="53829" x="3089275" y="1652588"/>
          <p14:tracePt t="53846" x="3089275" y="1625600"/>
          <p14:tracePt t="53863" x="3071813" y="1608138"/>
          <p14:tracePt t="53879" x="3071813" y="1589088"/>
          <p14:tracePt t="53895" x="3062288" y="1571625"/>
          <p14:tracePt t="53929" x="3054350" y="1554163"/>
          <p14:tracePt t="53962" x="3044825" y="1544638"/>
          <p14:tracePt t="53979" x="3036888" y="1536700"/>
          <p14:tracePt t="53995" x="3036888" y="1517650"/>
          <p14:tracePt t="54012" x="3027363" y="1490663"/>
          <p14:tracePt t="54029" x="3017838" y="1482725"/>
          <p14:tracePt t="54046" x="3009900" y="1455738"/>
          <p14:tracePt t="54062" x="3009900" y="1438275"/>
          <p14:tracePt t="54079" x="3000375" y="1419225"/>
          <p14:tracePt t="54095" x="2990850" y="1393825"/>
          <p14:tracePt t="54112" x="2982913" y="1384300"/>
          <p14:tracePt t="54129" x="2982913" y="1374775"/>
          <p14:tracePt t="54145" x="2973388" y="1366838"/>
          <p14:tracePt t="54162" x="2973388" y="1357313"/>
          <p14:tracePt t="54183" x="2973388" y="1347788"/>
          <p14:tracePt t="54232" x="2965450" y="1347788"/>
          <p14:tracePt t="54260" x="2955925" y="1347788"/>
          <p14:tracePt t="54281" x="2946400" y="1347788"/>
          <p14:tracePt t="54294" x="2938463" y="1347788"/>
          <p14:tracePt t="54315" x="2928938" y="1347788"/>
          <p14:tracePt t="54328" x="2911475" y="1357313"/>
          <p14:tracePt t="54336" x="2911475" y="1366838"/>
          <p14:tracePt t="54346" x="2901950" y="1366838"/>
          <p14:tracePt t="54363" x="2884488" y="1374775"/>
          <p14:tracePt t="54380" x="2874963" y="1374775"/>
          <p14:tracePt t="54396" x="2867025" y="1384300"/>
          <p14:tracePt t="54581" x="2857500" y="1384300"/>
          <p14:tracePt t="54602" x="2847975" y="1384300"/>
          <p14:tracePt t="54692" x="2857500" y="1384300"/>
          <p14:tracePt t="54712" x="2867025" y="1374775"/>
          <p14:tracePt t="54725" x="2874963" y="1374775"/>
          <p14:tracePt t="54746" x="2894013" y="1366838"/>
          <p14:tracePt t="54760" x="2894013" y="1357313"/>
          <p14:tracePt t="54767" x="2901950" y="1357313"/>
          <p14:tracePt t="54779" x="2919413" y="1357313"/>
          <p14:tracePt t="54796" x="2919413" y="1347788"/>
          <p14:tracePt t="54813" x="2938463" y="1347788"/>
          <p14:tracePt t="54829" x="2946400" y="1339850"/>
          <p14:tracePt t="54848" x="2965450" y="1339850"/>
          <p14:tracePt t="54879" x="2973388" y="1339850"/>
          <p14:tracePt t="54895" x="2982913" y="1339850"/>
          <p14:tracePt t="54912" x="2990850" y="1339850"/>
          <p14:tracePt t="54929" x="3000375" y="1339850"/>
          <p14:tracePt t="54985" x="3009900" y="1339850"/>
          <p14:tracePt t="55107" x="3017838" y="1339850"/>
          <p14:tracePt t="55141" x="3027363" y="1339850"/>
          <p14:tracePt t="55266" x="3036888" y="1339850"/>
          <p14:tracePt t="55348" x="3044825" y="1339850"/>
          <p14:tracePt t="55369" x="3044825" y="1347788"/>
          <p14:tracePt t="55383" x="3054350" y="1347788"/>
          <p14:tracePt t="55396" x="3062288" y="1347788"/>
          <p14:tracePt t="55410" x="3062288" y="1357313"/>
          <p14:tracePt t="55424" x="3062288" y="1366838"/>
          <p14:tracePt t="55431" x="3071813" y="1366838"/>
          <p14:tracePt t="55465" x="3081338" y="1366838"/>
          <p14:tracePt t="55478" x="3081338" y="1374775"/>
          <p14:tracePt t="55492" x="3089275" y="1374775"/>
          <p14:tracePt t="55500" x="3098800" y="1374775"/>
          <p14:tracePt t="55513" x="3108325" y="1384300"/>
          <p14:tracePt t="55546" x="3133725" y="1393825"/>
          <p14:tracePt t="55563" x="3143250" y="1411288"/>
          <p14:tracePt t="55580" x="3170238" y="1419225"/>
          <p14:tracePt t="55596" x="3179763" y="1438275"/>
          <p14:tracePt t="55613" x="3197225" y="1455738"/>
          <p14:tracePt t="55630" x="3232150" y="1500188"/>
          <p14:tracePt t="55646" x="3276600" y="1562100"/>
          <p14:tracePt t="55662" x="3322638" y="1679575"/>
          <p14:tracePt t="55679" x="3357563" y="1795463"/>
          <p14:tracePt t="55696" x="3411538" y="1965325"/>
          <p14:tracePt t="55712" x="3438525" y="2036763"/>
          <p14:tracePt t="55730" x="3455988" y="2143125"/>
          <p14:tracePt t="55746" x="3465513" y="2224088"/>
          <p14:tracePt t="55762" x="3482975" y="2286000"/>
          <p14:tracePt t="55779" x="3482975" y="2347913"/>
          <p14:tracePt t="55796" x="3482975" y="2374900"/>
          <p14:tracePt t="55813" x="3482975" y="2419350"/>
          <p14:tracePt t="55829" x="3482975" y="2428875"/>
          <p14:tracePt t="55943" x="3482975" y="2438400"/>
          <p14:tracePt t="55945" x="3482975" y="2473325"/>
          <p14:tracePt t="55947" x="3482975" y="2490788"/>
          <p14:tracePt t="55962" x="3482975" y="2562225"/>
          <p14:tracePt t="55979" x="3455988" y="2768600"/>
          <p14:tracePt t="55995" x="3438525" y="2847975"/>
          <p14:tracePt t="56012" x="3429000" y="2901950"/>
          <p14:tracePt t="56029" x="3419475" y="2938463"/>
          <p14:tracePt t="56045" x="3419475" y="2973388"/>
          <p14:tracePt t="56063" x="3411538" y="3000375"/>
          <p14:tracePt t="56079" x="3402013" y="3017838"/>
          <p14:tracePt t="56096" x="3402013" y="3027363"/>
          <p14:tracePt t="56114" x="3394075" y="3036888"/>
          <p14:tracePt t="56129" x="3384550" y="3044825"/>
          <p14:tracePt t="56163" x="3348038" y="3054350"/>
          <p14:tracePt t="56179" x="3322638" y="3062288"/>
          <p14:tracePt t="56196" x="3303588" y="3062288"/>
          <p14:tracePt t="56519" x="3303588" y="3054350"/>
          <p14:tracePt t="56532" x="3303588" y="3044825"/>
          <p14:tracePt t="56553" x="3303588" y="3036888"/>
          <p14:tracePt t="56566" x="3303588" y="3027363"/>
          <p14:tracePt t="56581" x="3303588" y="3017838"/>
          <p14:tracePt t="56608" x="3303588" y="3009900"/>
          <p14:tracePt t="56621" x="3303588" y="3000375"/>
          <p14:tracePt t="56642" x="3303588" y="2982913"/>
          <p14:tracePt t="56656" x="3303588" y="2973388"/>
          <p14:tracePt t="56663" x="3303588" y="2955925"/>
          <p14:tracePt t="56680" x="3303588" y="2901950"/>
          <p14:tracePt t="56697" x="3313113" y="2714625"/>
          <p14:tracePt t="56713" x="3313113" y="2544763"/>
          <p14:tracePt t="56730" x="3322638" y="2330450"/>
          <p14:tracePt t="56746" x="3322638" y="2251075"/>
          <p14:tracePt t="56764" x="3322638" y="2205038"/>
          <p14:tracePt t="56779" x="3322638" y="2179638"/>
          <p14:tracePt t="56796" x="3322638" y="2160588"/>
          <p14:tracePt t="56813" x="3313113" y="2133600"/>
          <p14:tracePt t="56829" x="3303588" y="2116138"/>
          <p14:tracePt t="56846" x="3303588" y="2089150"/>
          <p14:tracePt t="56863" x="3303588" y="2071688"/>
          <p14:tracePt t="56880" x="3295650" y="2054225"/>
          <p14:tracePt t="56895" x="3295650" y="2044700"/>
          <p14:tracePt t="56912" x="3295650" y="2027238"/>
          <p14:tracePt t="56929" x="3295650" y="2009775"/>
          <p14:tracePt t="56945" x="3295650" y="2000250"/>
          <p14:tracePt t="56962" x="3286125" y="1982788"/>
          <p14:tracePt t="56979" x="3286125" y="1973263"/>
          <p14:tracePt t="56996" x="3276600" y="1955800"/>
          <p14:tracePt t="57012" x="3276600" y="1938338"/>
          <p14:tracePt t="57029" x="3268663" y="1919288"/>
          <p14:tracePt t="57046" x="3259138" y="1901825"/>
          <p14:tracePt t="57062" x="3251200" y="1893888"/>
          <p14:tracePt t="57079" x="3224213" y="1874838"/>
          <p14:tracePt t="57095" x="3214688" y="1874838"/>
          <p14:tracePt t="57112" x="3187700" y="1857375"/>
          <p14:tracePt t="57129" x="3179763" y="1857375"/>
          <p14:tracePt t="57145" x="3160713" y="1857375"/>
          <p14:tracePt t="57162" x="3152775" y="1857375"/>
          <p14:tracePt t="57179" x="3143250" y="1857375"/>
          <p14:tracePt t="57210" x="3133725" y="1857375"/>
          <p14:tracePt t="57217" x="3133725" y="1866900"/>
          <p14:tracePt t="57231" x="3133725" y="1874838"/>
          <p14:tracePt t="57703" x="3116263" y="1884363"/>
          <p14:tracePt t="57710" x="3098800" y="1893888"/>
          <p14:tracePt t="57718" x="3081338" y="1893888"/>
          <p14:tracePt t="57729" x="3071813" y="1893888"/>
          <p14:tracePt t="57746" x="3017838" y="1893888"/>
          <p14:tracePt t="57764" x="2973388" y="1884363"/>
          <p14:tracePt t="57779" x="2955925" y="1884363"/>
          <p14:tracePt t="57797" x="2938463" y="1874838"/>
          <p14:tracePt t="57813" x="2911475" y="1874838"/>
          <p14:tracePt t="57830" x="2901950" y="1866900"/>
          <p14:tracePt t="57846" x="2884488" y="1866900"/>
          <p14:tracePt t="57879" x="2874963" y="1866900"/>
          <p14:tracePt t="57906" x="2867025" y="1857375"/>
          <p14:tracePt t="57954" x="2867025" y="1847850"/>
          <p14:tracePt t="57968" x="2867025" y="1839913"/>
          <p14:tracePt t="58003" x="2867025" y="1830388"/>
          <p14:tracePt t="58030" x="2867025" y="1822450"/>
          <p14:tracePt t="58051" x="2874963" y="1822450"/>
          <p14:tracePt t="58057" x="2874963" y="1812925"/>
          <p14:tracePt t="58065" x="2884488" y="1812925"/>
          <p14:tracePt t="58079" x="2894013" y="1803400"/>
          <p14:tracePt t="58096" x="2901950" y="1795463"/>
          <p14:tracePt t="58112" x="2911475" y="1795463"/>
          <p14:tracePt t="58129" x="2919413" y="1785938"/>
          <p14:tracePt t="58146" x="2928938" y="1785938"/>
          <p14:tracePt t="58162" x="2946400" y="1776413"/>
          <p14:tracePt t="58179" x="2955925" y="1768475"/>
          <p14:tracePt t="58196" x="2965450" y="1768475"/>
          <p14:tracePt t="58212" x="2973388" y="1758950"/>
          <p14:tracePt t="58229" x="2982913" y="1758950"/>
          <p14:tracePt t="58246" x="2990850" y="1751013"/>
          <p14:tracePt t="58262" x="2990850" y="1741488"/>
          <p14:tracePt t="58279" x="3000375" y="1741488"/>
          <p14:tracePt t="58296" x="3009900" y="1741488"/>
          <p14:tracePt t="58312" x="3009900" y="1731963"/>
          <p14:tracePt t="58372" x="3017838" y="1731963"/>
          <p14:tracePt t="60111" x="3017838" y="1741488"/>
          <p14:tracePt t="60131" x="3017838" y="1751013"/>
          <p14:tracePt t="60140" x="3009900" y="1758950"/>
          <p14:tracePt t="60148" x="3009900" y="1768475"/>
          <p14:tracePt t="63590" x="2946400" y="1822450"/>
          <p14:tracePt t="63597" x="2857500" y="1911350"/>
          <p14:tracePt t="63613" x="2705100" y="2062163"/>
          <p14:tracePt t="63631" x="2446338" y="2339975"/>
          <p14:tracePt t="63646" x="2143125" y="2679700"/>
          <p14:tracePt t="63664" x="2017713" y="2840038"/>
          <p14:tracePt t="63679" x="1990725" y="2894013"/>
          <p14:tracePt t="63696" x="1973263" y="2919413"/>
          <p14:tracePt t="63712" x="1965325" y="2955925"/>
          <p14:tracePt t="63729" x="1955800" y="2973388"/>
          <p14:tracePt t="63746" x="1938338" y="3017838"/>
          <p14:tracePt t="63762" x="1919288" y="3044825"/>
          <p14:tracePt t="63779" x="1901825" y="3071813"/>
          <p14:tracePt t="63796" x="1874838" y="3098800"/>
          <p14:tracePt t="63812" x="1857375" y="3116263"/>
          <p14:tracePt t="63829" x="1839913" y="3143250"/>
          <p14:tracePt t="63846" x="1803400" y="3179763"/>
          <p14:tracePt t="63862" x="1731963" y="3276600"/>
          <p14:tracePt t="63879" x="1670050" y="3367088"/>
          <p14:tracePt t="63896" x="1608138" y="3473450"/>
          <p14:tracePt t="63912" x="1598613" y="3509963"/>
          <p14:tracePt t="63929" x="1589088" y="3536950"/>
          <p14:tracePt t="63945" x="1589088" y="3562350"/>
          <p14:tracePt t="63962" x="1589088" y="3581400"/>
          <p14:tracePt t="63979" x="1589088" y="3589338"/>
          <p14:tracePt t="64012" x="1589088" y="3598863"/>
          <p14:tracePt t="64033" x="1589088" y="3608388"/>
          <p14:tracePt t="64046" x="1598613" y="3608388"/>
          <p14:tracePt t="64062" x="1598613" y="3616325"/>
          <p14:tracePt t="64079" x="1608138" y="3616325"/>
          <p14:tracePt t="64096" x="1616075" y="3625850"/>
          <p14:tracePt t="64112" x="1616075" y="3633788"/>
          <p14:tracePt t="64129" x="1625600" y="3643313"/>
          <p14:tracePt t="64146" x="1633538" y="3652838"/>
          <p14:tracePt t="64163" x="1652588" y="3670300"/>
          <p14:tracePt t="64179" x="1660525" y="3679825"/>
          <p14:tracePt t="64196" x="1670050" y="3687763"/>
          <p14:tracePt t="64212" x="1687513" y="3714750"/>
          <p14:tracePt t="64229" x="1704975" y="3724275"/>
          <p14:tracePt t="64246" x="1714500" y="3724275"/>
          <p14:tracePt t="64262" x="1724025" y="3732213"/>
          <p14:tracePt t="64279" x="1741488" y="3732213"/>
          <p14:tracePt t="64296" x="1751013" y="3732213"/>
          <p14:tracePt t="64312" x="1758950" y="3732213"/>
          <p14:tracePt t="64329" x="1768475" y="3732213"/>
          <p14:tracePt t="64346" x="1776413" y="3732213"/>
          <p14:tracePt t="64362" x="1785938" y="3724275"/>
          <p14:tracePt t="64379" x="1785938" y="3714750"/>
          <p14:tracePt t="64396" x="1795463" y="3697288"/>
          <p14:tracePt t="64431" x="1803400" y="3679825"/>
          <p14:tracePt t="64446" x="1803400" y="3670300"/>
          <p14:tracePt t="64463" x="1803400" y="3660775"/>
          <p14:tracePt t="64480" x="1803400" y="3652838"/>
          <p14:tracePt t="64513" x="1803400" y="3643313"/>
          <p14:tracePt t="64529" x="1803400" y="3633788"/>
          <p14:tracePt t="64548" x="1803400" y="3625850"/>
          <p14:tracePt t="64569" x="1795463" y="3625850"/>
          <p14:tracePt t="64579" x="1795463" y="3616325"/>
          <p14:tracePt t="64603" x="1785938" y="3616325"/>
          <p14:tracePt t="64613" x="1785938" y="3608388"/>
          <p14:tracePt t="64637" x="1776413" y="3608388"/>
          <p14:tracePt t="64646" x="1776413" y="3598863"/>
          <p14:tracePt t="64663" x="1768475" y="3589338"/>
          <p14:tracePt t="64685" x="1758950" y="3589338"/>
          <p14:tracePt t="64696" x="1758950" y="3581400"/>
          <p14:tracePt t="64726" x="1758950" y="3571875"/>
          <p14:tracePt t="64781" x="1776413" y="3562350"/>
          <p14:tracePt t="64794" x="1785938" y="3554413"/>
          <p14:tracePt t="64802" x="1803400" y="3554413"/>
          <p14:tracePt t="64814" x="1822450" y="3554413"/>
          <p14:tracePt t="64829" x="1839913" y="3544888"/>
          <p14:tracePt t="64846" x="1857375" y="3536950"/>
          <p14:tracePt t="64862" x="1874838" y="3536950"/>
          <p14:tracePt t="64879" x="1884363" y="3536950"/>
          <p14:tracePt t="64912" x="1893888" y="3536950"/>
          <p14:tracePt t="64929" x="1901825" y="3536950"/>
          <p14:tracePt t="65178" x="1911350" y="3536950"/>
          <p14:tracePt t="65185" x="1928813" y="3536950"/>
          <p14:tracePt t="65199" x="1946275" y="3536950"/>
          <p14:tracePt t="65213" x="1965325" y="3536950"/>
          <p14:tracePt t="65230" x="1982788" y="3544888"/>
          <p14:tracePt t="65246" x="2009775" y="3554413"/>
          <p14:tracePt t="65263" x="2036763" y="3562350"/>
          <p14:tracePt t="65280" x="2054225" y="3562350"/>
          <p14:tracePt t="65296" x="2062163" y="3571875"/>
          <p14:tracePt t="65314" x="2071688" y="3571875"/>
          <p14:tracePt t="65346" x="2081213" y="3571875"/>
          <p14:tracePt t="65452" x="2089150" y="3571875"/>
          <p14:tracePt t="65520" x="2098675" y="3571875"/>
          <p14:tracePt t="65605" x="2108200" y="3571875"/>
          <p14:tracePt t="65915" x="2116138" y="3571875"/>
          <p14:tracePt t="65949" x="2125663" y="3571875"/>
          <p14:tracePt t="65964" x="2133600" y="3571875"/>
          <p14:tracePt t="65985" x="2133600" y="3581400"/>
          <p14:tracePt t="65998" x="2143125" y="3581400"/>
          <p14:tracePt t="66018" x="2152650" y="3581400"/>
          <p14:tracePt t="66033" x="2160588" y="3581400"/>
          <p14:tracePt t="66039" x="2170113" y="3589338"/>
          <p14:tracePt t="66053" x="2179638" y="3589338"/>
          <p14:tracePt t="66062" x="2187575" y="3589338"/>
          <p14:tracePt t="66079" x="2197100" y="3589338"/>
          <p14:tracePt t="66095" x="2214563" y="3598863"/>
          <p14:tracePt t="66129" x="2232025" y="3598863"/>
          <p14:tracePt t="66146" x="2241550" y="3598863"/>
          <p14:tracePt t="66163" x="2251075" y="3608388"/>
          <p14:tracePt t="66179" x="2268538" y="3608388"/>
          <p14:tracePt t="66197" x="2276475" y="3608388"/>
          <p14:tracePt t="66213" x="2286000" y="3616325"/>
          <p14:tracePt t="66229" x="2303463" y="3616325"/>
          <p14:tracePt t="66246" x="2312988" y="3616325"/>
          <p14:tracePt t="66263" x="2322513" y="3616325"/>
          <p14:tracePt t="66279" x="2339975" y="3616325"/>
          <p14:tracePt t="66296" x="2347913" y="3616325"/>
          <p14:tracePt t="66313" x="2366963" y="3616325"/>
          <p14:tracePt t="66329" x="2384425" y="3616325"/>
          <p14:tracePt t="66347" x="2393950" y="3616325"/>
          <p14:tracePt t="66363" x="2401888" y="3616325"/>
          <p14:tracePt t="66379" x="2411413" y="3616325"/>
          <p14:tracePt t="66396" x="2419350" y="3616325"/>
          <p14:tracePt t="66429" x="2438400" y="3616325"/>
          <p14:tracePt t="66446" x="2446338" y="3616325"/>
          <p14:tracePt t="66463" x="2455863" y="3608388"/>
          <p14:tracePt t="66496" x="2465388" y="3608388"/>
          <p14:tracePt t="66526" x="2473325" y="3608388"/>
          <p14:tracePt t="66540" x="2482850" y="3608388"/>
          <p14:tracePt t="66554" x="2490788" y="3608388"/>
          <p14:tracePt t="66581" x="2500313" y="3608388"/>
          <p14:tracePt t="66615" x="2509838" y="3608388"/>
          <p14:tracePt t="66629" x="2517775" y="3608388"/>
          <p14:tracePt t="66649" x="2527300" y="3608388"/>
          <p14:tracePt t="66656" x="2536825" y="3608388"/>
          <p14:tracePt t="66665" x="2544763" y="3608388"/>
          <p14:tracePt t="66679" x="2554288" y="3608388"/>
          <p14:tracePt t="66697" x="2598738" y="3608388"/>
          <p14:tracePt t="66713" x="2625725" y="3598863"/>
          <p14:tracePt t="66730" x="2679700" y="3598863"/>
          <p14:tracePt t="66746" x="2705100" y="3589338"/>
          <p14:tracePt t="66763" x="2724150" y="3589338"/>
          <p14:tracePt t="66779" x="2751138" y="3589338"/>
          <p14:tracePt t="66796" x="2768600" y="3581400"/>
          <p14:tracePt t="66813" x="2795588" y="3581400"/>
          <p14:tracePt t="66829" x="2822575" y="3571875"/>
          <p14:tracePt t="66847" x="2847975" y="3571875"/>
          <p14:tracePt t="66862" x="2867025" y="3571875"/>
          <p14:tracePt t="66879" x="2884488" y="3571875"/>
          <p14:tracePt t="66895" x="2894013" y="3562350"/>
          <p14:tracePt t="66929" x="2901950" y="3562350"/>
          <p14:tracePt t="66945" x="2911475" y="3562350"/>
          <p14:tracePt t="66962" x="2919413" y="3562350"/>
          <p14:tracePt t="67341" x="2919413" y="3517900"/>
          <p14:tracePt t="67348" x="2919413" y="3473450"/>
          <p14:tracePt t="67363" x="2919413" y="3394075"/>
          <p14:tracePt t="67381" x="2919413" y="3340100"/>
          <p14:tracePt t="67396" x="2919413" y="3276600"/>
          <p14:tracePt t="67413" x="2911475" y="3214688"/>
          <p14:tracePt t="67429" x="2911475" y="3054350"/>
          <p14:tracePt t="67446" x="2911475" y="2857500"/>
          <p14:tracePt t="67463" x="2919413" y="2536825"/>
          <p14:tracePt t="67479" x="2919413" y="2438400"/>
          <p14:tracePt t="67496" x="2919413" y="2347913"/>
          <p14:tracePt t="67513" x="2928938" y="2214563"/>
          <p14:tracePt t="67530" x="2938463" y="2152650"/>
          <p14:tracePt t="67546" x="2955925" y="2054225"/>
          <p14:tracePt t="67563" x="2973388" y="2017713"/>
          <p14:tracePt t="67580" x="3000375" y="1965325"/>
          <p14:tracePt t="67596" x="3027363" y="1919288"/>
          <p14:tracePt t="67615" x="3081338" y="1847850"/>
          <p14:tracePt t="67629" x="3170238" y="1652588"/>
          <p14:tracePt t="67646" x="3224213" y="1544638"/>
          <p14:tracePt t="67662" x="3276600" y="1393825"/>
          <p14:tracePt t="67679" x="3313113" y="1276350"/>
          <p14:tracePt t="67682" x="3322638" y="1231900"/>
          <p14:tracePt t="67696" x="3340100" y="1143000"/>
          <p14:tracePt t="67712" x="3348038" y="1081088"/>
          <p14:tracePt t="67729" x="3348038" y="1044575"/>
          <p14:tracePt t="67746" x="3348038" y="1017588"/>
          <p14:tracePt t="67762" x="3348038" y="1000125"/>
          <p14:tracePt t="67779" x="3348038" y="982663"/>
          <p14:tracePt t="67796" x="3348038" y="973138"/>
          <p14:tracePt t="67812" x="3348038" y="965200"/>
          <p14:tracePt t="67829" x="3348038" y="955675"/>
          <p14:tracePt t="67862" x="3348038" y="946150"/>
          <p14:tracePt t="67914" x="3340100" y="955675"/>
          <p14:tracePt t="67921" x="3330575" y="955675"/>
          <p14:tracePt t="67929" x="3330575" y="965200"/>
          <p14:tracePt t="67945" x="3322638" y="973138"/>
          <p14:tracePt t="67962" x="3303588" y="990600"/>
          <p14:tracePt t="67979" x="3295650" y="1009650"/>
          <p14:tracePt t="67997" x="3286125" y="1027113"/>
          <p14:tracePt t="68013" x="3276600" y="1036638"/>
          <p14:tracePt t="68029" x="3259138" y="1044575"/>
          <p14:tracePt t="68046" x="3251200" y="1054100"/>
          <p14:tracePt t="68063" x="3251200" y="1071563"/>
          <p14:tracePt t="68079" x="3241675" y="1071563"/>
          <p14:tracePt t="68096" x="3232150" y="1081088"/>
          <p14:tracePt t="68113" x="3224213" y="1089025"/>
          <p14:tracePt t="68129" x="3224213" y="1098550"/>
          <p14:tracePt t="68147" x="3214688" y="1108075"/>
          <p14:tracePt t="68163" x="3214688" y="1116013"/>
          <p14:tracePt t="68180" x="3205163" y="1125538"/>
          <p14:tracePt t="68196" x="3197225" y="1152525"/>
          <p14:tracePt t="68213" x="3197225" y="1160463"/>
          <p14:tracePt t="68231" x="3179763" y="1179513"/>
          <p14:tracePt t="68246" x="3179763" y="1187450"/>
          <p14:tracePt t="68264" x="3160713" y="1196975"/>
          <p14:tracePt t="68279" x="3160713" y="1214438"/>
          <p14:tracePt t="68313" x="3152775" y="1231900"/>
          <p14:tracePt t="68329" x="3152775" y="1241425"/>
          <p14:tracePt t="68346" x="3143250" y="1250950"/>
          <p14:tracePt t="68363" x="3143250" y="1258888"/>
          <p14:tracePt t="68396" x="3143250" y="1268413"/>
          <p14:tracePt t="68413" x="3143250" y="1276350"/>
          <p14:tracePt t="68594" x="3152775" y="1276350"/>
          <p14:tracePt t="68607" x="3152775" y="1268413"/>
          <p14:tracePt t="68670" x="3160713" y="1258888"/>
          <p14:tracePt t="68683" x="3170238" y="1258888"/>
          <p14:tracePt t="68717" x="3179763" y="1258888"/>
          <p14:tracePt t="68744" x="3187700" y="1258888"/>
          <p14:tracePt t="68799" x="3197225" y="1258888"/>
          <p14:tracePt t="68820" x="3205163" y="1258888"/>
          <p14:tracePt t="68866" x="3214688" y="1258888"/>
          <p14:tracePt t="68880" x="3214688" y="1250950"/>
          <p14:tracePt t="68900" x="3224213" y="1250950"/>
          <p14:tracePt t="68961" x="3232150" y="1250950"/>
          <p14:tracePt t="68982" x="3241675" y="1250950"/>
          <p14:tracePt t="69024" x="3241675" y="1241425"/>
          <p14:tracePt t="69106" x="3241675" y="1231900"/>
          <p14:tracePt t="69209" x="3251200" y="1231900"/>
          <p14:tracePt t="70408" x="3251200" y="1241425"/>
          <p14:tracePt t="70442" x="3251200" y="1250950"/>
          <p14:tracePt t="70469" x="3251200" y="1258888"/>
          <p14:tracePt t="70483" x="3251200" y="1268413"/>
          <p14:tracePt t="70490" x="3251200" y="1276350"/>
          <p14:tracePt t="70510" x="3251200" y="1285875"/>
          <p14:tracePt t="70524" x="3251200" y="1295400"/>
          <p14:tracePt t="70538" x="3251200" y="1303338"/>
          <p14:tracePt t="70546" x="3241675" y="1303338"/>
          <p14:tracePt t="70564" x="3241675" y="1322388"/>
          <p14:tracePt t="70579" x="3241675" y="1339850"/>
          <p14:tracePt t="70596" x="3241675" y="1357313"/>
          <p14:tracePt t="70613" x="3241675" y="1374775"/>
          <p14:tracePt t="70629" x="3241675" y="1384300"/>
          <p14:tracePt t="70646" x="3241675" y="1411288"/>
          <p14:tracePt t="70663" x="3241675" y="1419225"/>
          <p14:tracePt t="70681" x="3241675" y="1438275"/>
          <p14:tracePt t="70696" x="3232150" y="1446213"/>
          <p14:tracePt t="70713" x="3232150" y="1455738"/>
          <p14:tracePt t="70729" x="3232150" y="1473200"/>
          <p14:tracePt t="70746" x="3224213" y="1500188"/>
          <p14:tracePt t="70763" x="3224213" y="1517650"/>
          <p14:tracePt t="70779" x="3224213" y="1527175"/>
          <p14:tracePt t="70797" x="3224213" y="1544638"/>
          <p14:tracePt t="70813" x="3224213" y="1554163"/>
          <p14:tracePt t="70830" x="3224213" y="1562100"/>
          <p14:tracePt t="70846" x="3224213" y="1589088"/>
          <p14:tracePt t="70862" x="3214688" y="1598613"/>
          <p14:tracePt t="70879" x="3214688" y="1616075"/>
          <p14:tracePt t="70895" x="3214688" y="1625600"/>
          <p14:tracePt t="70912" x="3205163" y="1652588"/>
          <p14:tracePt t="70929" x="3205163" y="1660525"/>
          <p14:tracePt t="70945" x="3197225" y="1660525"/>
          <p14:tracePt t="70962" x="3197225" y="1679575"/>
          <p14:tracePt t="70979" x="3197225" y="1687513"/>
          <p14:tracePt t="70996" x="3187700" y="1687513"/>
          <p14:tracePt t="71012" x="3187700" y="1697038"/>
          <p14:tracePt t="71084" x="3187700" y="1704975"/>
          <p14:tracePt t="71317" x="3197225" y="1704975"/>
          <p14:tracePt t="71640" x="3205163" y="1704975"/>
          <p14:tracePt t="72270" x="3205163" y="1714500"/>
          <p14:tracePt t="72394" x="3205163" y="1724025"/>
          <p14:tracePt t="72966" x="3205163" y="1731963"/>
          <p14:tracePt t="72987" x="3214688" y="1731963"/>
          <p14:tracePt t="72994" x="3214688" y="1741488"/>
          <p14:tracePt t="73015" x="3214688" y="1751013"/>
          <p14:tracePt t="73028" x="3214688" y="1768475"/>
          <p14:tracePt t="73035" x="3224213" y="1768475"/>
          <p14:tracePt t="73046" x="3224213" y="1776413"/>
          <p14:tracePt t="73062" x="3224213" y="1803400"/>
          <p14:tracePt t="73079" x="3241675" y="1839913"/>
          <p14:tracePt t="73096" x="3251200" y="1884363"/>
          <p14:tracePt t="73112" x="3268663" y="1919288"/>
          <p14:tracePt t="73129" x="3276600" y="1965325"/>
          <p14:tracePt t="73146" x="3303588" y="2071688"/>
          <p14:tracePt t="73162" x="3330575" y="2143125"/>
          <p14:tracePt t="73179" x="3375025" y="2241550"/>
          <p14:tracePt t="73195" x="3402013" y="2286000"/>
          <p14:tracePt t="73213" x="3419475" y="2347913"/>
          <p14:tracePt t="73229" x="3429000" y="2384425"/>
          <p14:tracePt t="73245" x="3446463" y="2419350"/>
          <p14:tracePt t="73262" x="3465513" y="2482850"/>
          <p14:tracePt t="73279" x="3473450" y="2536825"/>
          <p14:tracePt t="73296" x="3490913" y="2652713"/>
          <p14:tracePt t="73313" x="3490913" y="2705100"/>
          <p14:tracePt t="73330" x="3473450" y="2786063"/>
          <p14:tracePt t="73346" x="3446463" y="2847975"/>
          <p14:tracePt t="73364" x="3340100" y="2965450"/>
          <p14:tracePt t="73763" x="3330575" y="2982913"/>
          <p14:tracePt t="73769" x="3313113" y="3000375"/>
          <p14:tracePt t="73779" x="3313113" y="3027363"/>
          <p14:tracePt t="73796" x="3286125" y="3081338"/>
          <p14:tracePt t="73813" x="3268663" y="3108325"/>
          <p14:tracePt t="73830" x="3259138" y="3133725"/>
          <p14:tracePt t="73845" x="3251200" y="3152775"/>
          <p14:tracePt t="73862" x="3251200" y="3170238"/>
          <p14:tracePt t="73879" x="3241675" y="3187700"/>
          <p14:tracePt t="73895" x="3241675" y="3197225"/>
          <p14:tracePt t="73912" x="3232150" y="3205163"/>
          <p14:tracePt t="73945" x="3224213" y="3214688"/>
          <p14:tracePt t="73962" x="3214688" y="3224213"/>
          <p14:tracePt t="73987" x="3205163" y="3232150"/>
          <p14:tracePt t="74002" x="3205163" y="3241675"/>
          <p14:tracePt t="74016" x="3197225" y="3259138"/>
          <p14:tracePt t="74029" x="3187700" y="3268663"/>
          <p14:tracePt t="74046" x="3170238" y="3286125"/>
          <p14:tracePt t="74063" x="3152775" y="3303588"/>
          <p14:tracePt t="74079" x="3116263" y="3348038"/>
          <p14:tracePt t="74097" x="3098800" y="3384550"/>
          <p14:tracePt t="74113" x="3081338" y="3402013"/>
          <p14:tracePt t="74129" x="3071813" y="3419475"/>
          <p14:tracePt t="74145" x="3062288" y="3438525"/>
          <p14:tracePt t="74162" x="3054350" y="3455988"/>
          <p14:tracePt t="74179" x="3054350" y="3473450"/>
          <p14:tracePt t="74196" x="3054350" y="3500438"/>
          <p14:tracePt t="74212" x="3054350" y="3527425"/>
          <p14:tracePt t="74229" x="3054350" y="3544888"/>
          <p14:tracePt t="74245" x="3062288" y="3562350"/>
          <p14:tracePt t="74262" x="3062288" y="3589338"/>
          <p14:tracePt t="74279" x="3071813" y="3598863"/>
          <p14:tracePt t="74295" x="3071813" y="3616325"/>
          <p14:tracePt t="74312" x="3081338" y="3625850"/>
          <p14:tracePt t="74329" x="3089275" y="3625850"/>
          <p14:tracePt t="74345" x="3089275" y="3633788"/>
          <p14:tracePt t="74363" x="3089275" y="3643313"/>
          <p14:tracePt t="74395" x="3089275" y="3652838"/>
          <p14:tracePt t="74707" x="3081338" y="3652838"/>
          <p14:tracePt t="74721" x="3081338" y="3660775"/>
          <p14:tracePt t="74728" x="3071813" y="3660775"/>
          <p14:tracePt t="74741" x="3062288" y="3660775"/>
          <p14:tracePt t="74748" x="3062288" y="3670300"/>
          <p14:tracePt t="74768" x="3054350" y="3670300"/>
          <p14:tracePt t="74790" x="3044825" y="3670300"/>
          <p14:tracePt t="74869" x="3044825" y="3660775"/>
          <p14:tracePt t="74904" x="3044825" y="3652838"/>
          <p14:tracePt t="74917" x="3044825" y="3643313"/>
          <p14:tracePt t="74938" x="3054350" y="3643313"/>
          <p14:tracePt t="74951" x="3054350" y="3633788"/>
          <p14:tracePt t="74965" x="3062288" y="3633788"/>
          <p14:tracePt t="74986" x="3062288" y="3625850"/>
          <p14:tracePt t="75014" x="3062288" y="3616325"/>
          <p14:tracePt t="75096" x="3071813" y="3616325"/>
          <p14:tracePt t="75123" x="3071813" y="3608388"/>
          <p14:tracePt t="75137" x="3081338" y="3608388"/>
          <p14:tracePt t="75150" x="3089275" y="3608388"/>
          <p14:tracePt t="75185" x="3098800" y="3608388"/>
          <p14:tracePt t="75192" x="3098800" y="3598863"/>
          <p14:tracePt t="75212" x="3108325" y="3598863"/>
          <p14:tracePt t="75226" x="3108325" y="3589338"/>
          <p14:tracePt t="75233" x="3116263" y="3589338"/>
          <p14:tracePt t="75246" x="3125788" y="3589338"/>
          <p14:tracePt t="75262" x="3133725" y="3589338"/>
          <p14:tracePt t="75279" x="3143250" y="3589338"/>
          <p14:tracePt t="75295" x="3152775" y="3589338"/>
          <p14:tracePt t="75312" x="3160713" y="3589338"/>
          <p14:tracePt t="75329" x="3170238" y="3581400"/>
          <p14:tracePt t="75345" x="3179763" y="3581400"/>
          <p14:tracePt t="75379" x="3187700" y="3571875"/>
          <p14:tracePt t="75413" x="3197225" y="3571875"/>
          <p14:tracePt t="75429" x="3205163" y="3571875"/>
          <p14:tracePt t="75679" x="3214688" y="3571875"/>
          <p14:tracePt t="75766" x="3224213" y="3571875"/>
          <p14:tracePt t="75842" x="3232150" y="3571875"/>
          <p14:tracePt t="75869" x="3241675" y="3571875"/>
          <p14:tracePt t="75903" x="3241675" y="3562350"/>
          <p14:tracePt t="75930" x="3251200" y="3562350"/>
          <p14:tracePt t="75999" x="3259138" y="3562350"/>
          <p14:tracePt t="76007" x="3259138" y="3554413"/>
          <p14:tracePt t="76027" x="3268663" y="3554413"/>
          <p14:tracePt t="76040" x="3276600" y="3554413"/>
          <p14:tracePt t="76047" x="3276600" y="3544888"/>
          <p14:tracePt t="76062" x="3276600" y="3536950"/>
          <p14:tracePt t="76081" x="3286125" y="3536950"/>
          <p14:tracePt t="76103" x="3286125" y="3527425"/>
          <p14:tracePt t="76116" x="3295650" y="3527425"/>
          <p14:tracePt t="76129" x="3295650" y="3517900"/>
          <p14:tracePt t="76146" x="3303588" y="3509963"/>
          <p14:tracePt t="76164" x="3313113" y="3490913"/>
          <p14:tracePt t="76179" x="3322638" y="3482975"/>
          <p14:tracePt t="76196" x="3340100" y="3465513"/>
          <p14:tracePt t="76201" x="3340100" y="3455988"/>
          <p14:tracePt t="76213" x="3348038" y="3446463"/>
          <p14:tracePt t="76229" x="3357563" y="3438525"/>
          <p14:tracePt t="76246" x="3375025" y="3419475"/>
          <p14:tracePt t="76263" x="3375025" y="3411538"/>
          <p14:tracePt t="76280" x="3384550" y="3402013"/>
          <p14:tracePt t="76296" x="3394075" y="3394075"/>
          <p14:tracePt t="76313" x="3402013" y="3375025"/>
          <p14:tracePt t="76329" x="3411538" y="3357563"/>
          <p14:tracePt t="76346" x="3419475" y="3330575"/>
          <p14:tracePt t="76363" x="3438525" y="3303588"/>
          <p14:tracePt t="76379" x="3446463" y="3286125"/>
          <p14:tracePt t="76398" x="3455988" y="3268663"/>
          <p14:tracePt t="76429" x="3465513" y="3251200"/>
          <p14:tracePt t="76463" x="3465513" y="3241675"/>
          <p14:tracePt t="76882" x="3465513" y="3251200"/>
          <p14:tracePt t="76902" x="3465513" y="3259138"/>
          <p14:tracePt t="76964" x="3465513" y="3268663"/>
          <p14:tracePt t="77005" x="3465513" y="3276600"/>
          <p14:tracePt t="77047" x="3465513" y="3286125"/>
          <p14:tracePt t="77053" x="3455988" y="3286125"/>
          <p14:tracePt t="77062" x="3455988" y="3295650"/>
          <p14:tracePt t="77081" x="3455988" y="3303588"/>
          <p14:tracePt t="77095" x="3455988" y="3313113"/>
          <p14:tracePt t="77112" x="3455988" y="3330575"/>
          <p14:tracePt t="77129" x="3465513" y="3375025"/>
          <p14:tracePt t="77145" x="3473450" y="3411538"/>
          <p14:tracePt t="77162" x="3490913" y="3455988"/>
          <p14:tracePt t="77179" x="3500438" y="3473450"/>
          <p14:tracePt t="77196" x="3517900" y="3500438"/>
          <p14:tracePt t="77198" x="3517900" y="3509963"/>
          <p14:tracePt t="77212" x="3517900" y="3527425"/>
          <p14:tracePt t="77229" x="3527425" y="3536950"/>
          <p14:tracePt t="77245" x="3527425" y="3562350"/>
          <p14:tracePt t="77262" x="3536950" y="3581400"/>
          <p14:tracePt t="77280" x="3544888" y="3598863"/>
          <p14:tracePt t="77295" x="3554413" y="3608388"/>
          <p14:tracePt t="77312" x="3554413" y="3625850"/>
          <p14:tracePt t="77329" x="3562350" y="3643313"/>
          <p14:tracePt t="77346" x="3562350" y="3652838"/>
          <p14:tracePt t="77362" x="3571875" y="3679825"/>
          <p14:tracePt t="77379" x="3571875" y="3697288"/>
          <p14:tracePt t="77395" x="3581400" y="3714750"/>
          <p14:tracePt t="77412" x="3589338" y="3732213"/>
          <p14:tracePt t="77430" x="3589338" y="3741738"/>
          <p14:tracePt t="77445" x="3589338" y="3751263"/>
          <p14:tracePt t="77479" x="3589338" y="3768725"/>
          <p14:tracePt t="77774" x="3589338" y="3759200"/>
          <p14:tracePt t="77794" x="3589338" y="3751263"/>
          <p14:tracePt t="77816" x="3589338" y="3741738"/>
          <p14:tracePt t="77842" x="3589338" y="3732213"/>
          <p14:tracePt t="77864" x="3589338" y="3724275"/>
          <p14:tracePt t="77888" x="3589338" y="3714750"/>
          <p14:tracePt t="77922" x="3589338" y="3705225"/>
          <p14:tracePt t="77957" x="3589338" y="3697288"/>
          <p14:tracePt t="77985" x="3589338" y="3687763"/>
          <p14:tracePt t="78012" x="3589338" y="3679825"/>
          <p14:tracePt t="78047" x="3589338" y="3670300"/>
          <p14:tracePt t="78081" x="3589338" y="3660775"/>
          <p14:tracePt t="78088" x="3598863" y="3660775"/>
          <p14:tracePt t="78096" x="3598863" y="3652838"/>
          <p14:tracePt t="78130" x="3598863" y="3643313"/>
          <p14:tracePt t="78150" x="3598863" y="3633788"/>
          <p14:tracePt t="78164" x="3598863" y="3625850"/>
          <p14:tracePt t="78170" x="3598863" y="3616325"/>
          <p14:tracePt t="78184" x="3598863" y="3608388"/>
          <p14:tracePt t="78198" x="3598863" y="3581400"/>
          <p14:tracePt t="78213" x="3598863" y="3562350"/>
          <p14:tracePt t="78229" x="3589338" y="3527425"/>
          <p14:tracePt t="78246" x="3581400" y="3473450"/>
          <p14:tracePt t="78263" x="3571875" y="3446463"/>
          <p14:tracePt t="78279" x="3571875" y="3419475"/>
          <p14:tracePt t="78296" x="3571875" y="3384550"/>
          <p14:tracePt t="78313" x="3562350" y="3357563"/>
          <p14:tracePt t="78329" x="3554413" y="3340100"/>
          <p14:tracePt t="78363" x="3554413" y="3330575"/>
          <p14:tracePt t="78379" x="3554413" y="3322638"/>
          <p14:tracePt t="78396" x="3554413" y="3313113"/>
          <p14:tracePt t="78458" x="3544888" y="3313113"/>
          <p14:tracePt t="78486" x="3544888" y="3303588"/>
          <p14:tracePt t="78513" x="3536950" y="3303588"/>
          <p14:tracePt t="78547" x="3527425" y="3303588"/>
          <p14:tracePt t="78588" x="3517900" y="3303588"/>
          <p14:tracePt t="78657" x="3509963" y="3303588"/>
          <p14:tracePt t="78719" x="3509963" y="3313113"/>
          <p14:tracePt t="78747" x="3509963" y="3322638"/>
          <p14:tracePt t="78773" x="3500438" y="3322638"/>
          <p14:tracePt t="78781" x="3500438" y="3330575"/>
          <p14:tracePt t="78807" x="3490913" y="3330575"/>
          <p14:tracePt t="78821" x="3490913" y="3340100"/>
          <p14:tracePt t="78835" x="3482975" y="3340100"/>
          <p14:tracePt t="78849" x="3482975" y="3348038"/>
          <p14:tracePt t="78867" x="3482975" y="3357563"/>
          <p14:tracePt t="78881" x="3473450" y="3357563"/>
          <p14:tracePt t="78901" x="3473450" y="3367088"/>
          <p14:tracePt t="78922" x="3465513" y="3367088"/>
          <p14:tracePt t="78929" x="3465513" y="3375025"/>
          <p14:tracePt t="78956" x="3455988" y="3375025"/>
          <p14:tracePt t="78963" x="3455988" y="3384550"/>
          <p14:tracePt t="78970" x="3446463" y="3384550"/>
          <p14:tracePt t="78979" x="3446463" y="3394075"/>
          <p14:tracePt t="79005" x="3438525" y="3394075"/>
          <p14:tracePt t="79012" x="3438525" y="3402013"/>
          <p14:tracePt t="79040" x="3429000" y="3411538"/>
          <p14:tracePt t="79171" x="3429000" y="3419475"/>
          <p14:tracePt t="79232" x="3438525" y="3419475"/>
          <p14:tracePt t="79328" x="3438525" y="3429000"/>
          <p14:tracePt t="79342" x="3446463" y="3429000"/>
          <p14:tracePt t="79382" x="3455988" y="3429000"/>
          <p14:tracePt t="79431" x="3465513" y="3429000"/>
          <p14:tracePt t="79512" x="3473450" y="3429000"/>
          <p14:tracePt t="79540" x="3473450" y="3438525"/>
          <p14:tracePt t="79588" x="3482975" y="3438525"/>
          <p14:tracePt t="79732" x="3490913" y="3438525"/>
          <p14:tracePt t="79780" x="3500438" y="3438525"/>
          <p14:tracePt t="79821" x="3509963" y="3438525"/>
          <p14:tracePt t="79963" x="3517900" y="3438525"/>
          <p14:tracePt t="79983" x="3527425" y="3429000"/>
          <p14:tracePt t="79990" x="3536950" y="3429000"/>
          <p14:tracePt t="80012" x="3544888" y="3429000"/>
          <p14:tracePt t="80047" x="3554413" y="3429000"/>
          <p14:tracePt t="80122" x="3554413" y="3419475"/>
          <p14:tracePt t="80690" x="3554413" y="3411538"/>
          <p14:tracePt t="81443" x="3633788" y="3411538"/>
          <p14:tracePt t="81450" x="3687763" y="3411538"/>
          <p14:tracePt t="81463" x="3741738" y="3411538"/>
          <p14:tracePt t="81479" x="3786188" y="3411538"/>
          <p14:tracePt t="81497" x="3813175" y="3411538"/>
          <p14:tracePt t="81513" x="3830638" y="3411538"/>
          <p14:tracePt t="81529" x="3848100" y="3411538"/>
          <p14:tracePt t="81546" x="3894138" y="3419475"/>
          <p14:tracePt t="81563" x="3929063" y="3429000"/>
          <p14:tracePt t="81580" x="3973513" y="3438525"/>
          <p14:tracePt t="81596" x="3990975" y="3438525"/>
          <p14:tracePt t="81616" x="4010025" y="3438525"/>
          <p14:tracePt t="81629" x="4017963" y="3438525"/>
          <p14:tracePt t="81647" x="4027488" y="3438525"/>
          <p14:tracePt t="81663" x="4037013" y="3438525"/>
          <p14:tracePt t="81689" x="4044950" y="3438525"/>
          <p14:tracePt t="81697" x="4054475" y="3438525"/>
          <p14:tracePt t="81713" x="4054475" y="3446463"/>
          <p14:tracePt t="81731" x="4071938" y="3446463"/>
          <p14:tracePt t="81746" x="4089400" y="3455988"/>
          <p14:tracePt t="81764" x="4108450" y="3465513"/>
          <p14:tracePt t="81780" x="4133850" y="3465513"/>
          <p14:tracePt t="81796" x="4179888" y="3473450"/>
          <p14:tracePt t="81813" x="4241800" y="3482975"/>
          <p14:tracePt t="81830" x="4286250" y="3482975"/>
          <p14:tracePt t="81846" x="4357688" y="3490913"/>
          <p14:tracePt t="81862" x="4375150" y="3490913"/>
          <p14:tracePt t="81879" x="4419600" y="3490913"/>
          <p14:tracePt t="81895" x="4438650" y="3490913"/>
          <p14:tracePt t="81912" x="4456113" y="3490913"/>
          <p14:tracePt t="81929" x="4473575" y="3490913"/>
          <p14:tracePt t="81945" x="4483100" y="3490913"/>
          <p14:tracePt t="81962" x="4491038" y="3490913"/>
          <p14:tracePt t="81982" x="4500563" y="3490913"/>
          <p14:tracePt t="83230" x="4545013" y="3482975"/>
          <p14:tracePt t="83237" x="4616450" y="3455988"/>
          <p14:tracePt t="83246" x="4660900" y="3446463"/>
          <p14:tracePt t="83263" x="4759325" y="3411538"/>
          <p14:tracePt t="83279" x="4786313" y="3411538"/>
          <p14:tracePt t="83297" x="4803775" y="3402013"/>
          <p14:tracePt t="83313" x="4822825" y="3394075"/>
          <p14:tracePt t="83329" x="4830763" y="3394075"/>
          <p14:tracePt t="83346" x="4857750" y="3384550"/>
          <p14:tracePt t="83363" x="4867275" y="3375025"/>
          <p14:tracePt t="83380" x="4875213" y="3375025"/>
          <p14:tracePt t="83396" x="4884738" y="3367088"/>
          <p14:tracePt t="83413" x="4884738" y="3357563"/>
          <p14:tracePt t="83429" x="4894263" y="3357563"/>
          <p14:tracePt t="83446" x="4902200" y="3357563"/>
          <p14:tracePt t="83586" x="4902200" y="3367088"/>
          <p14:tracePt t="83595" x="4894263" y="3367088"/>
          <p14:tracePt t="87848" x="4840288" y="3367088"/>
          <p14:tracePt t="87854" x="4795838" y="3367088"/>
          <p14:tracePt t="87862" x="4751388" y="3375025"/>
          <p14:tracePt t="87879" x="4697413" y="3394075"/>
          <p14:tracePt t="87895" x="4608513" y="3411538"/>
          <p14:tracePt t="87912" x="4537075" y="3438525"/>
          <p14:tracePt t="87929" x="4465638" y="3455988"/>
          <p14:tracePt t="87946" x="4429125" y="3465513"/>
          <p14:tracePt t="87962" x="4384675" y="3482975"/>
          <p14:tracePt t="87979" x="4340225" y="3490913"/>
          <p14:tracePt t="87996" x="4313238" y="3509963"/>
          <p14:tracePt t="88012" x="4295775" y="3509963"/>
          <p14:tracePt t="88029" x="4268788" y="3517900"/>
          <p14:tracePt t="88047" x="4251325" y="3527425"/>
          <p14:tracePt t="88063" x="4241800" y="3536950"/>
          <p14:tracePt t="88079" x="4224338" y="3544888"/>
          <p14:tracePt t="88096" x="4170363" y="3554413"/>
          <p14:tracePt t="88113" x="4133850" y="3581400"/>
          <p14:tracePt t="88129" x="4037013" y="3598863"/>
          <p14:tracePt t="88146" x="3973513" y="3616325"/>
          <p14:tracePt t="88163" x="3902075" y="3625850"/>
          <p14:tracePt t="88179" x="3848100" y="3643313"/>
          <p14:tracePt t="88197" x="3795713" y="3652838"/>
          <p14:tracePt t="88213" x="3751263" y="3660775"/>
          <p14:tracePt t="88229" x="3705225" y="3660775"/>
          <p14:tracePt t="88246" x="3643313" y="3660775"/>
          <p14:tracePt t="88263" x="3616325" y="3660775"/>
          <p14:tracePt t="88280" x="3581400" y="3660775"/>
          <p14:tracePt t="88296" x="3571875" y="3660775"/>
          <p14:tracePt t="88314" x="3554413" y="3660775"/>
          <p14:tracePt t="88329" x="3544888" y="3660775"/>
          <p14:tracePt t="88346" x="3536950" y="3660775"/>
          <p14:tracePt t="88363" x="3527425" y="3660775"/>
          <p14:tracePt t="88379" x="3509963" y="3660775"/>
          <p14:tracePt t="88413" x="3500438" y="3660775"/>
          <p14:tracePt t="88465" x="3490913" y="3660775"/>
          <p14:tracePt t="88479" x="3490913" y="3670300"/>
          <p14:tracePt t="88582" x="3482975" y="3670300"/>
          <p14:tracePt t="88616" x="3482975" y="3679825"/>
          <p14:tracePt t="88623" x="3473450" y="3679825"/>
          <p14:tracePt t="88650" x="3465513" y="3679825"/>
          <p14:tracePt t="88657" x="3465513" y="3687763"/>
          <p14:tracePt t="88683" x="3455988" y="3687763"/>
          <p14:tracePt t="88936" x="3446463" y="3687763"/>
          <p14:tracePt t="88950" x="3438525" y="3687763"/>
          <p14:tracePt t="88984" x="3429000" y="3687763"/>
          <p14:tracePt t="89018" x="3419475" y="3687763"/>
          <p14:tracePt t="89211" x="3419475" y="3679825"/>
          <p14:tracePt t="89251" x="3419475" y="3670300"/>
          <p14:tracePt t="89258" x="3429000" y="3670300"/>
          <p14:tracePt t="89285" x="3429000" y="3660775"/>
          <p14:tracePt t="89292" x="3438525" y="3660775"/>
          <p14:tracePt t="89299" x="3446463" y="3660775"/>
          <p14:tracePt t="89313" x="3446463" y="3652838"/>
          <p14:tracePt t="89329" x="3455988" y="3652838"/>
          <p14:tracePt t="89347" x="3465513" y="3652838"/>
          <p14:tracePt t="89367" x="3473450" y="3652838"/>
          <p14:tracePt t="89379" x="3482975" y="3652838"/>
          <p14:tracePt t="89395" x="3490913" y="3652838"/>
          <p14:tracePt t="89422" x="3500438" y="3652838"/>
          <p14:tracePt t="89456" x="3509963" y="3652838"/>
          <p14:tracePt t="89470" x="3517900" y="3652838"/>
          <p14:tracePt t="89484" x="3527425" y="3652838"/>
          <p14:tracePt t="89498" x="3536950" y="3652838"/>
          <p14:tracePt t="89511" x="3544888" y="3660775"/>
          <p14:tracePt t="89518" x="3554413" y="3660775"/>
          <p14:tracePt t="89529" x="3571875" y="3670300"/>
          <p14:tracePt t="89545" x="3598863" y="3687763"/>
          <p14:tracePt t="89562" x="3608388" y="3697288"/>
          <p14:tracePt t="89579" x="3625850" y="3705225"/>
          <p14:tracePt t="89595" x="3633788" y="3724275"/>
          <p14:tracePt t="89612" x="3652838" y="3724275"/>
          <p14:tracePt t="89629" x="3660775" y="3732213"/>
          <p14:tracePt t="89662" x="3670300" y="3732213"/>
          <p14:tracePt t="89682" x="3679825" y="3732213"/>
          <p14:tracePt t="89703" x="3687763" y="3732213"/>
          <p14:tracePt t="89732" x="3697288" y="3732213"/>
          <p14:tracePt t="89766" x="3705225" y="3732213"/>
          <p14:tracePt t="89794" x="3714750" y="3732213"/>
          <p14:tracePt t="89814" x="3724275" y="3732213"/>
          <p14:tracePt t="90204" x="3732213" y="3732213"/>
          <p14:tracePt t="90232" x="3741738" y="3732213"/>
          <p14:tracePt t="90279" x="3751263" y="3732213"/>
          <p14:tracePt t="90313" x="3759200" y="3732213"/>
          <p14:tracePt t="90355" x="3768725" y="3732213"/>
          <p14:tracePt t="90396" x="3776663" y="3732213"/>
          <p14:tracePt t="90423" x="3786188" y="3732213"/>
          <p14:tracePt t="90443" x="3795713" y="3732213"/>
          <p14:tracePt t="90457" x="3803650" y="3732213"/>
          <p14:tracePt t="90471" x="3813175" y="3732213"/>
          <p14:tracePt t="90491" x="3830638" y="3732213"/>
          <p14:tracePt t="90505" x="3840163" y="3732213"/>
          <p14:tracePt t="90513" x="3848100" y="3732213"/>
          <p14:tracePt t="90529" x="3867150" y="3732213"/>
          <p14:tracePt t="90546" x="3894138" y="3732213"/>
          <p14:tracePt t="90563" x="3911600" y="3732213"/>
          <p14:tracePt t="90580" x="3946525" y="3732213"/>
          <p14:tracePt t="90596" x="3956050" y="3741738"/>
          <p14:tracePt t="90613" x="3983038" y="3751263"/>
          <p14:tracePt t="90629" x="4000500" y="3751263"/>
          <p14:tracePt t="90647" x="4010025" y="3751263"/>
          <p14:tracePt t="90663" x="4017963" y="3751263"/>
          <p14:tracePt t="90697" x="4027488" y="3751263"/>
          <p14:tracePt t="90713" x="4037013" y="3751263"/>
          <p14:tracePt t="90732" x="4037013" y="3759200"/>
          <p14:tracePt t="90746" x="4044950" y="3759200"/>
          <p14:tracePt t="90764" x="4054475" y="3759200"/>
          <p14:tracePt t="90779" x="4062413" y="3768725"/>
          <p14:tracePt t="90796" x="4071938" y="3768725"/>
          <p14:tracePt t="90813" x="4089400" y="3768725"/>
          <p14:tracePt t="90846" x="4098925" y="3768725"/>
          <p14:tracePt t="90862" x="4125913" y="3768725"/>
          <p14:tracePt t="90879" x="4179888" y="3768725"/>
          <p14:tracePt t="90895" x="4214813" y="3768725"/>
          <p14:tracePt t="90912" x="4268788" y="3768725"/>
          <p14:tracePt t="90929" x="4348163" y="3751263"/>
          <p14:tracePt t="90945" x="4402138" y="3751263"/>
          <p14:tracePt t="90962" x="4483100" y="3732213"/>
          <p14:tracePt t="90979" x="4537075" y="3724275"/>
          <p14:tracePt t="90996" x="4589463" y="3724275"/>
          <p14:tracePt t="91012" x="4616450" y="3724275"/>
          <p14:tracePt t="91029" x="4643438" y="3724275"/>
          <p14:tracePt t="91045" x="4652963" y="3724275"/>
          <p14:tracePt t="91062" x="4660900" y="3724275"/>
          <p14:tracePt t="91079" x="4679950" y="3714750"/>
          <p14:tracePt t="91113" x="4687888" y="3714750"/>
          <p14:tracePt t="91442" x="4679950" y="3714750"/>
          <p14:tracePt t="91470" x="4670425" y="3714750"/>
          <p14:tracePt t="91511" x="4660900" y="3714750"/>
          <p14:tracePt t="91546" x="4652963" y="3714750"/>
          <p14:tracePt t="91573" x="4643438" y="3714750"/>
          <p14:tracePt t="91596" x="4633913" y="3714750"/>
          <p14:tracePt t="91609" x="4633913" y="3724275"/>
          <p14:tracePt t="91620" x="4625975" y="3724275"/>
          <p14:tracePt t="91655" x="4616450" y="3724275"/>
          <p14:tracePt t="91846" x="4625975" y="3714750"/>
          <p14:tracePt t="91872" x="4633913" y="3714750"/>
          <p14:tracePt t="91893" x="4643438" y="3714750"/>
          <p14:tracePt t="91920" x="4652963" y="3714750"/>
          <p14:tracePt t="91954" x="4660900" y="3714750"/>
          <p14:tracePt t="91982" x="4670425" y="3714750"/>
          <p14:tracePt t="91989" x="4679950" y="3714750"/>
          <p14:tracePt t="92004" x="4687888" y="3714750"/>
          <p14:tracePt t="92017" x="4697413" y="3714750"/>
          <p14:tracePt t="92038" x="4705350" y="3714750"/>
          <p14:tracePt t="92046" x="4714875" y="3714750"/>
          <p14:tracePt t="92063" x="4724400" y="3714750"/>
          <p14:tracePt t="92079" x="4732338" y="3714750"/>
          <p14:tracePt t="92096" x="4741863" y="3714750"/>
          <p14:tracePt t="92113" x="4751388" y="3714750"/>
          <p14:tracePt t="92250" x="4741863" y="3714750"/>
          <p14:tracePt t="92271" x="4732338" y="3714750"/>
          <p14:tracePt t="92292" x="4724400" y="3714750"/>
          <p14:tracePt t="92298" x="4724400" y="3724275"/>
          <p14:tracePt t="92313" x="4705350" y="3724275"/>
          <p14:tracePt t="92346" x="4697413" y="3724275"/>
          <p14:tracePt t="92366" x="4687888" y="3724275"/>
          <p14:tracePt t="92394" x="4679950" y="3724275"/>
          <p14:tracePt t="92407" x="4670425" y="3724275"/>
          <p14:tracePt t="92778" x="4679950" y="3724275"/>
          <p14:tracePt t="92818" x="4687888" y="3724275"/>
          <p14:tracePt t="92919" x="4697413" y="3724275"/>
          <p14:tracePt t="92975" x="4697413" y="3714750"/>
          <p14:tracePt t="93029" x="4705350" y="3714750"/>
          <p14:tracePt t="93043" x="4714875" y="3714750"/>
          <p14:tracePt t="93077" x="4724400" y="3714750"/>
          <p14:tracePt t="93119" x="4732338" y="3714750"/>
          <p14:tracePt t="93145" x="4741863" y="3714750"/>
          <p14:tracePt t="93152" x="4751388" y="3705225"/>
          <p14:tracePt t="93173" x="4759325" y="3705225"/>
          <p14:tracePt t="93187" x="4768850" y="3705225"/>
          <p14:tracePt t="93207" x="4776788" y="3705225"/>
          <p14:tracePt t="93214" x="4786313" y="3705225"/>
          <p14:tracePt t="93234" x="4795838" y="3697288"/>
          <p14:tracePt t="93248" x="4803775" y="3697288"/>
          <p14:tracePt t="93262" x="4813300" y="3697288"/>
          <p14:tracePt t="93279" x="4822825" y="3697288"/>
          <p14:tracePt t="93295" x="4830763" y="3697288"/>
          <p14:tracePt t="93323" x="4840288" y="3697288"/>
          <p14:tracePt t="93351" x="4848225" y="3697288"/>
          <p14:tracePt t="93583" x="4867275" y="3697288"/>
          <p14:tracePt t="93598" x="4875213" y="3697288"/>
          <p14:tracePt t="93603" x="4884738" y="3697288"/>
          <p14:tracePt t="93612" x="4894263" y="3697288"/>
          <p14:tracePt t="93629" x="4919663" y="3697288"/>
          <p14:tracePt t="93645" x="4956175" y="3697288"/>
          <p14:tracePt t="93662" x="4973638" y="3697288"/>
          <p14:tracePt t="93679" x="4991100" y="3697288"/>
          <p14:tracePt t="93696" x="5018088" y="3697288"/>
          <p14:tracePt t="93714" x="5037138" y="3697288"/>
          <p14:tracePt t="93746" x="5045075" y="3697288"/>
          <p14:tracePt t="93763" x="5062538" y="3697288"/>
          <p14:tracePt t="93779" x="5072063" y="3697288"/>
          <p14:tracePt t="93796" x="5081588" y="3697288"/>
          <p14:tracePt t="93813" x="5099050" y="3697288"/>
          <p14:tracePt t="93846" x="5108575" y="3697288"/>
          <p14:tracePt t="93905" x="5116513" y="3697288"/>
          <p14:tracePt t="94952" x="5108575" y="3697288"/>
          <p14:tracePt t="94993" x="5099050" y="3697288"/>
          <p14:tracePt t="95007" x="5089525" y="3697288"/>
          <p14:tracePt t="95036" x="5081588" y="3697288"/>
          <p14:tracePt t="95070" x="5072063" y="3697288"/>
          <p14:tracePt t="95131" x="5062538" y="3697288"/>
          <p14:tracePt t="95145" x="5054600" y="3697288"/>
          <p14:tracePt t="95166" x="5045075" y="3687763"/>
          <p14:tracePt t="95173" x="5018088" y="3670300"/>
          <p14:tracePt t="95181" x="4956175" y="3581400"/>
          <p14:tracePt t="95196" x="4697413" y="3071813"/>
          <p14:tracePt t="95201" x="4616450" y="2786063"/>
          <p14:tracePt t="95213" x="4562475" y="2500313"/>
          <p14:tracePt t="95229" x="4554538" y="2312988"/>
          <p14:tracePt t="95247" x="4554538" y="2098675"/>
          <p14:tracePt t="95263" x="4554538" y="1928813"/>
          <p14:tracePt t="95281" x="4545013" y="1633538"/>
          <p14:tracePt t="95296" x="4545013" y="1509713"/>
          <p14:tracePt t="95313" x="4537075" y="1438275"/>
          <p14:tracePt t="95329" x="4527550" y="1366838"/>
          <p14:tracePt t="95346" x="4518025" y="1339850"/>
          <p14:tracePt t="95363" x="4518025" y="1312863"/>
          <p14:tracePt t="95379" x="4510088" y="1295400"/>
          <p14:tracePt t="95396" x="4500563" y="1276350"/>
          <p14:tracePt t="95412" x="4500563" y="1250950"/>
          <p14:tracePt t="95429" x="4500563" y="1231900"/>
          <p14:tracePt t="95446" x="4500563" y="1214438"/>
          <p14:tracePt t="95463" x="4491038" y="1196975"/>
          <p14:tracePt t="95480" x="4491038" y="1187450"/>
          <p14:tracePt t="95513" x="4483100" y="1179513"/>
          <p14:tracePt t="95530" x="4473575" y="1179513"/>
          <p14:tracePt t="95546" x="4473575" y="1187450"/>
          <p14:tracePt t="95563" x="4473575" y="1204913"/>
          <p14:tracePt t="95579" x="4473575" y="1214438"/>
          <p14:tracePt t="95596" x="4473575" y="1231900"/>
          <p14:tracePt t="95613" x="4473575" y="1250950"/>
          <p14:tracePt t="95630" x="4473575" y="1303338"/>
          <p14:tracePt t="95646" x="4446588" y="1401763"/>
          <p14:tracePt t="95662" x="4348163" y="1679575"/>
          <p14:tracePt t="95679" x="4071938" y="2312988"/>
          <p14:tracePt t="95696" x="3990975" y="2562225"/>
          <p14:tracePt t="95712" x="3946525" y="2724150"/>
          <p14:tracePt t="95729" x="3929063" y="2803525"/>
          <p14:tracePt t="95746" x="3929063" y="2946400"/>
          <p14:tracePt t="95762" x="3929063" y="3044825"/>
          <p14:tracePt t="95780" x="3929063" y="3143250"/>
          <p14:tracePt t="95796" x="3929063" y="3179763"/>
          <p14:tracePt t="95812" x="3929063" y="3214688"/>
          <p14:tracePt t="95829" x="3929063" y="3232150"/>
          <p14:tracePt t="95846" x="3929063" y="3241675"/>
          <p14:tracePt t="95862" x="3929063" y="3259138"/>
          <p14:tracePt t="95879" x="3929063" y="3268663"/>
          <p14:tracePt t="95896" x="3929063" y="3276600"/>
          <p14:tracePt t="95912" x="3929063" y="3295650"/>
          <p14:tracePt t="95929" x="3929063" y="3313113"/>
          <p14:tracePt t="95945" x="3938588" y="3340100"/>
          <p14:tracePt t="95962" x="3946525" y="3367088"/>
          <p14:tracePt t="95979" x="3965575" y="3394075"/>
          <p14:tracePt t="95995" x="3990975" y="3419475"/>
          <p14:tracePt t="96012" x="4054475" y="3482975"/>
          <p14:tracePt t="96029" x="4152900" y="3544888"/>
          <p14:tracePt t="96045" x="4268788" y="3625850"/>
          <p14:tracePt t="96062" x="4545013" y="3795713"/>
          <p14:tracePt t="96079" x="4705350" y="3857625"/>
          <p14:tracePt t="96096" x="4813300" y="3894138"/>
          <p14:tracePt t="96113" x="4884738" y="3902075"/>
          <p14:tracePt t="96130" x="5054600" y="3894138"/>
          <p14:tracePt t="96146" x="5214938" y="3857625"/>
          <p14:tracePt t="96164" x="5384800" y="3795713"/>
          <p14:tracePt t="96179" x="5419725" y="3768725"/>
          <p14:tracePt t="96196" x="5438775" y="3741738"/>
          <p14:tracePt t="96200" x="5446713" y="3724275"/>
          <p14:tracePt t="96213" x="5465763" y="3687763"/>
          <p14:tracePt t="96229" x="5491163" y="3509963"/>
          <p14:tracePt t="96247" x="5518150" y="3160713"/>
          <p14:tracePt t="96263" x="5527675" y="2982913"/>
          <p14:tracePt t="96280" x="5527675" y="2822575"/>
          <p14:tracePt t="96296" x="5518150" y="2751138"/>
          <p14:tracePt t="96313" x="5483225" y="2652713"/>
          <p14:tracePt t="96329" x="5322888" y="2465388"/>
          <p14:tracePt t="96346" x="5153025" y="2241550"/>
          <p14:tracePt t="96363" x="4946650" y="2054225"/>
          <p14:tracePt t="96379" x="4857750" y="1982788"/>
          <p14:tracePt t="96397" x="4795838" y="1955800"/>
          <p14:tracePt t="96413" x="4732338" y="1928813"/>
          <p14:tracePt t="96431" x="4705350" y="1928813"/>
          <p14:tracePt t="96446" x="4687888" y="1919288"/>
          <p14:tracePt t="96463" x="4679950" y="1919288"/>
          <p14:tracePt t="96479" x="4660900" y="1919288"/>
          <p14:tracePt t="96496" x="4652963" y="1919288"/>
          <p14:tracePt t="96513" x="4625975" y="1911350"/>
          <p14:tracePt t="96529" x="4608513" y="1911350"/>
          <p14:tracePt t="96547" x="4598988" y="1911350"/>
          <p14:tracePt t="96563" x="4581525" y="1911350"/>
          <p14:tracePt t="96579" x="4562475" y="1911350"/>
          <p14:tracePt t="96596" x="4545013" y="1911350"/>
          <p14:tracePt t="96613" x="4518025" y="1928813"/>
          <p14:tracePt t="96629" x="4411663" y="1990725"/>
          <p14:tracePt t="96646" x="4071938" y="2224088"/>
          <p14:tracePt t="96663" x="3875088" y="2419350"/>
          <p14:tracePt t="96679" x="3830638" y="2517775"/>
          <p14:tracePt t="96696" x="3776663" y="2589213"/>
          <p14:tracePt t="96700" x="3768725" y="2625725"/>
          <p14:tracePt t="96713" x="3741738" y="2705100"/>
          <p14:tracePt t="96729" x="3724275" y="2776538"/>
          <p14:tracePt t="96746" x="3705225" y="2874963"/>
          <p14:tracePt t="96763" x="3705225" y="2919413"/>
          <p14:tracePt t="96780" x="3705225" y="2982913"/>
          <p14:tracePt t="96796" x="3705225" y="3017838"/>
          <p14:tracePt t="96814" x="3724275" y="3098800"/>
          <p14:tracePt t="96829" x="3741738" y="3143250"/>
          <p14:tracePt t="96846" x="3768725" y="3205163"/>
          <p14:tracePt t="96862" x="3813175" y="3268663"/>
          <p14:tracePt t="96879" x="3840163" y="3295650"/>
          <p14:tracePt t="96895" x="3884613" y="3340100"/>
          <p14:tracePt t="96912" x="3938588" y="3367088"/>
          <p14:tracePt t="96929" x="4017963" y="3394075"/>
          <p14:tracePt t="96945" x="4143375" y="3438525"/>
          <p14:tracePt t="96962" x="4170363" y="3446463"/>
          <p14:tracePt t="96979" x="4205288" y="3455988"/>
          <p14:tracePt t="96995" x="4224338" y="3455988"/>
          <p14:tracePt t="97012" x="4251325" y="3465513"/>
          <p14:tracePt t="97029" x="4276725" y="3465513"/>
          <p14:tracePt t="97046" x="4303713" y="3465513"/>
          <p14:tracePt t="97062" x="4322763" y="3465513"/>
          <p14:tracePt t="97079" x="4330700" y="3465513"/>
          <p14:tracePt t="97096" x="4348163" y="3465513"/>
          <p14:tracePt t="97113" x="4357688" y="3465513"/>
          <p14:tracePt t="97130" x="4375150" y="3465513"/>
          <p14:tracePt t="97146" x="4394200" y="3455988"/>
          <p14:tracePt t="97163" x="4402138" y="3455988"/>
          <p14:tracePt t="97179" x="4429125" y="3446463"/>
          <p14:tracePt t="97197" x="4465638" y="3438525"/>
          <p14:tracePt t="97213" x="4500563" y="3419475"/>
          <p14:tracePt t="97229" x="4562475" y="3367088"/>
          <p14:tracePt t="97246" x="4652963" y="3303588"/>
          <p14:tracePt t="97263" x="4679950" y="3259138"/>
          <p14:tracePt t="97280" x="4732338" y="3205163"/>
          <p14:tracePt t="97296" x="4776788" y="3160713"/>
          <p14:tracePt t="97314" x="4840288" y="3081338"/>
          <p14:tracePt t="97330" x="4875213" y="3017838"/>
          <p14:tracePt t="97346" x="4929188" y="2911475"/>
          <p14:tracePt t="97363" x="4983163" y="2759075"/>
          <p14:tracePt t="97379" x="5018088" y="2652713"/>
          <p14:tracePt t="97396" x="5027613" y="2571750"/>
          <p14:tracePt t="97413" x="5027613" y="2490788"/>
          <p14:tracePt t="97430" x="5037138" y="2465388"/>
          <p14:tracePt t="101290" x="5589588" y="2419350"/>
          <p14:tracePt t="101297" x="5991225" y="2374900"/>
          <p14:tracePt t="101304" x="6143625" y="2357438"/>
          <p14:tracePt t="101312" x="6242050" y="2347913"/>
          <p14:tracePt t="101329" x="6384925" y="2322513"/>
          <p14:tracePt t="101345" x="6510338" y="2295525"/>
          <p14:tracePt t="101362" x="6599238" y="2251075"/>
          <p14:tracePt t="101379" x="6786563" y="2160588"/>
          <p14:tracePt t="101395" x="6911975" y="2071688"/>
          <p14:tracePt t="101413" x="7010400" y="2000250"/>
          <p14:tracePt t="101429" x="7099300" y="1946275"/>
          <p14:tracePt t="101447" x="7251700" y="1857375"/>
          <p14:tracePt t="101463" x="7483475" y="1741488"/>
          <p14:tracePt t="101479" x="7616825" y="1670050"/>
          <p14:tracePt t="101496" x="7751763" y="1589088"/>
          <p14:tracePt t="101513" x="7966075" y="1465263"/>
          <p14:tracePt t="101531" x="8134350" y="1374775"/>
          <p14:tracePt t="101546" x="8205788" y="1322388"/>
          <p14:tracePt t="101563" x="8259763" y="1295400"/>
          <p14:tracePt t="101580" x="8385175" y="1241425"/>
          <p14:tracePt t="101600" x="8537575" y="1196975"/>
          <p14:tracePt t="101613" x="8572500" y="1179513"/>
          <p14:tracePt t="101629" x="8661400" y="1160463"/>
          <p14:tracePt t="101645" x="8705850" y="1152525"/>
          <p14:tracePt t="101662" x="8715375" y="1152525"/>
          <p14:tracePt t="101679" x="8759825" y="1152525"/>
          <p14:tracePt t="101696" x="8848725" y="1152525"/>
          <p14:tracePt t="101712" x="8912225" y="1152525"/>
          <p14:tracePt t="101715" x="8947150" y="1152525"/>
          <p14:tracePt t="101729" x="9001125" y="1152525"/>
          <p14:tracePt t="101746" x="9045575" y="1160463"/>
          <p14:tracePt t="101762" x="9082088" y="1169988"/>
          <p14:tracePt t="101779" x="9117013" y="1179513"/>
          <p14:tracePt t="101796" x="9153525" y="1196975"/>
          <p14:tracePt t="101812" x="9188450" y="1204913"/>
          <p14:tracePt t="101829" x="9269413" y="1214438"/>
          <p14:tracePt t="101846" x="9466263" y="1241425"/>
          <p14:tracePt t="101862" x="9572625" y="1258888"/>
          <p14:tracePt t="101879" x="9725025" y="1268413"/>
          <p14:tracePt t="101895" x="9858375" y="1268413"/>
          <p14:tracePt t="101912" x="10045700" y="1250950"/>
          <p14:tracePt t="101929" x="10242550" y="1223963"/>
          <p14:tracePt t="101945" x="10287000" y="1223963"/>
          <p14:tracePt t="101962" x="10313988" y="1214438"/>
          <p14:tracePt t="101979" x="10323513" y="1214438"/>
          <p14:tracePt t="101996" x="10348913" y="1214438"/>
          <p14:tracePt t="102012" x="10358438" y="1214438"/>
          <p14:tracePt t="102029" x="10375900" y="1214438"/>
          <p14:tracePt t="102046" x="10385425" y="1214438"/>
          <p14:tracePt t="102063" x="10394950" y="1214438"/>
          <p14:tracePt t="102079" x="10412413" y="1214438"/>
          <p14:tracePt t="102113" x="10420350" y="1214438"/>
          <p14:tracePt t="102414" x="10412413" y="1214438"/>
          <p14:tracePt t="102428" x="10402888" y="1214438"/>
          <p14:tracePt t="102456" x="10394950" y="1214438"/>
          <p14:tracePt t="102482" x="10375900" y="1214438"/>
          <p14:tracePt t="102496" x="10358438" y="1214438"/>
          <p14:tracePt t="102503" x="10331450" y="1214438"/>
          <p14:tracePt t="102513" x="10296525" y="1204913"/>
          <p14:tracePt t="102529" x="10099675" y="1196975"/>
          <p14:tracePt t="102546" x="10018713" y="1187450"/>
          <p14:tracePt t="102563" x="9912350" y="1187450"/>
          <p14:tracePt t="102579" x="9769475" y="1187450"/>
          <p14:tracePt t="102596" x="9501188" y="1187450"/>
          <p14:tracePt t="102613" x="9144000" y="1179513"/>
          <p14:tracePt t="102630" x="8939213" y="1179513"/>
          <p14:tracePt t="102646" x="8697913" y="1187450"/>
          <p14:tracePt t="102663" x="8599488" y="1196975"/>
          <p14:tracePt t="102680" x="8474075" y="1196975"/>
          <p14:tracePt t="102696" x="8331200" y="1187450"/>
          <p14:tracePt t="102714" x="8062913" y="1169988"/>
          <p14:tracePt t="102729" x="8001000" y="1160463"/>
          <p14:tracePt t="102746" x="7939088" y="1160463"/>
          <p14:tracePt t="102763" x="7813675" y="1160463"/>
          <p14:tracePt t="102779" x="7742238" y="1152525"/>
          <p14:tracePt t="102797" x="7634288" y="1143000"/>
          <p14:tracePt t="102813" x="7589838" y="1143000"/>
          <p14:tracePt t="102830" x="7537450" y="1143000"/>
          <p14:tracePt t="102846" x="7527925" y="1133475"/>
          <p14:tracePt t="102862" x="7500938" y="1125538"/>
          <p14:tracePt t="102879" x="7483475" y="1125538"/>
          <p14:tracePt t="102895" x="7466013" y="1116013"/>
          <p14:tracePt t="102912" x="7439025" y="1108075"/>
          <p14:tracePt t="102929" x="7412038" y="1108075"/>
          <p14:tracePt t="102945" x="7394575" y="1098550"/>
          <p14:tracePt t="102962" x="7367588" y="1098550"/>
          <p14:tracePt t="102979" x="7348538" y="1098550"/>
          <p14:tracePt t="102995" x="7323138" y="1098550"/>
          <p14:tracePt t="103012" x="7313613" y="1098550"/>
          <p14:tracePt t="103045" x="7304088" y="1098550"/>
          <p14:tracePt t="103062" x="7296150" y="1098550"/>
          <p14:tracePt t="103111" x="7304088" y="1098550"/>
          <p14:tracePt t="103146" x="7313613" y="1098550"/>
          <p14:tracePt t="103153" x="7313613" y="1089025"/>
          <p14:tracePt t="103167" x="7313613" y="1081088"/>
          <p14:tracePt t="103179" x="7323138" y="1081088"/>
          <p14:tracePt t="103201" x="7323138" y="1071563"/>
          <p14:tracePt t="103235" x="7323138" y="1062038"/>
          <p14:tracePt t="103263" x="7323138" y="1054100"/>
          <p14:tracePt t="103283" x="7323138" y="1044575"/>
          <p14:tracePt t="103310" x="7323138" y="1036638"/>
          <p14:tracePt t="103324" x="7313613" y="1036638"/>
          <p14:tracePt t="103345" x="7304088" y="1027113"/>
          <p14:tracePt t="103352" x="7296150" y="1027113"/>
          <p14:tracePt t="103366" x="7286625" y="1027113"/>
          <p14:tracePt t="103379" x="7269163" y="1027113"/>
          <p14:tracePt t="103396" x="7232650" y="1017588"/>
          <p14:tracePt t="103413" x="7197725" y="1009650"/>
          <p14:tracePt t="103429" x="7180263" y="1000125"/>
          <p14:tracePt t="103446" x="7153275" y="1000125"/>
          <p14:tracePt t="103463" x="7116763" y="1000125"/>
          <p14:tracePt t="103479" x="7099300" y="1000125"/>
          <p14:tracePt t="103496" x="7010400" y="990600"/>
          <p14:tracePt t="103513" x="6956425" y="990600"/>
          <p14:tracePt t="103529" x="6894513" y="990600"/>
          <p14:tracePt t="103546" x="6867525" y="990600"/>
          <p14:tracePt t="103563" x="6840538" y="990600"/>
          <p14:tracePt t="103579" x="6813550" y="990600"/>
          <p14:tracePt t="103597" x="6786563" y="990600"/>
          <p14:tracePt t="103615" x="6777038" y="990600"/>
          <p14:tracePt t="103629" x="6759575" y="990600"/>
          <p14:tracePt t="103646" x="6742113" y="990600"/>
          <p14:tracePt t="103663" x="6732588" y="990600"/>
          <p14:tracePt t="103680" x="6724650" y="990600"/>
          <p14:tracePt t="103696" x="6705600" y="990600"/>
          <p14:tracePt t="103714" x="6680200" y="990600"/>
          <p14:tracePt t="103729" x="6661150" y="990600"/>
          <p14:tracePt t="103747" x="6599238" y="1000125"/>
          <p14:tracePt t="103763" x="6581775" y="1000125"/>
          <p14:tracePt t="103779" x="6554788" y="1009650"/>
          <p14:tracePt t="103796" x="6527800" y="1009650"/>
          <p14:tracePt t="103813" x="6518275" y="1009650"/>
          <p14:tracePt t="103829" x="6510338" y="1009650"/>
          <p14:tracePt t="103846" x="6500813" y="1009650"/>
          <p14:tracePt t="104091" x="6510338" y="1009650"/>
          <p14:tracePt t="104173" x="6518275" y="1009650"/>
          <p14:tracePt t="104180" x="6518275" y="1000125"/>
          <p14:tracePt t="104221" x="6527800" y="1000125"/>
          <p14:tracePt t="104228" x="6527800" y="990600"/>
          <p14:tracePt t="104261" x="6537325" y="990600"/>
          <p14:tracePt t="104275" x="6545263" y="990600"/>
          <p14:tracePt t="104310" x="6554788" y="982663"/>
          <p14:tracePt t="104337" x="6562725" y="982663"/>
          <p14:tracePt t="104371" x="6572250" y="982663"/>
          <p14:tracePt t="104378" x="6581775" y="982663"/>
          <p14:tracePt t="104399" x="6589713" y="982663"/>
          <p14:tracePt t="104413" x="6608763" y="990600"/>
          <p14:tracePt t="104420" x="6616700" y="990600"/>
          <p14:tracePt t="104429" x="6616700" y="1000125"/>
          <p14:tracePt t="104446" x="6653213" y="1009650"/>
          <p14:tracePt t="104463" x="6697663" y="1027113"/>
          <p14:tracePt t="104480" x="6804025" y="1071563"/>
          <p14:tracePt t="104496" x="6884988" y="1098550"/>
          <p14:tracePt t="104514" x="7045325" y="1133475"/>
          <p14:tracePt t="104530" x="7126288" y="1152525"/>
          <p14:tracePt t="104546" x="7161213" y="1169988"/>
          <p14:tracePt t="104563" x="7232650" y="1187450"/>
          <p14:tracePt t="104579" x="7269163" y="1196975"/>
          <p14:tracePt t="104596" x="7313613" y="1204913"/>
          <p14:tracePt t="104613" x="7331075" y="1204913"/>
          <p14:tracePt t="104630" x="7340600" y="1214438"/>
          <p14:tracePt t="104646" x="7348538" y="1214438"/>
          <p14:tracePt t="104663" x="7358063" y="1214438"/>
          <p14:tracePt t="105247" x="7367588" y="1179513"/>
          <p14:tracePt t="105253" x="7375525" y="1098550"/>
          <p14:tracePt t="105262" x="7375525" y="1062038"/>
          <p14:tracePt t="105279" x="7385050" y="1009650"/>
          <p14:tracePt t="105296" x="7385050" y="1000125"/>
          <p14:tracePt t="105312" x="7385050" y="982663"/>
          <p14:tracePt t="105329" x="7385050" y="965200"/>
          <p14:tracePt t="105362" x="7394575" y="955675"/>
          <p14:tracePt t="105379" x="7394575" y="946150"/>
          <p14:tracePt t="105396" x="7402513" y="938213"/>
          <p14:tracePt t="105412" x="7402513" y="928688"/>
          <p14:tracePt t="105429" x="7412038" y="928688"/>
          <p14:tracePt t="105561" x="7419975" y="928688"/>
          <p14:tracePt t="105589" x="7419975" y="919163"/>
          <p14:tracePt t="105629" x="7429500" y="919163"/>
          <p14:tracePt t="105636" x="7429500" y="911225"/>
          <p14:tracePt t="105650" x="7429500" y="901700"/>
          <p14:tracePt t="105670" x="7439025" y="901700"/>
          <p14:tracePt t="105684" x="7439025" y="893763"/>
          <p14:tracePt t="105695" x="7446963" y="893763"/>
          <p14:tracePt t="105718" x="7446963" y="884238"/>
          <p14:tracePt t="105732" x="7456488" y="884238"/>
          <p14:tracePt t="105752" x="7456488" y="874713"/>
          <p14:tracePt t="105762" x="7466013" y="874713"/>
          <p14:tracePt t="105780" x="7466013" y="866775"/>
          <p14:tracePt t="105796" x="7473950" y="866775"/>
          <p14:tracePt t="105813" x="7483475" y="866775"/>
          <p14:tracePt t="105829" x="7483475" y="857250"/>
          <p14:tracePt t="105861" x="7491413" y="857250"/>
          <p14:tracePt t="105916" x="7491413" y="847725"/>
          <p14:tracePt t="106055" x="7491413" y="839788"/>
          <p14:tracePt t="107251" x="7500938" y="839788"/>
          <p14:tracePt t="107285" x="7510463" y="839788"/>
          <p14:tracePt t="107299" x="7518400" y="839788"/>
          <p14:tracePt t="107326" x="7527925" y="839788"/>
          <p14:tracePt t="107360" x="7537450" y="839788"/>
          <p14:tracePt t="107397" x="7545388" y="839788"/>
          <p14:tracePt t="107410" x="7554913" y="839788"/>
          <p14:tracePt t="107990" x="7554913" y="847725"/>
          <p14:tracePt t="108004" x="7554913" y="857250"/>
          <p14:tracePt t="108010" x="7545388" y="857250"/>
          <p14:tracePt t="108026" x="7545388" y="866775"/>
          <p14:tracePt t="108033" x="7545388" y="874713"/>
          <p14:tracePt t="108046" x="7537450" y="884238"/>
          <p14:tracePt t="108063" x="7537450" y="901700"/>
          <p14:tracePt t="108080" x="7537450" y="938213"/>
          <p14:tracePt t="108096" x="7537450" y="982663"/>
          <p14:tracePt t="108114" x="7537450" y="1062038"/>
          <p14:tracePt t="108129" x="7537450" y="1108075"/>
          <p14:tracePt t="108146" x="7537450" y="1125538"/>
          <p14:tracePt t="108163" x="7537450" y="1160463"/>
          <p14:tracePt t="108179" x="7537450" y="1169988"/>
          <p14:tracePt t="108196" x="7537450" y="1187450"/>
          <p14:tracePt t="108213" x="7537450" y="1204913"/>
          <p14:tracePt t="108230" x="7537450" y="1214438"/>
          <p14:tracePt t="108246" x="7537450" y="1231900"/>
          <p14:tracePt t="108263" x="7537450" y="1241425"/>
          <p14:tracePt t="108279" x="7537450" y="1250950"/>
          <p14:tracePt t="108296" x="7537450" y="1258888"/>
          <p14:tracePt t="108313" x="7537450" y="1268413"/>
          <p14:tracePt t="108329" x="7537450" y="1276350"/>
          <p14:tracePt t="108363" x="7537450" y="1285875"/>
          <p14:tracePt t="108424" x="7527925" y="1285875"/>
          <p14:tracePt t="108457" x="7518400" y="1285875"/>
          <p14:tracePt t="108484" x="7518400" y="1276350"/>
          <p14:tracePt t="108491" x="7510463" y="1276350"/>
          <p14:tracePt t="108498" x="7510463" y="1268413"/>
          <p14:tracePt t="108519" x="7510463" y="1258888"/>
          <p14:tracePt t="108532" x="7510463" y="1250950"/>
          <p14:tracePt t="108546" x="7500938" y="1250950"/>
          <p14:tracePt t="108563" x="7500938" y="1241425"/>
          <p14:tracePt t="108593" x="7500938" y="1231900"/>
          <p14:tracePt t="108607" x="7500938" y="1223963"/>
          <p14:tracePt t="108621" x="7491413" y="1223963"/>
          <p14:tracePt t="108635" x="7491413" y="1214438"/>
          <p14:tracePt t="108689" x="7491413" y="1204913"/>
          <p14:tracePt t="108710" x="7483475" y="1204913"/>
          <p14:tracePt t="108724" x="7473950" y="1204913"/>
          <p14:tracePt t="108758" x="7466013" y="1204913"/>
          <p14:tracePt t="108785" x="7456488" y="1204913"/>
          <p14:tracePt t="108813" x="7446963" y="1204913"/>
          <p14:tracePt t="108826" x="7439025" y="1204913"/>
          <p14:tracePt t="108859" x="7429500" y="1204913"/>
          <p14:tracePt t="108996" x="7439025" y="1204913"/>
          <p14:tracePt t="109060" x="7446963" y="1204913"/>
          <p14:tracePt t="109162" x="7456488" y="1204913"/>
          <p14:tracePt t="109203" x="7466013" y="1204913"/>
          <p14:tracePt t="109237" x="7466013" y="1196975"/>
          <p14:tracePt t="109305" x="7473950" y="1196975"/>
          <p14:tracePt t="109319" x="7483475" y="1196975"/>
          <p14:tracePt t="114192" x="7134225" y="1081088"/>
          <p14:tracePt t="114198" x="6804025" y="1017588"/>
          <p14:tracePt t="114205" x="6680200" y="990600"/>
          <p14:tracePt t="114212" x="6608763" y="990600"/>
          <p14:tracePt t="114229" x="6438900" y="990600"/>
          <p14:tracePt t="114245" x="6224588" y="1036638"/>
          <p14:tracePt t="114262" x="6027738" y="1071563"/>
          <p14:tracePt t="114280" x="5715000" y="1125538"/>
          <p14:tracePt t="114296" x="5473700" y="1160463"/>
          <p14:tracePt t="114312" x="5224463" y="1196975"/>
          <p14:tracePt t="114329" x="4946650" y="1241425"/>
          <p14:tracePt t="114346" x="4598988" y="1295400"/>
          <p14:tracePt t="114363" x="4143375" y="1411288"/>
          <p14:tracePt t="114379" x="3929063" y="1490663"/>
          <p14:tracePt t="114397" x="3714750" y="1562100"/>
          <p14:tracePt t="114413" x="3643313" y="1598613"/>
          <p14:tracePt t="114429" x="3589338" y="1625600"/>
          <p14:tracePt t="114446" x="3500438" y="1652588"/>
          <p14:tracePt t="114463" x="3455988" y="1670050"/>
          <p14:tracePt t="114479" x="3402013" y="1679575"/>
          <p14:tracePt t="114496" x="3375025" y="1687513"/>
          <p14:tracePt t="114513" x="3348038" y="1697038"/>
          <p14:tracePt t="114529" x="3286125" y="1704975"/>
          <p14:tracePt t="114547" x="3116263" y="1776413"/>
          <p14:tracePt t="114563" x="2928938" y="1866900"/>
          <p14:tracePt t="114579" x="2714625" y="1990725"/>
          <p14:tracePt t="114596" x="2473325" y="2133600"/>
          <p14:tracePt t="114613" x="2411413" y="2187575"/>
          <p14:tracePt t="114630" x="2339975" y="2251075"/>
          <p14:tracePt t="114646" x="2295525" y="2295525"/>
          <p14:tracePt t="114664" x="2251075" y="2347913"/>
          <p14:tracePt t="114679" x="2214563" y="2393950"/>
          <p14:tracePt t="114697" x="2152650" y="2473325"/>
          <p14:tracePt t="114713" x="2036763" y="2625725"/>
          <p14:tracePt t="114729" x="1955800" y="2724150"/>
          <p14:tracePt t="114746" x="1874838" y="2813050"/>
          <p14:tracePt t="114763" x="1847850" y="2840038"/>
          <p14:tracePt t="114767" x="1847850" y="2857500"/>
          <p14:tracePt t="114780" x="1839913" y="2857500"/>
          <p14:tracePt t="114796" x="1830388" y="2867025"/>
          <p14:tracePt t="114814" x="1822450" y="2874963"/>
          <p14:tracePt t="114846" x="1812925" y="2874963"/>
          <p14:tracePt t="114916" x="1803400" y="2874963"/>
          <p14:tracePt t="114950" x="1795463" y="2884488"/>
          <p14:tracePt t="114957" x="1785938" y="2884488"/>
          <p14:tracePt t="114964" x="1785938" y="2894013"/>
          <p14:tracePt t="114979" x="1776413" y="2894013"/>
          <p14:tracePt t="114995" x="1758950" y="2894013"/>
          <p14:tracePt t="115012" x="1751013" y="2901950"/>
          <p14:tracePt t="115029" x="1741488" y="2901950"/>
          <p14:tracePt t="115046" x="1731963" y="2901950"/>
          <p14:tracePt t="115108" x="1731963" y="2894013"/>
          <p14:tracePt t="115115" x="1741488" y="2884488"/>
          <p14:tracePt t="115129" x="1751013" y="2874963"/>
          <p14:tracePt t="115135" x="1758950" y="2874963"/>
          <p14:tracePt t="115145" x="1758950" y="2867025"/>
          <p14:tracePt t="115162" x="1785938" y="2847975"/>
          <p14:tracePt t="115179" x="1795463" y="2840038"/>
          <p14:tracePt t="115196" x="1795463" y="2830513"/>
          <p14:tracePt t="115212" x="1812925" y="2822575"/>
          <p14:tracePt t="115229" x="1822450" y="2813050"/>
          <p14:tracePt t="115245" x="1830388" y="2813050"/>
          <p14:tracePt t="115262" x="1830388" y="2803525"/>
          <p14:tracePt t="115279" x="1839913" y="2795588"/>
          <p14:tracePt t="115295" x="1857375" y="2795588"/>
          <p14:tracePt t="115312" x="1857375" y="2786063"/>
          <p14:tracePt t="115329" x="1866900" y="2786063"/>
          <p14:tracePt t="115345" x="1874838" y="2776538"/>
          <p14:tracePt t="115362" x="1874838" y="2759075"/>
          <p14:tracePt t="115379" x="1884363" y="2759075"/>
          <p14:tracePt t="115395" x="1893888" y="2751138"/>
          <p14:tracePt t="115416" x="1901825" y="2741613"/>
          <p14:tracePt t="115443" x="1911350" y="2741613"/>
          <p14:tracePt t="115498" x="1919288" y="2741613"/>
          <p14:tracePt t="115539" x="1928813" y="2741613"/>
          <p14:tracePt t="115573" x="1938338" y="2741613"/>
          <p14:tracePt t="115616" x="1946275" y="2741613"/>
          <p14:tracePt t="115623" x="1955800" y="2741613"/>
          <p14:tracePt t="115630" x="1965325" y="2741613"/>
          <p14:tracePt t="115646" x="2009775" y="2741613"/>
          <p14:tracePt t="115663" x="2089150" y="2759075"/>
          <p14:tracePt t="115679" x="2116138" y="2759075"/>
          <p14:tracePt t="115697" x="2152650" y="2768600"/>
          <p14:tracePt t="115713" x="2160588" y="2776538"/>
          <p14:tracePt t="115729" x="2170113" y="2776538"/>
          <p14:tracePt t="115746" x="2179638" y="2776538"/>
          <p14:tracePt t="115763" x="2187575" y="2776538"/>
          <p14:tracePt t="115781" x="2187575" y="2786063"/>
          <p14:tracePt t="115868" x="2187575" y="2795588"/>
          <p14:tracePt t="115902" x="2187575" y="2803525"/>
          <p14:tracePt t="115936" x="2187575" y="2813050"/>
          <p14:tracePt t="116123" x="2197100" y="2813050"/>
          <p14:tracePt t="116150" x="2205038" y="2813050"/>
          <p14:tracePt t="116177" x="2214563" y="2813050"/>
          <p14:tracePt t="116198" x="2224088" y="2813050"/>
          <p14:tracePt t="116205" x="2232025" y="2813050"/>
          <p14:tracePt t="116218" x="2232025" y="2803525"/>
          <p14:tracePt t="116230" x="2241550" y="2803525"/>
          <p14:tracePt t="116247" x="2251075" y="2803525"/>
          <p14:tracePt t="116280" x="2259013" y="2803525"/>
          <p14:tracePt t="116287" x="2268538" y="2803525"/>
          <p14:tracePt t="116300" x="2276475" y="2803525"/>
          <p14:tracePt t="116314" x="2286000" y="2803525"/>
          <p14:tracePt t="116330" x="2303463" y="2803525"/>
          <p14:tracePt t="116347" x="2339975" y="2803525"/>
          <p14:tracePt t="116363" x="2393950" y="2803525"/>
          <p14:tracePt t="116379" x="2438400" y="2803525"/>
          <p14:tracePt t="116396" x="2500313" y="2803525"/>
          <p14:tracePt t="116413" x="2536825" y="2813050"/>
          <p14:tracePt t="116429" x="2581275" y="2813050"/>
          <p14:tracePt t="116446" x="2625725" y="2830513"/>
          <p14:tracePt t="116464" x="2670175" y="2830513"/>
          <p14:tracePt t="116479" x="2697163" y="2840038"/>
          <p14:tracePt t="116497" x="2724150" y="2847975"/>
          <p14:tracePt t="116513" x="2759075" y="2847975"/>
          <p14:tracePt t="116530" x="2776538" y="2857500"/>
          <p14:tracePt t="116546" x="2795588" y="2867025"/>
          <p14:tracePt t="116563" x="2803525" y="2867025"/>
          <p14:tracePt t="116579" x="2813050" y="2867025"/>
          <p14:tracePt t="116614" x="2830513" y="2867025"/>
          <p14:tracePt t="116649" x="2840038" y="2867025"/>
          <p14:tracePt t="116663" x="2847975" y="2867025"/>
          <p14:tracePt t="116679" x="2857500" y="2867025"/>
          <p14:tracePt t="116696" x="2874963" y="2867025"/>
          <p14:tracePt t="116713" x="2901950" y="2867025"/>
          <p14:tracePt t="116729" x="2919413" y="2867025"/>
          <p14:tracePt t="116746" x="2938463" y="2867025"/>
          <p14:tracePt t="116763" x="2946400" y="2867025"/>
          <p14:tracePt t="116779" x="2955925" y="2867025"/>
          <p14:tracePt t="116796" x="2965450" y="2867025"/>
          <p14:tracePt t="116814" x="2973388" y="2867025"/>
          <p14:tracePt t="116829" x="2982913" y="2867025"/>
          <p14:tracePt t="117231" x="2990850" y="2867025"/>
          <p14:tracePt t="117238" x="2990850" y="2857500"/>
          <p14:tracePt t="117265" x="3000375" y="2857500"/>
          <p14:tracePt t="117293" x="3000375" y="2847975"/>
          <p14:tracePt t="117300" x="3009900" y="2847975"/>
          <p14:tracePt t="117313" x="3017838" y="2847975"/>
          <p14:tracePt t="117348" x="3027363" y="2847975"/>
          <p14:tracePt t="117409" x="3036888" y="2847975"/>
          <p14:tracePt t="117484" x="3044825" y="2847975"/>
          <p14:tracePt t="117498" x="3054350" y="2840038"/>
          <p14:tracePt t="117532" x="3062288" y="2840038"/>
          <p14:tracePt t="117567" x="3071813" y="2840038"/>
          <p14:tracePt t="117594" x="3081338" y="2840038"/>
          <p14:tracePt t="117618" x="3081338" y="2830513"/>
          <p14:tracePt t="117629" x="3089275" y="2830513"/>
          <p14:tracePt t="117636" x="3098800" y="2830513"/>
          <p14:tracePt t="117648" x="3108325" y="2830513"/>
          <p14:tracePt t="117662" x="3125788" y="2830513"/>
          <p14:tracePt t="117679" x="3133725" y="2822575"/>
          <p14:tracePt t="117696" x="3160713" y="2822575"/>
          <p14:tracePt t="117713" x="3170238" y="2822575"/>
          <p14:tracePt t="117730" x="3197225" y="2813050"/>
          <p14:tracePt t="117746" x="3214688" y="2813050"/>
          <p14:tracePt t="117764" x="3251200" y="2795588"/>
          <p14:tracePt t="117779" x="3268663" y="2795588"/>
          <p14:tracePt t="117796" x="3286125" y="2776538"/>
          <p14:tracePt t="117813" x="3303588" y="2776538"/>
          <p14:tracePt t="117829" x="3303588" y="2768600"/>
          <p14:tracePt t="117846" x="3313113" y="2751138"/>
          <p14:tracePt t="117862" x="3322638" y="2705100"/>
          <p14:tracePt t="117879" x="3322638" y="2633663"/>
          <p14:tracePt t="117895" x="3322638" y="2544763"/>
          <p14:tracePt t="117912" x="3322638" y="2509838"/>
          <p14:tracePt t="117929" x="3313113" y="2482850"/>
          <p14:tracePt t="117945" x="3313113" y="2473325"/>
          <p14:tracePt t="117962" x="3313113" y="2455863"/>
          <p14:tracePt t="117996" x="3313113" y="2438400"/>
          <p14:tracePt t="118258" x="3303588" y="2438400"/>
          <p14:tracePt t="118265" x="3303588" y="2446338"/>
          <p14:tracePt t="118292" x="3303588" y="2455863"/>
          <p14:tracePt t="118300" x="3295650" y="2455863"/>
          <p14:tracePt t="118313" x="3295650" y="2465388"/>
          <p14:tracePt t="118329" x="3286125" y="2465388"/>
          <p14:tracePt t="118346" x="3276600" y="2473325"/>
          <p14:tracePt t="118363" x="3276600" y="2490788"/>
          <p14:tracePt t="118379" x="3268663" y="2500313"/>
          <p14:tracePt t="118413" x="3268663" y="2509838"/>
          <p14:tracePt t="118429" x="3268663" y="2517775"/>
          <p14:tracePt t="118446" x="3268663" y="2527300"/>
          <p14:tracePt t="118463" x="3259138" y="2536825"/>
          <p14:tracePt t="118483" x="3259138" y="2544763"/>
          <p14:tracePt t="118498" x="3259138" y="2554288"/>
          <p14:tracePt t="118513" x="3259138" y="2581275"/>
          <p14:tracePt t="118530" x="3295650" y="2732088"/>
          <p14:tracePt t="118546" x="3322638" y="2857500"/>
          <p14:tracePt t="118563" x="3340100" y="2955925"/>
          <p14:tracePt t="118579" x="3357563" y="3000375"/>
          <p14:tracePt t="118596" x="3357563" y="3017838"/>
          <p14:tracePt t="118613" x="3367088" y="3036888"/>
          <p14:tracePt t="118629" x="3375025" y="3054350"/>
          <p14:tracePt t="118647" x="3375025" y="3062288"/>
          <p14:tracePt t="118680" x="3375025" y="3071813"/>
          <p14:tracePt t="118920" x="3375025" y="3062288"/>
          <p14:tracePt t="118934" x="3375025" y="3054350"/>
          <p14:tracePt t="118940" x="3375025" y="3044825"/>
          <p14:tracePt t="118961" x="3375025" y="3036888"/>
          <p14:tracePt t="118988" x="3375025" y="3027363"/>
          <p14:tracePt t="119009" x="3384550" y="3017838"/>
          <p14:tracePt t="119023" x="3394075" y="3017838"/>
          <p14:tracePt t="119030" x="3394075" y="3009900"/>
          <p14:tracePt t="119065" x="3394075" y="3000375"/>
          <p14:tracePt t="119099" x="3402013" y="3000375"/>
          <p14:tracePt t="119551" x="3482975" y="2919413"/>
          <p14:tracePt t="119559" x="3598863" y="2768600"/>
          <p14:tracePt t="119567" x="3687763" y="2679700"/>
          <p14:tracePt t="119579" x="3875088" y="2527300"/>
          <p14:tracePt t="119597" x="4017963" y="2446338"/>
          <p14:tracePt t="119614" x="4197350" y="2347913"/>
          <p14:tracePt t="119629" x="4303713" y="2295525"/>
          <p14:tracePt t="119645" x="4518025" y="2205038"/>
          <p14:tracePt t="119662" x="4705350" y="2125663"/>
          <p14:tracePt t="119679" x="4911725" y="2009775"/>
          <p14:tracePt t="119696" x="5027613" y="1928813"/>
          <p14:tracePt t="119712" x="5170488" y="1866900"/>
          <p14:tracePt t="119729" x="5419725" y="1758950"/>
          <p14:tracePt t="119746" x="5572125" y="1687513"/>
          <p14:tracePt t="119762" x="5822950" y="1562100"/>
          <p14:tracePt t="119779" x="6000750" y="1473200"/>
          <p14:tracePt t="119796" x="6099175" y="1401763"/>
          <p14:tracePt t="119812" x="6126163" y="1374775"/>
          <p14:tracePt t="119830" x="6153150" y="1347788"/>
          <p14:tracePt t="119846" x="6161088" y="1339850"/>
          <p14:tracePt t="119862" x="6170613" y="1330325"/>
          <p14:tracePt t="119879" x="6180138" y="1312863"/>
          <p14:tracePt t="119895" x="6188075" y="1312863"/>
          <p14:tracePt t="119912" x="6224588" y="1295400"/>
          <p14:tracePt t="119929" x="6340475" y="1250950"/>
          <p14:tracePt t="119946" x="6599238" y="1125538"/>
          <p14:tracePt t="119962" x="6751638" y="1036638"/>
          <p14:tracePt t="119979" x="6929438" y="938213"/>
          <p14:tracePt t="119996" x="7161213" y="822325"/>
          <p14:tracePt t="120012" x="7242175" y="768350"/>
          <p14:tracePt t="120029" x="7313613" y="714375"/>
          <p14:tracePt t="120045" x="7348538" y="687388"/>
          <p14:tracePt t="120062" x="7419975" y="660400"/>
          <p14:tracePt t="120079" x="7456488" y="642938"/>
          <p14:tracePt t="120096" x="7483475" y="642938"/>
          <p14:tracePt t="120112" x="7500938" y="633413"/>
          <p14:tracePt t="120129" x="7518400" y="625475"/>
          <p14:tracePt t="120163" x="7527925" y="625475"/>
          <p14:tracePt t="120215" x="7518400" y="625475"/>
          <p14:tracePt t="120222" x="7510463" y="633413"/>
          <p14:tracePt t="120242" x="7500938" y="633413"/>
          <p14:tracePt t="120256" x="7491413" y="642938"/>
          <p14:tracePt t="120270" x="7483475" y="642938"/>
          <p14:tracePt t="120283" x="7473950" y="652463"/>
          <p14:tracePt t="120311" x="7473950" y="660400"/>
          <p14:tracePt t="120318" x="7466013" y="669925"/>
          <p14:tracePt t="120345" x="7456488" y="669925"/>
          <p14:tracePt t="120352" x="7456488" y="679450"/>
          <p14:tracePt t="120365" x="7456488" y="687388"/>
          <p14:tracePt t="120380" x="7446963" y="687388"/>
          <p14:tracePt t="120396" x="7446963" y="696913"/>
          <p14:tracePt t="120414" x="7446963" y="704850"/>
          <p14:tracePt t="120441" x="7446963" y="714375"/>
          <p14:tracePt t="120475" x="7446963" y="723900"/>
          <p14:tracePt t="120509" x="7446963" y="731838"/>
          <p14:tracePt t="120523" x="7446963" y="741363"/>
          <p14:tracePt t="120550" x="7446963" y="750888"/>
          <p14:tracePt t="120571" x="7446963" y="758825"/>
          <p14:tracePt t="120598" x="7446963" y="768350"/>
          <p14:tracePt t="120605" x="7439025" y="768350"/>
          <p14:tracePt t="120613" x="7439025" y="776288"/>
          <p14:tracePt t="120639" x="7439025" y="785813"/>
          <p14:tracePt t="120660" x="7439025" y="795338"/>
          <p14:tracePt t="120680" x="7439025" y="803275"/>
          <p14:tracePt t="120700" x="7439025" y="812800"/>
          <p14:tracePt t="120707" x="7439025" y="822325"/>
          <p14:tracePt t="120721" x="7439025" y="830263"/>
          <p14:tracePt t="120735" x="7439025" y="839788"/>
          <p14:tracePt t="120762" x="7439025" y="847725"/>
          <p14:tracePt t="120777" x="7439025" y="857250"/>
          <p14:tracePt t="120810" x="7439025" y="866775"/>
          <p14:tracePt t="120856" x="7439025" y="874713"/>
          <p14:tracePt t="120966" x="7439025" y="884238"/>
          <p14:tracePt t="120980" x="7439025" y="893763"/>
          <p14:tracePt t="121727" x="7439025" y="901700"/>
          <p14:tracePt t="121734" x="7446963" y="901700"/>
          <p14:tracePt t="121747" x="7446963" y="911225"/>
          <p14:tracePt t="121763" x="7446963" y="919163"/>
          <p14:tracePt t="121779" x="7446963" y="928688"/>
          <p14:tracePt t="121796" x="7446963" y="946150"/>
          <p14:tracePt t="121813" x="7446963" y="955675"/>
          <p14:tracePt t="121829" x="7446963" y="965200"/>
          <p14:tracePt t="121846" x="7446963" y="973138"/>
          <p14:tracePt t="121863" x="7446963" y="990600"/>
          <p14:tracePt t="121879" x="7446963" y="1000125"/>
          <p14:tracePt t="121895" x="7446963" y="1009650"/>
          <p14:tracePt t="121912" x="7446963" y="1017588"/>
          <p14:tracePt t="121929" x="7446963" y="1027113"/>
          <p14:tracePt t="121945" x="7446963" y="1044575"/>
          <p14:tracePt t="121962" x="7446963" y="1054100"/>
          <p14:tracePt t="121995" x="7446963" y="1062038"/>
          <p14:tracePt t="122012" x="7446963" y="1071563"/>
          <p14:tracePt t="122029" x="7446963" y="1081088"/>
          <p14:tracePt t="122054" x="7446963" y="1089025"/>
          <p14:tracePt t="122138" x="7446963" y="1098550"/>
          <p14:tracePt t="122199" x="7446963" y="1108075"/>
          <p14:tracePt t="122208" x="7439025" y="1108075"/>
          <p14:tracePt t="122220" x="7439025" y="1116013"/>
          <p14:tracePt t="122248" x="7439025" y="1125538"/>
          <p14:tracePt t="122255" x="7429500" y="1125538"/>
          <p14:tracePt t="122275" x="7429500" y="1133475"/>
          <p14:tracePt t="122296" x="7429500" y="1143000"/>
          <p14:tracePt t="122303" x="7429500" y="1152525"/>
          <p14:tracePt t="122313" x="7429500" y="1160463"/>
          <p14:tracePt t="122330" x="7429500" y="1179513"/>
          <p14:tracePt t="122346" x="7419975" y="1187450"/>
          <p14:tracePt t="122363" x="7419975" y="1214438"/>
          <p14:tracePt t="122379" x="7412038" y="1223963"/>
          <p14:tracePt t="122397" x="7412038" y="1241425"/>
          <p14:tracePt t="122413" x="7412038" y="1250950"/>
          <p14:tracePt t="122446" x="7412038" y="1258888"/>
          <p14:tracePt t="122473" x="7412038" y="1268413"/>
          <p14:tracePt t="122775" x="7412038" y="1258888"/>
          <p14:tracePt t="122802" x="7412038" y="1250950"/>
          <p14:tracePt t="122822" x="7412038" y="1241425"/>
          <p14:tracePt t="122829" x="7412038" y="1231900"/>
          <p14:tracePt t="122843" x="7412038" y="1223963"/>
          <p14:tracePt t="122863" x="7412038" y="1214438"/>
          <p14:tracePt t="122875" x="7412038" y="1204913"/>
          <p14:tracePt t="122882" x="7412038" y="1196975"/>
          <p14:tracePt t="122897" x="7419975" y="1187450"/>
          <p14:tracePt t="122912" x="7419975" y="1179513"/>
          <p14:tracePt t="122929" x="7419975" y="1143000"/>
          <p14:tracePt t="122945" x="7429500" y="1017588"/>
          <p14:tracePt t="122962" x="7429500" y="919163"/>
          <p14:tracePt t="122979" x="7429500" y="822325"/>
          <p14:tracePt t="122995" x="7429500" y="785813"/>
          <p14:tracePt t="123012" x="7429500" y="741363"/>
          <p14:tracePt t="123029" x="7429500" y="723900"/>
          <p14:tracePt t="123046" x="7419975" y="679450"/>
          <p14:tracePt t="123062" x="7412038" y="669925"/>
          <p14:tracePt t="123079" x="7412038" y="652463"/>
          <p14:tracePt t="123095" x="7412038" y="625475"/>
          <p14:tracePt t="123112" x="7412038" y="615950"/>
          <p14:tracePt t="123129" x="7412038" y="598488"/>
          <p14:tracePt t="123163" x="7412038" y="588963"/>
          <p14:tracePt t="123179" x="7412038" y="581025"/>
          <p14:tracePt t="123195" x="7402513" y="581025"/>
          <p14:tracePt t="123307" x="7402513" y="588963"/>
          <p14:tracePt t="123321" x="7402513" y="608013"/>
          <p14:tracePt t="123328" x="7402513" y="625475"/>
          <p14:tracePt t="123334" x="7402513" y="642938"/>
          <p14:tracePt t="123345" x="7402513" y="669925"/>
          <p14:tracePt t="123362" x="7412038" y="758825"/>
          <p14:tracePt t="123379" x="7419975" y="803275"/>
          <p14:tracePt t="123395" x="7419975" y="847725"/>
          <p14:tracePt t="123412" x="7419975" y="874713"/>
          <p14:tracePt t="123429" x="7419975" y="884238"/>
          <p14:tracePt t="123445" x="7419975" y="911225"/>
          <p14:tracePt t="123462" x="7419975" y="919163"/>
          <p14:tracePt t="123479" x="7419975" y="938213"/>
          <p14:tracePt t="123512" x="7419975" y="946150"/>
          <p14:tracePt t="123529" x="7419975" y="955675"/>
          <p14:tracePt t="123548" x="7419975" y="965200"/>
          <p14:tracePt t="123563" x="7419975" y="973138"/>
          <p14:tracePt t="123580" x="7419975" y="982663"/>
          <p14:tracePt t="123596" x="7419975" y="1009650"/>
          <p14:tracePt t="123616" x="7419975" y="1036638"/>
          <p14:tracePt t="123629" x="7419975" y="1081088"/>
          <p14:tracePt t="123646" x="7419975" y="1116013"/>
          <p14:tracePt t="123663" x="7419975" y="1160463"/>
          <p14:tracePt t="123679" x="7412038" y="1187450"/>
          <p14:tracePt t="123697" x="7402513" y="1223963"/>
          <p14:tracePt t="123713" x="7402513" y="1241425"/>
          <p14:tracePt t="123729" x="7402513" y="1258888"/>
          <p14:tracePt t="123746" x="7402513" y="1268413"/>
          <p14:tracePt t="123763" x="7402513" y="1276350"/>
          <p14:tracePt t="123779" x="7402513" y="1285875"/>
          <p14:tracePt t="123801" x="7402513" y="1295400"/>
          <p14:tracePt t="123943" x="7402513" y="1285875"/>
          <p14:tracePt t="123957" x="7402513" y="1276350"/>
          <p14:tracePt t="123984" x="7402513" y="1268413"/>
          <p14:tracePt t="124018" x="7402513" y="1258888"/>
          <p14:tracePt t="124054" x="7402513" y="1250950"/>
          <p14:tracePt t="124068" x="7402513" y="1241425"/>
          <p14:tracePt t="124075" x="7412038" y="1241425"/>
          <p14:tracePt t="124088" x="7446963" y="1231900"/>
          <p14:tracePt t="124096" x="7545388" y="1204913"/>
          <p14:tracePt t="124113" x="7983538" y="1071563"/>
          <p14:tracePt t="124129" x="8331200" y="982663"/>
          <p14:tracePt t="124146" x="8491538" y="928688"/>
          <p14:tracePt t="124163" x="8661400" y="839788"/>
          <p14:tracePt t="124179" x="8786813" y="803275"/>
          <p14:tracePt t="124197" x="9082088" y="758825"/>
          <p14:tracePt t="124213" x="9224963" y="741363"/>
          <p14:tracePt t="124230" x="9304338" y="731838"/>
          <p14:tracePt t="124246" x="9348788" y="731838"/>
          <p14:tracePt t="124263" x="9402763" y="741363"/>
          <p14:tracePt t="124279" x="9518650" y="776288"/>
          <p14:tracePt t="124296" x="9599613" y="822325"/>
          <p14:tracePt t="124313" x="9680575" y="866775"/>
          <p14:tracePt t="124329" x="9715500" y="884238"/>
          <p14:tracePt t="124347" x="9742488" y="911225"/>
          <p14:tracePt t="124363" x="9769475" y="928688"/>
          <p14:tracePt t="124379" x="9813925" y="955675"/>
          <p14:tracePt t="124396" x="9875838" y="990600"/>
          <p14:tracePt t="124413" x="9902825" y="1000125"/>
          <p14:tracePt t="124430" x="9947275" y="1017588"/>
          <p14:tracePt t="124446" x="9983788" y="1036638"/>
          <p14:tracePt t="124464" x="10063163" y="1062038"/>
          <p14:tracePt t="124480" x="10109200" y="1089025"/>
          <p14:tracePt t="124496" x="10171113" y="1108075"/>
          <p14:tracePt t="124513" x="10225088" y="1125538"/>
          <p14:tracePt t="124530" x="10233025" y="1133475"/>
          <p14:tracePt t="124546" x="10269538" y="1143000"/>
          <p14:tracePt t="124563" x="10323513" y="1152525"/>
          <p14:tracePt t="124580" x="10375900" y="1169988"/>
          <p14:tracePt t="124596" x="10412413" y="1169988"/>
          <p14:tracePt t="124614" x="10447338" y="1187450"/>
          <p14:tracePt t="124629" x="10491788" y="1187450"/>
          <p14:tracePt t="124646" x="10510838" y="1187450"/>
          <p14:tracePt t="124663" x="10537825" y="1187450"/>
          <p14:tracePt t="124679" x="10555288" y="1187450"/>
          <p14:tracePt t="124696" x="10563225" y="1187450"/>
          <p14:tracePt t="124713" x="10572750" y="1187450"/>
          <p14:tracePt t="124730" x="10582275" y="1187450"/>
          <p14:tracePt t="128447" x="10537825" y="1187450"/>
          <p14:tracePt t="128454" x="10466388" y="1196975"/>
          <p14:tracePt t="128463" x="10402888" y="1204913"/>
          <p14:tracePt t="128481" x="10206038" y="1250950"/>
          <p14:tracePt t="128496" x="10099675" y="1285875"/>
          <p14:tracePt t="128513" x="10010775" y="1312863"/>
          <p14:tracePt t="128530" x="9813925" y="1366838"/>
          <p14:tracePt t="128546" x="9732963" y="1411288"/>
          <p14:tracePt t="128563" x="9634538" y="1473200"/>
          <p14:tracePt t="128579" x="9582150" y="1500188"/>
          <p14:tracePt t="128597" x="9491663" y="1544638"/>
          <p14:tracePt t="128613" x="9429750" y="1571625"/>
          <p14:tracePt t="128630" x="9385300" y="1589088"/>
          <p14:tracePt t="128646" x="9313863" y="1625600"/>
          <p14:tracePt t="128663" x="9277350" y="1652588"/>
          <p14:tracePt t="128679" x="9215438" y="1687513"/>
          <p14:tracePt t="128696" x="9170988" y="1714500"/>
          <p14:tracePt t="128713" x="9018588" y="1776413"/>
          <p14:tracePt t="128729" x="8813800" y="1857375"/>
          <p14:tracePt t="128747" x="8626475" y="1946275"/>
          <p14:tracePt t="128763" x="8474075" y="2000250"/>
          <p14:tracePt t="128779" x="8313738" y="2044700"/>
          <p14:tracePt t="128796" x="8045450" y="2098675"/>
          <p14:tracePt t="128813" x="7840663" y="2133600"/>
          <p14:tracePt t="128830" x="7661275" y="2160588"/>
          <p14:tracePt t="128846" x="7491413" y="2170113"/>
          <p14:tracePt t="128863" x="7439025" y="2170113"/>
          <p14:tracePt t="128879" x="7429500" y="2170113"/>
          <p14:tracePt t="128895" x="7419975" y="2170113"/>
          <p14:tracePt t="128912" x="7412038" y="2160588"/>
          <p14:tracePt t="128929" x="7402513" y="2160588"/>
          <p14:tracePt t="128945" x="7394575" y="2160588"/>
          <p14:tracePt t="128980" x="7394575" y="2152650"/>
          <p14:tracePt t="129021" x="7394575" y="2143125"/>
          <p14:tracePt t="129027" x="7385050" y="2143125"/>
          <p14:tracePt t="129034" x="7385050" y="2133600"/>
          <p14:tracePt t="129049" x="7385050" y="2125663"/>
          <p14:tracePt t="129062" x="7375525" y="2116138"/>
          <p14:tracePt t="129079" x="7358063" y="2098675"/>
          <p14:tracePt t="129096" x="7340600" y="2089150"/>
          <p14:tracePt t="129112" x="7323138" y="2071688"/>
          <p14:tracePt t="129129" x="7286625" y="2054225"/>
          <p14:tracePt t="129146" x="7259638" y="2036763"/>
          <p14:tracePt t="129162" x="7242175" y="2036763"/>
          <p14:tracePt t="129179" x="7224713" y="2017713"/>
          <p14:tracePt t="129196" x="7215188" y="2009775"/>
          <p14:tracePt t="129212" x="7205663" y="2000250"/>
          <p14:tracePt t="130699" x="7232650" y="1982788"/>
          <p14:tracePt t="130705" x="7277100" y="1955800"/>
          <p14:tracePt t="130714" x="7313613" y="1928813"/>
          <p14:tracePt t="130729" x="7375525" y="1884363"/>
          <p14:tracePt t="130746" x="7429500" y="1839913"/>
          <p14:tracePt t="130763" x="7439025" y="1830388"/>
          <p14:tracePt t="130780" x="7456488" y="1812925"/>
          <p14:tracePt t="130796" x="7466013" y="1803400"/>
          <p14:tracePt t="130822" x="7473950" y="1803400"/>
          <p14:tracePt t="132437" x="7500938" y="1822450"/>
          <p14:tracePt t="132444" x="7518400" y="1830388"/>
          <p14:tracePt t="132451" x="7527925" y="1847850"/>
          <p14:tracePt t="132463" x="7537450" y="1857375"/>
          <p14:tracePt t="132479" x="7545388" y="1866900"/>
          <p14:tracePt t="132497" x="7554913" y="1874838"/>
          <p14:tracePt t="132513" x="7554913" y="1884363"/>
          <p14:tracePt t="132529" x="7562850" y="1884363"/>
          <p14:tracePt t="132563" x="7562850" y="1893888"/>
          <p14:tracePt t="132594" x="7572375" y="1893888"/>
          <p14:tracePt t="132656" x="7572375" y="1901825"/>
          <p14:tracePt t="133265" x="7572375" y="1911350"/>
          <p14:tracePt t="133285" x="7572375" y="1919288"/>
          <p14:tracePt t="133354" x="7572375" y="1928813"/>
          <p14:tracePt t="133415" x="7572375" y="1938338"/>
          <p14:tracePt t="133456" x="7572375" y="1946275"/>
          <p14:tracePt t="133463" x="7572375" y="1955800"/>
          <p14:tracePt t="133470" x="7572375" y="1965325"/>
          <p14:tracePt t="133479" x="7562850" y="1965325"/>
          <p14:tracePt t="133497" x="7545388" y="2036763"/>
          <p14:tracePt t="133513" x="7537450" y="2081213"/>
          <p14:tracePt t="133531" x="7518400" y="2116138"/>
          <p14:tracePt t="133546" x="7518400" y="2133600"/>
          <p14:tracePt t="133563" x="7518400" y="2143125"/>
          <p14:tracePt t="133579" x="7518400" y="2152650"/>
          <p14:tracePt t="133596" x="7510463" y="2160588"/>
          <p14:tracePt t="133629" x="7510463" y="2170113"/>
          <p14:tracePt t="133771" x="7510463" y="2160588"/>
          <p14:tracePt t="133792" x="7510463" y="2152650"/>
          <p14:tracePt t="133819" x="7510463" y="2143125"/>
          <p14:tracePt t="133851" x="7510463" y="2133600"/>
          <p14:tracePt t="133879" x="7510463" y="2125663"/>
          <p14:tracePt t="133934" x="7500938" y="2125663"/>
          <p14:tracePt t="133947" x="7491413" y="2125663"/>
          <p14:tracePt t="133982" x="7483475" y="2125663"/>
          <p14:tracePt t="134009" x="7473950" y="2125663"/>
          <p14:tracePt t="134146" x="7473950" y="2133600"/>
          <p14:tracePt t="136937" x="7456488" y="2125663"/>
          <p14:tracePt t="136944" x="7419975" y="2108200"/>
          <p14:tracePt t="136951" x="7402513" y="2089150"/>
          <p14:tracePt t="136962" x="7385050" y="2081213"/>
          <p14:tracePt t="136979" x="7313613" y="2017713"/>
          <p14:tracePt t="136995" x="7242175" y="1982788"/>
          <p14:tracePt t="137012" x="7143750" y="1938338"/>
          <p14:tracePt t="137029" x="6973888" y="1857375"/>
          <p14:tracePt t="137045" x="6894513" y="1830388"/>
          <p14:tracePt t="137062" x="6831013" y="1803400"/>
          <p14:tracePt t="137079" x="6742113" y="1776413"/>
          <p14:tracePt t="137095" x="6438900" y="1751013"/>
          <p14:tracePt t="137112" x="6188075" y="1751013"/>
          <p14:tracePt t="137129" x="5867400" y="1795463"/>
          <p14:tracePt t="137146" x="5741988" y="1812925"/>
          <p14:tracePt t="137162" x="5653088" y="1830388"/>
          <p14:tracePt t="137180" x="5572125" y="1847850"/>
          <p14:tracePt t="137196" x="5456238" y="1884363"/>
          <p14:tracePt t="137213" x="5313363" y="1911350"/>
          <p14:tracePt t="137230" x="5153025" y="1955800"/>
          <p14:tracePt t="137246" x="5054600" y="1982788"/>
          <p14:tracePt t="137263" x="4965700" y="2000250"/>
          <p14:tracePt t="137280" x="4786313" y="2036763"/>
          <p14:tracePt t="137296" x="4697413" y="2054225"/>
          <p14:tracePt t="137313" x="4616450" y="2071688"/>
          <p14:tracePt t="137317" x="4589463" y="2071688"/>
          <p14:tracePt t="137329" x="4545013" y="2081213"/>
          <p14:tracePt t="137346" x="4518025" y="2089150"/>
          <p14:tracePt t="137363" x="4438650" y="2108200"/>
          <p14:tracePt t="137379" x="4375150" y="2108200"/>
          <p14:tracePt t="137396" x="4303713" y="2116138"/>
          <p14:tracePt t="137413" x="4259263" y="2116138"/>
          <p14:tracePt t="137431" x="4214813" y="2116138"/>
          <p14:tracePt t="137446" x="4143375" y="2116138"/>
          <p14:tracePt t="137463" x="4071938" y="2116138"/>
          <p14:tracePt t="137479" x="3919538" y="2133600"/>
          <p14:tracePt t="137496" x="3795713" y="2152650"/>
          <p14:tracePt t="137513" x="3660775" y="2160588"/>
          <p14:tracePt t="137529" x="3608388" y="2170113"/>
          <p14:tracePt t="137547" x="3562350" y="2170113"/>
          <p14:tracePt t="137563" x="3544888" y="2170113"/>
          <p14:tracePt t="137579" x="3527425" y="2170113"/>
          <p14:tracePt t="137598" x="3509963" y="2170113"/>
          <p14:tracePt t="137613" x="3490913" y="2170113"/>
          <p14:tracePt t="137629" x="3482975" y="2170113"/>
          <p14:tracePt t="137646" x="3473450" y="2160588"/>
          <p14:tracePt t="137663" x="3455988" y="2160588"/>
          <p14:tracePt t="137699" x="3446463" y="2160588"/>
          <p14:tracePt t="137766" x="3446463" y="2152650"/>
          <p14:tracePt t="138116" x="3446463" y="2143125"/>
          <p14:tracePt t="138935" x="3697288" y="2108200"/>
          <p14:tracePt t="138942" x="4170363" y="2017713"/>
          <p14:tracePt t="138949" x="4572000" y="1928813"/>
          <p14:tracePt t="138963" x="4822825" y="1866900"/>
          <p14:tracePt t="138979" x="4991100" y="1847850"/>
          <p14:tracePt t="138996" x="5133975" y="1839913"/>
          <p14:tracePt t="139012" x="5340350" y="1839913"/>
          <p14:tracePt t="139029" x="5537200" y="1847850"/>
          <p14:tracePt t="139045" x="5983288" y="1893888"/>
          <p14:tracePt t="139062" x="6242050" y="1919288"/>
          <p14:tracePt t="139079" x="6911975" y="1946275"/>
          <p14:tracePt t="139096" x="7126288" y="1946275"/>
          <p14:tracePt t="139112" x="7232650" y="1946275"/>
          <p14:tracePt t="139129" x="7269163" y="1946275"/>
          <p14:tracePt t="139146" x="7277100" y="1946275"/>
          <p14:tracePt t="139162" x="7348538" y="1955800"/>
          <p14:tracePt t="139179" x="7419975" y="1955800"/>
          <p14:tracePt t="139196" x="7554913" y="1955800"/>
          <p14:tracePt t="139212" x="7661275" y="1955800"/>
          <p14:tracePt t="139230" x="7697788" y="1955800"/>
          <p14:tracePt t="139245" x="7724775" y="1955800"/>
          <p14:tracePt t="139262" x="7732713" y="1955800"/>
          <p14:tracePt t="139279" x="7751763" y="1955800"/>
          <p14:tracePt t="139295" x="7769225" y="1955800"/>
          <p14:tracePt t="139312" x="7804150" y="1955800"/>
          <p14:tracePt t="139329" x="7813675" y="1955800"/>
          <p14:tracePt t="139346" x="7831138" y="1955800"/>
          <p14:tracePt t="139362" x="7840663" y="1955800"/>
          <p14:tracePt t="139379" x="7840663" y="1946275"/>
          <p14:tracePt t="139396" x="7840663" y="1938338"/>
          <p14:tracePt t="139430" x="7840663" y="1928813"/>
          <p14:tracePt t="139457" x="7831138" y="1919288"/>
          <p14:tracePt t="139465" x="7823200" y="1919288"/>
          <p14:tracePt t="139479" x="7813675" y="1911350"/>
          <p14:tracePt t="139497" x="7786688" y="1893888"/>
          <p14:tracePt t="139513" x="7751763" y="1866900"/>
          <p14:tracePt t="139529" x="7732713" y="1847850"/>
          <p14:tracePt t="139546" x="7705725" y="1822450"/>
          <p14:tracePt t="139563" x="7688263" y="1812925"/>
          <p14:tracePt t="139580" x="7680325" y="1803400"/>
          <p14:tracePt t="139596" x="7670800" y="1803400"/>
          <p14:tracePt t="139614" x="7661275" y="1795463"/>
          <p14:tracePt t="139629" x="7653338" y="1785938"/>
          <p14:tracePt t="139655" x="7643813" y="1785938"/>
          <p14:tracePt t="139689" x="7634288" y="1785938"/>
          <p14:tracePt t="139703" x="7626350" y="1785938"/>
          <p14:tracePt t="139730" x="7616825" y="1785938"/>
          <p14:tracePt t="139744" x="7608888" y="1785938"/>
          <p14:tracePt t="139757" x="7608888" y="1776413"/>
          <p14:tracePt t="139764" x="7599363" y="1776413"/>
          <p14:tracePt t="139779" x="7599363" y="1768475"/>
          <p14:tracePt t="139796" x="7589838" y="1768475"/>
          <p14:tracePt t="139812" x="7581900" y="1758950"/>
          <p14:tracePt t="140368" x="7581900" y="1768475"/>
          <p14:tracePt t="140381" x="7581900" y="1776413"/>
          <p14:tracePt t="140409" x="7581900" y="1785938"/>
          <p14:tracePt t="140416" x="7589838" y="1785938"/>
          <p14:tracePt t="140429" x="7589838" y="1795463"/>
          <p14:tracePt t="140446" x="7599363" y="1812925"/>
          <p14:tracePt t="140463" x="7599363" y="1822450"/>
          <p14:tracePt t="140479" x="7608888" y="1830388"/>
          <p14:tracePt t="140497" x="7616825" y="1847850"/>
          <p14:tracePt t="140513" x="7616825" y="1857375"/>
          <p14:tracePt t="140546" x="7616825" y="1874838"/>
          <p14:tracePt t="140563" x="7616825" y="1884363"/>
          <p14:tracePt t="140579" x="7616825" y="1893888"/>
          <p14:tracePt t="140596" x="7616825" y="1901825"/>
          <p14:tracePt t="140655" x="7616825" y="1911350"/>
          <p14:tracePt t="140669" x="7616825" y="1919288"/>
          <p14:tracePt t="140683" x="7616825" y="1928813"/>
          <p14:tracePt t="140689" x="7608888" y="1946275"/>
          <p14:tracePt t="140697" x="7608888" y="1955800"/>
          <p14:tracePt t="140713" x="7599363" y="1982788"/>
          <p14:tracePt t="140730" x="7589838" y="2000250"/>
          <p14:tracePt t="140746" x="7581900" y="2009775"/>
          <p14:tracePt t="140764" x="7572375" y="2027238"/>
          <p14:tracePt t="140797" x="7572375" y="2036763"/>
          <p14:tracePt t="140819" x="7572375" y="2044700"/>
          <p14:tracePt t="140847" x="7572375" y="2054225"/>
          <p14:tracePt t="140866" x="7572375" y="2062163"/>
          <p14:tracePt t="140893" x="7572375" y="2071688"/>
          <p14:tracePt t="140928" x="7572375" y="2081213"/>
          <p14:tracePt t="140968" x="7572375" y="2089150"/>
          <p14:tracePt t="141332" x="7562850" y="2089150"/>
          <p14:tracePt t="141339" x="7562850" y="2081213"/>
          <p14:tracePt t="141374" x="7562850" y="2071688"/>
          <p14:tracePt t="141401" x="7562850" y="2062163"/>
          <p14:tracePt t="141408" x="7554913" y="2062163"/>
          <p14:tracePt t="141421" x="7545388" y="2054225"/>
          <p14:tracePt t="141456" x="7545388" y="2044700"/>
          <p14:tracePt t="141463" x="7537450" y="2044700"/>
          <p14:tracePt t="141497" x="7527925" y="2044700"/>
          <p14:tracePt t="141531" x="7518400" y="2036763"/>
          <p14:tracePt t="141538" x="7510463" y="2036763"/>
          <p14:tracePt t="141546" x="7491413" y="2036763"/>
          <p14:tracePt t="141563" x="7446963" y="2036763"/>
          <p14:tracePt t="141579" x="7412038" y="2036763"/>
          <p14:tracePt t="141596" x="7394575" y="2036763"/>
          <p14:tracePt t="141615" x="7375525" y="2036763"/>
          <p14:tracePt t="141629" x="7367588" y="2036763"/>
          <p14:tracePt t="141646" x="7348538" y="2036763"/>
          <p14:tracePt t="141663" x="7313613" y="2036763"/>
          <p14:tracePt t="141681" x="7224713" y="2027238"/>
          <p14:tracePt t="141696" x="7170738" y="2027238"/>
          <p14:tracePt t="141713" x="7072313" y="2009775"/>
          <p14:tracePt t="141729" x="6724650" y="1938338"/>
          <p14:tracePt t="141746" x="6018213" y="1724025"/>
          <p14:tracePt t="141763" x="5108575" y="1490663"/>
          <p14:tracePt t="141780" x="4295775" y="1374775"/>
          <p14:tracePt t="141797" x="3956050" y="1384300"/>
          <p14:tracePt t="141813" x="3795713" y="1384300"/>
          <p14:tracePt t="141831" x="3697288" y="1384300"/>
          <p14:tracePt t="141846" x="3660775" y="1384300"/>
          <p14:tracePt t="141862" x="3643313" y="1384300"/>
          <p14:tracePt t="141879" x="3608388" y="1384300"/>
          <p14:tracePt t="141895" x="3581400" y="1384300"/>
          <p14:tracePt t="141912" x="3554413" y="1384300"/>
          <p14:tracePt t="141929" x="3536950" y="1384300"/>
          <p14:tracePt t="141946" x="3517900" y="1384300"/>
          <p14:tracePt t="141962" x="3490913" y="1393825"/>
          <p14:tracePt t="141979" x="3455988" y="1401763"/>
          <p14:tracePt t="141995" x="3402013" y="1411288"/>
          <p14:tracePt t="142012" x="3375025" y="1428750"/>
          <p14:tracePt t="142029" x="3348038" y="1438275"/>
          <p14:tracePt t="142046" x="3330575" y="1455738"/>
          <p14:tracePt t="142064" x="3313113" y="1482725"/>
          <p14:tracePt t="142079" x="3286125" y="1517650"/>
          <p14:tracePt t="142096" x="3276600" y="1571625"/>
          <p14:tracePt t="142113" x="3251200" y="1660525"/>
          <p14:tracePt t="142129" x="3251200" y="1724025"/>
          <p14:tracePt t="142147" x="3241675" y="1785938"/>
          <p14:tracePt t="142163" x="3241675" y="1812925"/>
          <p14:tracePt t="142180" x="3241675" y="1839913"/>
          <p14:tracePt t="142196" x="3241675" y="1847850"/>
          <p14:tracePt t="142213" x="3241675" y="1866900"/>
          <p14:tracePt t="142230" x="3241675" y="1874838"/>
          <p14:tracePt t="142246" x="3241675" y="1884363"/>
          <p14:tracePt t="142263" x="3241675" y="1893888"/>
          <p14:tracePt t="142279" x="3241675" y="1901825"/>
          <p14:tracePt t="142297" x="3241675" y="1928813"/>
          <p14:tracePt t="142313" x="3232150" y="1965325"/>
          <p14:tracePt t="142331" x="3232150" y="2036763"/>
          <p14:tracePt t="142346" x="3232150" y="2062163"/>
          <p14:tracePt t="142363" x="3232150" y="2081213"/>
          <p14:tracePt t="142379" x="3232150" y="2108200"/>
          <p14:tracePt t="142396" x="3232150" y="2116138"/>
          <p14:tracePt t="142413" x="3232150" y="2143125"/>
          <p14:tracePt t="142429" x="3232150" y="2170113"/>
          <p14:tracePt t="142447" x="3232150" y="2205038"/>
          <p14:tracePt t="142463" x="3232150" y="2214563"/>
          <p14:tracePt t="142479" x="3232150" y="2232025"/>
          <p14:tracePt t="142496" x="3232150" y="2241550"/>
          <p14:tracePt t="142513" x="3232150" y="2251075"/>
          <p14:tracePt t="142529" x="3232150" y="2268538"/>
          <p14:tracePt t="142563" x="3232150" y="2276475"/>
          <p14:tracePt t="143254" x="3241675" y="2268538"/>
          <p14:tracePt t="143295" x="3241675" y="2259013"/>
          <p14:tracePt t="143357" x="3251200" y="2259013"/>
          <p14:tracePt t="143535" x="3259138" y="2259013"/>
          <p14:tracePt t="143542" x="3259138" y="2251075"/>
          <p14:tracePt t="143589" x="3268663" y="2251075"/>
          <p14:tracePt t="143611" x="3268663" y="2241550"/>
          <p14:tracePt t="143639" x="3276600" y="2241550"/>
          <p14:tracePt t="143646" x="3286125" y="2232025"/>
          <p14:tracePt t="143653" x="3340100" y="2205038"/>
          <p14:tracePt t="143663" x="3482975" y="2152650"/>
          <p14:tracePt t="143679" x="4187825" y="1893888"/>
          <p14:tracePt t="143696" x="4562475" y="1822450"/>
          <p14:tracePt t="143714" x="4840288" y="1731963"/>
          <p14:tracePt t="143729" x="5473700" y="1581150"/>
          <p14:tracePt t="143747" x="6732588" y="1357313"/>
          <p14:tracePt t="143763" x="7500938" y="1276350"/>
          <p14:tracePt t="143780" x="8402638" y="1285875"/>
          <p14:tracePt t="143796" x="9010650" y="1285875"/>
          <p14:tracePt t="143813" x="9232900" y="1295400"/>
          <p14:tracePt t="143829" x="9599613" y="1303338"/>
          <p14:tracePt t="143846" x="9777413" y="1322388"/>
          <p14:tracePt t="143863" x="10055225" y="1384300"/>
          <p14:tracePt t="143879" x="10144125" y="1401763"/>
          <p14:tracePt t="143895" x="10180638" y="1411288"/>
          <p14:tracePt t="143912" x="10198100" y="1419225"/>
          <p14:tracePt t="143929" x="10206038" y="1428750"/>
          <p14:tracePt t="143945" x="10233025" y="1428750"/>
          <p14:tracePt t="143962" x="10277475" y="1446213"/>
          <p14:tracePt t="143979" x="10313988" y="1455738"/>
          <p14:tracePt t="143995" x="10385425" y="1482725"/>
          <p14:tracePt t="144013" x="10456863" y="1500188"/>
          <p14:tracePt t="144029" x="10555288" y="1536700"/>
          <p14:tracePt t="144046" x="10599738" y="1562100"/>
          <p14:tracePt t="144062" x="10644188" y="1581150"/>
          <p14:tracePt t="144079" x="10653713" y="1589088"/>
          <p14:tracePt t="144096" x="10671175" y="1608138"/>
          <p14:tracePt t="144112" x="10680700" y="1608138"/>
          <p14:tracePt t="144129" x="10688638" y="1616075"/>
          <p14:tracePt t="144145" x="10688638" y="1625600"/>
          <p14:tracePt t="144162" x="10698163" y="1625600"/>
          <p14:tracePt t="144180" x="10698163" y="1643063"/>
          <p14:tracePt t="144213" x="10698163" y="1652588"/>
          <p14:tracePt t="144229" x="10698163" y="1660525"/>
          <p14:tracePt t="144248" x="10698163" y="1670050"/>
          <p14:tracePt t="144263" x="10698163" y="1679575"/>
          <p14:tracePt t="144282" x="10688638" y="1687513"/>
          <p14:tracePt t="144303" x="10688638" y="1697038"/>
          <p14:tracePt t="144313" x="10680700" y="1704975"/>
          <p14:tracePt t="144330" x="10661650" y="1776413"/>
          <p14:tracePt t="144346" x="10634663" y="1830388"/>
          <p14:tracePt t="144363" x="10617200" y="1901825"/>
          <p14:tracePt t="144379" x="10609263" y="1919288"/>
          <p14:tracePt t="144396" x="10599738" y="1938338"/>
          <p14:tracePt t="144413" x="10590213" y="1955800"/>
          <p14:tracePt t="144430" x="10590213" y="1965325"/>
          <p14:tracePt t="144446" x="10582275" y="1965325"/>
          <p14:tracePt t="144463" x="10582275" y="1973263"/>
          <p14:tracePt t="144603" x="10582275" y="1965325"/>
          <p14:tracePt t="144610" x="10582275" y="1955800"/>
          <p14:tracePt t="144617" x="10572750" y="1946275"/>
          <p14:tracePt t="144630" x="10563225" y="1928813"/>
          <p14:tracePt t="144850" x="10518775" y="1911350"/>
          <p14:tracePt t="144855" x="10474325" y="1884363"/>
          <p14:tracePt t="144862" x="10447338" y="1857375"/>
          <p14:tracePt t="144879" x="10394950" y="1839913"/>
          <p14:tracePt t="144896" x="10358438" y="1830388"/>
          <p14:tracePt t="144912" x="10340975" y="1830388"/>
          <p14:tracePt t="144929" x="10331450" y="1830388"/>
          <p14:tracePt t="144945" x="10313988" y="1830388"/>
          <p14:tracePt t="144979" x="10304463" y="1839913"/>
          <p14:tracePt t="145012" x="10304463" y="1857375"/>
          <p14:tracePt t="145029" x="10304463" y="1874838"/>
          <p14:tracePt t="145045" x="10313988" y="1911350"/>
          <p14:tracePt t="145062" x="10331450" y="2054225"/>
          <p14:tracePt t="145079" x="10340975" y="2125663"/>
          <p14:tracePt t="145096" x="10340975" y="2170113"/>
          <p14:tracePt t="145113" x="10348913" y="2187575"/>
          <p14:tracePt t="145130" x="10358438" y="2205038"/>
          <p14:tracePt t="145146" x="10367963" y="2214563"/>
          <p14:tracePt t="145164" x="10385425" y="2224088"/>
          <p14:tracePt t="145179" x="10412413" y="2232025"/>
          <p14:tracePt t="145196" x="10429875" y="2251075"/>
          <p14:tracePt t="145213" x="10456863" y="2251075"/>
          <p14:tracePt t="145229" x="10474325" y="2251075"/>
          <p14:tracePt t="145246" x="10491788" y="2251075"/>
          <p14:tracePt t="145263" x="10501313" y="2251075"/>
          <p14:tracePt t="145280" x="10518775" y="2251075"/>
          <p14:tracePt t="145314" x="10528300" y="2251075"/>
          <p14:tracePt t="145329" x="10555288" y="2251075"/>
          <p14:tracePt t="145346" x="10572750" y="2251075"/>
          <p14:tracePt t="145363" x="10582275" y="2251075"/>
          <p14:tracePt t="145379" x="10599738" y="2241550"/>
          <p14:tracePt t="145396" x="10617200" y="2232025"/>
          <p14:tracePt t="145413" x="10634663" y="2224088"/>
          <p14:tracePt t="145431" x="10671175" y="2205038"/>
          <p14:tracePt t="145446" x="10706100" y="2187575"/>
          <p14:tracePt t="145463" x="10725150" y="2170113"/>
          <p14:tracePt t="145479" x="10742613" y="2160588"/>
          <p14:tracePt t="145496" x="10752138" y="2152650"/>
          <p14:tracePt t="145513" x="10760075" y="2143125"/>
          <p14:tracePt t="145548" x="10760075" y="2133600"/>
          <p14:tracePt t="145563" x="10760075" y="2125663"/>
          <p14:tracePt t="145582" x="10760075" y="2116138"/>
          <p14:tracePt t="145596" x="10752138" y="2098675"/>
          <p14:tracePt t="145617" x="10742613" y="2089150"/>
          <p14:tracePt t="145629" x="10725150" y="2054225"/>
          <p14:tracePt t="145646" x="10706100" y="2036763"/>
          <p14:tracePt t="145663" x="10698163" y="2017713"/>
          <p14:tracePt t="145679" x="10680700" y="2000250"/>
          <p14:tracePt t="145697" x="10671175" y="1990725"/>
          <p14:tracePt t="145713" x="10644188" y="1965325"/>
          <p14:tracePt t="145730" x="10626725" y="1938338"/>
          <p14:tracePt t="145746" x="10609263" y="1901825"/>
          <p14:tracePt t="145763" x="10590213" y="1893888"/>
          <p14:tracePt t="145780" x="10572750" y="1874838"/>
          <p14:tracePt t="145796" x="10563225" y="1866900"/>
          <p14:tracePt t="145813" x="10555288" y="1857375"/>
          <p14:tracePt t="145829" x="10545763" y="1847850"/>
          <p14:tracePt t="145846" x="10537825" y="1847850"/>
          <p14:tracePt t="145849" x="10528300" y="1847850"/>
          <p14:tracePt t="145868" x="10518775" y="1847850"/>
          <p14:tracePt t="145881" x="10510838" y="1847850"/>
          <p14:tracePt t="145895" x="10501313" y="1847850"/>
          <p14:tracePt t="145912" x="10491788" y="1847850"/>
          <p14:tracePt t="145929" x="10466388" y="1857375"/>
          <p14:tracePt t="145945" x="10447338" y="1857375"/>
          <p14:tracePt t="145962" x="10420350" y="1866900"/>
          <p14:tracePt t="145979" x="10385425" y="1866900"/>
          <p14:tracePt t="145995" x="10375900" y="1874838"/>
          <p14:tracePt t="146012" x="10367963" y="1884363"/>
          <p14:tracePt t="146029" x="10358438" y="1884363"/>
          <p14:tracePt t="146046" x="10358438" y="1893888"/>
          <p14:tracePt t="146079" x="10358438" y="1901825"/>
          <p14:tracePt t="146095" x="10358438" y="1911350"/>
          <p14:tracePt t="146112" x="10358438" y="1919288"/>
          <p14:tracePt t="146129" x="10367963" y="1919288"/>
          <p14:tracePt t="146146" x="10375900" y="1928813"/>
          <p14:tracePt t="146162" x="10394950" y="1928813"/>
          <p14:tracePt t="146179" x="10402888" y="1938338"/>
          <p14:tracePt t="146196" x="10412413" y="1946275"/>
          <p14:tracePt t="146212" x="10420350" y="1946275"/>
          <p14:tracePt t="146229" x="10429875" y="1946275"/>
          <p14:tracePt t="146246" x="10447338" y="1955800"/>
          <p14:tracePt t="146263" x="10456863" y="1955800"/>
          <p14:tracePt t="146279" x="10466388" y="1965325"/>
          <p14:tracePt t="146296" x="10474325" y="1965325"/>
          <p14:tracePt t="146314" x="10483850" y="1973263"/>
          <p14:tracePt t="146347" x="10491788" y="1973263"/>
          <p14:tracePt t="146376" x="10501313" y="1973263"/>
          <p14:tracePt t="146389" x="10510838" y="1973263"/>
          <p14:tracePt t="146500" x="10510838" y="1965325"/>
          <p14:tracePt t="146533" x="10518775" y="1955800"/>
          <p14:tracePt t="146567" x="10518775" y="1946275"/>
          <p14:tracePt t="146650" x="10518775" y="1938338"/>
          <p14:tracePt t="147431" x="10466388" y="1955800"/>
          <p14:tracePt t="147437" x="10367963" y="1982788"/>
          <p14:tracePt t="147446" x="10277475" y="2009775"/>
          <p14:tracePt t="147463" x="10144125" y="2054225"/>
          <p14:tracePt t="147480" x="10055225" y="2081213"/>
          <p14:tracePt t="147498" x="9966325" y="2116138"/>
          <p14:tracePt t="147513" x="9939338" y="2125663"/>
          <p14:tracePt t="147529" x="9912350" y="2143125"/>
          <p14:tracePt t="147546" x="9894888" y="2152650"/>
          <p14:tracePt t="147563" x="9885363" y="2160588"/>
          <p14:tracePt t="147580" x="9867900" y="2170113"/>
          <p14:tracePt t="147613" x="9858375" y="2170113"/>
          <p14:tracePt t="147948" x="9858375" y="2160588"/>
          <p14:tracePt t="148189" x="9848850" y="2170113"/>
          <p14:tracePt t="148211" x="9831388" y="2170113"/>
          <p14:tracePt t="148218" x="9804400" y="2179638"/>
          <p14:tracePt t="148230" x="9609138" y="2251075"/>
          <p14:tracePt t="148246" x="9323388" y="2357438"/>
          <p14:tracePt t="148264" x="9090025" y="2455863"/>
          <p14:tracePt t="148279" x="9010650" y="2482850"/>
          <p14:tracePt t="148296" x="8929688" y="2509838"/>
          <p14:tracePt t="148313" x="8796338" y="2571750"/>
          <p14:tracePt t="148329" x="8661400" y="2616200"/>
          <p14:tracePt t="148346" x="8491538" y="2660650"/>
          <p14:tracePt t="148349" x="8402638" y="2679700"/>
          <p14:tracePt t="148363" x="8277225" y="2705100"/>
          <p14:tracePt t="148380" x="8143875" y="2732088"/>
          <p14:tracePt t="148396" x="8072438" y="2751138"/>
          <p14:tracePt t="148413" x="8010525" y="2759075"/>
          <p14:tracePt t="148429" x="7902575" y="2776538"/>
          <p14:tracePt t="148446" x="7848600" y="2786063"/>
          <p14:tracePt t="148463" x="7813675" y="2795588"/>
          <p14:tracePt t="148479" x="7804150" y="2795588"/>
          <p14:tracePt t="148497" x="7777163" y="2803525"/>
          <p14:tracePt t="148513" x="7742238" y="2822575"/>
          <p14:tracePt t="148531" x="7680325" y="2857500"/>
          <p14:tracePt t="148546" x="7634288" y="2884488"/>
          <p14:tracePt t="148563" x="7589838" y="2911475"/>
          <p14:tracePt t="148580" x="7527925" y="2938463"/>
          <p14:tracePt t="148596" x="7483475" y="2973388"/>
          <p14:tracePt t="148613" x="7367588" y="3044825"/>
          <p14:tracePt t="148629" x="7296150" y="3089275"/>
          <p14:tracePt t="148646" x="7269163" y="3108325"/>
          <p14:tracePt t="148663" x="7242175" y="3125788"/>
          <p14:tracePt t="148679" x="7232650" y="3125788"/>
          <p14:tracePt t="148696" x="7215188" y="3133725"/>
          <p14:tracePt t="148713" x="7205663" y="3143250"/>
          <p14:tracePt t="148729" x="7197725" y="3160713"/>
          <p14:tracePt t="148746" x="7188200" y="3160713"/>
          <p14:tracePt t="148763" x="7188200" y="3170238"/>
          <p14:tracePt t="149770" x="7205663" y="3152775"/>
          <p14:tracePt t="149778" x="7215188" y="3143250"/>
          <p14:tracePt t="149785" x="7232650" y="3125788"/>
          <p14:tracePt t="149797" x="7251700" y="3108325"/>
          <p14:tracePt t="149812" x="7259638" y="3098800"/>
          <p14:tracePt t="149830" x="7277100" y="3071813"/>
          <p14:tracePt t="149846" x="7296150" y="3062288"/>
          <p14:tracePt t="149863" x="7304088" y="3054350"/>
          <p14:tracePt t="149879" x="7331075" y="3036888"/>
          <p14:tracePt t="149895" x="7340600" y="3036888"/>
          <p14:tracePt t="149912" x="7348538" y="3027363"/>
          <p14:tracePt t="149946" x="7358063" y="3017838"/>
          <p14:tracePt t="149962" x="7367588" y="3017838"/>
          <p14:tracePt t="150008" x="7367588" y="3009900"/>
          <p14:tracePt t="150030" x="7375525" y="3009900"/>
          <p14:tracePt t="150072" x="7375525" y="3000375"/>
          <p14:tracePt t="150092" x="7385050" y="3000375"/>
          <p14:tracePt t="150120" x="7385050" y="2990850"/>
          <p14:tracePt t="150133" x="7394575" y="2990850"/>
          <p14:tracePt t="150140" x="7402513" y="2982913"/>
          <p14:tracePt t="150153" x="7412038" y="2973388"/>
          <p14:tracePt t="150167" x="7412038" y="2965450"/>
          <p14:tracePt t="150180" x="7419975" y="2955925"/>
          <p14:tracePt t="150196" x="7439025" y="2946400"/>
          <p14:tracePt t="150229" x="7446963" y="2928938"/>
          <p14:tracePt t="150263" x="7456488" y="2928938"/>
          <p14:tracePt t="150298" x="7456488" y="2919413"/>
          <p14:tracePt t="150393" x="7466013" y="2919413"/>
          <p14:tracePt t="150420" x="7473950" y="2919413"/>
          <p14:tracePt t="150427" x="7473950" y="2911475"/>
          <p14:tracePt t="150496" x="7483475" y="2911475"/>
          <p14:tracePt t="150516" x="7491413" y="2901950"/>
          <p14:tracePt t="150530" x="7491413" y="2894013"/>
          <p14:tracePt t="150537" x="7500938" y="2894013"/>
          <p14:tracePt t="150546" x="7510463" y="2894013"/>
          <p14:tracePt t="150563" x="7518400" y="2884488"/>
          <p14:tracePt t="150596" x="7527925" y="2884488"/>
          <p14:tracePt t="150632" x="7537450" y="2884488"/>
          <p14:tracePt t="150870" x="7545388" y="2874963"/>
          <p14:tracePt t="150911" x="7545388" y="2867025"/>
          <p14:tracePt t="151741" x="7545388" y="2857500"/>
          <p14:tracePt t="151748" x="7554913" y="2857500"/>
          <p14:tracePt t="151763" x="7572375" y="2857500"/>
          <p14:tracePt t="151780" x="7599363" y="2847975"/>
          <p14:tracePt t="151796" x="7616825" y="2840038"/>
          <p14:tracePt t="151813" x="7634288" y="2840038"/>
          <p14:tracePt t="151829" x="7643813" y="2840038"/>
          <p14:tracePt t="151846" x="7653338" y="2840038"/>
          <p14:tracePt t="151862" x="7661275" y="2840038"/>
          <p14:tracePt t="151889" x="7670800" y="2840038"/>
          <p14:tracePt t="151944" x="7670800" y="2830513"/>
          <p14:tracePt t="153005" x="7680325" y="2840038"/>
          <p14:tracePt t="153012" x="7680325" y="2847975"/>
          <p14:tracePt t="153019" x="7688263" y="2847975"/>
          <p14:tracePt t="153029" x="7688263" y="2857500"/>
          <p14:tracePt t="153046" x="7688263" y="2874963"/>
          <p14:tracePt t="153062" x="7697788" y="2884488"/>
          <p14:tracePt t="153080" x="7697788" y="2901950"/>
          <p14:tracePt t="153096" x="7697788" y="2911475"/>
          <p14:tracePt t="153130" x="7697788" y="2919413"/>
          <p14:tracePt t="153146" x="7697788" y="2928938"/>
          <p14:tracePt t="153163" x="7697788" y="2946400"/>
          <p14:tracePt t="153179" x="7697788" y="2965450"/>
          <p14:tracePt t="153196" x="7697788" y="2990850"/>
          <p14:tracePt t="153213" x="7705725" y="3017838"/>
          <p14:tracePt t="153229" x="7705725" y="3036888"/>
          <p14:tracePt t="153246" x="7705725" y="3081338"/>
          <p14:tracePt t="153263" x="7715250" y="3116263"/>
          <p14:tracePt t="153279" x="7715250" y="3160713"/>
          <p14:tracePt t="153296" x="7715250" y="3197225"/>
          <p14:tracePt t="153314" x="7724775" y="3241675"/>
          <p14:tracePt t="153329" x="7724775" y="3268663"/>
          <p14:tracePt t="153346" x="7732713" y="3286125"/>
          <p14:tracePt t="153363" x="7732713" y="3313113"/>
          <p14:tracePt t="153379" x="7732713" y="3322638"/>
          <p14:tracePt t="153396" x="7732713" y="3330575"/>
          <p14:tracePt t="153413" x="7732713" y="3340100"/>
          <p14:tracePt t="153432" x="7732713" y="3348038"/>
          <p14:tracePt t="153465" x="7732713" y="3357563"/>
          <p14:tracePt t="154731" x="7742238" y="3357563"/>
          <p14:tracePt t="154745" x="7751763" y="3357563"/>
          <p14:tracePt t="154753" x="7751763" y="3348038"/>
          <p14:tracePt t="154763" x="7751763" y="3340100"/>
          <p14:tracePt t="154779" x="7759700" y="3322638"/>
          <p14:tracePt t="154796" x="7759700" y="3313113"/>
          <p14:tracePt t="154813" x="7759700" y="3303588"/>
          <p14:tracePt t="154830" x="7759700" y="3295650"/>
          <p14:tracePt t="154975" x="7759700" y="3286125"/>
          <p14:tracePt t="154977" x="7769225" y="3251200"/>
          <p14:tracePt t="154985" x="7769225" y="3232150"/>
          <p14:tracePt t="154996" x="7769225" y="3170238"/>
          <p14:tracePt t="155012" x="7769225" y="3133725"/>
          <p14:tracePt t="155029" x="7769225" y="3116263"/>
          <p14:tracePt t="155045" x="7769225" y="3089275"/>
          <p14:tracePt t="155079" x="7769225" y="3081338"/>
          <p14:tracePt t="155095" x="7769225" y="3071813"/>
          <p14:tracePt t="155112" x="7769225" y="3062288"/>
          <p14:tracePt t="155129" x="7769225" y="3054350"/>
          <p14:tracePt t="155146" x="7777163" y="3054350"/>
          <p14:tracePt t="155163" x="7777163" y="3044825"/>
          <p14:tracePt t="155179" x="7786688" y="3044825"/>
          <p14:tracePt t="155196" x="7786688" y="3027363"/>
          <p14:tracePt t="155213" x="7796213" y="3017838"/>
          <p14:tracePt t="155246" x="7796213" y="3009900"/>
          <p14:tracePt t="155596" x="7796213" y="3017838"/>
          <p14:tracePt t="155833" x="7786688" y="3017838"/>
          <p14:tracePt t="155840" x="7777163" y="3009900"/>
          <p14:tracePt t="155853" x="7769225" y="2990850"/>
          <p14:tracePt t="155863" x="7759700" y="2982913"/>
          <p14:tracePt t="155879" x="7742238" y="2955925"/>
          <p14:tracePt t="155895" x="7724775" y="2928938"/>
          <p14:tracePt t="155912" x="7697788" y="2901950"/>
          <p14:tracePt t="155929" x="7688263" y="2884488"/>
          <p14:tracePt t="155945" x="7670800" y="2857500"/>
          <p14:tracePt t="155962" x="7653338" y="2830513"/>
          <p14:tracePt t="155979" x="7653338" y="2803525"/>
          <p14:tracePt t="155995" x="7643813" y="2786063"/>
          <p14:tracePt t="156012" x="7643813" y="2776538"/>
          <p14:tracePt t="156029" x="7634288" y="2768600"/>
          <p14:tracePt t="156046" x="7626350" y="2768600"/>
          <p14:tracePt t="156062" x="7626350" y="2759075"/>
          <p14:tracePt t="156079" x="7626350" y="2751138"/>
          <p14:tracePt t="156096" x="7626350" y="2741613"/>
          <p14:tracePt t="156129" x="7616825" y="2741613"/>
          <p14:tracePt t="156510" x="7616825" y="2751138"/>
          <p14:tracePt t="156592" x="7616825" y="2759075"/>
          <p14:tracePt t="156606" x="7626350" y="2759075"/>
          <p14:tracePt t="156627" x="7634288" y="2768600"/>
          <p14:tracePt t="156654" x="7643813" y="2776538"/>
          <p14:tracePt t="156668" x="7643813" y="2786063"/>
          <p14:tracePt t="156688" x="7653338" y="2786063"/>
          <p14:tracePt t="156702" x="7653338" y="2795588"/>
          <p14:tracePt t="156736" x="7653338" y="2803525"/>
          <p14:tracePt t="157331" x="7653338" y="2813050"/>
          <p14:tracePt t="157804" x="7661275" y="2813050"/>
          <p14:tracePt t="157844" x="7670800" y="2813050"/>
          <p14:tracePt t="158105" x="7661275" y="2813050"/>
          <p14:tracePt t="158139" x="7661275" y="2803525"/>
          <p14:tracePt t="158173" x="7661275" y="2795588"/>
          <p14:tracePt t="158201" x="7661275" y="2786063"/>
          <p14:tracePt t="158242" x="7661275" y="2776538"/>
          <p14:tracePt t="158289" x="7661275" y="2768600"/>
          <p14:tracePt t="158652" x="7661275" y="2776538"/>
          <p14:tracePt t="158673" x="7661275" y="2786063"/>
          <p14:tracePt t="158986" x="7661275" y="2795588"/>
          <p14:tracePt t="159007" x="7670800" y="2795588"/>
          <p14:tracePt t="159014" x="7670800" y="2803525"/>
          <p14:tracePt t="159027" x="7680325" y="2803525"/>
          <p14:tracePt t="159054" x="7688263" y="2803525"/>
          <p14:tracePt t="159075" x="7697788" y="2803525"/>
          <p14:tracePt t="159082" x="7697788" y="2813050"/>
          <p14:tracePt t="159110" x="7705725" y="2813050"/>
          <p14:tracePt t="159137" x="7705725" y="2822575"/>
          <p14:tracePt t="159150" x="7715250" y="2822575"/>
          <p14:tracePt t="159191" x="7715250" y="2830513"/>
          <p14:tracePt t="159198" x="7724775" y="2830513"/>
          <p14:tracePt t="159219" x="7724775" y="2840038"/>
          <p14:tracePt t="159232" x="7732713" y="2840038"/>
          <p14:tracePt t="159254" x="7732713" y="2847975"/>
          <p14:tracePt t="159267" x="7732713" y="2857500"/>
          <p14:tracePt t="159274" x="7732713" y="2867025"/>
          <p14:tracePt t="159281" x="7742238" y="2867025"/>
          <p14:tracePt t="159301" x="7751763" y="2874963"/>
          <p14:tracePt t="159328" x="7759700" y="2884488"/>
          <p14:tracePt t="159362" x="7759700" y="2894013"/>
          <p14:tracePt t="159376" x="7759700" y="2901950"/>
          <p14:tracePt t="159404" x="7769225" y="2901950"/>
          <p14:tracePt t="159410" x="7769225" y="2911475"/>
          <p14:tracePt t="159424" x="7769225" y="2919413"/>
          <p14:tracePt t="159431" x="7777163" y="2919413"/>
          <p14:tracePt t="159446" x="7777163" y="2938463"/>
          <p14:tracePt t="159463" x="7786688" y="2938463"/>
          <p14:tracePt t="159479" x="7786688" y="2946400"/>
          <p14:tracePt t="159496" x="7796213" y="2955925"/>
          <p14:tracePt t="159514" x="7796213" y="2965450"/>
          <p14:tracePt t="159534" x="7796213" y="2973388"/>
          <p14:tracePt t="159549" x="7804150" y="2973388"/>
          <p14:tracePt t="159563" x="7804150" y="2982913"/>
          <p14:tracePt t="159579" x="7804150" y="2990850"/>
          <p14:tracePt t="159597" x="7813675" y="2990850"/>
          <p14:tracePt t="159613" x="7813675" y="3000375"/>
          <p14:tracePt t="159629" x="7813675" y="3009900"/>
          <p14:tracePt t="159646" x="7823200" y="3009900"/>
          <p14:tracePt t="159663" x="7823200" y="3017838"/>
          <p14:tracePt t="159685" x="7823200" y="3027363"/>
          <p14:tracePt t="159719" x="7823200" y="3036888"/>
          <p14:tracePt t="159930" x="7823200" y="3044825"/>
          <p14:tracePt t="159943" x="7831138" y="3044825"/>
          <p14:tracePt t="159964" x="7831138" y="3054350"/>
          <p14:tracePt t="159971" x="7840663" y="3054350"/>
          <p14:tracePt t="159985" x="7840663" y="3062288"/>
          <p14:tracePt t="159995" x="7848600" y="3071813"/>
          <p14:tracePt t="160012" x="7858125" y="3081338"/>
          <p14:tracePt t="160029" x="7867650" y="3098800"/>
          <p14:tracePt t="160046" x="7875588" y="3116263"/>
          <p14:tracePt t="160079" x="7885113" y="3125788"/>
          <p14:tracePt t="160096" x="7894638" y="3125788"/>
          <p14:tracePt t="160112" x="7894638" y="3133725"/>
          <p14:tracePt t="162587" x="7885113" y="3133725"/>
          <p14:tracePt t="162601" x="7885113" y="3125788"/>
          <p14:tracePt t="162614" x="7875588" y="3125788"/>
          <p14:tracePt t="162629" x="7875588" y="3116263"/>
          <p14:tracePt t="162641" x="7875588" y="3108325"/>
          <p14:tracePt t="162662" x="7867650" y="3108325"/>
          <p14:tracePt t="162683" x="7867650" y="3098800"/>
          <p14:tracePt t="162717" x="7858125" y="3098800"/>
          <p14:tracePt t="162820" x="7848600" y="3098800"/>
          <p14:tracePt t="162859" x="7840663" y="3098800"/>
          <p14:tracePt t="162886" x="7831138" y="3089275"/>
          <p14:tracePt t="162907" x="7813675" y="3081338"/>
          <p14:tracePt t="162914" x="7769225" y="3054350"/>
          <p14:tracePt t="162921" x="7653338" y="2982913"/>
          <p14:tracePt t="162929" x="7358063" y="2786063"/>
          <p14:tracePt t="162945" x="6973888" y="2536825"/>
          <p14:tracePt t="162962" x="6751638" y="2419350"/>
          <p14:tracePt t="162979" x="6634163" y="2374900"/>
          <p14:tracePt t="162996" x="6500813" y="2330450"/>
          <p14:tracePt t="163012" x="6438900" y="2303463"/>
          <p14:tracePt t="163030" x="6313488" y="2286000"/>
          <p14:tracePt t="163046" x="6037263" y="2276475"/>
          <p14:tracePt t="163062" x="5822950" y="2295525"/>
          <p14:tracePt t="163079" x="5537200" y="2330450"/>
          <p14:tracePt t="163096" x="5340350" y="2366963"/>
          <p14:tracePt t="163112" x="5126038" y="2428875"/>
          <p14:tracePt t="163129" x="4991100" y="2482850"/>
          <p14:tracePt t="163146" x="4803775" y="2544763"/>
          <p14:tracePt t="163163" x="4687888" y="2589213"/>
          <p14:tracePt t="163179" x="4562475" y="2633663"/>
          <p14:tracePt t="163196" x="4402138" y="2679700"/>
          <p14:tracePt t="163213" x="4330700" y="2714625"/>
          <p14:tracePt t="163229" x="4224338" y="2768600"/>
          <p14:tracePt t="163246" x="4143375" y="2813050"/>
          <p14:tracePt t="163263" x="4044950" y="2857500"/>
          <p14:tracePt t="163279" x="3956050" y="2911475"/>
          <p14:tracePt t="163297" x="3911600" y="2946400"/>
          <p14:tracePt t="163313" x="3884613" y="2965450"/>
          <p14:tracePt t="163329" x="3875088" y="2973388"/>
          <p14:tracePt t="163346" x="3857625" y="2990850"/>
          <p14:tracePt t="163363" x="3830638" y="3017838"/>
          <p14:tracePt t="163380" x="3786188" y="3054350"/>
          <p14:tracePt t="163396" x="3768725" y="3071813"/>
          <p14:tracePt t="163413" x="3751263" y="3089275"/>
          <p14:tracePt t="163429" x="3741738" y="3098800"/>
          <p14:tracePt t="163446" x="3732213" y="3116263"/>
          <p14:tracePt t="163463" x="3714750" y="3125788"/>
          <p14:tracePt t="163479" x="3705225" y="3133725"/>
          <p14:tracePt t="163496" x="3705225" y="3143250"/>
          <p14:tracePt t="163517" x="3705225" y="3152775"/>
          <p14:tracePt t="163826" x="3679825" y="3152775"/>
          <p14:tracePt t="163833" x="3660775" y="3160713"/>
          <p14:tracePt t="163846" x="3633788" y="3179763"/>
          <p14:tracePt t="163862" x="3616325" y="3187700"/>
          <p14:tracePt t="163879" x="3598863" y="3205163"/>
          <p14:tracePt t="163895" x="3581400" y="3214688"/>
          <p14:tracePt t="163912" x="3562350" y="3214688"/>
          <p14:tracePt t="163929" x="3554413" y="3224213"/>
          <p14:tracePt t="163946" x="3544888" y="3224213"/>
          <p14:tracePt t="163962" x="3536950" y="3241675"/>
          <p14:tracePt t="163979" x="3527425" y="3251200"/>
          <p14:tracePt t="163996" x="3500438" y="3268663"/>
          <p14:tracePt t="164013" x="3482975" y="3268663"/>
          <p14:tracePt t="164030" x="3473450" y="3276600"/>
          <p14:tracePt t="164046" x="3465513" y="3276600"/>
          <p14:tracePt t="164063" x="3455988" y="3286125"/>
          <p14:tracePt t="164096" x="3455988" y="3295650"/>
          <p14:tracePt t="164113" x="3446463" y="3295650"/>
          <p14:tracePt t="164129" x="3446463" y="3303588"/>
          <p14:tracePt t="164222" x="3446463" y="3313113"/>
          <p14:tracePt t="164298" x="3455988" y="3313113"/>
          <p14:tracePt t="164305" x="3465513" y="3313113"/>
          <p14:tracePt t="164318" x="3473450" y="3313113"/>
          <p14:tracePt t="164330" x="3482975" y="3313113"/>
          <p14:tracePt t="164346" x="3500438" y="3313113"/>
          <p14:tracePt t="164363" x="3517900" y="3322638"/>
          <p14:tracePt t="164379" x="3536950" y="3330575"/>
          <p14:tracePt t="164396" x="3544888" y="3330575"/>
          <p14:tracePt t="164400" x="3554413" y="3330575"/>
          <p14:tracePt t="164415" x="3562350" y="3340100"/>
          <p14:tracePt t="164429" x="3571875" y="3340100"/>
          <p14:tracePt t="164447" x="3581400" y="3340100"/>
          <p14:tracePt t="164463" x="3589338" y="3340100"/>
          <p14:tracePt t="164480" x="3598863" y="3340100"/>
          <p14:tracePt t="164496" x="3598863" y="3348038"/>
          <p14:tracePt t="164513" x="3616325" y="3348038"/>
          <p14:tracePt t="164546" x="3625850" y="3348038"/>
          <p14:tracePt t="164563" x="3625850" y="3357563"/>
          <p14:tracePt t="164579" x="3633788" y="3357563"/>
          <p14:tracePt t="164599" x="3643313" y="3367088"/>
          <p14:tracePt t="164613" x="3643313" y="3375025"/>
          <p14:tracePt t="164629" x="3660775" y="3384550"/>
          <p14:tracePt t="164646" x="3679825" y="3402013"/>
          <p14:tracePt t="164663" x="3687763" y="3419475"/>
          <p14:tracePt t="164681" x="3697288" y="3438525"/>
          <p14:tracePt t="164696" x="3705225" y="3446463"/>
          <p14:tracePt t="164714" x="3714750" y="3446463"/>
          <p14:tracePt t="164729" x="3724275" y="3455988"/>
          <p14:tracePt t="164746" x="3724275" y="3465513"/>
          <p14:tracePt t="164779" x="3724275" y="3473450"/>
          <p14:tracePt t="164818" x="3724275" y="3482975"/>
          <p14:tracePt t="164833" x="3732213" y="3482975"/>
          <p14:tracePt t="164845" x="3732213" y="3490913"/>
          <p14:tracePt t="164865" x="3741738" y="3500438"/>
          <p14:tracePt t="164878" x="3741738" y="3509963"/>
          <p14:tracePt t="164891" x="3741738" y="3517900"/>
          <p14:tracePt t="164898" x="3741738" y="3527425"/>
          <p14:tracePt t="164912" x="3741738" y="3536950"/>
          <p14:tracePt t="164929" x="3741738" y="3544888"/>
          <p14:tracePt t="164945" x="3732213" y="3554413"/>
          <p14:tracePt t="164962" x="3732213" y="3571875"/>
          <p14:tracePt t="164979" x="3724275" y="3571875"/>
          <p14:tracePt t="164995" x="3724275" y="3581400"/>
          <p14:tracePt t="165012" x="3705225" y="3581400"/>
          <p14:tracePt t="165029" x="3697288" y="3581400"/>
          <p14:tracePt t="165045" x="3697288" y="3589338"/>
          <p14:tracePt t="165062" x="3687763" y="3589338"/>
          <p14:tracePt t="165079" x="3679825" y="3589338"/>
          <p14:tracePt t="165096" x="3670300" y="3598863"/>
          <p14:tracePt t="165112" x="3660775" y="3598863"/>
          <p14:tracePt t="165129" x="3660775" y="3608388"/>
          <p14:tracePt t="165146" x="3652838" y="3608388"/>
          <p14:tracePt t="165162" x="3643313" y="3616325"/>
          <p14:tracePt t="165179" x="3625850" y="3616325"/>
          <p14:tracePt t="165213" x="3616325" y="3616325"/>
          <p14:tracePt t="165229" x="3608388" y="3625850"/>
          <p14:tracePt t="165246" x="3589338" y="3625850"/>
          <p14:tracePt t="165263" x="3527425" y="3652838"/>
          <p14:tracePt t="165279" x="3482975" y="3660775"/>
          <p14:tracePt t="165296" x="3465513" y="3670300"/>
          <p14:tracePt t="165313" x="3455988" y="3670300"/>
          <p14:tracePt t="165330" x="3438525" y="3679825"/>
          <p14:tracePt t="165366" x="3429000" y="3679825"/>
          <p14:tracePt t="165434" x="3429000" y="3687763"/>
          <p14:tracePt t="165603" x="3438525" y="3679825"/>
          <p14:tracePt t="165625" x="3438525" y="3670300"/>
          <p14:tracePt t="165633" x="3446463" y="3670300"/>
          <p14:tracePt t="165660" x="3455988" y="3670300"/>
          <p14:tracePt t="165673" x="3465513" y="3660775"/>
          <p14:tracePt t="165762" x="3473450" y="3660775"/>
          <p14:tracePt t="165803" x="3482975" y="3660775"/>
          <p14:tracePt t="165837" x="3490913" y="3660775"/>
          <p14:tracePt t="165863" x="3500438" y="3660775"/>
          <p14:tracePt t="165897" x="3509963" y="3660775"/>
          <p14:tracePt t="165931" x="3517900" y="3660775"/>
          <p14:tracePt t="165966" x="3527425" y="3660775"/>
          <p14:tracePt t="165980" x="3536950" y="3652838"/>
          <p14:tracePt t="166007" x="3544888" y="3652838"/>
          <p14:tracePt t="166028" x="3554413" y="3652838"/>
          <p14:tracePt t="166062" x="3562350" y="3652838"/>
          <p14:tracePt t="166075" x="3571875" y="3652838"/>
          <p14:tracePt t="166110" x="3581400" y="3652838"/>
          <p14:tracePt t="166130" x="3589338" y="3652838"/>
          <p14:tracePt t="166151" x="3598863" y="3652838"/>
          <p14:tracePt t="166158" x="3608388" y="3652838"/>
          <p14:tracePt t="166171" x="3616325" y="3652838"/>
          <p14:tracePt t="166185" x="3625850" y="3652838"/>
          <p14:tracePt t="166199" x="3633788" y="3652838"/>
          <p14:tracePt t="166212" x="3643313" y="3652838"/>
          <p14:tracePt t="166240" x="3652838" y="3652838"/>
          <p14:tracePt t="166508" x="3660775" y="3652838"/>
          <p14:tracePt t="166535" x="3679825" y="3643313"/>
          <p14:tracePt t="166549" x="3705225" y="3643313"/>
          <p14:tracePt t="166556" x="3741738" y="3643313"/>
          <p14:tracePt t="166563" x="3795713" y="3633788"/>
          <p14:tracePt t="166579" x="3884613" y="3616325"/>
          <p14:tracePt t="166596" x="3946525" y="3608388"/>
          <p14:tracePt t="166613" x="3990975" y="3598863"/>
          <p14:tracePt t="166630" x="4017963" y="3598863"/>
          <p14:tracePt t="166646" x="4044950" y="3598863"/>
          <p14:tracePt t="166663" x="4062413" y="3598863"/>
          <p14:tracePt t="166680" x="4089400" y="3589338"/>
          <p14:tracePt t="166696" x="4108450" y="3589338"/>
          <p14:tracePt t="166713" x="4133850" y="3581400"/>
          <p14:tracePt t="166729" x="4143375" y="3581400"/>
          <p14:tracePt t="166746" x="4160838" y="3581400"/>
          <p14:tracePt t="166763" x="4160838" y="3571875"/>
          <p14:tracePt t="166780" x="4170363" y="3562350"/>
          <p14:tracePt t="166796" x="4179888" y="3562350"/>
          <p14:tracePt t="166813" x="4197350" y="3554413"/>
          <p14:tracePt t="166829" x="4205288" y="3554413"/>
          <p14:tracePt t="166845" x="4214813" y="3544888"/>
          <p14:tracePt t="166862" x="4224338" y="3536950"/>
          <p14:tracePt t="166879" x="4232275" y="3527425"/>
          <p14:tracePt t="166896" x="4295775" y="3465513"/>
          <p14:tracePt t="166912" x="4348163" y="3402013"/>
          <p14:tracePt t="166929" x="4384675" y="3348038"/>
          <p14:tracePt t="166945" x="4402138" y="3313113"/>
          <p14:tracePt t="166962" x="4411663" y="3295650"/>
          <p14:tracePt t="166979" x="4419600" y="3276600"/>
          <p14:tracePt t="166995" x="4419600" y="3268663"/>
          <p14:tracePt t="167029" x="4419600" y="3259138"/>
          <p14:tracePt t="167045" x="4419600" y="3251200"/>
          <p14:tracePt t="167068" x="4411663" y="3251200"/>
          <p14:tracePt t="167288" x="4402138" y="3251200"/>
          <p14:tracePt t="167315" x="4394200" y="3251200"/>
          <p14:tracePt t="167329" x="4394200" y="3259138"/>
          <p14:tracePt t="167350" x="4394200" y="3268663"/>
          <p14:tracePt t="167371" x="4394200" y="3276600"/>
          <p14:tracePt t="167399" x="4394200" y="3286125"/>
          <p14:tracePt t="167405" x="4394200" y="3295650"/>
          <p14:tracePt t="167432" x="4394200" y="3303588"/>
          <p14:tracePt t="167452" x="4394200" y="3313113"/>
          <p14:tracePt t="167467" x="4402138" y="3322638"/>
          <p14:tracePt t="167487" x="4402138" y="3330575"/>
          <p14:tracePt t="167494" x="4402138" y="3340100"/>
          <p14:tracePt t="167500" x="4411663" y="3340100"/>
          <p14:tracePt t="167514" x="4419600" y="3348038"/>
          <p14:tracePt t="167548" x="4419600" y="3357563"/>
          <p14:tracePt t="167562" x="4429125" y="3357563"/>
          <p14:tracePt t="167576" x="4429125" y="3367088"/>
          <p14:tracePt t="167589" x="4429125" y="3375025"/>
          <p14:tracePt t="167625" x="4429125" y="3384550"/>
          <p14:tracePt t="167658" x="4438650" y="3384550"/>
          <p14:tracePt t="167706" x="4438650" y="3394075"/>
          <p14:tracePt t="167713" x="4446588" y="3394075"/>
          <p14:tracePt t="167726" x="4456113" y="3394075"/>
          <p14:tracePt t="167733" x="4456113" y="3402013"/>
          <p14:tracePt t="167754" x="4465638" y="3411538"/>
          <p14:tracePt t="167767" x="4473575" y="3411538"/>
          <p14:tracePt t="167781" x="4483100" y="3419475"/>
          <p14:tracePt t="167796" x="4491038" y="3419475"/>
          <p14:tracePt t="167815" x="4500563" y="3419475"/>
          <p14:tracePt t="167888" x="4500563" y="3411538"/>
          <p14:tracePt t="167895" x="4500563" y="3402013"/>
          <p14:tracePt t="167909" x="4500563" y="3394075"/>
          <p14:tracePt t="167930" x="4500563" y="3384550"/>
          <p14:tracePt t="167943" x="4500563" y="3375025"/>
          <p14:tracePt t="167951" x="4500563" y="3367088"/>
          <p14:tracePt t="167964" x="4500563" y="3357563"/>
          <p14:tracePt t="167991" x="4500563" y="3348038"/>
          <p14:tracePt t="168027" x="4500563" y="3340100"/>
          <p14:tracePt t="168041" x="4500563" y="3330575"/>
          <p14:tracePt t="168048" x="4491038" y="3330575"/>
          <p14:tracePt t="168068" x="4483100" y="3330575"/>
          <p14:tracePt t="168082" x="4483100" y="3322638"/>
          <p14:tracePt t="168096" x="4473575" y="3322638"/>
          <p14:tracePt t="168486" x="4608513" y="3313113"/>
          <p14:tracePt t="168493" x="4751388" y="3276600"/>
          <p14:tracePt t="168501" x="4848225" y="3259138"/>
          <p14:tracePt t="168513" x="4938713" y="3224213"/>
          <p14:tracePt t="168529" x="4983163" y="3205163"/>
          <p14:tracePt t="168547" x="5126038" y="3197225"/>
          <p14:tracePt t="168563" x="5268913" y="3197225"/>
          <p14:tracePt t="168580" x="5483225" y="3187700"/>
          <p14:tracePt t="168596" x="5634038" y="3187700"/>
          <p14:tracePt t="168613" x="5795963" y="3187700"/>
          <p14:tracePt t="168630" x="5956300" y="3179763"/>
          <p14:tracePt t="168646" x="6000750" y="3179763"/>
          <p14:tracePt t="168663" x="6037263" y="3179763"/>
          <p14:tracePt t="168679" x="6126163" y="3179763"/>
          <p14:tracePt t="168697" x="6330950" y="3179763"/>
          <p14:tracePt t="168713" x="6438900" y="3179763"/>
          <p14:tracePt t="168731" x="6500813" y="3179763"/>
          <p14:tracePt t="168746" x="6545263" y="3179763"/>
          <p14:tracePt t="168763" x="6562725" y="3179763"/>
          <p14:tracePt t="168779" x="6581775" y="3179763"/>
          <p14:tracePt t="168796" x="6589713" y="3179763"/>
          <p14:tracePt t="168813" x="6608763" y="3179763"/>
          <p14:tracePt t="168829" x="6643688" y="3179763"/>
          <p14:tracePt t="168847" x="6742113" y="3179763"/>
          <p14:tracePt t="168862" x="6804025" y="3170238"/>
          <p14:tracePt t="168879" x="6858000" y="3170238"/>
          <p14:tracePt t="168895" x="6911975" y="3160713"/>
          <p14:tracePt t="168912" x="6938963" y="3152775"/>
          <p14:tracePt t="168929" x="6973888" y="3143250"/>
          <p14:tracePt t="168945" x="6991350" y="3133725"/>
          <p14:tracePt t="168962" x="7018338" y="3125788"/>
          <p14:tracePt t="168979" x="7037388" y="3125788"/>
          <p14:tracePt t="168995" x="7072313" y="3116263"/>
          <p14:tracePt t="169012" x="7170738" y="3089275"/>
          <p14:tracePt t="169029" x="7277100" y="3062288"/>
          <p14:tracePt t="169045" x="7375525" y="3036888"/>
          <p14:tracePt t="169062" x="7412038" y="3027363"/>
          <p14:tracePt t="169079" x="7419975" y="3017838"/>
          <p14:tracePt t="169095" x="7446963" y="3009900"/>
          <p14:tracePt t="169129" x="7466013" y="3000375"/>
          <p14:tracePt t="169146" x="7473950" y="2990850"/>
          <p14:tracePt t="169162" x="7483475" y="2965450"/>
          <p14:tracePt t="169179" x="7500938" y="2946400"/>
          <p14:tracePt t="169196" x="7500938" y="2919413"/>
          <p14:tracePt t="169213" x="7510463" y="2919413"/>
          <p14:tracePt t="169230" x="7510463" y="2911475"/>
          <p14:tracePt t="169246" x="7510463" y="2884488"/>
          <p14:tracePt t="169263" x="7510463" y="2874963"/>
          <p14:tracePt t="169279" x="7510463" y="2857500"/>
          <p14:tracePt t="169296" x="7510463" y="2830513"/>
          <p14:tracePt t="169313" x="7510463" y="2822575"/>
          <p14:tracePt t="169329" x="7510463" y="2803525"/>
          <p14:tracePt t="169347" x="7491413" y="2803525"/>
          <p14:tracePt t="169363" x="7491413" y="2795588"/>
          <p14:tracePt t="169379" x="7483475" y="2795588"/>
          <p14:tracePt t="169413" x="7473950" y="2795588"/>
          <p14:tracePt t="169444" x="7466013" y="2795588"/>
          <p14:tracePt t="169451" x="7456488" y="2795588"/>
          <p14:tracePt t="169465" x="7456488" y="2803525"/>
          <p14:tracePt t="169479" x="7446963" y="2813050"/>
          <p14:tracePt t="169497" x="7439025" y="2813050"/>
          <p14:tracePt t="169513" x="7429500" y="2822575"/>
          <p14:tracePt t="169530" x="7419975" y="2822575"/>
          <p14:tracePt t="169546" x="7412038" y="2830513"/>
          <p14:tracePt t="169563" x="7402513" y="2830513"/>
          <p14:tracePt t="169580" x="7402513" y="2847975"/>
          <p14:tracePt t="169596" x="7394575" y="2857500"/>
          <p14:tracePt t="169614" x="7394575" y="2867025"/>
          <p14:tracePt t="169649" x="7394575" y="2874963"/>
          <p14:tracePt t="169758" x="7402513" y="2874963"/>
          <p14:tracePt t="169786" x="7412038" y="2874963"/>
          <p14:tracePt t="169806" x="7419975" y="2874963"/>
          <p14:tracePt t="169815" x="7429500" y="2874963"/>
          <p14:tracePt t="169827" x="7429500" y="2867025"/>
          <p14:tracePt t="169834" x="7439025" y="2867025"/>
          <p14:tracePt t="169847" x="7446963" y="2867025"/>
          <p14:tracePt t="169862" x="7446963" y="2857500"/>
          <p14:tracePt t="169879" x="7466013" y="2857500"/>
          <p14:tracePt t="169895" x="7473950" y="2847975"/>
          <p14:tracePt t="169912" x="7473950" y="2840038"/>
          <p14:tracePt t="169929" x="7483475" y="2840038"/>
          <p14:tracePt t="169945" x="7483475" y="2830513"/>
          <p14:tracePt t="169963" x="7483475" y="2822575"/>
          <p14:tracePt t="169998" x="7483475" y="2813050"/>
          <p14:tracePt t="170012" x="7483475" y="2803525"/>
          <p14:tracePt t="170046" x="7483475" y="2795588"/>
          <p14:tracePt t="170066" x="7473950" y="2795588"/>
          <p14:tracePt t="170081" x="7473950" y="2786063"/>
          <p14:tracePt t="170101" x="7466013" y="2786063"/>
          <p14:tracePt t="170108" x="7466013" y="2776538"/>
          <p14:tracePt t="170115" x="7456488" y="2776538"/>
          <p14:tracePt t="170129" x="7456488" y="2768600"/>
          <p14:tracePt t="170149" x="7446963" y="2768600"/>
          <p14:tracePt t="170176" x="7439025" y="2768600"/>
          <p14:tracePt t="170210" x="7429500" y="2768600"/>
          <p14:tracePt t="170224" x="7419975" y="2768600"/>
          <p14:tracePt t="170251" x="7412038" y="2768600"/>
          <p14:tracePt t="170279" x="7402513" y="2768600"/>
          <p14:tracePt t="170313" x="7394575" y="2776538"/>
          <p14:tracePt t="170326" x="7385050" y="2776538"/>
          <p14:tracePt t="170340" x="7385050" y="2786063"/>
          <p14:tracePt t="170355" x="7375525" y="2786063"/>
          <p14:tracePt t="170374" x="7367588" y="2795588"/>
          <p14:tracePt t="170402" x="7358063" y="2795588"/>
          <p14:tracePt t="170409" x="7358063" y="2803525"/>
          <p14:tracePt t="170422" x="7358063" y="2813050"/>
          <p14:tracePt t="170436" x="7348538" y="2813050"/>
          <p14:tracePt t="170450" x="7340600" y="2813050"/>
          <p14:tracePt t="170463" x="7340600" y="2822575"/>
          <p14:tracePt t="170511" x="7340600" y="2830513"/>
          <p14:tracePt t="170552" x="7340600" y="2840038"/>
          <p14:tracePt t="170566" x="7340600" y="2847975"/>
          <p14:tracePt t="170601" x="7340600" y="2857500"/>
          <p14:tracePt t="170621" x="7348538" y="2857500"/>
          <p14:tracePt t="170649" x="7348538" y="2867025"/>
          <p14:tracePt t="170745" x="7358063" y="2867025"/>
          <p14:tracePt t="170778" x="7367588" y="2867025"/>
          <p14:tracePt t="171087" x="7375525" y="2867025"/>
          <p14:tracePt t="171135" x="7385050" y="2867025"/>
          <p14:tracePt t="171141" x="7385050" y="2857500"/>
          <p14:tracePt t="171155" x="7394575" y="2857500"/>
          <p14:tracePt t="171168" x="7394575" y="2847975"/>
          <p14:tracePt t="171182" x="7402513" y="2840038"/>
          <p14:tracePt t="171216" x="7402513" y="2830513"/>
          <p14:tracePt t="171223" x="7412038" y="2830513"/>
          <p14:tracePt t="171250" x="7419975" y="2822575"/>
          <p14:tracePt t="171271" x="7429500" y="2822575"/>
          <p14:tracePt t="171298" x="7439025" y="2822575"/>
          <p14:tracePt t="171305" x="7439025" y="2813050"/>
          <p14:tracePt t="171333" x="7446963" y="2813050"/>
          <p14:tracePt t="171367" x="7456488" y="2813050"/>
          <p14:tracePt t="171381" x="7466013" y="2813050"/>
          <p14:tracePt t="171442" x="7473950" y="2813050"/>
          <p14:tracePt t="171477" x="7483475" y="2813050"/>
          <p14:tracePt t="171545" x="7491413" y="2813050"/>
          <p14:tracePt t="171573" x="7500938" y="2813050"/>
          <p14:tracePt t="172051" x="7510463" y="2813050"/>
          <p14:tracePt t="172085" x="7518400" y="2813050"/>
          <p14:tracePt t="172133" x="7527925" y="2813050"/>
          <p14:tracePt t="172154" x="7537450" y="2813050"/>
          <p14:tracePt t="172188" x="7545388" y="2813050"/>
          <p14:tracePt t="172222" x="7554913" y="2813050"/>
          <p14:tracePt t="172249" x="7562850" y="2822575"/>
          <p14:tracePt t="172257" x="7572375" y="2822575"/>
          <p14:tracePt t="172270" x="7581900" y="2822575"/>
          <p14:tracePt t="172298" x="7589838" y="2822575"/>
          <p14:tracePt t="172312" x="7589838" y="2830513"/>
          <p14:tracePt t="172325" x="7599363" y="2830513"/>
          <p14:tracePt t="172345" x="7608888" y="2830513"/>
          <p14:tracePt t="172681" x="7608888" y="2822575"/>
          <p14:tracePt t="172687" x="7599363" y="2822575"/>
          <p14:tracePt t="172715" x="7589838" y="2822575"/>
          <p14:tracePt t="172750" x="7581900" y="2822575"/>
          <p14:tracePt t="172784" x="7572375" y="2822575"/>
          <p14:tracePt t="172798" x="7562850" y="2822575"/>
          <p14:tracePt t="172825" x="7554913" y="2822575"/>
          <p14:tracePt t="172851" x="7545388" y="2822575"/>
          <p14:tracePt t="172864" x="7537450" y="2822575"/>
          <p14:tracePt t="172871" x="7527925" y="2822575"/>
          <p14:tracePt t="172898" x="7518400" y="2822575"/>
          <p14:tracePt t="172912" x="7510463" y="2822575"/>
          <p14:tracePt t="172946" x="7500938" y="2822575"/>
          <p14:tracePt t="172959" x="7491413" y="2822575"/>
          <p14:tracePt t="172995" x="7483475" y="2822575"/>
          <p14:tracePt t="173022" x="7473950" y="2822575"/>
          <p14:tracePt t="173056" x="7466013" y="2822575"/>
          <p14:tracePt t="173069" x="7456488" y="2822575"/>
          <p14:tracePt t="173097" x="7456488" y="2830513"/>
          <p14:tracePt t="173104" x="7446963" y="2830513"/>
          <p14:tracePt t="173139" x="7439025" y="2830513"/>
          <p14:tracePt t="173165" x="7429500" y="2830513"/>
          <p14:tracePt t="173186" x="7419975" y="2840038"/>
          <p14:tracePt t="173213" x="7412038" y="2840038"/>
          <p14:tracePt t="173234" x="7412038" y="2847975"/>
          <p14:tracePt t="173268" x="7412038" y="2857500"/>
          <p14:tracePt t="173288" x="7402513" y="2857500"/>
          <p14:tracePt t="173295" x="7402513" y="2867025"/>
          <p14:tracePt t="173330" x="7402513" y="2874963"/>
          <p14:tracePt t="173343" x="7394575" y="2874963"/>
          <p14:tracePt t="173377" x="7394575" y="2884488"/>
          <p14:tracePt t="173391" x="7385050" y="2894013"/>
          <p14:tracePt t="173418" x="7385050" y="2901950"/>
          <p14:tracePt t="173453" x="7385050" y="2911475"/>
          <p14:tracePt t="173665" x="7394575" y="2911475"/>
          <p14:tracePt t="173713" x="7402513" y="2911475"/>
          <p14:tracePt t="173754" x="7412038" y="2911475"/>
          <p14:tracePt t="173788" x="7412038" y="2901950"/>
          <p14:tracePt t="173802" x="7419975" y="2901950"/>
          <p14:tracePt t="173829" x="7419975" y="2894013"/>
          <p14:tracePt t="173835" x="7429500" y="2894013"/>
          <p14:tracePt t="173845" x="7429500" y="2884488"/>
          <p14:tracePt t="173883" x="7439025" y="2884488"/>
          <p14:tracePt t="173904" x="7439025" y="2874963"/>
          <p14:tracePt t="173952" x="7446963" y="2874963"/>
          <p14:tracePt t="173960" x="7446963" y="2867025"/>
          <p14:tracePt t="173987" x="7446963" y="2857500"/>
          <p14:tracePt t="174000" x="7456488" y="2857500"/>
          <p14:tracePt t="174015" x="7466013" y="2857500"/>
          <p14:tracePt t="174022" x="7466013" y="2847975"/>
          <p14:tracePt t="174036" x="7466013" y="2840038"/>
          <p14:tracePt t="174063" x="7466013" y="2830513"/>
          <p14:tracePt t="174077" x="7466013" y="2822575"/>
          <p14:tracePt t="174090" x="7466013" y="2813050"/>
          <p14:tracePt t="174098" x="7466013" y="2803525"/>
          <p14:tracePt t="174118" x="7466013" y="2795588"/>
          <p14:tracePt t="174132" x="7466013" y="2786063"/>
          <p14:tracePt t="174146" x="7466013" y="2776538"/>
          <p14:tracePt t="174163" x="7466013" y="2768600"/>
          <p14:tracePt t="174179" x="7446963" y="2732088"/>
          <p14:tracePt t="174196" x="7439025" y="2714625"/>
          <p14:tracePt t="174213" x="7439025" y="2697163"/>
          <p14:tracePt t="174229" x="7429500" y="2687638"/>
          <p14:tracePt t="174247" x="7429500" y="2670175"/>
          <p14:tracePt t="174282" x="7429500" y="2660650"/>
          <p14:tracePt t="174330" x="7419975" y="2660650"/>
          <p14:tracePt t="174364" x="7412038" y="2660650"/>
          <p14:tracePt t="174384" x="7402513" y="2670175"/>
          <p14:tracePt t="174398" x="7402513" y="2679700"/>
          <p14:tracePt t="174414" x="7394575" y="2679700"/>
          <p14:tracePt t="174426" x="7394575" y="2687638"/>
          <p14:tracePt t="174446" x="7394575" y="2697163"/>
          <p14:tracePt t="174467" x="7394575" y="2705100"/>
          <p14:tracePt t="174474" x="7394575" y="2714625"/>
          <p14:tracePt t="174494" x="7385050" y="2724150"/>
          <p14:tracePt t="174522" x="7375525" y="2732088"/>
          <p14:tracePt t="174549" x="7367588" y="2741613"/>
          <p14:tracePt t="174577" x="7358063" y="2741613"/>
          <p14:tracePt t="174584" x="7358063" y="2751138"/>
          <p14:tracePt t="174598" x="7358063" y="2759075"/>
          <p14:tracePt t="174631" x="7358063" y="2768600"/>
          <p14:tracePt t="174645" x="7348538" y="2768600"/>
          <p14:tracePt t="174659" x="7348538" y="2776538"/>
          <p14:tracePt t="174693" x="7348538" y="2786063"/>
          <p14:tracePt t="174707" x="7348538" y="2795588"/>
          <p14:tracePt t="174741" x="7348538" y="2803525"/>
          <p14:tracePt t="174775" x="7348538" y="2813050"/>
          <p14:tracePt t="174803" x="7348538" y="2822575"/>
          <p14:tracePt t="174823" x="7348538" y="2830513"/>
          <p14:tracePt t="174830" x="7358063" y="2830513"/>
          <p14:tracePt t="174855" x="7367588" y="2830513"/>
          <p14:tracePt t="174876" x="7375525" y="2830513"/>
          <p14:tracePt t="174903" x="7385050" y="2830513"/>
          <p14:tracePt t="174945" x="7394575" y="2830513"/>
          <p14:tracePt t="174999" x="7402513" y="2830513"/>
          <p14:tracePt t="175075" x="7412038" y="2830513"/>
          <p14:tracePt t="175164" x="7419975" y="2830513"/>
          <p14:tracePt t="175206" x="7429500" y="2830513"/>
          <p14:tracePt t="175227" x="7429500" y="2822575"/>
          <p14:tracePt t="175254" x="7429500" y="2813050"/>
          <p14:tracePt t="175267" x="7439025" y="2813050"/>
          <p14:tracePt t="175281" x="7446963" y="2813050"/>
          <p14:tracePt t="175289" x="7446963" y="2803525"/>
          <p14:tracePt t="175322" x="7456488" y="2795588"/>
          <p14:tracePt t="175337" x="7456488" y="2786063"/>
          <p14:tracePt t="175350" x="7466013" y="2786063"/>
          <p14:tracePt t="175370" x="7466013" y="2776538"/>
          <p14:tracePt t="175384" x="7473950" y="2776538"/>
          <p14:tracePt t="175398" x="7483475" y="2768600"/>
          <p14:tracePt t="175432" x="7491413" y="2768600"/>
          <p14:tracePt t="175466" x="7500938" y="2768600"/>
          <p14:tracePt t="175494" x="7510463" y="2768600"/>
          <p14:tracePt t="175507" x="7518400" y="2759075"/>
          <p14:tracePt t="175541" x="7527925" y="2759075"/>
          <p14:tracePt t="175575" x="7537450" y="2759075"/>
          <p14:tracePt t="175606" x="7545388" y="2759075"/>
          <p14:tracePt t="175625" x="7554913" y="2759075"/>
          <p14:tracePt t="175632" x="7554913" y="2751138"/>
          <p14:tracePt t="175733" x="7562850" y="2751138"/>
          <p14:tracePt t="175767" x="7572375" y="2759075"/>
          <p14:tracePt t="175782" x="7581900" y="2759075"/>
          <p14:tracePt t="175788" x="7589838" y="2759075"/>
          <p14:tracePt t="175796" x="7599363" y="2759075"/>
          <p14:tracePt t="175814" x="7616825" y="2768600"/>
          <p14:tracePt t="175829" x="7626350" y="2776538"/>
          <p14:tracePt t="175845" x="7634288" y="2776538"/>
          <p14:tracePt t="175862" x="7653338" y="2786063"/>
          <p14:tracePt t="175879" x="7653338" y="2795588"/>
          <p14:tracePt t="175895" x="7661275" y="2795588"/>
          <p14:tracePt t="176053" x="7670800" y="2795588"/>
          <p14:tracePt t="176067" x="7670800" y="2786063"/>
          <p14:tracePt t="176115" x="7670800" y="2776538"/>
          <p14:tracePt t="176156" x="7670800" y="2768600"/>
          <p14:tracePt t="176204" x="7670800" y="2759075"/>
          <p14:tracePt t="176258" x="7670800" y="2751138"/>
          <p14:tracePt t="176286" x="7670800" y="2741613"/>
          <p14:tracePt t="176658" x="7661275" y="2741613"/>
          <p14:tracePt t="176684" x="7653338" y="2741613"/>
          <p14:tracePt t="176706" x="7643813" y="2741613"/>
          <p14:tracePt t="176732" x="7634288" y="2741613"/>
          <p14:tracePt t="176746" x="7626350" y="2741613"/>
          <p14:tracePt t="176766" x="7616825" y="2741613"/>
          <p14:tracePt t="176773" x="7608888" y="2741613"/>
          <p14:tracePt t="176787" x="7599363" y="2741613"/>
          <p14:tracePt t="176800" x="7589838" y="2741613"/>
          <p14:tracePt t="176813" x="7572375" y="2751138"/>
          <p14:tracePt t="176830" x="7562850" y="2751138"/>
          <p14:tracePt t="176847" x="7545388" y="2759075"/>
          <p14:tracePt t="176863" x="7537450" y="2759075"/>
          <p14:tracePt t="176879" x="7527925" y="2768600"/>
          <p14:tracePt t="176895" x="7510463" y="2768600"/>
          <p14:tracePt t="176912" x="7491413" y="2776538"/>
          <p14:tracePt t="176929" x="7473950" y="2786063"/>
          <p14:tracePt t="176945" x="7466013" y="2795588"/>
          <p14:tracePt t="176962" x="7446963" y="2795588"/>
          <p14:tracePt t="176979" x="7439025" y="2803525"/>
          <p14:tracePt t="176996" x="7429500" y="2803525"/>
          <p14:tracePt t="177012" x="7429500" y="2813050"/>
          <p14:tracePt t="177029" x="7412038" y="2822575"/>
          <p14:tracePt t="177062" x="7402513" y="2822575"/>
          <p14:tracePt t="177087" x="7394575" y="2822575"/>
          <p14:tracePt t="177121" x="7385050" y="2822575"/>
          <p14:tracePt t="177134" x="7375525" y="2822575"/>
          <p14:tracePt t="177149" x="7375525" y="2830513"/>
          <p14:tracePt t="177202" x="7367588" y="2840038"/>
          <p14:tracePt t="177237" x="7367588" y="2847975"/>
          <p14:tracePt t="177250" x="7367588" y="2857500"/>
          <p14:tracePt t="177319" x="7367588" y="2867025"/>
          <p14:tracePt t="177374" x="7375525" y="2867025"/>
          <p14:tracePt t="177388" x="7385050" y="2867025"/>
          <p14:tracePt t="177423" x="7394575" y="2867025"/>
          <p14:tracePt t="177429" x="7394575" y="2874963"/>
          <p14:tracePt t="177456" x="7402513" y="2874963"/>
          <p14:tracePt t="177483" x="7412038" y="2874963"/>
          <p14:tracePt t="177497" x="7419975" y="2874963"/>
          <p14:tracePt t="177531" x="7429500" y="2874963"/>
          <p14:tracePt t="177690" x="7439025" y="2874963"/>
          <p14:tracePt t="177813" x="7446963" y="2874963"/>
          <p14:tracePt t="177820" x="7446963" y="2867025"/>
          <p14:tracePt t="177854" x="7446963" y="2857500"/>
          <p14:tracePt t="177859" x="7456488" y="2857500"/>
          <p14:tracePt t="177866" x="7456488" y="2847975"/>
          <p14:tracePt t="177893" x="7466013" y="2840038"/>
          <p14:tracePt t="177907" x="7466013" y="2830513"/>
          <p14:tracePt t="177928" x="7466013" y="2822575"/>
          <p14:tracePt t="177934" x="7473950" y="2822575"/>
          <p14:tracePt t="177945" x="7473950" y="2813050"/>
          <p14:tracePt t="177977" x="7473950" y="2803525"/>
          <p14:tracePt t="178010" x="7483475" y="2795588"/>
          <p14:tracePt t="178025" x="7491413" y="2795588"/>
          <p14:tracePt t="178039" x="7491413" y="2786063"/>
          <p14:tracePt t="178060" x="7491413" y="2776538"/>
          <p14:tracePt t="178066" x="7500938" y="2776538"/>
          <p14:tracePt t="178087" x="7500938" y="2768600"/>
          <p14:tracePt t="178121" x="7500938" y="2759075"/>
          <p14:tracePt t="178156" x="7500938" y="2751138"/>
          <p14:tracePt t="178163" x="7500938" y="2741613"/>
          <p14:tracePt t="178177" x="7500938" y="2732088"/>
          <p14:tracePt t="178190" x="7500938" y="2724150"/>
          <p14:tracePt t="178197" x="7491413" y="2724150"/>
          <p14:tracePt t="178213" x="7483475" y="2714625"/>
          <p14:tracePt t="178230" x="7483475" y="2705100"/>
          <p14:tracePt t="178246" x="7473950" y="2697163"/>
          <p14:tracePt t="178264" x="7473950" y="2687638"/>
          <p14:tracePt t="178279" x="7466013" y="2687638"/>
          <p14:tracePt t="178313" x="7456488" y="2687638"/>
          <p14:tracePt t="178330" x="7446963" y="2687638"/>
          <p14:tracePt t="178368" x="7439025" y="2687638"/>
          <p14:tracePt t="178409" x="7429500" y="2687638"/>
          <p14:tracePt t="178443" x="7419975" y="2687638"/>
          <p14:tracePt t="178457" x="7412038" y="2687638"/>
          <p14:tracePt t="178484" x="7402513" y="2687638"/>
          <p14:tracePt t="178511" x="7394575" y="2687638"/>
          <p14:tracePt t="178525" x="7385050" y="2687638"/>
          <p14:tracePt t="178532" x="7375525" y="2687638"/>
          <p14:tracePt t="178546" x="7375525" y="2697163"/>
          <p14:tracePt t="178573" x="7367588" y="2705100"/>
          <p14:tracePt t="178586" x="7367588" y="2714625"/>
          <p14:tracePt t="178607" x="7358063" y="2724150"/>
          <p14:tracePt t="178628" x="7358063" y="2732088"/>
          <p14:tracePt t="178635" x="7348538" y="2732088"/>
          <p14:tracePt t="178649" x="7348538" y="2741613"/>
          <p14:tracePt t="178663" x="7348538" y="2751138"/>
          <p14:tracePt t="178679" x="7348538" y="2759075"/>
          <p14:tracePt t="178703" x="7348538" y="2768600"/>
          <p14:tracePt t="178723" x="7348538" y="2776538"/>
          <p14:tracePt t="178737" x="7348538" y="2786063"/>
          <p14:tracePt t="178765" x="7348538" y="2795588"/>
          <p14:tracePt t="178785" x="7358063" y="2795588"/>
          <p14:tracePt t="178799" x="7358063" y="2803525"/>
          <p14:tracePt t="178819" x="7367588" y="2803525"/>
          <p14:tracePt t="178833" x="7367588" y="2813050"/>
          <p14:tracePt t="178845" x="7367588" y="2822575"/>
          <p14:tracePt t="178879" x="7375525" y="2822575"/>
          <p14:tracePt t="178886" x="7375525" y="2830513"/>
          <p14:tracePt t="178895" x="7385050" y="2830513"/>
          <p14:tracePt t="178914" x="7385050" y="2840038"/>
          <p14:tracePt t="178929" x="7394575" y="2840038"/>
          <p14:tracePt t="178948" x="7394575" y="2847975"/>
          <p14:tracePt t="178962" x="7402513" y="2857500"/>
          <p14:tracePt t="178988" x="7412038" y="2857500"/>
          <p14:tracePt t="178996" x="7412038" y="2867025"/>
          <p14:tracePt t="179012" x="7419975" y="2867025"/>
          <p14:tracePt t="179037" x="7429500" y="2867025"/>
          <p14:tracePt t="179099" x="7439025" y="2867025"/>
          <p14:tracePt t="179168" x="7439025" y="2857500"/>
          <p14:tracePt t="179182" x="7439025" y="2847975"/>
          <p14:tracePt t="179243" x="7439025" y="2840038"/>
          <p14:tracePt t="179284" x="7439025" y="2830513"/>
          <p14:tracePt t="179339" x="7439025" y="2822575"/>
          <p14:tracePt t="179353" x="7439025" y="2813050"/>
          <p14:tracePt t="179408" x="7439025" y="2803525"/>
          <p14:tracePt t="179476" x="7439025" y="2795588"/>
          <p14:tracePt t="179612" x="7446963" y="2795588"/>
          <p14:tracePt t="179668" x="7456488" y="2795588"/>
          <p14:tracePt t="179695" x="7456488" y="2786063"/>
          <p14:tracePt t="180167" x="7446963" y="2786063"/>
          <p14:tracePt t="180175" x="7439025" y="2786063"/>
          <p14:tracePt t="180182" x="7412038" y="2786063"/>
          <p14:tracePt t="180196" x="7197725" y="2813050"/>
          <p14:tracePt t="180214" x="7045325" y="2847975"/>
          <p14:tracePt t="180229" x="7000875" y="2857500"/>
          <p14:tracePt t="180246" x="6983413" y="2867025"/>
          <p14:tracePt t="180263" x="6929438" y="2884488"/>
          <p14:tracePt t="180279" x="6724650" y="2919413"/>
          <p14:tracePt t="180296" x="5965825" y="3125788"/>
          <p14:tracePt t="180313" x="5680075" y="3179763"/>
          <p14:tracePt t="180331" x="5411788" y="3251200"/>
          <p14:tracePt t="180346" x="5187950" y="3303588"/>
          <p14:tracePt t="180363" x="4911725" y="3348038"/>
          <p14:tracePt t="180379" x="4545013" y="3429000"/>
          <p14:tracePt t="180396" x="4375150" y="3465513"/>
          <p14:tracePt t="180413" x="4205288" y="3490913"/>
          <p14:tracePt t="180429" x="4116388" y="3500438"/>
          <p14:tracePt t="180447" x="3946525" y="3536950"/>
          <p14:tracePt t="180463" x="3822700" y="3562350"/>
          <p14:tracePt t="180479" x="3705225" y="3581400"/>
          <p14:tracePt t="180496" x="3562350" y="3598863"/>
          <p14:tracePt t="180513" x="3473450" y="3598863"/>
          <p14:tracePt t="180529" x="3384550" y="3589338"/>
          <p14:tracePt t="180546" x="3340100" y="3589338"/>
          <p14:tracePt t="180563" x="3303588" y="3571875"/>
          <p14:tracePt t="180579" x="3276600" y="3554413"/>
          <p14:tracePt t="180596" x="3259138" y="3554413"/>
          <p14:tracePt t="180612" x="3224213" y="3527425"/>
          <p14:tracePt t="180629" x="3187700" y="3509963"/>
          <p14:tracePt t="180646" x="3160713" y="3490913"/>
          <p14:tracePt t="180663" x="3143250" y="3490913"/>
          <p14:tracePt t="180680" x="3125788" y="3473450"/>
          <p14:tracePt t="180696" x="3116263" y="3465513"/>
          <p14:tracePt t="180713" x="3108325" y="3455988"/>
          <p14:tracePt t="180729" x="3098800" y="3455988"/>
          <p14:tracePt t="180746" x="3098800" y="3446463"/>
          <p14:tracePt t="180763" x="3098800" y="3429000"/>
          <p14:tracePt t="180779" x="3098800" y="3419475"/>
          <p14:tracePt t="180796" x="3098800" y="3411538"/>
          <p14:tracePt t="180830" x="3098800" y="3384550"/>
          <p14:tracePt t="180846" x="3098800" y="3367088"/>
          <p14:tracePt t="180862" x="3108325" y="3357563"/>
          <p14:tracePt t="180879" x="3116263" y="3348038"/>
          <p14:tracePt t="180895" x="3125788" y="3340100"/>
          <p14:tracePt t="180912" x="3133725" y="3330575"/>
          <p14:tracePt t="180929" x="3133725" y="3322638"/>
          <p14:tracePt t="180945" x="3143250" y="3322638"/>
          <p14:tracePt t="180962" x="3152775" y="3322638"/>
          <p14:tracePt t="180994" x="3160713" y="3322638"/>
          <p14:tracePt t="181021" x="3170238" y="3322638"/>
          <p14:tracePt t="181028" x="3179763" y="3322638"/>
          <p14:tracePt t="181057" x="3187700" y="3322638"/>
          <p14:tracePt t="181076" x="3197225" y="3322638"/>
          <p14:tracePt t="181090" x="3205163" y="3322638"/>
          <p14:tracePt t="181097" x="3214688" y="3322638"/>
          <p14:tracePt t="181104" x="3214688" y="3330575"/>
          <p14:tracePt t="181112" x="3224213" y="3330575"/>
          <p14:tracePt t="181129" x="3251200" y="3340100"/>
          <p14:tracePt t="181146" x="3295650" y="3340100"/>
          <p14:tracePt t="181162" x="3313113" y="3348038"/>
          <p14:tracePt t="181179" x="3340100" y="3348038"/>
          <p14:tracePt t="181195" x="3348038" y="3348038"/>
          <p14:tracePt t="181212" x="3357563" y="3348038"/>
          <p14:tracePt t="181229" x="3375025" y="3348038"/>
          <p14:tracePt t="181262" x="3384550" y="3348038"/>
          <p14:tracePt t="181279" x="3394075" y="3348038"/>
          <p14:tracePt t="181309" x="3402013" y="3348038"/>
          <p14:tracePt t="181509" x="3411538" y="3348038"/>
          <p14:tracePt t="181543" x="3419475" y="3348038"/>
          <p14:tracePt t="181577" x="3429000" y="3348038"/>
          <p14:tracePt t="181606" x="3438525" y="3348038"/>
          <p14:tracePt t="181620" x="3446463" y="3348038"/>
          <p14:tracePt t="181632" x="3455988" y="3348038"/>
          <p14:tracePt t="181639" x="3465513" y="3348038"/>
          <p14:tracePt t="181646" x="3473450" y="3348038"/>
          <p14:tracePt t="181663" x="3490913" y="3348038"/>
          <p14:tracePt t="181679" x="3571875" y="3340100"/>
          <p14:tracePt t="181696" x="3679825" y="3330575"/>
          <p14:tracePt t="181713" x="4357688" y="3276600"/>
          <p14:tracePt t="181729" x="5438775" y="3170238"/>
          <p14:tracePt t="181747" x="6330950" y="3116263"/>
          <p14:tracePt t="181763" x="6759575" y="3125788"/>
          <p14:tracePt t="181780" x="7054850" y="3125788"/>
          <p14:tracePt t="181796" x="7545388" y="3179763"/>
          <p14:tracePt t="181813" x="7697788" y="3205163"/>
          <p14:tracePt t="181829" x="7840663" y="3241675"/>
          <p14:tracePt t="181846" x="8277225" y="3348038"/>
          <p14:tracePt t="181862" x="8447088" y="3402013"/>
          <p14:tracePt t="181879" x="8474075" y="3411538"/>
          <p14:tracePt t="181895" x="8491538" y="3419475"/>
          <p14:tracePt t="181912" x="8501063" y="3429000"/>
          <p14:tracePt t="181929" x="8510588" y="3429000"/>
          <p14:tracePt t="181931" x="8528050" y="3438525"/>
          <p14:tracePt t="181945" x="8562975" y="3455988"/>
          <p14:tracePt t="181962" x="8616950" y="3473450"/>
          <p14:tracePt t="181979" x="8670925" y="3509963"/>
          <p14:tracePt t="181996" x="8697913" y="3517900"/>
          <p14:tracePt t="182012" x="8705850" y="3527425"/>
          <p14:tracePt t="182029" x="8732838" y="3544888"/>
          <p14:tracePt t="182046" x="8742363" y="3562350"/>
          <p14:tracePt t="182063" x="8786813" y="3608388"/>
          <p14:tracePt t="182079" x="8813800" y="3643313"/>
          <p14:tracePt t="182096" x="8840788" y="3687763"/>
          <p14:tracePt t="182113" x="8858250" y="3705225"/>
          <p14:tracePt t="182130" x="8867775" y="3724275"/>
          <p14:tracePt t="182146" x="8875713" y="3741738"/>
          <p14:tracePt t="182163" x="8885238" y="3759200"/>
          <p14:tracePt t="182179" x="8912225" y="3786188"/>
          <p14:tracePt t="182196" x="8939213" y="3822700"/>
          <p14:tracePt t="182213" x="8974138" y="3848100"/>
          <p14:tracePt t="182229" x="8983663" y="3875088"/>
          <p14:tracePt t="182247" x="9001125" y="3894138"/>
          <p14:tracePt t="182263" x="9001125" y="3902075"/>
          <p14:tracePt t="182279" x="9010650" y="3911600"/>
          <p14:tracePt t="182296" x="9028113" y="3946525"/>
          <p14:tracePt t="182313" x="9045575" y="3965575"/>
          <p14:tracePt t="182329" x="9063038" y="3990975"/>
          <p14:tracePt t="182346" x="9072563" y="4017963"/>
          <p14:tracePt t="182363" x="9082088" y="4044950"/>
          <p14:tracePt t="182379" x="9090025" y="4054475"/>
          <p14:tracePt t="182397" x="9099550" y="4071938"/>
          <p14:tracePt t="182413" x="9109075" y="4098925"/>
          <p14:tracePt t="182430" x="9117013" y="4125913"/>
          <p14:tracePt t="182433" x="9117013" y="4143375"/>
          <p14:tracePt t="182446" x="9126538" y="4160838"/>
          <p14:tracePt t="182463" x="9126538" y="4170363"/>
          <p14:tracePt t="182479" x="9126538" y="4187825"/>
          <p14:tracePt t="182513" x="9126538" y="4197350"/>
          <p14:tracePt t="182569" x="9126538" y="4205288"/>
          <p14:tracePt t="182576" x="9126538" y="4214813"/>
          <p14:tracePt t="188658" x="8643938" y="3965575"/>
          <p14:tracePt t="188665" x="8313738" y="3795713"/>
          <p14:tracePt t="188672" x="8161338" y="3741738"/>
          <p14:tracePt t="188680" x="8072438" y="3714750"/>
          <p14:tracePt t="188696" x="7813675" y="3652838"/>
          <p14:tracePt t="188712" x="7572375" y="3616325"/>
          <p14:tracePt t="188729" x="7483475" y="3616325"/>
          <p14:tracePt t="188745" x="7304088" y="3616325"/>
          <p14:tracePt t="188762" x="7010400" y="3608388"/>
          <p14:tracePt t="188779" x="6751638" y="3608388"/>
          <p14:tracePt t="188795" x="6251575" y="3616325"/>
          <p14:tracePt t="188812" x="6170613" y="3625850"/>
          <p14:tracePt t="188829" x="6116638" y="3633788"/>
          <p14:tracePt t="188845" x="6062663" y="3633788"/>
          <p14:tracePt t="188863" x="5983288" y="3633788"/>
          <p14:tracePt t="188879" x="5929313" y="3625850"/>
          <p14:tracePt t="188895" x="5875338" y="3625850"/>
          <p14:tracePt t="188912" x="5795963" y="3616325"/>
          <p14:tracePt t="188929" x="5724525" y="3616325"/>
          <p14:tracePt t="188945" x="5554663" y="3616325"/>
          <p14:tracePt t="188962" x="5419725" y="3598863"/>
          <p14:tracePt t="188979" x="5276850" y="3598863"/>
          <p14:tracePt t="188996" x="5180013" y="3598863"/>
          <p14:tracePt t="189012" x="5072063" y="3581400"/>
          <p14:tracePt t="189029" x="4991100" y="3571875"/>
          <p14:tracePt t="189045" x="4965700" y="3571875"/>
          <p14:tracePt t="189062" x="4946650" y="3562350"/>
          <p14:tracePt t="189079" x="4929188" y="3562350"/>
          <p14:tracePt t="189095" x="4919663" y="3554413"/>
          <p14:tracePt t="189129" x="4911725" y="3554413"/>
          <p14:tracePt t="189146" x="4911725" y="3544888"/>
          <p14:tracePt t="189200" x="4911725" y="3536950"/>
          <p14:tracePt t="189222" x="4919663" y="3536950"/>
          <p14:tracePt t="189255" x="4929188" y="3536950"/>
          <p14:tracePt t="189269" x="4938713" y="3536950"/>
          <p14:tracePt t="189303" x="4946650" y="3536950"/>
          <p14:tracePt t="189317" x="4956175" y="3536950"/>
          <p14:tracePt t="189331" x="4973638" y="3536950"/>
          <p14:tracePt t="215269" x="4152900" y="4419600"/>
          <p14:tracePt t="215276" x="2652713" y="5857875"/>
          <p14:tracePt t="215281" x="2455863" y="6000750"/>
          <p14:tracePt t="215295" x="2393950" y="6116638"/>
          <p14:tracePt t="215312" x="2330450" y="6286500"/>
          <p14:tracePt t="215329" x="2268538" y="6446838"/>
          <p14:tracePt t="215720" x="2374900" y="6777038"/>
          <p14:tracePt t="215729" x="2384425" y="6777038"/>
          <p14:tracePt t="215746" x="2393950" y="6777038"/>
          <p14:tracePt t="215762" x="2401888" y="6769100"/>
          <p14:tracePt t="215818" x="2393950" y="6769100"/>
          <p14:tracePt t="215824" x="2374900" y="6759575"/>
          <p14:tracePt t="217296" x="2276475" y="6473825"/>
          <p14:tracePt t="217312" x="2197100" y="64119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1.6|3.7|0.7|6.2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|1.8|45.8|33.5|58.1|2.9|1.4|39.4|45.9|42.4|3.3|0.9|41.2|66.3|2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|0.7|23.4|14.6|20.7|37.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258</TotalTime>
  <Words>206</Words>
  <Application>Microsoft Office PowerPoint</Application>
  <PresentationFormat>Widescreen</PresentationFormat>
  <Paragraphs>63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Aharoni</vt:lpstr>
      <vt:lpstr>Algerian</vt:lpstr>
      <vt:lpstr>Arial</vt:lpstr>
      <vt:lpstr>Cambria Math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26</cp:revision>
  <dcterms:created xsi:type="dcterms:W3CDTF">2020-07-08T13:37:30Z</dcterms:created>
  <dcterms:modified xsi:type="dcterms:W3CDTF">2020-08-11T16:29:00Z</dcterms:modified>
</cp:coreProperties>
</file>