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78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49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2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87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08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93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68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41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408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75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9DEE28C-45C8-49E8-A3C9-A24C014D294D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38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EE28C-45C8-49E8-A3C9-A24C014D294D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80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D21413-F7D5-4DB9-BF79-6FE3E625231D}"/>
              </a:ext>
            </a:extLst>
          </p:cNvPr>
          <p:cNvSpPr txBox="1"/>
          <p:nvPr/>
        </p:nvSpPr>
        <p:spPr>
          <a:xfrm>
            <a:off x="2770906" y="1052947"/>
            <a:ext cx="81603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lgerian" panose="04020705040A02060702" pitchFamily="82" charset="0"/>
              </a:rPr>
              <a:t>LIMIT </a:t>
            </a:r>
          </a:p>
          <a:p>
            <a:pPr algn="ctr"/>
            <a:r>
              <a:rPr lang="en-US" sz="5400" dirty="0">
                <a:latin typeface="Algerian" panose="04020705040A02060702" pitchFamily="82" charset="0"/>
              </a:rPr>
              <a:t>FUNGSI TRIGONOMETRI</a:t>
            </a:r>
            <a:endParaRPr lang="en-US" sz="1600" dirty="0">
              <a:latin typeface="Algerian" panose="04020705040A02060702" pitchFamily="82" charset="0"/>
            </a:endParaRPr>
          </a:p>
          <a:p>
            <a:pPr algn="ctr"/>
            <a:r>
              <a:rPr lang="en-US" sz="3200" dirty="0">
                <a:latin typeface="Bahnschrift Condensed" panose="020B0502040204020203" pitchFamily="34" charset="0"/>
              </a:rPr>
              <a:t>(PEMBAHASAN SOAL)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37B694-C670-4DA0-81E2-A457D8CEBCD1}"/>
              </a:ext>
            </a:extLst>
          </p:cNvPr>
          <p:cNvSpPr txBox="1"/>
          <p:nvPr/>
        </p:nvSpPr>
        <p:spPr>
          <a:xfrm>
            <a:off x="2369127" y="3754582"/>
            <a:ext cx="5957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By:</a:t>
            </a:r>
          </a:p>
          <a:p>
            <a:endParaRPr lang="en-US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SITI SYARAH MAULYDIA,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M.Pd</a:t>
            </a:r>
            <a:endParaRPr lang="en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F4EBE5-D651-440B-A8ED-78D6BCD94864}"/>
              </a:ext>
            </a:extLst>
          </p:cNvPr>
          <p:cNvSpPr txBox="1"/>
          <p:nvPr/>
        </p:nvSpPr>
        <p:spPr>
          <a:xfrm>
            <a:off x="9296400" y="3610837"/>
            <a:ext cx="2008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Lanjutan</a:t>
            </a:r>
            <a:r>
              <a:rPr lang="en-US" dirty="0"/>
              <a:t> …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7571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08637D4E-3110-4A3C-BA6D-AA23395338F4}"/>
              </a:ext>
            </a:extLst>
          </p:cNvPr>
          <p:cNvSpPr/>
          <p:nvPr/>
        </p:nvSpPr>
        <p:spPr>
          <a:xfrm>
            <a:off x="9144000" y="318651"/>
            <a:ext cx="2022763" cy="692728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Contoh</a:t>
            </a:r>
            <a:r>
              <a:rPr lang="en-US" b="1" dirty="0"/>
              <a:t> 1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69158C3-8F1C-4F07-9200-ABE5ACCED6E9}"/>
                  </a:ext>
                </a:extLst>
              </p:cNvPr>
              <p:cNvSpPr/>
              <p:nvPr/>
            </p:nvSpPr>
            <p:spPr>
              <a:xfrm>
                <a:off x="651166" y="665015"/>
                <a:ext cx="4170216" cy="692728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 sz="1800" i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 sz="1800" i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 sz="1800" i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ID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r>
                  <a:rPr lang="en-US" dirty="0"/>
                  <a:t> </a:t>
                </a:r>
                <a:endParaRPr lang="en-ID" dirty="0"/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69158C3-8F1C-4F07-9200-ABE5ACCED6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66" y="665015"/>
                <a:ext cx="4170216" cy="6927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15E75D1-563D-4FF3-AC3E-858D62B8A81D}"/>
                  </a:ext>
                </a:extLst>
              </p:cNvPr>
              <p:cNvSpPr txBox="1"/>
              <p:nvPr/>
            </p:nvSpPr>
            <p:spPr>
              <a:xfrm>
                <a:off x="651166" y="1607127"/>
                <a:ext cx="2937164" cy="1028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/>
                  <a:t>Jawab: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en-ID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15E75D1-563D-4FF3-AC3E-858D62B8A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66" y="1607127"/>
                <a:ext cx="2937164" cy="1028743"/>
              </a:xfrm>
              <a:prstGeom prst="rect">
                <a:avLst/>
              </a:prstGeom>
              <a:blipFill>
                <a:blip r:embed="rId3"/>
                <a:stretch>
                  <a:fillRect l="-1867" t="-357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33FF1AF-0601-4BA0-B982-F3840B25E2F3}"/>
                  </a:ext>
                </a:extLst>
              </p:cNvPr>
              <p:cNvSpPr txBox="1"/>
              <p:nvPr/>
            </p:nvSpPr>
            <p:spPr>
              <a:xfrm>
                <a:off x="3200383" y="1891128"/>
                <a:ext cx="4170216" cy="3620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(1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(2</m:t>
                              </m:r>
                              <m:sSup>
                                <m:sSup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)(</m:t>
                              </m:r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)(</m:t>
                              </m:r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2(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)(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)(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→0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</m:e>
                      </m:d>
                      <m:d>
                        <m:d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→0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func>
                        </m:e>
                      </m:d>
                      <m:d>
                        <m:d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→0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func>
                        </m:e>
                      </m:d>
                      <m:d>
                        <m:d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→0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=1∙3∙1∙1</m:t>
                      </m:r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ID" dirty="0"/>
                  <a:t>= 3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33FF1AF-0601-4BA0-B982-F3840B25E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383" y="1891128"/>
                <a:ext cx="4170216" cy="3620928"/>
              </a:xfrm>
              <a:prstGeom prst="rect">
                <a:avLst/>
              </a:prstGeom>
              <a:blipFill>
                <a:blip r:embed="rId4"/>
                <a:stretch>
                  <a:fillRect l="-1316" r="-8772" b="-168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5A4C6E84-E135-4181-99CC-68C26CCF8907}"/>
              </a:ext>
            </a:extLst>
          </p:cNvPr>
          <p:cNvSpPr/>
          <p:nvPr/>
        </p:nvSpPr>
        <p:spPr>
          <a:xfrm>
            <a:off x="6109855" y="2121498"/>
            <a:ext cx="1149928" cy="233775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loud 8">
                <a:extLst>
                  <a:ext uri="{FF2B5EF4-FFF2-40B4-BE49-F238E27FC236}">
                    <a16:creationId xmlns:a16="http://schemas.microsoft.com/office/drawing/2014/main" id="{733DBF91-3A4A-4FA8-BF33-EC1C62F46C56}"/>
                  </a:ext>
                </a:extLst>
              </p:cNvPr>
              <p:cNvSpPr/>
              <p:nvPr/>
            </p:nvSpPr>
            <p:spPr>
              <a:xfrm>
                <a:off x="7606134" y="1612339"/>
                <a:ext cx="3574470" cy="1295417"/>
              </a:xfrm>
              <a:prstGeom prst="cloud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D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ID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ID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</m:t>
                      </m:r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ID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ID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Cloud 8">
                <a:extLst>
                  <a:ext uri="{FF2B5EF4-FFF2-40B4-BE49-F238E27FC236}">
                    <a16:creationId xmlns:a16="http://schemas.microsoft.com/office/drawing/2014/main" id="{733DBF91-3A4A-4FA8-BF33-EC1C62F46C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6134" y="1612339"/>
                <a:ext cx="3574470" cy="1295417"/>
              </a:xfrm>
              <a:prstGeom prst="cloud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79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08637D4E-3110-4A3C-BA6D-AA23395338F4}"/>
              </a:ext>
            </a:extLst>
          </p:cNvPr>
          <p:cNvSpPr/>
          <p:nvPr/>
        </p:nvSpPr>
        <p:spPr>
          <a:xfrm>
            <a:off x="9144000" y="318651"/>
            <a:ext cx="2022763" cy="692728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Contoh</a:t>
            </a:r>
            <a:r>
              <a:rPr lang="en-US" b="1" dirty="0"/>
              <a:t> 2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69158C3-8F1C-4F07-9200-ABE5ACCED6E9}"/>
                  </a:ext>
                </a:extLst>
              </p:cNvPr>
              <p:cNvSpPr/>
              <p:nvPr/>
            </p:nvSpPr>
            <p:spPr>
              <a:xfrm>
                <a:off x="651166" y="665015"/>
                <a:ext cx="4170216" cy="692728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D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ID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ID">
                                <a:latin typeface="Cambria Math" panose="02040503050406030204" pitchFamily="18" charset="0"/>
                              </a:rPr>
                              <m:t>2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ID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D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ID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e>
                            </m:d>
                            <m:func>
                              <m:funcPr>
                                <m:ctrlPr>
                                  <a:rPr lang="en-ID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ID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D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ID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ID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ID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D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ID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D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ID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func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69158C3-8F1C-4F07-9200-ABE5ACCED6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66" y="665015"/>
                <a:ext cx="4170216" cy="6927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15E75D1-563D-4FF3-AC3E-858D62B8A81D}"/>
                  </a:ext>
                </a:extLst>
              </p:cNvPr>
              <p:cNvSpPr txBox="1"/>
              <p:nvPr/>
            </p:nvSpPr>
            <p:spPr>
              <a:xfrm>
                <a:off x="651166" y="1607127"/>
                <a:ext cx="2937164" cy="1046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/>
                  <a:t>Jawab: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+6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+2)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func>
                      <m:r>
                        <a:rPr lang="en-ID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15E75D1-563D-4FF3-AC3E-858D62B8A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66" y="1607127"/>
                <a:ext cx="2937164" cy="1046377"/>
              </a:xfrm>
              <a:prstGeom prst="rect">
                <a:avLst/>
              </a:prstGeom>
              <a:blipFill>
                <a:blip r:embed="rId3"/>
                <a:stretch>
                  <a:fillRect l="-1867" t="-350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1C5851-1573-4926-ABEB-38607B1951D8}"/>
                  </a:ext>
                </a:extLst>
              </p:cNvPr>
              <p:cNvSpPr txBox="1"/>
              <p:nvPr/>
            </p:nvSpPr>
            <p:spPr>
              <a:xfrm>
                <a:off x="2978716" y="1898070"/>
                <a:ext cx="4682836" cy="4051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+6</m:t>
                                  </m:r>
                                </m:e>
                              </m:d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d>
                                <m:d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→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+6</m:t>
                                      </m:r>
                                    </m:e>
                                  </m:d>
                                </m:num>
                                <m:den>
                                  <m:d>
                                    <m:d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5</m:t>
                                      </m:r>
                                    </m:e>
                                  </m:d>
                                </m:den>
                              </m:f>
                            </m:e>
                          </m:func>
                        </m:e>
                      </m:d>
                      <m:d>
                        <m:d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→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ID" sz="18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</m:e>
                                  </m:d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→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+6</m:t>
                                      </m:r>
                                    </m:e>
                                  </m:d>
                                </m:num>
                                <m:den>
                                  <m:d>
                                    <m:d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5</m:t>
                                      </m:r>
                                    </m:e>
                                  </m:d>
                                </m:den>
                              </m:f>
                            </m:e>
                          </m:func>
                        </m:e>
                      </m:d>
                      <m:d>
                        <m:d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  <m: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→0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2+6</m:t>
                              </m:r>
                            </m:num>
                            <m:den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ID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ID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ID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ID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1C5851-1573-4926-ABEB-38607B195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716" y="1898070"/>
                <a:ext cx="4682836" cy="40518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loud 9">
                <a:extLst>
                  <a:ext uri="{FF2B5EF4-FFF2-40B4-BE49-F238E27FC236}">
                    <a16:creationId xmlns:a16="http://schemas.microsoft.com/office/drawing/2014/main" id="{6884AA18-E3BA-4273-9ECB-292978430827}"/>
                  </a:ext>
                </a:extLst>
              </p:cNvPr>
              <p:cNvSpPr/>
              <p:nvPr/>
            </p:nvSpPr>
            <p:spPr>
              <a:xfrm>
                <a:off x="7675407" y="2130315"/>
                <a:ext cx="3948546" cy="1849223"/>
              </a:xfrm>
              <a:prstGeom prst="cloud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Misalkan </a:t>
                </a:r>
                <a14:m>
                  <m:oMath xmlns:m="http://schemas.openxmlformats.org/officeDocument/2006/math"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ID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D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</m:oMath>
                </a14:m>
                <a:r>
                  <a:rPr lang="en-ID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Jika </a:t>
                </a:r>
                <a14:m>
                  <m:oMath xmlns:m="http://schemas.openxmlformats.org/officeDocument/2006/math"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ID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ID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ID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ID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maka</a:t>
                </a:r>
                <a:r>
                  <a:rPr lang="en-ID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ID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→0</m:t>
                    </m:r>
                  </m:oMath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loud 9">
                <a:extLst>
                  <a:ext uri="{FF2B5EF4-FFF2-40B4-BE49-F238E27FC236}">
                    <a16:creationId xmlns:a16="http://schemas.microsoft.com/office/drawing/2014/main" id="{6884AA18-E3BA-4273-9ECB-2929784308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407" y="2130315"/>
                <a:ext cx="3948546" cy="1849223"/>
              </a:xfrm>
              <a:prstGeom prst="cloud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row: Right 10">
            <a:extLst>
              <a:ext uri="{FF2B5EF4-FFF2-40B4-BE49-F238E27FC236}">
                <a16:creationId xmlns:a16="http://schemas.microsoft.com/office/drawing/2014/main" id="{2BDA0B81-F7A5-4353-A2D5-E59A83460706}"/>
              </a:ext>
            </a:extLst>
          </p:cNvPr>
          <p:cNvSpPr/>
          <p:nvPr/>
        </p:nvSpPr>
        <p:spPr>
          <a:xfrm>
            <a:off x="6885709" y="2923309"/>
            <a:ext cx="609600" cy="16625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1028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08637D4E-3110-4A3C-BA6D-AA23395338F4}"/>
              </a:ext>
            </a:extLst>
          </p:cNvPr>
          <p:cNvSpPr/>
          <p:nvPr/>
        </p:nvSpPr>
        <p:spPr>
          <a:xfrm>
            <a:off x="9144000" y="318651"/>
            <a:ext cx="2022763" cy="692728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Contoh</a:t>
            </a:r>
            <a:r>
              <a:rPr lang="en-US" b="1" dirty="0"/>
              <a:t> 3</a:t>
            </a:r>
            <a:endParaRPr lang="en-ID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69158C3-8F1C-4F07-9200-ABE5ACCED6E9}"/>
                  </a:ext>
                </a:extLst>
              </p:cNvPr>
              <p:cNvSpPr/>
              <p:nvPr/>
            </p:nvSpPr>
            <p:spPr>
              <a:xfrm>
                <a:off x="651165" y="512610"/>
                <a:ext cx="4904507" cy="692728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Tentukan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D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ID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ID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ID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en-ID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ID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ID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func>
                          </m:num>
                          <m:den>
                            <m:d>
                              <m:dPr>
                                <m:ctrlPr>
                                  <a:rPr lang="en-ID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D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ID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ID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ID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ID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ID">
                                <a:latin typeface="Cambria Math" panose="02040503050406030204" pitchFamily="18" charset="0"/>
                              </a:rPr>
                              <m:t>(1+</m:t>
                            </m:r>
                            <m:func>
                              <m:funcPr>
                                <m:ctrlPr>
                                  <a:rPr lang="en-ID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ID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ID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ID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ID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ID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den>
                        </m:f>
                      </m:e>
                    </m:func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C69158C3-8F1C-4F07-9200-ABE5ACCED6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65" y="512610"/>
                <a:ext cx="4904507" cy="6927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15E75D1-563D-4FF3-AC3E-858D62B8A81D}"/>
                  </a:ext>
                </a:extLst>
              </p:cNvPr>
              <p:cNvSpPr txBox="1"/>
              <p:nvPr/>
            </p:nvSpPr>
            <p:spPr>
              <a:xfrm>
                <a:off x="651166" y="1371592"/>
                <a:ext cx="2937164" cy="1300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/>
                  <a:t>Jawab: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</m:num>
                            <m:den>
                              <m:d>
                                <m:d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func>
                                <m:func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  <m:r>
                            <a:rPr lang="en-ID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15E75D1-563D-4FF3-AC3E-858D62B8A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66" y="1371592"/>
                <a:ext cx="2937164" cy="1300292"/>
              </a:xfrm>
              <a:prstGeom prst="rect">
                <a:avLst/>
              </a:prstGeom>
              <a:blipFill>
                <a:blip r:embed="rId3"/>
                <a:stretch>
                  <a:fillRect l="-1867" t="-2817" r="-829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1C5851-1573-4926-ABEB-38607B1951D8}"/>
                  </a:ext>
                </a:extLst>
              </p:cNvPr>
              <p:cNvSpPr txBox="1"/>
              <p:nvPr/>
            </p:nvSpPr>
            <p:spPr>
              <a:xfrm>
                <a:off x="3602182" y="1634825"/>
                <a:ext cx="4682836" cy="4558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limLow>
                            <m:limLow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ID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ID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num>
                                        <m:den>
                                          <m:r>
                                            <a:rPr lang="en-ID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den>
                                      </m:f>
                                    </m:e>
                                  </m:d>
                                </m:den>
                              </m:f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func>
                                    <m:funcPr>
                                      <m:ctrlP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∙</m:t>
                                      </m:r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ID"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ID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ID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num>
                                        <m:den>
                                          <m:r>
                                            <a:rPr lang="en-ID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den>
                                      </m:f>
                                    </m:e>
                                  </m:d>
                                </m:den>
                              </m:f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func>
                                <m:func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ID"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num>
                                <m:den>
                                  <m:d>
                                    <m:dPr>
                                      <m:ctrlP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ID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ID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ID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ID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num>
                                        <m:den>
                                          <m:r>
                                            <a:rPr lang="en-ID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den>
                                      </m:f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ID"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num>
                                <m:den>
                                  <m:f>
                                    <m:fPr>
                                      <m:ctrlP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ID"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D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ID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ID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D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ID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n-ID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D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D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1C5851-1573-4926-ABEB-38607B195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182" y="1634825"/>
                <a:ext cx="4682836" cy="45585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510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193</TotalTime>
  <Words>110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Aharoni</vt:lpstr>
      <vt:lpstr>Algerian</vt:lpstr>
      <vt:lpstr>Arial</vt:lpstr>
      <vt:lpstr>Bahnschrift Condensed</vt:lpstr>
      <vt:lpstr>Calibri</vt:lpstr>
      <vt:lpstr>Cambria Math</vt:lpstr>
      <vt:lpstr>Gill Sans MT</vt:lpstr>
      <vt:lpstr>Times New Roman</vt:lpstr>
      <vt:lpstr>Gallery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13</cp:revision>
  <dcterms:created xsi:type="dcterms:W3CDTF">2020-07-08T16:02:39Z</dcterms:created>
  <dcterms:modified xsi:type="dcterms:W3CDTF">2020-07-28T02:41:59Z</dcterms:modified>
</cp:coreProperties>
</file>