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78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49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2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87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08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3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68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41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408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75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38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EE28C-45C8-49E8-A3C9-A24C014D294D}" type="datetimeFigureOut">
              <a:rPr lang="en-ID" smtClean="0"/>
              <a:t>18/07/2020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38CCBBA-1ACA-4356-9178-E7DB67C98770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680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D21413-F7D5-4DB9-BF79-6FE3E625231D}"/>
              </a:ext>
            </a:extLst>
          </p:cNvPr>
          <p:cNvSpPr txBox="1"/>
          <p:nvPr/>
        </p:nvSpPr>
        <p:spPr>
          <a:xfrm>
            <a:off x="2826326" y="1856511"/>
            <a:ext cx="8160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LIMIT </a:t>
            </a:r>
          </a:p>
          <a:p>
            <a:pPr algn="ctr"/>
            <a:r>
              <a:rPr lang="en-US" sz="5400" dirty="0">
                <a:latin typeface="Algerian" panose="04020705040A02060702" pitchFamily="82" charset="0"/>
              </a:rPr>
              <a:t>FUNGSI TRIGONOMETRI</a:t>
            </a:r>
            <a:endParaRPr lang="en-ID" sz="5400" dirty="0">
              <a:latin typeface="Algerian" panose="04020705040A02060702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7B694-C670-4DA0-81E2-A457D8CEBCD1}"/>
              </a:ext>
            </a:extLst>
          </p:cNvPr>
          <p:cNvSpPr txBox="1"/>
          <p:nvPr/>
        </p:nvSpPr>
        <p:spPr>
          <a:xfrm>
            <a:off x="2369127" y="3754582"/>
            <a:ext cx="5957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By:</a:t>
            </a:r>
          </a:p>
          <a:p>
            <a:endParaRPr lang="en-US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SITI SYARAH MAULYDIA,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M.Pd</a:t>
            </a:r>
            <a:endParaRPr lang="en-ID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571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1EC4A0CA-D0E0-4E8B-9AC9-E57BB481011A}"/>
                  </a:ext>
                </a:extLst>
              </p:cNvPr>
              <p:cNvSpPr/>
              <p:nvPr/>
            </p:nvSpPr>
            <p:spPr>
              <a:xfrm>
                <a:off x="2874816" y="332509"/>
                <a:ext cx="6442368" cy="1454727"/>
              </a:xfrm>
              <a:prstGeom prst="horizontalScroll">
                <a:avLst>
                  <a:gd name="adj" fmla="val 20239"/>
                </a:avLst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/>
                  <a:t>Bentuk</a:t>
                </a:r>
                <a:r>
                  <a:rPr lang="en-US" sz="2800" b="1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sz="2800" b="1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ID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en-ID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den>
                        </m:f>
                      </m:e>
                    </m:func>
                    <m:r>
                      <a:rPr lang="en-ID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D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𝒂𝒕𝒂𝒖</m:t>
                    </m:r>
                    <m:r>
                      <a:rPr lang="en-ID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ID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𝒕𝒂𝒏</m:t>
                                </m:r>
                              </m:fName>
                              <m:e>
                                <m:r>
                                  <a:rPr lang="en-ID" sz="2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den>
                        </m:f>
                      </m:e>
                    </m:func>
                  </m:oMath>
                </a14:m>
                <a:endParaRPr lang="en-ID" sz="1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1EC4A0CA-D0E0-4E8B-9AC9-E57BB48101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816" y="332509"/>
                <a:ext cx="6442368" cy="1454727"/>
              </a:xfrm>
              <a:prstGeom prst="horizontalScroll">
                <a:avLst>
                  <a:gd name="adj" fmla="val 20239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55BA2388-AA0A-41BB-A2D2-180510FA0A9C}"/>
                  </a:ext>
                </a:extLst>
              </p:cNvPr>
              <p:cNvSpPr/>
              <p:nvPr/>
            </p:nvSpPr>
            <p:spPr>
              <a:xfrm>
                <a:off x="1302332" y="2092037"/>
                <a:ext cx="4793667" cy="3671454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𝑏𝑥</m:t>
                              </m:r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func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𝑏𝑥</m:t>
                              </m:r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𝑎𝑥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𝑏𝑥</m:t>
                                      </m:r>
                                    </m:e>
                                  </m:func>
                                </m:den>
                              </m:f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func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func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𝑏𝑥</m:t>
                                  </m:r>
                                </m:e>
                              </m:func>
                            </m:den>
                          </m:f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55BA2388-AA0A-41BB-A2D2-180510FA0A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332" y="2092037"/>
                <a:ext cx="4793667" cy="367145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7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EC98499-F82E-4D2D-9D33-5ED3F95F53D6}"/>
              </a:ext>
            </a:extLst>
          </p:cNvPr>
          <p:cNvSpPr/>
          <p:nvPr/>
        </p:nvSpPr>
        <p:spPr>
          <a:xfrm>
            <a:off x="5140035" y="152396"/>
            <a:ext cx="2757055" cy="748145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</a:t>
            </a:r>
            <a:endParaRPr lang="en-ID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C2311FC9-B2FF-43C0-A8FF-8858A992F350}"/>
                  </a:ext>
                </a:extLst>
              </p:cNvPr>
              <p:cNvSpPr/>
              <p:nvPr/>
            </p:nvSpPr>
            <p:spPr>
              <a:xfrm>
                <a:off x="748146" y="1212268"/>
                <a:ext cx="4572000" cy="2216732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:</a:t>
                </a:r>
              </a:p>
              <a:p>
                <a:r>
                  <a:rPr lang="en-US" dirty="0"/>
                  <a:t>a.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ID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b.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limLow>
                          <m:limLow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2 </m:t>
                                </m:r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func>
                                  <m:funcPr>
                                    <m:ctrlPr>
                                      <a:rPr lang="en-ID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ID" sz="1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func>
                          </m:num>
                          <m:den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c.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ID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ID" sz="1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(−11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  <m:sSup>
                                  <m:sSupPr>
                                    <m:ctrlPr>
                                      <a:rPr lang="en-ID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func>
                          </m:den>
                        </m:f>
                      </m:e>
                    </m:func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C2311FC9-B2FF-43C0-A8FF-8858A992F3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6" y="1212268"/>
                <a:ext cx="4572000" cy="2216732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F3BF2-0BB1-4108-B8CB-7E642260B64B}"/>
                  </a:ext>
                </a:extLst>
              </p:cNvPr>
              <p:cNvSpPr txBox="1"/>
              <p:nvPr/>
            </p:nvSpPr>
            <p:spPr>
              <a:xfrm>
                <a:off x="748146" y="4157761"/>
                <a:ext cx="2355272" cy="1108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ID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2 </m:t>
                                </m:r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func>
                                  <m:funcPr>
                                    <m:ctrlP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ID" sz="1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ID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func>
                          </m:num>
                          <m:den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F3BF2-0BB1-4108-B8CB-7E642260B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6" y="4157761"/>
                <a:ext cx="2355272" cy="1108380"/>
              </a:xfrm>
              <a:prstGeom prst="rect">
                <a:avLst/>
              </a:prstGeom>
              <a:blipFill>
                <a:blip r:embed="rId3"/>
                <a:stretch>
                  <a:fillRect l="-207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94C9396-D31E-4C98-AE28-906CE22C4F1B}"/>
              </a:ext>
            </a:extLst>
          </p:cNvPr>
          <p:cNvSpPr txBox="1"/>
          <p:nvPr/>
        </p:nvSpPr>
        <p:spPr>
          <a:xfrm>
            <a:off x="928255" y="3740727"/>
            <a:ext cx="1233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Jawab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23571E-9423-4906-AB9A-6695AB63EBF4}"/>
                  </a:ext>
                </a:extLst>
              </p:cNvPr>
              <p:cNvSpPr txBox="1"/>
              <p:nvPr/>
            </p:nvSpPr>
            <p:spPr>
              <a:xfrm>
                <a:off x="2202874" y="4655129"/>
                <a:ext cx="2355273" cy="889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223571E-9423-4906-AB9A-6695AB63EB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874" y="4655129"/>
                <a:ext cx="2355273" cy="8897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EC6854-546B-4E0B-85AE-C6A9DF06F44A}"/>
                  </a:ext>
                </a:extLst>
              </p:cNvPr>
              <p:cNvSpPr txBox="1"/>
              <p:nvPr/>
            </p:nvSpPr>
            <p:spPr>
              <a:xfrm>
                <a:off x="2244437" y="4130051"/>
                <a:ext cx="249382" cy="609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EC6854-546B-4E0B-85AE-C6A9DF06F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437" y="4130051"/>
                <a:ext cx="249382" cy="6099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098E289-06BE-4654-9D15-33BFCA5A2386}"/>
              </a:ext>
            </a:extLst>
          </p:cNvPr>
          <p:cNvSpPr txBox="1"/>
          <p:nvPr/>
        </p:nvSpPr>
        <p:spPr>
          <a:xfrm>
            <a:off x="2507671" y="4271942"/>
            <a:ext cx="66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=4</a:t>
            </a:r>
            <a:endParaRPr lang="en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C95024-1C3E-465C-8F7F-EBE8D07EC441}"/>
                  </a:ext>
                </a:extLst>
              </p:cNvPr>
              <p:cNvSpPr txBox="1"/>
              <p:nvPr/>
            </p:nvSpPr>
            <p:spPr>
              <a:xfrm>
                <a:off x="3948548" y="4656230"/>
                <a:ext cx="249382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C95024-1C3E-465C-8F7F-EBE8D07EC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548" y="4656230"/>
                <a:ext cx="249382" cy="6347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278F6724-2B28-4075-949A-9602202C2E40}"/>
              </a:ext>
            </a:extLst>
          </p:cNvPr>
          <p:cNvSpPr txBox="1"/>
          <p:nvPr/>
        </p:nvSpPr>
        <p:spPr>
          <a:xfrm>
            <a:off x="4225637" y="4788958"/>
            <a:ext cx="66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=2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5137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4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78DD17-8005-4B17-9E2A-B7F58939B642}"/>
                  </a:ext>
                </a:extLst>
              </p:cNvPr>
              <p:cNvSpPr txBox="1"/>
              <p:nvPr/>
            </p:nvSpPr>
            <p:spPr>
              <a:xfrm>
                <a:off x="858982" y="581891"/>
                <a:ext cx="2549236" cy="716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sz="24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ID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ID" sz="24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ID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ID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(−11</m:t>
                                </m:r>
                                <m:r>
                                  <a:rPr lang="en-ID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ID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ID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400" b="0" i="0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ID" sz="24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ID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  <m:sSup>
                                  <m:sSupPr>
                                    <m:ctrlPr>
                                      <a:rPr lang="en-ID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D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  <m:r>
                                      <a:rPr lang="en-ID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ID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func>
                          </m:den>
                        </m:f>
                        <m:r>
                          <a:rPr lang="en-ID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ID" sz="2400" dirty="0"/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F78DD17-8005-4B17-9E2A-B7F58939B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82" y="581891"/>
                <a:ext cx="2549236" cy="716030"/>
              </a:xfrm>
              <a:prstGeom prst="rect">
                <a:avLst/>
              </a:prstGeom>
              <a:blipFill>
                <a:blip r:embed="rId2"/>
                <a:stretch>
                  <a:fillRect l="-382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A82C5D-5B0E-46E4-83B7-70EA4D244E64}"/>
                  </a:ext>
                </a:extLst>
              </p:cNvPr>
              <p:cNvSpPr txBox="1"/>
              <p:nvPr/>
            </p:nvSpPr>
            <p:spPr>
              <a:xfrm>
                <a:off x="2923296" y="540331"/>
                <a:ext cx="2978727" cy="3285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 </m:t>
                          </m:r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(−11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d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(−11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ID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tan</m:t>
                                      </m:r>
                                    </m:fName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fName>
                        <m:e>
                          <m:d>
                            <m:d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ID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(−11</m:t>
                                          </m:r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func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ID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limLow>
                                <m:limLow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ID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(−11</m:t>
                                          </m:r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func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unc>
                                        <m:funcPr>
                                          <m:ctrlP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ID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tan</m:t>
                                          </m:r>
                                        </m:fName>
                                        <m:e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9</m:t>
                                          </m:r>
                                          <m:r>
                                            <a:rPr lang="en-ID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func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−11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−11</m:t>
                              </m:r>
                            </m:num>
                            <m:den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121</m:t>
                          </m:r>
                        </m:num>
                        <m:den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FA82C5D-5B0E-46E4-83B7-70EA4D244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296" y="540331"/>
                <a:ext cx="2978727" cy="3285451"/>
              </a:xfrm>
              <a:prstGeom prst="rect">
                <a:avLst/>
              </a:prstGeom>
              <a:blipFill>
                <a:blip r:embed="rId3"/>
                <a:stretch>
                  <a:fillRect r="-3627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03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120</TotalTime>
  <Words>69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Algerian</vt:lpstr>
      <vt:lpstr>Arial</vt:lpstr>
      <vt:lpstr>Calibri</vt:lpstr>
      <vt:lpstr>Cambria Math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6</cp:revision>
  <dcterms:created xsi:type="dcterms:W3CDTF">2020-07-08T16:02:39Z</dcterms:created>
  <dcterms:modified xsi:type="dcterms:W3CDTF">2020-07-18T06:41:45Z</dcterms:modified>
</cp:coreProperties>
</file>