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1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5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4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11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2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7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2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4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1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9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8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7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2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5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62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6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6176D-C329-4690-A2D9-FA2E5B1B7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4EDD11-078F-45BC-852D-3474DE59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9C716-3AF7-4747-9313-31410E42AD96}"/>
              </a:ext>
            </a:extLst>
          </p:cNvPr>
          <p:cNvSpPr txBox="1"/>
          <p:nvPr/>
        </p:nvSpPr>
        <p:spPr>
          <a:xfrm>
            <a:off x="2119740" y="1056411"/>
            <a:ext cx="8160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LIMIT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FUNGSI TRIGONOMETRI</a:t>
            </a:r>
            <a:endParaRPr lang="en-ID" sz="5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A0C7E-AC6E-45FF-8815-C05E98BD7549}"/>
              </a:ext>
            </a:extLst>
          </p:cNvPr>
          <p:cNvSpPr txBox="1"/>
          <p:nvPr/>
        </p:nvSpPr>
        <p:spPr>
          <a:xfrm>
            <a:off x="3830776" y="3962220"/>
            <a:ext cx="595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By:</a:t>
            </a:r>
          </a:p>
          <a:p>
            <a:endParaRPr lang="en-US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SITI SYARAH MAULYDIA,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M.Pd</a:t>
            </a:r>
            <a:endParaRPr lang="en-ID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9B2AED36-4CB9-485E-ABE0-01D827F0F8C4}"/>
              </a:ext>
            </a:extLst>
          </p:cNvPr>
          <p:cNvSpPr/>
          <p:nvPr/>
        </p:nvSpPr>
        <p:spPr>
          <a:xfrm>
            <a:off x="1922316" y="2982190"/>
            <a:ext cx="86106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TEOREMA L’HOSPITAL</a:t>
            </a:r>
          </a:p>
        </p:txBody>
      </p:sp>
    </p:spTree>
    <p:extLst>
      <p:ext uri="{BB962C8B-B14F-4D97-AF65-F5344CB8AC3E}">
        <p14:creationId xmlns:p14="http://schemas.microsoft.com/office/powerpoint/2010/main" val="353250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6176D-C329-4690-A2D9-FA2E5B1B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65CAD95D-4692-493A-951D-54AE51CA6F04}"/>
              </a:ext>
            </a:extLst>
          </p:cNvPr>
          <p:cNvSpPr/>
          <p:nvPr/>
        </p:nvSpPr>
        <p:spPr>
          <a:xfrm>
            <a:off x="2272141" y="692727"/>
            <a:ext cx="7675418" cy="1205345"/>
          </a:xfrm>
          <a:prstGeom prst="horizontalScroll">
            <a:avLst>
              <a:gd name="adj" fmla="val 170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TEOREMA L’HOSPITAL</a:t>
            </a:r>
            <a:endParaRPr lang="en-ID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EC75EB1-91EC-42BF-BBD6-2FF44363F383}"/>
                  </a:ext>
                </a:extLst>
              </p:cNvPr>
              <p:cNvSpPr/>
              <p:nvPr/>
            </p:nvSpPr>
            <p:spPr>
              <a:xfrm>
                <a:off x="1205341" y="2081679"/>
                <a:ext cx="9809018" cy="364024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Dalam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menentukan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nilai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  	yang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menghasilkan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bentuk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tak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tentu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haroni" panose="02010803020104030203" pitchFamily="2" charset="-79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haroni" panose="02010803020104030203" pitchFamily="2" charset="-79"/>
                              </a:rPr>
                              <m:t>𝟎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haroni" panose="02010803020104030203" pitchFamily="2" charset="-79"/>
                              </a:rPr>
                              <m:t>𝟎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dapat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digunakan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i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teorema</a:t>
                </a:r>
                <a:r>
                  <a:rPr lang="en-US" b="1" i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i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L’Hospital</a:t>
                </a:r>
                <a:r>
                  <a:rPr lang="en-US" b="1" i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yaitu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sebagai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berikut</a:t>
                </a:r>
                <a:r>
                  <a:rPr lang="en-US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.  </a:t>
                </a:r>
              </a:p>
              <a:p>
                <a:endParaRPr lang="en-ID" b="1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ID" b="1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ID" b="1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Apabila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	   juga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masih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menghasilkan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bentuk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b="1" i="1" smtClean="0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D" b="1" i="1" smtClean="0">
                                <a:latin typeface="Cambria Math" panose="02040503050406030204" pitchFamily="18" charset="0"/>
                                <a:cs typeface="Aharoni" panose="02010803020104030203" pitchFamily="2" charset="-79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haroni" panose="02010803020104030203" pitchFamily="2" charset="-79"/>
                              </a:rPr>
                              <m:t>𝟎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haroni" panose="02010803020104030203" pitchFamily="2" charset="-79"/>
                              </a:rPr>
                              <m:t>𝟎</m:t>
                            </m:r>
                          </m:den>
                        </m:f>
                      </m:e>
                    </m:d>
                  </m:oMath>
                </a14:m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,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maka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nilai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 	   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dapat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ditentukan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dari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turunan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kedua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, </a:t>
                </a:r>
                <a:r>
                  <a:rPr lang="en-ID" b="1" dirty="0" err="1">
                    <a:latin typeface="Aharoni" panose="02010803020104030203" pitchFamily="2" charset="-79"/>
                    <a:cs typeface="Aharoni" panose="02010803020104030203" pitchFamily="2" charset="-79"/>
                  </a:rPr>
                  <a:t>yaitu</a:t>
                </a:r>
                <a:r>
                  <a:rPr lang="en-ID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:</a:t>
                </a:r>
              </a:p>
              <a:p>
                <a:endParaRPr lang="en-ID" b="1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ID" b="1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ID" b="1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EC75EB1-91EC-42BF-BBD6-2FF44363F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1" y="2081679"/>
                <a:ext cx="9809018" cy="364024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AA3D7A-181D-4A21-92D0-E221812601C4}"/>
                  </a:ext>
                </a:extLst>
              </p:cNvPr>
              <p:cNvSpPr txBox="1"/>
              <p:nvPr/>
            </p:nvSpPr>
            <p:spPr>
              <a:xfrm>
                <a:off x="4042055" y="2071322"/>
                <a:ext cx="1205345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AA3D7A-181D-4A21-92D0-E2218126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55" y="2071322"/>
                <a:ext cx="1205345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CA0D0F-CF1D-450A-A877-40E6E7631328}"/>
                  </a:ext>
                </a:extLst>
              </p:cNvPr>
              <p:cNvSpPr txBox="1"/>
              <p:nvPr/>
            </p:nvSpPr>
            <p:spPr>
              <a:xfrm>
                <a:off x="4194462" y="3116683"/>
                <a:ext cx="3162299" cy="68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CA0D0F-CF1D-450A-A877-40E6E7631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62" y="3116683"/>
                <a:ext cx="3162299" cy="682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91E07-E50E-4E95-89AF-01E25F380860}"/>
                  </a:ext>
                </a:extLst>
              </p:cNvPr>
              <p:cNvSpPr txBox="1"/>
              <p:nvPr/>
            </p:nvSpPr>
            <p:spPr>
              <a:xfrm>
                <a:off x="2272141" y="3896612"/>
                <a:ext cx="1205345" cy="68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91E07-E50E-4E95-89AF-01E25F380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41" y="3896612"/>
                <a:ext cx="1205345" cy="6829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8A6FAA-4D9F-47BF-8D2F-092AB6174184}"/>
                  </a:ext>
                </a:extLst>
              </p:cNvPr>
              <p:cNvSpPr txBox="1"/>
              <p:nvPr/>
            </p:nvSpPr>
            <p:spPr>
              <a:xfrm>
                <a:off x="8742214" y="3896612"/>
                <a:ext cx="1205345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8A6FAA-4D9F-47BF-8D2F-092AB6174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214" y="3896612"/>
                <a:ext cx="1205345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6068DF-535D-4458-9819-8E6DEBE6E03D}"/>
                  </a:ext>
                </a:extLst>
              </p:cNvPr>
              <p:cNvSpPr txBox="1"/>
              <p:nvPr/>
            </p:nvSpPr>
            <p:spPr>
              <a:xfrm>
                <a:off x="4194462" y="4897495"/>
                <a:ext cx="3162299" cy="68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′′(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′′(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6068DF-535D-4458-9819-8E6DEBE6E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62" y="4897495"/>
                <a:ext cx="3162299" cy="6829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9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6176D-C329-4690-A2D9-FA2E5B1B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3E09E9-C6ED-48B5-AFA3-B38C74EEB195}"/>
                  </a:ext>
                </a:extLst>
              </p:cNvPr>
              <p:cNvSpPr txBox="1"/>
              <p:nvPr/>
            </p:nvSpPr>
            <p:spPr>
              <a:xfrm>
                <a:off x="1988127" y="1814947"/>
                <a:ext cx="8215746" cy="35518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dimana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𝒌𝒐𝒏𝒔𝒕𝒂𝒏𝒕𝒂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)±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𝒔𝒆𝒄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</a:rPr>
                  <a:t>Jika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3E09E9-C6ED-48B5-AFA3-B38C74EEB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27" y="1814947"/>
                <a:ext cx="8215746" cy="3551870"/>
              </a:xfrm>
              <a:prstGeom prst="rect">
                <a:avLst/>
              </a:prstGeom>
              <a:blipFill>
                <a:blip r:embed="rId3"/>
                <a:stretch>
                  <a:fillRect l="-444" t="-685" b="-188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62F9769-FD19-44BE-A5A7-FA0B29DC5095}"/>
              </a:ext>
            </a:extLst>
          </p:cNvPr>
          <p:cNvSpPr/>
          <p:nvPr/>
        </p:nvSpPr>
        <p:spPr>
          <a:xfrm>
            <a:off x="3809998" y="665019"/>
            <a:ext cx="4364182" cy="803563"/>
          </a:xfrm>
          <a:prstGeom prst="cloudCallout">
            <a:avLst>
              <a:gd name="adj1" fmla="val -35754"/>
              <a:gd name="adj2" fmla="val 728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Rumus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Turunan</a:t>
            </a:r>
            <a:endParaRPr lang="en-ID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713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6176D-C329-4690-A2D9-FA2E5B1B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A7F3176C-A702-4410-B014-10078F7CEDC0}"/>
              </a:ext>
            </a:extLst>
          </p:cNvPr>
          <p:cNvSpPr/>
          <p:nvPr/>
        </p:nvSpPr>
        <p:spPr>
          <a:xfrm>
            <a:off x="4696691" y="748145"/>
            <a:ext cx="2743200" cy="692728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endParaRPr lang="en-ID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78F0AE-1241-4DF0-80CF-747966C20EB9}"/>
                  </a:ext>
                </a:extLst>
              </p:cNvPr>
              <p:cNvSpPr txBox="1"/>
              <p:nvPr/>
            </p:nvSpPr>
            <p:spPr>
              <a:xfrm>
                <a:off x="7190505" y="2258293"/>
                <a:ext cx="3574473" cy="290643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=…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:r>
                  <a:rPr lang="en-ID" b="1" dirty="0" err="1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Penyelesaian</a:t>
                </a:r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:</a:t>
                </a:r>
              </a:p>
              <a:p>
                <a:pPr/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78F0AE-1241-4DF0-80CF-747966C20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05" y="2258293"/>
                <a:ext cx="3574473" cy="2906437"/>
              </a:xfrm>
              <a:prstGeom prst="rect">
                <a:avLst/>
              </a:prstGeom>
              <a:blipFill>
                <a:blip r:embed="rId3"/>
                <a:stretch>
                  <a:fillRect l="-13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B417E-3884-4CD5-A896-337563FB6ECF}"/>
                  </a:ext>
                </a:extLst>
              </p:cNvPr>
              <p:cNvSpPr txBox="1"/>
              <p:nvPr/>
            </p:nvSpPr>
            <p:spPr>
              <a:xfrm>
                <a:off x="9005452" y="3683556"/>
                <a:ext cx="1399309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B417E-3884-4CD5-A896-337563FB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2" y="3683556"/>
                <a:ext cx="1399309" cy="609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2D176-8FB6-4AE6-AE3C-F00AE1B72086}"/>
                  </a:ext>
                </a:extLst>
              </p:cNvPr>
              <p:cNvSpPr txBox="1"/>
              <p:nvPr/>
            </p:nvSpPr>
            <p:spPr>
              <a:xfrm>
                <a:off x="1163764" y="2175163"/>
                <a:ext cx="4156366" cy="346710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=…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b="1" dirty="0" err="1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Penyelesaian</a:t>
                </a:r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:</a:t>
                </a:r>
              </a:p>
              <a:p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2D176-8FB6-4AE6-AE3C-F00AE1B7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64" y="2175163"/>
                <a:ext cx="4156366" cy="3467103"/>
              </a:xfrm>
              <a:prstGeom prst="rect">
                <a:avLst/>
              </a:prstGeom>
              <a:blipFill>
                <a:blip r:embed="rId5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378D21-7CAC-4D79-A4B1-E891BB230282}"/>
                  </a:ext>
                </a:extLst>
              </p:cNvPr>
              <p:cNvSpPr txBox="1"/>
              <p:nvPr/>
            </p:nvSpPr>
            <p:spPr>
              <a:xfrm>
                <a:off x="3047991" y="3600426"/>
                <a:ext cx="1399309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378D21-7CAC-4D79-A4B1-E891BB230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1" y="3600426"/>
                <a:ext cx="1399309" cy="669094"/>
              </a:xfrm>
              <a:prstGeom prst="rect">
                <a:avLst/>
              </a:prstGeom>
              <a:blipFill>
                <a:blip r:embed="rId6"/>
                <a:stretch>
                  <a:fillRect r="-486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712FEC5-98AF-443C-8EDD-167FF5834125}"/>
              </a:ext>
            </a:extLst>
          </p:cNvPr>
          <p:cNvSpPr txBox="1"/>
          <p:nvPr/>
        </p:nvSpPr>
        <p:spPr>
          <a:xfrm>
            <a:off x="7786261" y="1814946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Teorema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L’Hospital</a:t>
            </a:r>
            <a:endParaRPr lang="en-ID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FA98E-9E37-45CD-89EC-8B52525E9AE4}"/>
              </a:ext>
            </a:extLst>
          </p:cNvPr>
          <p:cNvSpPr txBox="1"/>
          <p:nvPr/>
        </p:nvSpPr>
        <p:spPr>
          <a:xfrm>
            <a:off x="1953481" y="1731816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Pemfaktoran</a:t>
            </a:r>
            <a:endParaRPr lang="en-ID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85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6176D-C329-4690-A2D9-FA2E5B1B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A7F3176C-A702-4410-B014-10078F7CEDC0}"/>
              </a:ext>
            </a:extLst>
          </p:cNvPr>
          <p:cNvSpPr/>
          <p:nvPr/>
        </p:nvSpPr>
        <p:spPr>
          <a:xfrm>
            <a:off x="4724390" y="348210"/>
            <a:ext cx="2743200" cy="692728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endParaRPr lang="en-ID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78F0AE-1241-4DF0-80CF-747966C20EB9}"/>
                  </a:ext>
                </a:extLst>
              </p:cNvPr>
              <p:cNvSpPr txBox="1"/>
              <p:nvPr/>
            </p:nvSpPr>
            <p:spPr>
              <a:xfrm>
                <a:off x="6941192" y="1682390"/>
                <a:ext cx="3754517" cy="344337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den>
                          </m:f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=…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:r>
                  <a:rPr lang="en-ID" b="1" dirty="0" err="1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Penyelesaian</a:t>
                </a:r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:</a:t>
                </a:r>
              </a:p>
              <a:p>
                <a:pPr/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den>
                          </m:f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ID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D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78F0AE-1241-4DF0-80CF-747966C20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192" y="1682390"/>
                <a:ext cx="3754517" cy="3443379"/>
              </a:xfrm>
              <a:prstGeom prst="rect">
                <a:avLst/>
              </a:prstGeom>
              <a:blipFill>
                <a:blip r:embed="rId3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B417E-3884-4CD5-A896-337563FB6ECF}"/>
                  </a:ext>
                </a:extLst>
              </p:cNvPr>
              <p:cNvSpPr txBox="1"/>
              <p:nvPr/>
            </p:nvSpPr>
            <p:spPr>
              <a:xfrm>
                <a:off x="8860050" y="3194546"/>
                <a:ext cx="1399309" cy="97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</m:t>
                              </m:r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B417E-3884-4CD5-A896-337563FB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050" y="3194546"/>
                <a:ext cx="1399309" cy="976549"/>
              </a:xfrm>
              <a:prstGeom prst="rect">
                <a:avLst/>
              </a:prstGeom>
              <a:blipFill>
                <a:blip r:embed="rId4"/>
                <a:stretch>
                  <a:fillRect r="-186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2D176-8FB6-4AE6-AE3C-F00AE1B72086}"/>
                  </a:ext>
                </a:extLst>
              </p:cNvPr>
              <p:cNvSpPr txBox="1"/>
              <p:nvPr/>
            </p:nvSpPr>
            <p:spPr>
              <a:xfrm>
                <a:off x="692786" y="1707311"/>
                <a:ext cx="5126188" cy="495257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sz="1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=…</m:t>
                          </m:r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ID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sz="1400" b="1" dirty="0" err="1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Penyelesaian</a:t>
                </a:r>
                <a:r>
                  <a:rPr lang="en-ID" sz="1400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:</a:t>
                </a:r>
              </a:p>
              <a:p>
                <a:endParaRPr lang="en-ID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sz="1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  <m:func>
                        <m:funcPr>
                          <m:ctrlPr>
                            <a:rPr lang="en-ID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=</m:t>
                          </m:r>
                          <m:limLow>
                            <m:limLow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=</m:t>
                          </m:r>
                          <m:limLow>
                            <m:limLow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=</m:t>
                          </m:r>
                          <m:limLow>
                            <m:limLow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sz="1400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sz="1400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ID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2D176-8FB6-4AE6-AE3C-F00AE1B7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86" y="1707311"/>
                <a:ext cx="5126188" cy="4952574"/>
              </a:xfrm>
              <a:prstGeom prst="rect">
                <a:avLst/>
              </a:prstGeom>
              <a:blipFill>
                <a:blip r:embed="rId5"/>
                <a:stretch>
                  <a:fillRect l="-23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378D21-7CAC-4D79-A4B1-E891BB230282}"/>
                  </a:ext>
                </a:extLst>
              </p:cNvPr>
              <p:cNvSpPr txBox="1"/>
              <p:nvPr/>
            </p:nvSpPr>
            <p:spPr>
              <a:xfrm>
                <a:off x="2189041" y="2759137"/>
                <a:ext cx="2590816" cy="66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sz="1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ID" sz="1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378D21-7CAC-4D79-A4B1-E891BB230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41" y="2759137"/>
                <a:ext cx="2590816" cy="669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712FEC5-98AF-443C-8EDD-167FF5834125}"/>
              </a:ext>
            </a:extLst>
          </p:cNvPr>
          <p:cNvSpPr txBox="1"/>
          <p:nvPr/>
        </p:nvSpPr>
        <p:spPr>
          <a:xfrm>
            <a:off x="7536948" y="1239043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Teorema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L’Hospital</a:t>
            </a:r>
            <a:endParaRPr lang="en-ID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FA98E-9E37-45CD-89EC-8B52525E9AE4}"/>
              </a:ext>
            </a:extLst>
          </p:cNvPr>
          <p:cNvSpPr txBox="1"/>
          <p:nvPr/>
        </p:nvSpPr>
        <p:spPr>
          <a:xfrm>
            <a:off x="1440936" y="1239043"/>
            <a:ext cx="362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Rasionalisasi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Bentuk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Akar</a:t>
            </a:r>
            <a:endParaRPr lang="en-ID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34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6176D-C329-4690-A2D9-FA2E5B1B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A7F3176C-A702-4410-B014-10078F7CEDC0}"/>
              </a:ext>
            </a:extLst>
          </p:cNvPr>
          <p:cNvSpPr/>
          <p:nvPr/>
        </p:nvSpPr>
        <p:spPr>
          <a:xfrm>
            <a:off x="4724390" y="348210"/>
            <a:ext cx="2743200" cy="692728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endParaRPr lang="en-ID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12FEC5-98AF-443C-8EDD-167FF5834125}"/>
              </a:ext>
            </a:extLst>
          </p:cNvPr>
          <p:cNvSpPr txBox="1"/>
          <p:nvPr/>
        </p:nvSpPr>
        <p:spPr>
          <a:xfrm>
            <a:off x="2438405" y="1389148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Biasa</a:t>
            </a:r>
            <a:endParaRPr lang="en-ID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901D97-8458-443D-8DEE-7D61A80EE804}"/>
                  </a:ext>
                </a:extLst>
              </p:cNvPr>
              <p:cNvSpPr txBox="1"/>
              <p:nvPr/>
            </p:nvSpPr>
            <p:spPr>
              <a:xfrm>
                <a:off x="561106" y="1896401"/>
                <a:ext cx="5327083" cy="427623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=…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b="1" dirty="0" err="1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Penyelesaian</a:t>
                </a:r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:</a:t>
                </a:r>
              </a:p>
              <a:p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ID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D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	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=</m:t>
                    </m:r>
                    <m:func>
                      <m:funcPr>
                        <m:ctrlPr>
                          <a:rPr lang="en-ID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ID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D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∙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	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∙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∙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haroni" panose="02010803020104030203" pitchFamily="2" charset="-79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haroni" panose="02010803020104030203" pitchFamily="2" charset="-79"/>
                          </a:rPr>
                          <m:t>𝟏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ea typeface="Cambria Math" panose="02040503050406030204" pitchFamily="18" charset="0"/>
                  <a:cs typeface="Aharoni" panose="02010803020104030203" pitchFamily="2" charset="-79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	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𝟏</m:t>
                    </m:r>
                  </m:oMath>
                </a14:m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901D97-8458-443D-8DEE-7D61A80EE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6" y="1896401"/>
                <a:ext cx="5327083" cy="4276235"/>
              </a:xfrm>
              <a:prstGeom prst="rect">
                <a:avLst/>
              </a:prstGeom>
              <a:blipFill>
                <a:blip r:embed="rId3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7A22C0-F416-474B-8A51-7AAE60076C3D}"/>
                  </a:ext>
                </a:extLst>
              </p:cNvPr>
              <p:cNvSpPr txBox="1"/>
              <p:nvPr/>
            </p:nvSpPr>
            <p:spPr>
              <a:xfrm>
                <a:off x="2895600" y="3235169"/>
                <a:ext cx="1399309" cy="70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7A22C0-F416-474B-8A51-7AAE6007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235169"/>
                <a:ext cx="1399309" cy="702436"/>
              </a:xfrm>
              <a:prstGeom prst="rect">
                <a:avLst/>
              </a:prstGeom>
              <a:blipFill>
                <a:blip r:embed="rId4"/>
                <a:stretch>
                  <a:fillRect r="-6391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2D5FF05-D7DC-4225-918A-3E2420169EAB}"/>
              </a:ext>
            </a:extLst>
          </p:cNvPr>
          <p:cNvSpPr txBox="1"/>
          <p:nvPr/>
        </p:nvSpPr>
        <p:spPr>
          <a:xfrm>
            <a:off x="7651165" y="1416858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Teorema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L’Hospital</a:t>
            </a:r>
            <a:endParaRPr lang="en-ID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C1F26-B5BF-4B90-973C-00BE5570FA85}"/>
                  </a:ext>
                </a:extLst>
              </p:cNvPr>
              <p:cNvSpPr txBox="1"/>
              <p:nvPr/>
            </p:nvSpPr>
            <p:spPr>
              <a:xfrm>
                <a:off x="6341905" y="1924111"/>
                <a:ext cx="5327083" cy="30651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=…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b="1" dirty="0" err="1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Penyelesaian</a:t>
                </a:r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:</a:t>
                </a:r>
              </a:p>
              <a:p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ID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D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	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𝟏𝟔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𝟐𝟓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𝟗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ID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		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𝟏</m:t>
                    </m:r>
                  </m:oMath>
                </a14:m>
                <a:endParaRPr lang="en-ID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C1F26-B5BF-4B90-973C-00BE5570F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905" y="1924111"/>
                <a:ext cx="5327083" cy="3065198"/>
              </a:xfrm>
              <a:prstGeom prst="rect">
                <a:avLst/>
              </a:prstGeom>
              <a:blipFill>
                <a:blip r:embed="rId5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B3B6ED-D615-4654-9E84-E83048ADAF18}"/>
                  </a:ext>
                </a:extLst>
              </p:cNvPr>
              <p:cNvSpPr txBox="1"/>
              <p:nvPr/>
            </p:nvSpPr>
            <p:spPr>
              <a:xfrm>
                <a:off x="8686777" y="3258448"/>
                <a:ext cx="1399309" cy="616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ID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B3B6ED-D615-4654-9E84-E83048ADA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77" y="3258448"/>
                <a:ext cx="1399309" cy="616323"/>
              </a:xfrm>
              <a:prstGeom prst="rect">
                <a:avLst/>
              </a:prstGeom>
              <a:blipFill>
                <a:blip r:embed="rId6"/>
                <a:stretch>
                  <a:fillRect r="-8478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8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5" grpId="0"/>
      <p:bldP spid="6" grpId="0"/>
      <p:bldP spid="9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403</Words>
  <Application>Microsoft Office PowerPoint</Application>
  <PresentationFormat>Widescreen</PresentationFormat>
  <Paragraphs>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Aharoni</vt:lpstr>
      <vt:lpstr>Algerian</vt:lpstr>
      <vt:lpstr>Cambria Math</vt:lpstr>
      <vt:lpstr>Georgia Pro Cond Light</vt:lpstr>
      <vt:lpstr>Speak Pro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20</cp:revision>
  <dcterms:created xsi:type="dcterms:W3CDTF">2020-09-08T05:52:32Z</dcterms:created>
  <dcterms:modified xsi:type="dcterms:W3CDTF">2020-09-08T18:02:38Z</dcterms:modified>
</cp:coreProperties>
</file>