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6DC8-1C64-4035-9157-86EE8DF356AB}" type="datetimeFigureOut">
              <a:rPr lang="en-ID" smtClean="0"/>
              <a:t>08/09/2020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920A-8FDD-4E49-942D-C41DFDAA66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615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6DC8-1C64-4035-9157-86EE8DF356AB}" type="datetimeFigureOut">
              <a:rPr lang="en-ID" smtClean="0"/>
              <a:t>08/09/2020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920A-8FDD-4E49-942D-C41DFDAA66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520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6DC8-1C64-4035-9157-86EE8DF356AB}" type="datetimeFigureOut">
              <a:rPr lang="en-ID" smtClean="0"/>
              <a:t>08/09/2020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920A-8FDD-4E49-942D-C41DFDAA66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8131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6DC8-1C64-4035-9157-86EE8DF356AB}" type="datetimeFigureOut">
              <a:rPr lang="en-ID" smtClean="0"/>
              <a:t>08/09/2020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920A-8FDD-4E49-942D-C41DFDAA66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53967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6DC8-1C64-4035-9157-86EE8DF356AB}" type="datetimeFigureOut">
              <a:rPr lang="en-ID" smtClean="0"/>
              <a:t>08/09/2020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920A-8FDD-4E49-942D-C41DFDAA66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2380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6DC8-1C64-4035-9157-86EE8DF356AB}" type="datetimeFigureOut">
              <a:rPr lang="en-ID" smtClean="0"/>
              <a:t>08/09/2020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920A-8FDD-4E49-942D-C41DFDAA66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7138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6DC8-1C64-4035-9157-86EE8DF356AB}" type="datetimeFigureOut">
              <a:rPr lang="en-ID" smtClean="0"/>
              <a:t>08/09/2020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920A-8FDD-4E49-942D-C41DFDAA66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4878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6DC8-1C64-4035-9157-86EE8DF356AB}" type="datetimeFigureOut">
              <a:rPr lang="en-ID" smtClean="0"/>
              <a:t>08/09/2020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920A-8FDD-4E49-942D-C41DFDAA66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9171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6DC8-1C64-4035-9157-86EE8DF356AB}" type="datetimeFigureOut">
              <a:rPr lang="en-ID" smtClean="0"/>
              <a:t>08/09/2020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920A-8FDD-4E49-942D-C41DFDAA66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444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6DC8-1C64-4035-9157-86EE8DF356AB}" type="datetimeFigureOut">
              <a:rPr lang="en-ID" smtClean="0"/>
              <a:t>08/09/2020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319920A-8FDD-4E49-942D-C41DFDAA66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993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6DC8-1C64-4035-9157-86EE8DF356AB}" type="datetimeFigureOut">
              <a:rPr lang="en-ID" smtClean="0"/>
              <a:t>08/09/2020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920A-8FDD-4E49-942D-C41DFDAA66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361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6DC8-1C64-4035-9157-86EE8DF356AB}" type="datetimeFigureOut">
              <a:rPr lang="en-ID" smtClean="0"/>
              <a:t>08/09/2020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920A-8FDD-4E49-942D-C41DFDAA66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783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6DC8-1C64-4035-9157-86EE8DF356AB}" type="datetimeFigureOut">
              <a:rPr lang="en-ID" smtClean="0"/>
              <a:t>08/09/2020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920A-8FDD-4E49-942D-C41DFDAA66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416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6DC8-1C64-4035-9157-86EE8DF356AB}" type="datetimeFigureOut">
              <a:rPr lang="en-ID" smtClean="0"/>
              <a:t>08/09/2020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920A-8FDD-4E49-942D-C41DFDAA66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851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6DC8-1C64-4035-9157-86EE8DF356AB}" type="datetimeFigureOut">
              <a:rPr lang="en-ID" smtClean="0"/>
              <a:t>08/09/2020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920A-8FDD-4E49-942D-C41DFDAA66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3641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6DC8-1C64-4035-9157-86EE8DF356AB}" type="datetimeFigureOut">
              <a:rPr lang="en-ID" smtClean="0"/>
              <a:t>08/09/2020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920A-8FDD-4E49-942D-C41DFDAA66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641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6DC8-1C64-4035-9157-86EE8DF356AB}" type="datetimeFigureOut">
              <a:rPr lang="en-ID" smtClean="0"/>
              <a:t>08/09/2020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920A-8FDD-4E49-942D-C41DFDAA66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335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126DC8-1C64-4035-9157-86EE8DF356AB}" type="datetimeFigureOut">
              <a:rPr lang="en-ID" smtClean="0"/>
              <a:t>08/09/2020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19920A-8FDD-4E49-942D-C41DFDAA66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213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41B481-3310-4C81-9CD9-1BDBCE68A1D3}"/>
              </a:ext>
            </a:extLst>
          </p:cNvPr>
          <p:cNvSpPr txBox="1"/>
          <p:nvPr/>
        </p:nvSpPr>
        <p:spPr>
          <a:xfrm>
            <a:off x="2826326" y="1056411"/>
            <a:ext cx="8160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lgerian" panose="04020705040A02060702" pitchFamily="82" charset="0"/>
              </a:rPr>
              <a:t>LIMIT </a:t>
            </a:r>
          </a:p>
          <a:p>
            <a:pPr algn="ctr"/>
            <a:r>
              <a:rPr lang="en-US" sz="5400" dirty="0">
                <a:latin typeface="Algerian" panose="04020705040A02060702" pitchFamily="82" charset="0"/>
              </a:rPr>
              <a:t>FUNGSI TRIGONOMETRI</a:t>
            </a:r>
            <a:endParaRPr lang="en-ID" sz="5400" dirty="0">
              <a:latin typeface="Algerian" panose="04020705040A02060702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0FC219-3500-4226-B71D-25139B8DCBDE}"/>
              </a:ext>
            </a:extLst>
          </p:cNvPr>
          <p:cNvSpPr txBox="1"/>
          <p:nvPr/>
        </p:nvSpPr>
        <p:spPr>
          <a:xfrm>
            <a:off x="2369127" y="3754582"/>
            <a:ext cx="5957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By:</a:t>
            </a:r>
          </a:p>
          <a:p>
            <a:endParaRPr lang="en-US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SITI SYARAH MAULYDIA,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M.Pd</a:t>
            </a:r>
            <a:endParaRPr lang="en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6F7918DA-3020-462B-A4C8-9FA9F08A57F8}"/>
              </a:ext>
            </a:extLst>
          </p:cNvPr>
          <p:cNvSpPr/>
          <p:nvPr/>
        </p:nvSpPr>
        <p:spPr>
          <a:xfrm>
            <a:off x="2476500" y="3009900"/>
            <a:ext cx="86106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ASIMTOT  DATAR FUNGSI TRIGONOMETRI</a:t>
            </a:r>
          </a:p>
        </p:txBody>
      </p:sp>
    </p:spTree>
    <p:extLst>
      <p:ext uri="{BB962C8B-B14F-4D97-AF65-F5344CB8AC3E}">
        <p14:creationId xmlns:p14="http://schemas.microsoft.com/office/powerpoint/2010/main" val="46538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0D2D5C-5FC7-4F8F-8485-1ED23EB04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7" t="25159" r="11363" b="60982"/>
          <a:stretch/>
        </p:blipFill>
        <p:spPr>
          <a:xfrm>
            <a:off x="1474207" y="1695691"/>
            <a:ext cx="9906000" cy="9005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89B452-D6D8-41BF-83F8-D3502AB57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43" t="39659" r="10398" b="47973"/>
          <a:stretch/>
        </p:blipFill>
        <p:spPr>
          <a:xfrm>
            <a:off x="1474207" y="2761309"/>
            <a:ext cx="10016837" cy="8035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C3AA0F-6CDE-45E0-9F6A-654B884B02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58" t="54371" r="43637" b="33262"/>
          <a:stretch/>
        </p:blipFill>
        <p:spPr>
          <a:xfrm>
            <a:off x="1485895" y="3813261"/>
            <a:ext cx="5999019" cy="8035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0CEBA3-E636-4B9A-81CD-DFDF8283EA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73135" r="74659" b="17614"/>
          <a:stretch/>
        </p:blipFill>
        <p:spPr>
          <a:xfrm>
            <a:off x="2812467" y="5569828"/>
            <a:ext cx="2175165" cy="6011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187A15-6693-4C40-8FCA-4A8F021534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6" t="68420" r="50454" b="25397"/>
          <a:stretch/>
        </p:blipFill>
        <p:spPr>
          <a:xfrm>
            <a:off x="1517067" y="4865213"/>
            <a:ext cx="5140038" cy="401782"/>
          </a:xfrm>
          <a:prstGeom prst="rect">
            <a:avLst/>
          </a:prstGeom>
        </p:spPr>
      </p:pic>
      <p:sp>
        <p:nvSpPr>
          <p:cNvPr id="14" name="Scroll: Horizontal 13">
            <a:extLst>
              <a:ext uri="{FF2B5EF4-FFF2-40B4-BE49-F238E27FC236}">
                <a16:creationId xmlns:a16="http://schemas.microsoft.com/office/drawing/2014/main" id="{7B692046-C85D-41E7-BF64-8432ECE71305}"/>
              </a:ext>
            </a:extLst>
          </p:cNvPr>
          <p:cNvSpPr/>
          <p:nvPr/>
        </p:nvSpPr>
        <p:spPr>
          <a:xfrm>
            <a:off x="2812467" y="210077"/>
            <a:ext cx="7689276" cy="1349692"/>
          </a:xfrm>
          <a:prstGeom prst="horizontalScroll">
            <a:avLst>
              <a:gd name="adj" fmla="val 1660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ASIMTOT DATAR FUNGSI TRIGONOMETRI</a:t>
            </a:r>
            <a:endParaRPr lang="en-ID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2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566399-56AE-46BA-ABBA-7B7801B8D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6" t="18467" r="56229" b="62292"/>
          <a:stretch/>
        </p:blipFill>
        <p:spPr>
          <a:xfrm>
            <a:off x="2007671" y="777498"/>
            <a:ext cx="4435932" cy="1250235"/>
          </a:xfrm>
          <a:prstGeom prst="rect">
            <a:avLst/>
          </a:prstGeom>
        </p:spPr>
      </p:pic>
      <p:sp>
        <p:nvSpPr>
          <p:cNvPr id="11" name="Flowchart: Multidocument 10">
            <a:extLst>
              <a:ext uri="{FF2B5EF4-FFF2-40B4-BE49-F238E27FC236}">
                <a16:creationId xmlns:a16="http://schemas.microsoft.com/office/drawing/2014/main" id="{ED5E2605-D10E-4411-B689-6F4396061369}"/>
              </a:ext>
            </a:extLst>
          </p:cNvPr>
          <p:cNvSpPr/>
          <p:nvPr/>
        </p:nvSpPr>
        <p:spPr>
          <a:xfrm>
            <a:off x="7162800" y="88867"/>
            <a:ext cx="2646218" cy="6096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CONTOH</a:t>
            </a:r>
            <a:endParaRPr lang="en-ID" sz="2400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17D9E3-BF70-4862-9A69-A5C61D476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6" t="44053" r="35300" b="24506"/>
          <a:stretch/>
        </p:blipFill>
        <p:spPr>
          <a:xfrm>
            <a:off x="2007671" y="2472337"/>
            <a:ext cx="5904513" cy="17261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1B26AA0-05D2-4A8C-A274-441490F6BB88}"/>
              </a:ext>
            </a:extLst>
          </p:cNvPr>
          <p:cNvSpPr txBox="1"/>
          <p:nvPr/>
        </p:nvSpPr>
        <p:spPr>
          <a:xfrm>
            <a:off x="2007671" y="1964518"/>
            <a:ext cx="235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Penyelesaian</a:t>
            </a:r>
            <a:r>
              <a:rPr lang="en-US" sz="2400" b="1" dirty="0"/>
              <a:t> :</a:t>
            </a:r>
            <a:endParaRPr lang="en-ID" sz="2400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C3A93EB-C376-4604-BBA9-2485A09845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59" t="10447" r="51023" b="50000"/>
          <a:stretch/>
        </p:blipFill>
        <p:spPr>
          <a:xfrm>
            <a:off x="5652655" y="4319958"/>
            <a:ext cx="4519057" cy="227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70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BB833B-CE36-4A53-8FC4-852A4B77AE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6" t="11726" r="37727" b="60768"/>
          <a:stretch/>
        </p:blipFill>
        <p:spPr>
          <a:xfrm>
            <a:off x="2396838" y="878054"/>
            <a:ext cx="6691746" cy="1787236"/>
          </a:xfrm>
          <a:prstGeom prst="rect">
            <a:avLst/>
          </a:prstGeom>
        </p:spPr>
      </p:pic>
      <p:sp>
        <p:nvSpPr>
          <p:cNvPr id="11" name="Flowchart: Multidocument 10">
            <a:extLst>
              <a:ext uri="{FF2B5EF4-FFF2-40B4-BE49-F238E27FC236}">
                <a16:creationId xmlns:a16="http://schemas.microsoft.com/office/drawing/2014/main" id="{01403EA8-23D9-4F43-9F27-7C6CC787425E}"/>
              </a:ext>
            </a:extLst>
          </p:cNvPr>
          <p:cNvSpPr/>
          <p:nvPr/>
        </p:nvSpPr>
        <p:spPr>
          <a:xfrm>
            <a:off x="7162800" y="88867"/>
            <a:ext cx="2646218" cy="6096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CONTOH</a:t>
            </a:r>
            <a:endParaRPr lang="en-ID" sz="2400" b="1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3C1294-D4ED-4616-A84E-CA78D5BEF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6" t="39942" r="37727" b="35396"/>
          <a:stretch/>
        </p:blipFill>
        <p:spPr>
          <a:xfrm>
            <a:off x="2396838" y="2941859"/>
            <a:ext cx="6691746" cy="16024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405803-1DDA-427C-A8E3-70BC11A69D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6" t="64748" r="37727" b="18194"/>
          <a:stretch/>
        </p:blipFill>
        <p:spPr>
          <a:xfrm>
            <a:off x="2396838" y="4729100"/>
            <a:ext cx="6691746" cy="110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8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AA3041-E4CB-4EDB-947E-89422BABC1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45" t="5329" r="10569" b="13006"/>
          <a:stretch/>
        </p:blipFill>
        <p:spPr>
          <a:xfrm>
            <a:off x="1717966" y="471058"/>
            <a:ext cx="10044545" cy="53062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0D9B33-30C4-459D-A57B-BE0D59D52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44" t="86567" r="52274" b="5756"/>
          <a:stretch/>
        </p:blipFill>
        <p:spPr>
          <a:xfrm>
            <a:off x="3990111" y="6068288"/>
            <a:ext cx="4959926" cy="4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41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36</TotalTime>
  <Words>24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Aharoni</vt:lpstr>
      <vt:lpstr>Algerian</vt:lpstr>
      <vt:lpstr>Arial</vt:lpstr>
      <vt:lpstr>Corbel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5</cp:revision>
  <dcterms:created xsi:type="dcterms:W3CDTF">2020-09-08T03:13:51Z</dcterms:created>
  <dcterms:modified xsi:type="dcterms:W3CDTF">2020-09-08T03:50:51Z</dcterms:modified>
</cp:coreProperties>
</file>