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85" r:id="rId5"/>
    <p:sldId id="290" r:id="rId6"/>
    <p:sldId id="291" r:id="rId7"/>
    <p:sldId id="292" r:id="rId8"/>
    <p:sldId id="293" r:id="rId9"/>
    <p:sldId id="294" r:id="rId10"/>
    <p:sldId id="270" r:id="rId11"/>
    <p:sldId id="271" r:id="rId12"/>
    <p:sldId id="258" r:id="rId13"/>
    <p:sldId id="260" r:id="rId14"/>
    <p:sldId id="264" r:id="rId15"/>
    <p:sldId id="266" r:id="rId16"/>
    <p:sldId id="267" r:id="rId17"/>
    <p:sldId id="295" r:id="rId18"/>
    <p:sldId id="300" r:id="rId19"/>
    <p:sldId id="283" r:id="rId20"/>
    <p:sldId id="297" r:id="rId21"/>
    <p:sldId id="299" r:id="rId22"/>
    <p:sldId id="272" r:id="rId23"/>
    <p:sldId id="274" r:id="rId24"/>
    <p:sldId id="275" r:id="rId25"/>
    <p:sldId id="276" r:id="rId26"/>
    <p:sldId id="277" r:id="rId27"/>
    <p:sldId id="279" r:id="rId28"/>
    <p:sldId id="280" r:id="rId29"/>
    <p:sldId id="281" r:id="rId30"/>
    <p:sldId id="282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FC1"/>
    <a:srgbClr val="FF3399"/>
    <a:srgbClr val="CCF8F4"/>
    <a:srgbClr val="FA007D"/>
    <a:srgbClr val="99CCFF"/>
    <a:srgbClr val="FFCCFF"/>
    <a:srgbClr val="19B7A8"/>
    <a:srgbClr val="ECD9FF"/>
    <a:srgbClr val="FFF3FF"/>
    <a:srgbClr val="89A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77" autoAdjust="0"/>
    <p:restoredTop sz="94510" autoAdjust="0"/>
  </p:normalViewPr>
  <p:slideViewPr>
    <p:cSldViewPr>
      <p:cViewPr>
        <p:scale>
          <a:sx n="60" d="100"/>
          <a:sy n="60" d="100"/>
        </p:scale>
        <p:origin x="-142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5.wmf"/><Relationship Id="rId1" Type="http://schemas.openxmlformats.org/officeDocument/2006/relationships/image" Target="../media/image5.wmf"/><Relationship Id="rId4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AE3CF-9BB7-404E-8C24-5E75EF5E8E6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0B01D-6C8E-494A-AEEA-438787B82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0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0B01D-6C8E-494A-AEEA-438787B82E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07B1C-1136-4AE6-8155-C57215C04F7F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07B1C-1136-4AE6-8155-C57215C04F7F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07B1C-1136-4AE6-8155-C57215C04F7F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0B01D-6C8E-494A-AEEA-438787B82E9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0B01D-6C8E-494A-AEEA-438787B82E9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0B01D-6C8E-494A-AEEA-438787B82E9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0B01D-6C8E-494A-AEEA-438787B82E9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0B01D-6C8E-494A-AEEA-438787B82E9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DBB-D626-4995-94C2-AF47BECBC93B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BA91-7DBA-463F-9E52-43F26E0AF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DBB-D626-4995-94C2-AF47BECBC93B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BA91-7DBA-463F-9E52-43F26E0AF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DBB-D626-4995-94C2-AF47BECBC93B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BA91-7DBA-463F-9E52-43F26E0AF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DBB-D626-4995-94C2-AF47BECBC93B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BA91-7DBA-463F-9E52-43F26E0AF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DBB-D626-4995-94C2-AF47BECBC93B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BA91-7DBA-463F-9E52-43F26E0AF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DBB-D626-4995-94C2-AF47BECBC93B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BA91-7DBA-463F-9E52-43F26E0AF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DBB-D626-4995-94C2-AF47BECBC93B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BA91-7DBA-463F-9E52-43F26E0AF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DBB-D626-4995-94C2-AF47BECBC93B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BA91-7DBA-463F-9E52-43F26E0AF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DBB-D626-4995-94C2-AF47BECBC93B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BA91-7DBA-463F-9E52-43F26E0AF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DBB-D626-4995-94C2-AF47BECBC93B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BA91-7DBA-463F-9E52-43F26E0AF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DBB-D626-4995-94C2-AF47BECBC93B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BA91-7DBA-463F-9E52-43F26E0AF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6EDBB-D626-4995-94C2-AF47BECBC93B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5BA91-7DBA-463F-9E52-43F26E0AF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16.bin"/><Relationship Id="rId3" Type="http://schemas.openxmlformats.org/officeDocument/2006/relationships/image" Target="../media/image24.jpeg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3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6.jpe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6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0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41.jpe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5.png"/><Relationship Id="rId11" Type="http://schemas.openxmlformats.org/officeDocument/2006/relationships/image" Target="../media/image4.wmf"/><Relationship Id="rId5" Type="http://schemas.openxmlformats.org/officeDocument/2006/relationships/image" Target="../media/image44.png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43.png"/><Relationship Id="rId9" Type="http://schemas.openxmlformats.org/officeDocument/2006/relationships/image" Target="../media/image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jpe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ttle-boy-holding-a-blackboard_1187-27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-21021"/>
            <a:ext cx="5962650" cy="6696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90162">
            <a:off x="1131411" y="2913998"/>
            <a:ext cx="5791200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5400" dirty="0" smtClean="0">
                <a:solidFill>
                  <a:schemeClr val="bg1"/>
                </a:solidFill>
                <a:latin typeface="Agent Orange" pitchFamily="2" charset="0"/>
                <a:cs typeface="Agent Orange" pitchFamily="2" charset="0"/>
              </a:rPr>
              <a:t>Limit </a:t>
            </a:r>
            <a:br>
              <a:rPr lang="en-US" sz="5400" dirty="0" smtClean="0">
                <a:solidFill>
                  <a:schemeClr val="bg1"/>
                </a:solidFill>
                <a:latin typeface="Agent Orange" pitchFamily="2" charset="0"/>
                <a:cs typeface="Agent Orange" pitchFamily="2" charset="0"/>
              </a:rPr>
            </a:br>
            <a:r>
              <a:rPr lang="en-US" sz="5400" dirty="0" err="1" smtClean="0">
                <a:solidFill>
                  <a:schemeClr val="bg1"/>
                </a:solidFill>
                <a:latin typeface="Agent Orange" pitchFamily="2" charset="0"/>
                <a:cs typeface="Agent Orange" pitchFamily="2" charset="0"/>
              </a:rPr>
              <a:t>Fungsi</a:t>
            </a:r>
            <a:endParaRPr lang="en-US" sz="5400" dirty="0">
              <a:solidFill>
                <a:schemeClr val="bg1"/>
              </a:solidFill>
              <a:latin typeface="Agent Orange" pitchFamily="2" charset="0"/>
              <a:cs typeface="Agent Orang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ttle-boy-smiling-with-a-book_1187-268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7600" y="2895600"/>
            <a:ext cx="4882800" cy="3962400"/>
          </a:xfrm>
        </p:spPr>
      </p:pic>
      <p:sp>
        <p:nvSpPr>
          <p:cNvPr id="52" name="Rectangle 51"/>
          <p:cNvSpPr/>
          <p:nvPr/>
        </p:nvSpPr>
        <p:spPr>
          <a:xfrm>
            <a:off x="7315200" y="0"/>
            <a:ext cx="304800" cy="4191000"/>
          </a:xfrm>
          <a:prstGeom prst="rect">
            <a:avLst/>
          </a:prstGeom>
          <a:solidFill>
            <a:srgbClr val="FFB3D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620000" y="0"/>
            <a:ext cx="304800" cy="4953000"/>
          </a:xfrm>
          <a:prstGeom prst="rect">
            <a:avLst/>
          </a:prstGeom>
          <a:solidFill>
            <a:srgbClr val="FFD4B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229600" y="0"/>
            <a:ext cx="304800" cy="60198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8534400" y="0"/>
            <a:ext cx="304800" cy="6400801"/>
          </a:xfrm>
          <a:prstGeom prst="rect">
            <a:avLst/>
          </a:prstGeom>
          <a:solidFill>
            <a:srgbClr val="E0C1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FB3D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924800" y="0"/>
            <a:ext cx="304800" cy="5562600"/>
          </a:xfrm>
          <a:prstGeom prst="rect">
            <a:avLst/>
          </a:prstGeom>
          <a:solidFill>
            <a:srgbClr val="A7FFE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524000" y="0"/>
            <a:ext cx="304800" cy="3048000"/>
          </a:xfrm>
          <a:prstGeom prst="rect">
            <a:avLst/>
          </a:prstGeom>
          <a:solidFill>
            <a:srgbClr val="FFB3D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219200" y="0"/>
            <a:ext cx="304800" cy="4953000"/>
          </a:xfrm>
          <a:prstGeom prst="rect">
            <a:avLst/>
          </a:prstGeom>
          <a:solidFill>
            <a:srgbClr val="FFD4B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09600" y="0"/>
            <a:ext cx="304800" cy="60198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04800" y="-1"/>
            <a:ext cx="304800" cy="6400801"/>
          </a:xfrm>
          <a:prstGeom prst="rect">
            <a:avLst/>
          </a:prstGeom>
          <a:solidFill>
            <a:srgbClr val="E0C1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FFB3D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14400" y="0"/>
            <a:ext cx="304800" cy="5562600"/>
          </a:xfrm>
          <a:prstGeom prst="rect">
            <a:avLst/>
          </a:prstGeom>
          <a:solidFill>
            <a:srgbClr val="A7FFE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Callout 23"/>
          <p:cNvSpPr/>
          <p:nvPr/>
        </p:nvSpPr>
        <p:spPr>
          <a:xfrm flipH="1">
            <a:off x="4038600" y="1143000"/>
            <a:ext cx="4800600" cy="1371600"/>
          </a:xfrm>
          <a:prstGeom prst="wedgeEllipseCallout">
            <a:avLst>
              <a:gd name="adj1" fmla="val 7662"/>
              <a:gd name="adj2" fmla="val 7916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838200" y="5410200"/>
            <a:ext cx="27432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838200" y="4724400"/>
            <a:ext cx="2743200" cy="60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28154" y="3581400"/>
            <a:ext cx="1447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133600" y="3581400"/>
            <a:ext cx="1447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096808" y="2514600"/>
            <a:ext cx="14478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28154" y="2514600"/>
            <a:ext cx="1447800" cy="99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295400" y="1447800"/>
            <a:ext cx="14478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CF Jack Story" pitchFamily="2" charset="0"/>
              </a:rPr>
              <a:t>Nilai</a:t>
            </a:r>
            <a:r>
              <a:rPr lang="en-US" sz="4800" dirty="0" smtClean="0">
                <a:latin typeface="CF Jack Story" pitchFamily="2" charset="0"/>
              </a:rPr>
              <a:t> </a:t>
            </a:r>
            <a:r>
              <a:rPr lang="en-US" sz="4800" dirty="0" err="1" smtClean="0">
                <a:latin typeface="CF Jack Story" pitchFamily="2" charset="0"/>
              </a:rPr>
              <a:t>Tentu</a:t>
            </a:r>
            <a:r>
              <a:rPr lang="en-US" sz="4800" dirty="0" smtClean="0">
                <a:latin typeface="CF Jack Story" pitchFamily="2" charset="0"/>
              </a:rPr>
              <a:t> </a:t>
            </a:r>
            <a:r>
              <a:rPr lang="en-US" sz="4800" dirty="0" err="1" smtClean="0">
                <a:latin typeface="CF Jack Story" pitchFamily="2" charset="0"/>
              </a:rPr>
              <a:t>Dalam</a:t>
            </a:r>
            <a:r>
              <a:rPr lang="en-US" sz="4800" dirty="0" smtClean="0">
                <a:latin typeface="CF Jack Story" pitchFamily="2" charset="0"/>
              </a:rPr>
              <a:t> Limit</a:t>
            </a:r>
            <a:endParaRPr lang="en-US" sz="4800" dirty="0">
              <a:latin typeface="CF Jack Story" pitchFamily="2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600200" y="1447800"/>
          <a:ext cx="795031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4" imgW="380880" imgH="393480" progId="Equation.3">
                  <p:embed/>
                </p:oleObj>
              </mc:Choice>
              <mc:Fallback>
                <p:oleObj name="Equation" r:id="rId4" imgW="3808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47800"/>
                        <a:ext cx="795031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909154" y="2590800"/>
          <a:ext cx="76322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6" imgW="380880" imgH="393480" progId="Equation.3">
                  <p:embed/>
                </p:oleObj>
              </mc:Choice>
              <mc:Fallback>
                <p:oleObj name="Equation" r:id="rId6" imgW="3808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154" y="2590800"/>
                        <a:ext cx="763229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896454" y="3633476"/>
          <a:ext cx="850899" cy="985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8" imgW="393480" imgH="393480" progId="Equation.3">
                  <p:embed/>
                </p:oleObj>
              </mc:Choice>
              <mc:Fallback>
                <p:oleObj name="Equation" r:id="rId8" imgW="3934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454" y="3633476"/>
                        <a:ext cx="850899" cy="9855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219200" y="4800600"/>
          <a:ext cx="190075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10" imgW="596880" imgH="139680" progId="Equation.3">
                  <p:embed/>
                </p:oleObj>
              </mc:Choice>
              <mc:Fallback>
                <p:oleObj name="Equation" r:id="rId10" imgW="596880" imgH="139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00600"/>
                        <a:ext cx="1900758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447800" y="5410200"/>
          <a:ext cx="173672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12" imgW="685800" imgH="203040" progId="Equation.3">
                  <p:embed/>
                </p:oleObj>
              </mc:Choice>
              <mc:Fallback>
                <p:oleObj name="Equation" r:id="rId12" imgW="68580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410200"/>
                        <a:ext cx="1736725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2401608" y="2483068"/>
          <a:ext cx="823913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14" imgW="380880" imgH="393480" progId="Equation.3">
                  <p:embed/>
                </p:oleObj>
              </mc:Choice>
              <mc:Fallback>
                <p:oleObj name="Equation" r:id="rId14" imgW="38088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608" y="2483068"/>
                        <a:ext cx="823913" cy="98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2477808" y="3581400"/>
          <a:ext cx="85090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16" imgW="393480" imgH="393480" progId="Equation.3">
                  <p:embed/>
                </p:oleObj>
              </mc:Choice>
              <mc:Fallback>
                <p:oleObj name="Equation" r:id="rId16" imgW="39348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7808" y="3581400"/>
                        <a:ext cx="850900" cy="98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838200" y="6106506"/>
            <a:ext cx="27432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1371600" y="6096000"/>
          <a:ext cx="1639888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18" imgW="647640" imgH="203040" progId="Equation.3">
                  <p:embed/>
                </p:oleObj>
              </mc:Choice>
              <mc:Fallback>
                <p:oleObj name="Equation" r:id="rId18" imgW="64764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6096000"/>
                        <a:ext cx="1639888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343400" y="1600200"/>
            <a:ext cx="1986441" cy="585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B050"/>
                </a:solidFill>
                <a:latin typeface="CF Jack Story" pitchFamily="2" charset="0"/>
              </a:rPr>
              <a:t>K </a:t>
            </a:r>
            <a:r>
              <a:rPr lang="en-US" sz="2400" dirty="0" smtClean="0">
                <a:solidFill>
                  <a:srgbClr val="00B050"/>
                </a:solidFill>
              </a:rPr>
              <a:t>=</a:t>
            </a:r>
            <a:r>
              <a:rPr lang="en-US" sz="2400" dirty="0" smtClean="0">
                <a:solidFill>
                  <a:srgbClr val="00B050"/>
                </a:solidFill>
                <a:latin typeface="CF Jack Story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CF Jack Story" pitchFamily="2" charset="0"/>
              </a:rPr>
              <a:t>bilangan</a:t>
            </a:r>
            <a:r>
              <a:rPr lang="en-US" sz="2400" dirty="0" smtClean="0">
                <a:solidFill>
                  <a:srgbClr val="00B050"/>
                </a:solidFill>
                <a:latin typeface="CF Jack Story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CF Jack Story" pitchFamily="2" charset="0"/>
              </a:rPr>
              <a:t>asli</a:t>
            </a:r>
            <a:endParaRPr lang="en-US" sz="2400" dirty="0" smtClean="0">
              <a:solidFill>
                <a:srgbClr val="00B050"/>
              </a:solidFill>
              <a:latin typeface="CF Jack Story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34200" y="1676400"/>
            <a:ext cx="1685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 smtClean="0">
                <a:solidFill>
                  <a:srgbClr val="0070C0"/>
                </a:solidFill>
              </a:rPr>
              <a:t>= </a:t>
            </a:r>
            <a:r>
              <a:rPr lang="en-US" sz="2400" dirty="0" err="1" smtClean="0">
                <a:solidFill>
                  <a:srgbClr val="0070C0"/>
                </a:solidFill>
                <a:latin typeface="CF Jack Story" pitchFamily="2" charset="0"/>
              </a:rPr>
              <a:t>tak</a:t>
            </a:r>
            <a:r>
              <a:rPr lang="en-US" sz="2400" dirty="0" smtClean="0">
                <a:solidFill>
                  <a:srgbClr val="0070C0"/>
                </a:solidFill>
                <a:latin typeface="CF Jack Story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CF Jack Story" pitchFamily="2" charset="0"/>
              </a:rPr>
              <a:t>hingga</a:t>
            </a:r>
            <a:endParaRPr lang="en-US" sz="3200" dirty="0">
              <a:solidFill>
                <a:srgbClr val="0070C0"/>
              </a:solidFill>
              <a:latin typeface="CF Jack Story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00800" y="1752600"/>
            <a:ext cx="5998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CF Jack Story" pitchFamily="2" charset="0"/>
              </a:rPr>
              <a:t>~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7400" y="1219200"/>
            <a:ext cx="126509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latin typeface="CF Jack Story" pitchFamily="2" charset="0"/>
              </a:rPr>
              <a:t>Keterangan</a:t>
            </a:r>
            <a:r>
              <a:rPr lang="en-US" dirty="0" smtClean="0">
                <a:latin typeface="CF Jack Story" pitchFamily="2" charset="0"/>
              </a:rPr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ttle-boy-smiling-with-a-book_1187-268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1620" y="2895600"/>
            <a:ext cx="3674759" cy="3962400"/>
          </a:xfrm>
        </p:spPr>
      </p:pic>
      <p:sp>
        <p:nvSpPr>
          <p:cNvPr id="49" name="Rectangle 48"/>
          <p:cNvSpPr/>
          <p:nvPr/>
        </p:nvSpPr>
        <p:spPr>
          <a:xfrm>
            <a:off x="6096000" y="0"/>
            <a:ext cx="304800" cy="2586567"/>
          </a:xfrm>
          <a:prstGeom prst="rect">
            <a:avLst/>
          </a:prstGeom>
          <a:solidFill>
            <a:srgbClr val="FFD4B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705600" y="0"/>
            <a:ext cx="304800" cy="2943013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010400" y="0"/>
            <a:ext cx="304800" cy="3129281"/>
          </a:xfrm>
          <a:prstGeom prst="rect">
            <a:avLst/>
          </a:prstGeom>
          <a:solidFill>
            <a:srgbClr val="E0C1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315200" y="0"/>
            <a:ext cx="304800" cy="4191000"/>
          </a:xfrm>
          <a:prstGeom prst="rect">
            <a:avLst/>
          </a:prstGeom>
          <a:solidFill>
            <a:srgbClr val="FFB3D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400800" y="0"/>
            <a:ext cx="304800" cy="2719493"/>
          </a:xfrm>
          <a:prstGeom prst="rect">
            <a:avLst/>
          </a:prstGeom>
          <a:solidFill>
            <a:srgbClr val="A7FFE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620000" y="0"/>
            <a:ext cx="304800" cy="4953000"/>
          </a:xfrm>
          <a:prstGeom prst="rect">
            <a:avLst/>
          </a:prstGeom>
          <a:solidFill>
            <a:srgbClr val="FFD4B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229600" y="0"/>
            <a:ext cx="304800" cy="60198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8534400" y="0"/>
            <a:ext cx="304800" cy="6400801"/>
          </a:xfrm>
          <a:prstGeom prst="rect">
            <a:avLst/>
          </a:prstGeom>
          <a:solidFill>
            <a:srgbClr val="E0C1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FB3D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924800" y="0"/>
            <a:ext cx="304800" cy="5562600"/>
          </a:xfrm>
          <a:prstGeom prst="rect">
            <a:avLst/>
          </a:prstGeom>
          <a:solidFill>
            <a:srgbClr val="A7FFE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524000" y="0"/>
            <a:ext cx="304800" cy="4267200"/>
          </a:xfrm>
          <a:prstGeom prst="rect">
            <a:avLst/>
          </a:prstGeom>
          <a:solidFill>
            <a:srgbClr val="FFB3D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743200" y="1"/>
            <a:ext cx="304800" cy="2362200"/>
          </a:xfrm>
          <a:prstGeom prst="rect">
            <a:avLst/>
          </a:prstGeom>
          <a:solidFill>
            <a:srgbClr val="FFD4B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133600" y="1"/>
            <a:ext cx="304800" cy="27432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828800" y="-1"/>
            <a:ext cx="304800" cy="2895601"/>
          </a:xfrm>
          <a:prstGeom prst="rect">
            <a:avLst/>
          </a:prstGeom>
          <a:solidFill>
            <a:srgbClr val="E0C1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438400" y="1"/>
            <a:ext cx="304800" cy="2590800"/>
          </a:xfrm>
          <a:prstGeom prst="rect">
            <a:avLst/>
          </a:prstGeom>
          <a:solidFill>
            <a:srgbClr val="A7FFE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219200" y="0"/>
            <a:ext cx="304800" cy="4953000"/>
          </a:xfrm>
          <a:prstGeom prst="rect">
            <a:avLst/>
          </a:prstGeom>
          <a:solidFill>
            <a:srgbClr val="FFD4B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09600" y="0"/>
            <a:ext cx="304800" cy="60198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04800" y="-1"/>
            <a:ext cx="304800" cy="6400801"/>
          </a:xfrm>
          <a:prstGeom prst="rect">
            <a:avLst/>
          </a:prstGeom>
          <a:solidFill>
            <a:srgbClr val="E0C1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FFB3D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14400" y="0"/>
            <a:ext cx="304800" cy="5562600"/>
          </a:xfrm>
          <a:prstGeom prst="rect">
            <a:avLst/>
          </a:prstGeom>
          <a:solidFill>
            <a:srgbClr val="A7FFE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Callout 23"/>
          <p:cNvSpPr/>
          <p:nvPr/>
        </p:nvSpPr>
        <p:spPr>
          <a:xfrm flipH="1">
            <a:off x="3962400" y="1371600"/>
            <a:ext cx="3581400" cy="1143000"/>
          </a:xfrm>
          <a:prstGeom prst="wedgeEllipseCallout">
            <a:avLst>
              <a:gd name="adj1" fmla="val 178"/>
              <a:gd name="adj2" fmla="val 7916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600200" y="4724400"/>
            <a:ext cx="2743200" cy="60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971800" y="2819400"/>
            <a:ext cx="1143000" cy="1752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286000" y="1752600"/>
            <a:ext cx="1447800" cy="99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828800" y="2819400"/>
            <a:ext cx="1066800" cy="1752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00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800" dirty="0" err="1" smtClean="0">
                <a:latin typeface="CF Jack Story" pitchFamily="2" charset="0"/>
              </a:rPr>
              <a:t>Nilai</a:t>
            </a:r>
            <a:r>
              <a:rPr lang="en-US" sz="4800" dirty="0" smtClean="0">
                <a:latin typeface="CF Jack Story" pitchFamily="2" charset="0"/>
              </a:rPr>
              <a:t> </a:t>
            </a:r>
            <a:r>
              <a:rPr lang="en-US" sz="4800" dirty="0" err="1" smtClean="0">
                <a:latin typeface="CF Jack Story" pitchFamily="2" charset="0"/>
              </a:rPr>
              <a:t>Tidak</a:t>
            </a:r>
            <a:r>
              <a:rPr lang="en-US" sz="4800" dirty="0" smtClean="0">
                <a:latin typeface="CF Jack Story" pitchFamily="2" charset="0"/>
              </a:rPr>
              <a:t> </a:t>
            </a:r>
            <a:r>
              <a:rPr lang="en-US" sz="4800" dirty="0" err="1" smtClean="0">
                <a:latin typeface="CF Jack Story" pitchFamily="2" charset="0"/>
              </a:rPr>
              <a:t>Tentu</a:t>
            </a:r>
            <a:r>
              <a:rPr lang="en-US" sz="4800" dirty="0" smtClean="0">
                <a:latin typeface="CF Jack Story" pitchFamily="2" charset="0"/>
              </a:rPr>
              <a:t> </a:t>
            </a:r>
            <a:br>
              <a:rPr lang="en-US" sz="4800" dirty="0" smtClean="0">
                <a:latin typeface="CF Jack Story" pitchFamily="2" charset="0"/>
              </a:rPr>
            </a:br>
            <a:r>
              <a:rPr lang="en-US" sz="3600" dirty="0" err="1" smtClean="0">
                <a:latin typeface="CF Jack Story" pitchFamily="2" charset="0"/>
              </a:rPr>
              <a:t>Dalam</a:t>
            </a:r>
            <a:r>
              <a:rPr lang="en-US" sz="3600" dirty="0" smtClean="0">
                <a:latin typeface="CF Jack Story" pitchFamily="2" charset="0"/>
              </a:rPr>
              <a:t> Limit</a:t>
            </a:r>
            <a:endParaRPr lang="en-US" sz="4800" dirty="0">
              <a:latin typeface="CF Jack Story" pitchFamily="2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133600" y="2895600"/>
          <a:ext cx="561595" cy="167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4" imgW="152280" imgH="393480" progId="Equation.3">
                  <p:embed/>
                </p:oleObj>
              </mc:Choice>
              <mc:Fallback>
                <p:oleObj name="Equation" r:id="rId4" imgW="1522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95600"/>
                        <a:ext cx="561595" cy="1676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672246" y="1752600"/>
          <a:ext cx="706438" cy="939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6" imgW="177480" imgH="203040" progId="Equation.3">
                  <p:embed/>
                </p:oleObj>
              </mc:Choice>
              <mc:Fallback>
                <p:oleObj name="Equation" r:id="rId6" imgW="1774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246" y="1752600"/>
                        <a:ext cx="706438" cy="9398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2133600" y="4724400"/>
          <a:ext cx="168414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8" imgW="406080" imgH="126720" progId="Equation.3">
                  <p:embed/>
                </p:oleObj>
              </mc:Choice>
              <mc:Fallback>
                <p:oleObj name="Equation" r:id="rId8" imgW="406080" imgH="126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724400"/>
                        <a:ext cx="168414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3276600" y="2895600"/>
          <a:ext cx="565150" cy="155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10" imgW="164880" imgH="393480" progId="Equation.3">
                  <p:embed/>
                </p:oleObj>
              </mc:Choice>
              <mc:Fallback>
                <p:oleObj name="Equation" r:id="rId10" imgW="16488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895600"/>
                        <a:ext cx="565150" cy="155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5181600" y="1752600"/>
            <a:ext cx="1685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 smtClean="0">
                <a:solidFill>
                  <a:srgbClr val="0070C0"/>
                </a:solidFill>
              </a:rPr>
              <a:t>= </a:t>
            </a:r>
            <a:r>
              <a:rPr lang="en-US" sz="2400" dirty="0" err="1" smtClean="0">
                <a:solidFill>
                  <a:srgbClr val="0070C0"/>
                </a:solidFill>
                <a:latin typeface="CF Jack Story" pitchFamily="2" charset="0"/>
              </a:rPr>
              <a:t>tak</a:t>
            </a:r>
            <a:r>
              <a:rPr lang="en-US" sz="2400" dirty="0" smtClean="0">
                <a:solidFill>
                  <a:srgbClr val="0070C0"/>
                </a:solidFill>
                <a:latin typeface="CF Jack Story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CF Jack Story" pitchFamily="2" charset="0"/>
              </a:rPr>
              <a:t>hingga</a:t>
            </a:r>
            <a:endParaRPr lang="en-US" sz="3200" dirty="0">
              <a:solidFill>
                <a:srgbClr val="0070C0"/>
              </a:solidFill>
              <a:latin typeface="CF Jack Story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1828800"/>
            <a:ext cx="5998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CF Jack Story" pitchFamily="2" charset="0"/>
              </a:rPr>
              <a:t>~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29200" y="1371600"/>
            <a:ext cx="126509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latin typeface="CF Jack Story" pitchFamily="2" charset="0"/>
              </a:rPr>
              <a:t>Keterangan</a:t>
            </a:r>
            <a:r>
              <a:rPr lang="en-US" dirty="0" smtClean="0">
                <a:latin typeface="CF Jack Story" pitchFamily="2" charset="0"/>
              </a:rPr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2"/>
          <p:cNvPicPr>
            <a:picLocks noChangeAspect="1" noChangeArrowheads="1"/>
          </p:cNvPicPr>
          <p:nvPr/>
        </p:nvPicPr>
        <p:blipFill>
          <a:blip r:embed="rId4"/>
          <a:srcRect r="91115" b="85133"/>
          <a:stretch>
            <a:fillRect/>
          </a:stretch>
        </p:blipFill>
        <p:spPr bwMode="auto">
          <a:xfrm flipH="1">
            <a:off x="5715000" y="0"/>
            <a:ext cx="342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>
                <a:latin typeface="Agent Orange" pitchFamily="2" charset="0"/>
                <a:cs typeface="Agent Orange" pitchFamily="2" charset="0"/>
              </a:rPr>
              <a:t>Teorema</a:t>
            </a:r>
            <a:r>
              <a:rPr lang="en-US" sz="2400" dirty="0" smtClean="0">
                <a:latin typeface="Agent Orange" pitchFamily="2" charset="0"/>
                <a:cs typeface="Agent Orange" pitchFamily="2" charset="0"/>
              </a:rPr>
              <a:t> 1</a:t>
            </a:r>
            <a:endParaRPr lang="en-US" sz="2400" dirty="0">
              <a:latin typeface="Agent Orange" pitchFamily="2" charset="0"/>
              <a:cs typeface="Agent Orange" pitchFamily="2" charset="0"/>
            </a:endParaRPr>
          </a:p>
        </p:txBody>
      </p:sp>
      <p:grpSp>
        <p:nvGrpSpPr>
          <p:cNvPr id="5" name="Group 108"/>
          <p:cNvGrpSpPr>
            <a:grpSpLocks noChangeAspect="1"/>
          </p:cNvGrpSpPr>
          <p:nvPr/>
        </p:nvGrpSpPr>
        <p:grpSpPr bwMode="auto">
          <a:xfrm>
            <a:off x="533400" y="914400"/>
            <a:ext cx="1471613" cy="612776"/>
            <a:chOff x="3691" y="986"/>
            <a:chExt cx="927" cy="386"/>
          </a:xfrm>
        </p:grpSpPr>
        <p:sp>
          <p:nvSpPr>
            <p:cNvPr id="6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8" name="Rectangle 111"/>
            <p:cNvSpPr>
              <a:spLocks noChangeArrowheads="1"/>
            </p:cNvSpPr>
            <p:nvPr/>
          </p:nvSpPr>
          <p:spPr bwMode="auto">
            <a:xfrm>
              <a:off x="4322" y="986"/>
              <a:ext cx="10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k</a:t>
              </a:r>
              <a:endParaRPr lang="en-US" sz="2800" dirty="0"/>
            </a:p>
          </p:txBody>
        </p:sp>
        <p:sp>
          <p:nvSpPr>
            <p:cNvPr id="9" name="Rectangle 112"/>
            <p:cNvSpPr>
              <a:spLocks noChangeArrowheads="1"/>
            </p:cNvSpPr>
            <p:nvPr/>
          </p:nvSpPr>
          <p:spPr bwMode="auto">
            <a:xfrm>
              <a:off x="4034" y="986"/>
              <a:ext cx="10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k</a:t>
              </a:r>
              <a:endParaRPr lang="en-US" sz="2800" dirty="0"/>
            </a:p>
          </p:txBody>
        </p:sp>
        <p:sp>
          <p:nvSpPr>
            <p:cNvPr id="10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11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2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1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a</a:t>
              </a:r>
              <a:endParaRPr lang="en-US" sz="2800" dirty="0"/>
            </a:p>
          </p:txBody>
        </p:sp>
        <p:sp>
          <p:nvSpPr>
            <p:cNvPr id="13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14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5" name="Rectangle 118"/>
            <p:cNvSpPr>
              <a:spLocks noChangeArrowheads="1"/>
            </p:cNvSpPr>
            <p:nvPr/>
          </p:nvSpPr>
          <p:spPr bwMode="auto">
            <a:xfrm>
              <a:off x="4178" y="986"/>
              <a:ext cx="12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800" dirty="0"/>
            </a:p>
          </p:txBody>
        </p:sp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7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20" name="Group 108"/>
          <p:cNvGrpSpPr>
            <a:grpSpLocks noChangeAspect="1"/>
          </p:cNvGrpSpPr>
          <p:nvPr/>
        </p:nvGrpSpPr>
        <p:grpSpPr bwMode="auto">
          <a:xfrm>
            <a:off x="533400" y="1981200"/>
            <a:ext cx="1471613" cy="612776"/>
            <a:chOff x="3691" y="986"/>
            <a:chExt cx="927" cy="386"/>
          </a:xfrm>
        </p:grpSpPr>
        <p:sp>
          <p:nvSpPr>
            <p:cNvPr id="21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2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3" name="Rectangle 111"/>
            <p:cNvSpPr>
              <a:spLocks noChangeArrowheads="1"/>
            </p:cNvSpPr>
            <p:nvPr/>
          </p:nvSpPr>
          <p:spPr bwMode="auto">
            <a:xfrm>
              <a:off x="4322" y="986"/>
              <a:ext cx="11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7</a:t>
              </a:r>
              <a:endParaRPr lang="en-US" sz="2800" dirty="0"/>
            </a:p>
          </p:txBody>
        </p:sp>
        <p:sp>
          <p:nvSpPr>
            <p:cNvPr id="24" name="Rectangle 112"/>
            <p:cNvSpPr>
              <a:spLocks noChangeArrowheads="1"/>
            </p:cNvSpPr>
            <p:nvPr/>
          </p:nvSpPr>
          <p:spPr bwMode="auto">
            <a:xfrm>
              <a:off x="4034" y="986"/>
              <a:ext cx="11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7</a:t>
              </a:r>
              <a:endParaRPr lang="en-US" sz="2800" dirty="0"/>
            </a:p>
          </p:txBody>
        </p:sp>
        <p:sp>
          <p:nvSpPr>
            <p:cNvPr id="25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26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7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1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8</a:t>
              </a:r>
              <a:endParaRPr lang="en-US" sz="2800" dirty="0"/>
            </a:p>
          </p:txBody>
        </p:sp>
        <p:sp>
          <p:nvSpPr>
            <p:cNvPr id="28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29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0" name="Rectangle 118"/>
            <p:cNvSpPr>
              <a:spLocks noChangeArrowheads="1"/>
            </p:cNvSpPr>
            <p:nvPr/>
          </p:nvSpPr>
          <p:spPr bwMode="auto">
            <a:xfrm>
              <a:off x="4178" y="986"/>
              <a:ext cx="12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800" dirty="0"/>
            </a:p>
          </p:txBody>
        </p:sp>
        <p:sp>
          <p:nvSpPr>
            <p:cNvPr id="31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2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81000" y="1524000"/>
            <a:ext cx="98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  <a:endParaRPr lang="en-US" dirty="0"/>
          </a:p>
        </p:txBody>
      </p:sp>
      <p:grpSp>
        <p:nvGrpSpPr>
          <p:cNvPr id="34" name="Group 108"/>
          <p:cNvGrpSpPr>
            <a:grpSpLocks noChangeAspect="1"/>
          </p:cNvGrpSpPr>
          <p:nvPr/>
        </p:nvGrpSpPr>
        <p:grpSpPr bwMode="auto">
          <a:xfrm>
            <a:off x="457200" y="2819400"/>
            <a:ext cx="1471613" cy="612776"/>
            <a:chOff x="3691" y="986"/>
            <a:chExt cx="927" cy="386"/>
          </a:xfrm>
        </p:grpSpPr>
        <p:sp>
          <p:nvSpPr>
            <p:cNvPr id="35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6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7" name="Rectangle 111"/>
            <p:cNvSpPr>
              <a:spLocks noChangeArrowheads="1"/>
            </p:cNvSpPr>
            <p:nvPr/>
          </p:nvSpPr>
          <p:spPr bwMode="auto">
            <a:xfrm>
              <a:off x="4322" y="986"/>
              <a:ext cx="11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5</a:t>
              </a:r>
              <a:endParaRPr lang="en-US" sz="2800" dirty="0"/>
            </a:p>
          </p:txBody>
        </p:sp>
        <p:sp>
          <p:nvSpPr>
            <p:cNvPr id="38" name="Rectangle 112"/>
            <p:cNvSpPr>
              <a:spLocks noChangeArrowheads="1"/>
            </p:cNvSpPr>
            <p:nvPr/>
          </p:nvSpPr>
          <p:spPr bwMode="auto">
            <a:xfrm>
              <a:off x="4034" y="986"/>
              <a:ext cx="11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/>
                <a:t>5</a:t>
              </a:r>
              <a:endParaRPr lang="en-US" sz="2800" dirty="0"/>
            </a:p>
          </p:txBody>
        </p:sp>
        <p:sp>
          <p:nvSpPr>
            <p:cNvPr id="39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40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1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1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0</a:t>
              </a:r>
              <a:endParaRPr lang="en-US" sz="2800" dirty="0"/>
            </a:p>
          </p:txBody>
        </p:sp>
        <p:sp>
          <p:nvSpPr>
            <p:cNvPr id="42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43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4" name="Rectangle 118"/>
            <p:cNvSpPr>
              <a:spLocks noChangeArrowheads="1"/>
            </p:cNvSpPr>
            <p:nvPr/>
          </p:nvSpPr>
          <p:spPr bwMode="auto">
            <a:xfrm>
              <a:off x="4178" y="986"/>
              <a:ext cx="12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800" dirty="0"/>
            </a:p>
          </p:txBody>
        </p:sp>
        <p:sp>
          <p:nvSpPr>
            <p:cNvPr id="45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6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152400" y="152400"/>
            <a:ext cx="3200400" cy="3657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3733800" y="381000"/>
            <a:ext cx="2590800" cy="504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t Orange" pitchFamily="2" charset="0"/>
                <a:ea typeface="+mn-ea"/>
                <a:cs typeface="Agent Orange" pitchFamily="2" charset="0"/>
              </a:rPr>
              <a:t>Teorema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t Orange" pitchFamily="2" charset="0"/>
                <a:ea typeface="+mn-ea"/>
                <a:cs typeface="Agent Orange" pitchFamily="2" charset="0"/>
              </a:rPr>
              <a:t> 2</a:t>
            </a:r>
          </a:p>
        </p:txBody>
      </p:sp>
      <p:grpSp>
        <p:nvGrpSpPr>
          <p:cNvPr id="50" name="Group 108"/>
          <p:cNvGrpSpPr>
            <a:grpSpLocks noChangeAspect="1"/>
          </p:cNvGrpSpPr>
          <p:nvPr/>
        </p:nvGrpSpPr>
        <p:grpSpPr bwMode="auto">
          <a:xfrm>
            <a:off x="3875089" y="867104"/>
            <a:ext cx="1471613" cy="612776"/>
            <a:chOff x="3691" y="986"/>
            <a:chExt cx="927" cy="386"/>
          </a:xfrm>
        </p:grpSpPr>
        <p:sp>
          <p:nvSpPr>
            <p:cNvPr id="51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2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53" name="Rectangle 111"/>
            <p:cNvSpPr>
              <a:spLocks noChangeArrowheads="1"/>
            </p:cNvSpPr>
            <p:nvPr/>
          </p:nvSpPr>
          <p:spPr bwMode="auto">
            <a:xfrm>
              <a:off x="4322" y="986"/>
              <a:ext cx="10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a</a:t>
              </a:r>
              <a:endParaRPr lang="en-US" sz="2800" dirty="0"/>
            </a:p>
          </p:txBody>
        </p:sp>
        <p:sp>
          <p:nvSpPr>
            <p:cNvPr id="54" name="Rectangle 112"/>
            <p:cNvSpPr>
              <a:spLocks noChangeArrowheads="1"/>
            </p:cNvSpPr>
            <p:nvPr/>
          </p:nvSpPr>
          <p:spPr bwMode="auto">
            <a:xfrm>
              <a:off x="4034" y="986"/>
              <a:ext cx="9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x</a:t>
              </a:r>
              <a:endParaRPr lang="en-US" sz="2800" dirty="0"/>
            </a:p>
          </p:txBody>
        </p:sp>
        <p:sp>
          <p:nvSpPr>
            <p:cNvPr id="55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56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57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1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a</a:t>
              </a:r>
              <a:endParaRPr lang="en-US" sz="2800" dirty="0"/>
            </a:p>
          </p:txBody>
        </p:sp>
        <p:sp>
          <p:nvSpPr>
            <p:cNvPr id="58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59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60" name="Rectangle 118"/>
            <p:cNvSpPr>
              <a:spLocks noChangeArrowheads="1"/>
            </p:cNvSpPr>
            <p:nvPr/>
          </p:nvSpPr>
          <p:spPr bwMode="auto">
            <a:xfrm>
              <a:off x="4178" y="986"/>
              <a:ext cx="12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800" dirty="0"/>
            </a:p>
          </p:txBody>
        </p:sp>
        <p:sp>
          <p:nvSpPr>
            <p:cNvPr id="61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62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63" name="Group 108"/>
          <p:cNvGrpSpPr>
            <a:grpSpLocks noChangeAspect="1"/>
          </p:cNvGrpSpPr>
          <p:nvPr/>
        </p:nvGrpSpPr>
        <p:grpSpPr bwMode="auto">
          <a:xfrm>
            <a:off x="3886200" y="2010102"/>
            <a:ext cx="1471613" cy="612776"/>
            <a:chOff x="3691" y="986"/>
            <a:chExt cx="927" cy="386"/>
          </a:xfrm>
        </p:grpSpPr>
        <p:sp>
          <p:nvSpPr>
            <p:cNvPr id="64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5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66" name="Rectangle 111"/>
            <p:cNvSpPr>
              <a:spLocks noChangeArrowheads="1"/>
            </p:cNvSpPr>
            <p:nvPr/>
          </p:nvSpPr>
          <p:spPr bwMode="auto">
            <a:xfrm>
              <a:off x="4322" y="986"/>
              <a:ext cx="18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-2</a:t>
              </a:r>
              <a:endParaRPr lang="en-US" sz="2800" dirty="0"/>
            </a:p>
          </p:txBody>
        </p:sp>
        <p:sp>
          <p:nvSpPr>
            <p:cNvPr id="67" name="Rectangle 112"/>
            <p:cNvSpPr>
              <a:spLocks noChangeArrowheads="1"/>
            </p:cNvSpPr>
            <p:nvPr/>
          </p:nvSpPr>
          <p:spPr bwMode="auto">
            <a:xfrm>
              <a:off x="4034" y="986"/>
              <a:ext cx="9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x</a:t>
              </a:r>
              <a:endParaRPr lang="en-US" sz="2800" dirty="0"/>
            </a:p>
          </p:txBody>
        </p:sp>
        <p:sp>
          <p:nvSpPr>
            <p:cNvPr id="68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69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70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6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-2</a:t>
              </a:r>
              <a:endParaRPr lang="en-US" sz="2800" dirty="0"/>
            </a:p>
          </p:txBody>
        </p:sp>
        <p:sp>
          <p:nvSpPr>
            <p:cNvPr id="71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72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73" name="Rectangle 118"/>
            <p:cNvSpPr>
              <a:spLocks noChangeArrowheads="1"/>
            </p:cNvSpPr>
            <p:nvPr/>
          </p:nvSpPr>
          <p:spPr bwMode="auto">
            <a:xfrm>
              <a:off x="4178" y="986"/>
              <a:ext cx="12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800" dirty="0"/>
            </a:p>
          </p:txBody>
        </p:sp>
        <p:sp>
          <p:nvSpPr>
            <p:cNvPr id="74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75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3733800" y="1552902"/>
            <a:ext cx="98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  <a:endParaRPr lang="en-US" dirty="0"/>
          </a:p>
        </p:txBody>
      </p:sp>
      <p:grpSp>
        <p:nvGrpSpPr>
          <p:cNvPr id="77" name="Group 108"/>
          <p:cNvGrpSpPr>
            <a:grpSpLocks noChangeAspect="1"/>
          </p:cNvGrpSpPr>
          <p:nvPr/>
        </p:nvGrpSpPr>
        <p:grpSpPr bwMode="auto">
          <a:xfrm>
            <a:off x="3810000" y="2848302"/>
            <a:ext cx="1471613" cy="612776"/>
            <a:chOff x="3691" y="986"/>
            <a:chExt cx="927" cy="386"/>
          </a:xfrm>
        </p:grpSpPr>
        <p:sp>
          <p:nvSpPr>
            <p:cNvPr id="78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9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80" name="Rectangle 111"/>
            <p:cNvSpPr>
              <a:spLocks noChangeArrowheads="1"/>
            </p:cNvSpPr>
            <p:nvPr/>
          </p:nvSpPr>
          <p:spPr bwMode="auto">
            <a:xfrm>
              <a:off x="4322" y="986"/>
              <a:ext cx="11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0</a:t>
              </a:r>
              <a:endParaRPr lang="en-US" sz="2800" dirty="0"/>
            </a:p>
          </p:txBody>
        </p:sp>
        <p:sp>
          <p:nvSpPr>
            <p:cNvPr id="81" name="Rectangle 112"/>
            <p:cNvSpPr>
              <a:spLocks noChangeArrowheads="1"/>
            </p:cNvSpPr>
            <p:nvPr/>
          </p:nvSpPr>
          <p:spPr bwMode="auto">
            <a:xfrm>
              <a:off x="4034" y="986"/>
              <a:ext cx="9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  <p:sp>
          <p:nvSpPr>
            <p:cNvPr id="82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83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84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1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0</a:t>
              </a:r>
              <a:endParaRPr lang="en-US" sz="2800" dirty="0"/>
            </a:p>
          </p:txBody>
        </p:sp>
        <p:sp>
          <p:nvSpPr>
            <p:cNvPr id="85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86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87" name="Rectangle 118"/>
            <p:cNvSpPr>
              <a:spLocks noChangeArrowheads="1"/>
            </p:cNvSpPr>
            <p:nvPr/>
          </p:nvSpPr>
          <p:spPr bwMode="auto">
            <a:xfrm>
              <a:off x="4178" y="986"/>
              <a:ext cx="12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800" dirty="0"/>
            </a:p>
          </p:txBody>
        </p:sp>
        <p:sp>
          <p:nvSpPr>
            <p:cNvPr id="88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89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sp>
        <p:nvSpPr>
          <p:cNvPr id="90" name="Rectangle 89"/>
          <p:cNvSpPr/>
          <p:nvPr/>
        </p:nvSpPr>
        <p:spPr>
          <a:xfrm>
            <a:off x="3505200" y="181302"/>
            <a:ext cx="3200400" cy="3657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ontent Placeholder 2"/>
          <p:cNvSpPr txBox="1">
            <a:spLocks/>
          </p:cNvSpPr>
          <p:nvPr/>
        </p:nvSpPr>
        <p:spPr>
          <a:xfrm>
            <a:off x="394136" y="4038600"/>
            <a:ext cx="2590800" cy="504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t Orange" pitchFamily="2" charset="0"/>
                <a:ea typeface="+mn-ea"/>
                <a:cs typeface="Agent Orange" pitchFamily="2" charset="0"/>
              </a:rPr>
              <a:t>Teorema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t Orange" pitchFamily="2" charset="0"/>
                <a:ea typeface="+mn-ea"/>
                <a:cs typeface="Agent Orange" pitchFamily="2" charset="0"/>
              </a:rPr>
              <a:t> 3</a:t>
            </a:r>
          </a:p>
        </p:txBody>
      </p:sp>
      <p:grpSp>
        <p:nvGrpSpPr>
          <p:cNvPr id="92" name="Group 108"/>
          <p:cNvGrpSpPr>
            <a:grpSpLocks noChangeAspect="1"/>
          </p:cNvGrpSpPr>
          <p:nvPr/>
        </p:nvGrpSpPr>
        <p:grpSpPr bwMode="auto">
          <a:xfrm>
            <a:off x="535438" y="4572329"/>
            <a:ext cx="1471616" cy="641351"/>
            <a:chOff x="3691" y="968"/>
            <a:chExt cx="927" cy="404"/>
          </a:xfrm>
        </p:grpSpPr>
        <p:sp>
          <p:nvSpPr>
            <p:cNvPr id="93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94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96" name="Rectangle 112"/>
            <p:cNvSpPr>
              <a:spLocks noChangeArrowheads="1"/>
            </p:cNvSpPr>
            <p:nvPr/>
          </p:nvSpPr>
          <p:spPr bwMode="auto">
            <a:xfrm>
              <a:off x="4034" y="986"/>
              <a:ext cx="1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 smtClean="0">
                  <a:solidFill>
                    <a:srgbClr val="000000"/>
                  </a:solidFill>
                </a:rPr>
                <a:t>kx</a:t>
              </a:r>
              <a:endParaRPr lang="en-US" sz="2400" dirty="0"/>
            </a:p>
          </p:txBody>
        </p:sp>
        <p:sp>
          <p:nvSpPr>
            <p:cNvPr id="97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98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99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1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a</a:t>
              </a:r>
              <a:endParaRPr lang="en-US" sz="2800" dirty="0"/>
            </a:p>
          </p:txBody>
        </p:sp>
        <p:sp>
          <p:nvSpPr>
            <p:cNvPr id="100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x</a:t>
              </a:r>
              <a:endParaRPr lang="en-US" sz="2800" dirty="0"/>
            </a:p>
          </p:txBody>
        </p:sp>
        <p:sp>
          <p:nvSpPr>
            <p:cNvPr id="101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02" name="Rectangle 118"/>
            <p:cNvSpPr>
              <a:spLocks noChangeArrowheads="1"/>
            </p:cNvSpPr>
            <p:nvPr/>
          </p:nvSpPr>
          <p:spPr bwMode="auto">
            <a:xfrm>
              <a:off x="4274" y="968"/>
              <a:ext cx="12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800" dirty="0"/>
            </a:p>
          </p:txBody>
        </p:sp>
        <p:sp>
          <p:nvSpPr>
            <p:cNvPr id="103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04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394136" y="5286702"/>
            <a:ext cx="98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132" name="Rectangle 131"/>
          <p:cNvSpPr/>
          <p:nvPr/>
        </p:nvSpPr>
        <p:spPr>
          <a:xfrm>
            <a:off x="165536" y="3886200"/>
            <a:ext cx="4406464" cy="2819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08"/>
          <p:cNvGrpSpPr>
            <a:grpSpLocks noChangeAspect="1"/>
          </p:cNvGrpSpPr>
          <p:nvPr/>
        </p:nvGrpSpPr>
        <p:grpSpPr bwMode="auto">
          <a:xfrm>
            <a:off x="1765736" y="4648200"/>
            <a:ext cx="1571626" cy="612776"/>
            <a:chOff x="3691" y="986"/>
            <a:chExt cx="990" cy="386"/>
          </a:xfrm>
        </p:grpSpPr>
        <p:sp>
          <p:nvSpPr>
            <p:cNvPr id="138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39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40" name="Rectangle 111"/>
            <p:cNvSpPr>
              <a:spLocks noChangeArrowheads="1"/>
            </p:cNvSpPr>
            <p:nvPr/>
          </p:nvSpPr>
          <p:spPr bwMode="auto">
            <a:xfrm>
              <a:off x="4322" y="986"/>
              <a:ext cx="35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 k . a</a:t>
              </a:r>
              <a:endParaRPr lang="en-US" sz="2400" dirty="0"/>
            </a:p>
          </p:txBody>
        </p:sp>
        <p:sp>
          <p:nvSpPr>
            <p:cNvPr id="141" name="Rectangle 112"/>
            <p:cNvSpPr>
              <a:spLocks noChangeArrowheads="1"/>
            </p:cNvSpPr>
            <p:nvPr/>
          </p:nvSpPr>
          <p:spPr bwMode="auto">
            <a:xfrm>
              <a:off x="4064" y="986"/>
              <a:ext cx="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/>
                <a:t>x</a:t>
              </a:r>
            </a:p>
          </p:txBody>
        </p:sp>
        <p:sp>
          <p:nvSpPr>
            <p:cNvPr id="142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41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k</a:t>
              </a:r>
              <a:r>
                <a:rPr lang="en-US" sz="2400" dirty="0" smtClean="0">
                  <a:solidFill>
                    <a:srgbClr val="0000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lim</a:t>
              </a:r>
              <a:r>
                <a:rPr lang="en-US" sz="2400" dirty="0" smtClean="0">
                  <a:solidFill>
                    <a:srgbClr val="000000"/>
                  </a:solidFill>
                </a:rPr>
                <a:t> </a:t>
              </a:r>
              <a:endParaRPr lang="en-US" sz="2400" dirty="0"/>
            </a:p>
          </p:txBody>
        </p:sp>
        <p:sp>
          <p:nvSpPr>
            <p:cNvPr id="143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44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1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a</a:t>
              </a:r>
              <a:endParaRPr lang="en-US" sz="2800" dirty="0"/>
            </a:p>
          </p:txBody>
        </p:sp>
        <p:sp>
          <p:nvSpPr>
            <p:cNvPr id="145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146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47" name="Rectangle 118"/>
            <p:cNvSpPr>
              <a:spLocks noChangeArrowheads="1"/>
            </p:cNvSpPr>
            <p:nvPr/>
          </p:nvSpPr>
          <p:spPr bwMode="auto">
            <a:xfrm>
              <a:off x="4178" y="986"/>
              <a:ext cx="12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800" dirty="0"/>
            </a:p>
          </p:txBody>
        </p:sp>
        <p:sp>
          <p:nvSpPr>
            <p:cNvPr id="148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49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150" name="Group 108"/>
          <p:cNvGrpSpPr>
            <a:grpSpLocks noChangeAspect="1"/>
          </p:cNvGrpSpPr>
          <p:nvPr/>
        </p:nvGrpSpPr>
        <p:grpSpPr bwMode="auto">
          <a:xfrm>
            <a:off x="546536" y="5715000"/>
            <a:ext cx="1471616" cy="641351"/>
            <a:chOff x="3691" y="968"/>
            <a:chExt cx="927" cy="404"/>
          </a:xfrm>
        </p:grpSpPr>
        <p:sp>
          <p:nvSpPr>
            <p:cNvPr id="151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52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53" name="Rectangle 112"/>
            <p:cNvSpPr>
              <a:spLocks noChangeArrowheads="1"/>
            </p:cNvSpPr>
            <p:nvPr/>
          </p:nvSpPr>
          <p:spPr bwMode="auto">
            <a:xfrm>
              <a:off x="4034" y="986"/>
              <a:ext cx="1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/>
                <a:t>3x</a:t>
              </a:r>
              <a:endParaRPr lang="en-US" sz="2400" dirty="0"/>
            </a:p>
          </p:txBody>
        </p:sp>
        <p:sp>
          <p:nvSpPr>
            <p:cNvPr id="154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155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56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6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-2</a:t>
              </a:r>
              <a:endParaRPr lang="en-US" sz="2800" dirty="0"/>
            </a:p>
          </p:txBody>
        </p:sp>
        <p:sp>
          <p:nvSpPr>
            <p:cNvPr id="157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x</a:t>
              </a:r>
              <a:endParaRPr lang="en-US" sz="2800" dirty="0"/>
            </a:p>
          </p:txBody>
        </p:sp>
        <p:sp>
          <p:nvSpPr>
            <p:cNvPr id="158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59" name="Rectangle 118"/>
            <p:cNvSpPr>
              <a:spLocks noChangeArrowheads="1"/>
            </p:cNvSpPr>
            <p:nvPr/>
          </p:nvSpPr>
          <p:spPr bwMode="auto">
            <a:xfrm>
              <a:off x="4274" y="968"/>
              <a:ext cx="12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800" dirty="0"/>
            </a:p>
          </p:txBody>
        </p:sp>
        <p:sp>
          <p:nvSpPr>
            <p:cNvPr id="160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61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162" name="Group 108"/>
          <p:cNvGrpSpPr>
            <a:grpSpLocks noChangeAspect="1"/>
          </p:cNvGrpSpPr>
          <p:nvPr/>
        </p:nvGrpSpPr>
        <p:grpSpPr bwMode="auto">
          <a:xfrm>
            <a:off x="1776836" y="5790871"/>
            <a:ext cx="2419352" cy="612776"/>
            <a:chOff x="3691" y="986"/>
            <a:chExt cx="1524" cy="386"/>
          </a:xfrm>
        </p:grpSpPr>
        <p:sp>
          <p:nvSpPr>
            <p:cNvPr id="163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64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65" name="Rectangle 111"/>
            <p:cNvSpPr>
              <a:spLocks noChangeArrowheads="1"/>
            </p:cNvSpPr>
            <p:nvPr/>
          </p:nvSpPr>
          <p:spPr bwMode="auto">
            <a:xfrm>
              <a:off x="4322" y="986"/>
              <a:ext cx="89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 3 . </a:t>
              </a:r>
              <a:r>
                <a:rPr lang="en-US" sz="2400" dirty="0">
                  <a:solidFill>
                    <a:srgbClr val="000000"/>
                  </a:solidFill>
                </a:rPr>
                <a:t>(</a:t>
              </a:r>
              <a:r>
                <a:rPr lang="en-US" sz="2400" dirty="0" smtClean="0">
                  <a:solidFill>
                    <a:srgbClr val="000000"/>
                  </a:solidFill>
                </a:rPr>
                <a:t>-2) = -6</a:t>
              </a:r>
              <a:endParaRPr lang="en-US" sz="2400" dirty="0"/>
            </a:p>
          </p:txBody>
        </p:sp>
        <p:sp>
          <p:nvSpPr>
            <p:cNvPr id="166" name="Rectangle 112"/>
            <p:cNvSpPr>
              <a:spLocks noChangeArrowheads="1"/>
            </p:cNvSpPr>
            <p:nvPr/>
          </p:nvSpPr>
          <p:spPr bwMode="auto">
            <a:xfrm>
              <a:off x="4064" y="986"/>
              <a:ext cx="12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/>
                <a:t> x</a:t>
              </a:r>
              <a:endParaRPr lang="en-US" sz="2400" dirty="0"/>
            </a:p>
          </p:txBody>
        </p:sp>
        <p:sp>
          <p:nvSpPr>
            <p:cNvPr id="167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38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3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168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69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6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-2</a:t>
              </a:r>
              <a:endParaRPr lang="en-US" sz="2800" dirty="0"/>
            </a:p>
          </p:txBody>
        </p:sp>
        <p:sp>
          <p:nvSpPr>
            <p:cNvPr id="170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171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72" name="Rectangle 118"/>
            <p:cNvSpPr>
              <a:spLocks noChangeArrowheads="1"/>
            </p:cNvSpPr>
            <p:nvPr/>
          </p:nvSpPr>
          <p:spPr bwMode="auto">
            <a:xfrm>
              <a:off x="4218" y="986"/>
              <a:ext cx="19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800" dirty="0"/>
            </a:p>
          </p:txBody>
        </p:sp>
        <p:sp>
          <p:nvSpPr>
            <p:cNvPr id="173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74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sp>
        <p:nvSpPr>
          <p:cNvPr id="236" name="Rectangle 235"/>
          <p:cNvSpPr/>
          <p:nvPr/>
        </p:nvSpPr>
        <p:spPr>
          <a:xfrm>
            <a:off x="4724400" y="3962400"/>
            <a:ext cx="4191000" cy="2743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1" name="Object 3"/>
          <p:cNvGraphicFramePr>
            <a:graphicFrameLocks noChangeAspect="1"/>
          </p:cNvGraphicFramePr>
          <p:nvPr/>
        </p:nvGraphicFramePr>
        <p:xfrm>
          <a:off x="5781674" y="5562598"/>
          <a:ext cx="2698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5" imgW="152280" imgH="393480" progId="Equation.3">
                  <p:embed/>
                </p:oleObj>
              </mc:Choice>
              <mc:Fallback>
                <p:oleObj name="Equation" r:id="rId5" imgW="15228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4" y="5562598"/>
                        <a:ext cx="2698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2" name="Group 108"/>
          <p:cNvGrpSpPr>
            <a:grpSpLocks noChangeAspect="1"/>
          </p:cNvGrpSpPr>
          <p:nvPr/>
        </p:nvGrpSpPr>
        <p:grpSpPr bwMode="auto">
          <a:xfrm>
            <a:off x="4958260" y="5791200"/>
            <a:ext cx="2449511" cy="627064"/>
            <a:chOff x="3691" y="986"/>
            <a:chExt cx="927" cy="395"/>
          </a:xfrm>
        </p:grpSpPr>
        <p:sp>
          <p:nvSpPr>
            <p:cNvPr id="253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54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55" name="Rectangle 111"/>
            <p:cNvSpPr>
              <a:spLocks noChangeArrowheads="1"/>
            </p:cNvSpPr>
            <p:nvPr/>
          </p:nvSpPr>
          <p:spPr bwMode="auto">
            <a:xfrm>
              <a:off x="4322" y="986"/>
              <a:ext cx="11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0</a:t>
              </a:r>
              <a:endParaRPr lang="en-US" sz="2800" dirty="0"/>
            </a:p>
          </p:txBody>
        </p:sp>
        <p:sp>
          <p:nvSpPr>
            <p:cNvPr id="256" name="Rectangle 112"/>
            <p:cNvSpPr>
              <a:spLocks noChangeArrowheads="1"/>
            </p:cNvSpPr>
            <p:nvPr/>
          </p:nvSpPr>
          <p:spPr bwMode="auto">
            <a:xfrm>
              <a:off x="4034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57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258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59" name="Rectangle 115"/>
            <p:cNvSpPr>
              <a:spLocks noChangeArrowheads="1"/>
            </p:cNvSpPr>
            <p:nvPr/>
          </p:nvSpPr>
          <p:spPr bwMode="auto">
            <a:xfrm>
              <a:off x="3839" y="1148"/>
              <a:ext cx="1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000000"/>
                  </a:solidFill>
                  <a:latin typeface="Symbol" pitchFamily="18" charset="2"/>
                </a:rPr>
                <a:t>¥</a:t>
              </a:r>
              <a:endParaRPr lang="en-US" sz="2400" dirty="0"/>
            </a:p>
          </p:txBody>
        </p:sp>
        <p:sp>
          <p:nvSpPr>
            <p:cNvPr id="260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261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62" name="Rectangle 118"/>
            <p:cNvSpPr>
              <a:spLocks noChangeArrowheads="1"/>
            </p:cNvSpPr>
            <p:nvPr/>
          </p:nvSpPr>
          <p:spPr bwMode="auto">
            <a:xfrm>
              <a:off x="4178" y="986"/>
              <a:ext cx="12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800" dirty="0"/>
            </a:p>
          </p:txBody>
        </p:sp>
        <p:sp>
          <p:nvSpPr>
            <p:cNvPr id="263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64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sp>
        <p:nvSpPr>
          <p:cNvPr id="221" name="Content Placeholder 2"/>
          <p:cNvSpPr txBox="1">
            <a:spLocks/>
          </p:cNvSpPr>
          <p:nvPr/>
        </p:nvSpPr>
        <p:spPr>
          <a:xfrm>
            <a:off x="4876800" y="4114800"/>
            <a:ext cx="2667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t Orange" pitchFamily="2" charset="0"/>
                <a:ea typeface="+mn-ea"/>
                <a:cs typeface="Agent Orange" pitchFamily="2" charset="0"/>
              </a:rPr>
              <a:t>Teorema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t Orange" pitchFamily="2" charset="0"/>
                <a:ea typeface="+mn-ea"/>
                <a:cs typeface="Agent Orange" pitchFamily="2" charset="0"/>
              </a:rPr>
              <a:t> 4</a:t>
            </a:r>
          </a:p>
        </p:txBody>
      </p:sp>
      <p:grpSp>
        <p:nvGrpSpPr>
          <p:cNvPr id="222" name="Group 108"/>
          <p:cNvGrpSpPr>
            <a:grpSpLocks noChangeAspect="1"/>
          </p:cNvGrpSpPr>
          <p:nvPr/>
        </p:nvGrpSpPr>
        <p:grpSpPr bwMode="auto">
          <a:xfrm>
            <a:off x="5029200" y="4648200"/>
            <a:ext cx="2449511" cy="627064"/>
            <a:chOff x="3691" y="986"/>
            <a:chExt cx="927" cy="395"/>
          </a:xfrm>
        </p:grpSpPr>
        <p:sp>
          <p:nvSpPr>
            <p:cNvPr id="223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24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25" name="Rectangle 111"/>
            <p:cNvSpPr>
              <a:spLocks noChangeArrowheads="1"/>
            </p:cNvSpPr>
            <p:nvPr/>
          </p:nvSpPr>
          <p:spPr bwMode="auto">
            <a:xfrm>
              <a:off x="4322" y="986"/>
              <a:ext cx="11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0</a:t>
              </a:r>
              <a:endParaRPr lang="en-US" sz="2800" dirty="0"/>
            </a:p>
          </p:txBody>
        </p:sp>
        <p:sp>
          <p:nvSpPr>
            <p:cNvPr id="226" name="Rectangle 112"/>
            <p:cNvSpPr>
              <a:spLocks noChangeArrowheads="1"/>
            </p:cNvSpPr>
            <p:nvPr/>
          </p:nvSpPr>
          <p:spPr bwMode="auto">
            <a:xfrm>
              <a:off x="4034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27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228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29" name="Rectangle 115"/>
            <p:cNvSpPr>
              <a:spLocks noChangeArrowheads="1"/>
            </p:cNvSpPr>
            <p:nvPr/>
          </p:nvSpPr>
          <p:spPr bwMode="auto">
            <a:xfrm>
              <a:off x="3839" y="1148"/>
              <a:ext cx="1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000000"/>
                  </a:solidFill>
                  <a:latin typeface="Symbol" pitchFamily="18" charset="2"/>
                </a:rPr>
                <a:t>¥</a:t>
              </a:r>
              <a:endParaRPr lang="en-US" sz="2400" dirty="0"/>
            </a:p>
          </p:txBody>
        </p:sp>
        <p:sp>
          <p:nvSpPr>
            <p:cNvPr id="230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231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32" name="Rectangle 118"/>
            <p:cNvSpPr>
              <a:spLocks noChangeArrowheads="1"/>
            </p:cNvSpPr>
            <p:nvPr/>
          </p:nvSpPr>
          <p:spPr bwMode="auto">
            <a:xfrm>
              <a:off x="4178" y="986"/>
              <a:ext cx="12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800" dirty="0"/>
            </a:p>
          </p:txBody>
        </p:sp>
        <p:sp>
          <p:nvSpPr>
            <p:cNvPr id="233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34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sp>
        <p:nvSpPr>
          <p:cNvPr id="235" name="TextBox 234"/>
          <p:cNvSpPr txBox="1"/>
          <p:nvPr/>
        </p:nvSpPr>
        <p:spPr>
          <a:xfrm>
            <a:off x="4887911" y="5333998"/>
            <a:ext cx="98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  <a:endParaRPr lang="en-US" dirty="0"/>
          </a:p>
        </p:txBody>
      </p:sp>
      <p:graphicFrame>
        <p:nvGraphicFramePr>
          <p:cNvPr id="237" name="Object 2"/>
          <p:cNvGraphicFramePr>
            <a:graphicFrameLocks noChangeAspect="1"/>
          </p:cNvGraphicFramePr>
          <p:nvPr/>
        </p:nvGraphicFramePr>
        <p:xfrm>
          <a:off x="5802311" y="4571998"/>
          <a:ext cx="381000" cy="805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7" imgW="215640" imgH="393480" progId="Equation.3">
                  <p:embed/>
                </p:oleObj>
              </mc:Choice>
              <mc:Fallback>
                <p:oleObj name="Equation" r:id="rId7" imgW="2156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311" y="4571998"/>
                        <a:ext cx="381000" cy="8052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8" name="Group 108"/>
          <p:cNvGrpSpPr>
            <a:grpSpLocks noChangeAspect="1"/>
          </p:cNvGrpSpPr>
          <p:nvPr/>
        </p:nvGrpSpPr>
        <p:grpSpPr bwMode="auto">
          <a:xfrm>
            <a:off x="4964111" y="5714998"/>
            <a:ext cx="2449511" cy="627064"/>
            <a:chOff x="3691" y="986"/>
            <a:chExt cx="927" cy="395"/>
          </a:xfrm>
        </p:grpSpPr>
        <p:sp>
          <p:nvSpPr>
            <p:cNvPr id="239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0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41" name="Rectangle 111"/>
            <p:cNvSpPr>
              <a:spLocks noChangeArrowheads="1"/>
            </p:cNvSpPr>
            <p:nvPr/>
          </p:nvSpPr>
          <p:spPr bwMode="auto">
            <a:xfrm>
              <a:off x="4322" y="986"/>
              <a:ext cx="11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0</a:t>
              </a:r>
              <a:endParaRPr lang="en-US" sz="2800" dirty="0"/>
            </a:p>
          </p:txBody>
        </p:sp>
        <p:sp>
          <p:nvSpPr>
            <p:cNvPr id="242" name="Rectangle 112"/>
            <p:cNvSpPr>
              <a:spLocks noChangeArrowheads="1"/>
            </p:cNvSpPr>
            <p:nvPr/>
          </p:nvSpPr>
          <p:spPr bwMode="auto">
            <a:xfrm>
              <a:off x="4034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43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244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45" name="Rectangle 115"/>
            <p:cNvSpPr>
              <a:spLocks noChangeArrowheads="1"/>
            </p:cNvSpPr>
            <p:nvPr/>
          </p:nvSpPr>
          <p:spPr bwMode="auto">
            <a:xfrm>
              <a:off x="3839" y="1148"/>
              <a:ext cx="1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000000"/>
                  </a:solidFill>
                  <a:latin typeface="Symbol" pitchFamily="18" charset="2"/>
                </a:rPr>
                <a:t>¥</a:t>
              </a:r>
              <a:endParaRPr lang="en-US" sz="2400" dirty="0"/>
            </a:p>
          </p:txBody>
        </p:sp>
        <p:sp>
          <p:nvSpPr>
            <p:cNvPr id="246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247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48" name="Rectangle 118"/>
            <p:cNvSpPr>
              <a:spLocks noChangeArrowheads="1"/>
            </p:cNvSpPr>
            <p:nvPr/>
          </p:nvSpPr>
          <p:spPr bwMode="auto">
            <a:xfrm>
              <a:off x="4178" y="986"/>
              <a:ext cx="12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800" dirty="0"/>
            </a:p>
          </p:txBody>
        </p:sp>
        <p:sp>
          <p:nvSpPr>
            <p:cNvPr id="249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50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aphicFrame>
        <p:nvGraphicFramePr>
          <p:cNvPr id="265" name="Object 3"/>
          <p:cNvGraphicFramePr>
            <a:graphicFrameLocks noChangeAspect="1"/>
          </p:cNvGraphicFramePr>
          <p:nvPr/>
        </p:nvGraphicFramePr>
        <p:xfrm>
          <a:off x="5720260" y="5638800"/>
          <a:ext cx="3810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9" imgW="215640" imgH="393480" progId="Equation.3">
                  <p:embed/>
                </p:oleObj>
              </mc:Choice>
              <mc:Fallback>
                <p:oleObj name="Equation" r:id="rId9" imgW="21564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0260" y="5638800"/>
                        <a:ext cx="381000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1" dur="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4" dur="1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9" grpId="0"/>
      <p:bldP spid="76" grpId="0"/>
      <p:bldP spid="90" grpId="0" animBg="1"/>
      <p:bldP spid="91" grpId="0"/>
      <p:bldP spid="118" grpId="0"/>
      <p:bldP spid="132" grpId="0" animBg="1"/>
      <p:bldP spid="236" grpId="0" animBg="1"/>
      <p:bldP spid="221" grpId="0"/>
      <p:bldP spid="2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/>
          <p:nvPr/>
        </p:nvSpPr>
        <p:spPr>
          <a:xfrm>
            <a:off x="304800" y="2514600"/>
            <a:ext cx="4267200" cy="3124200"/>
          </a:xfrm>
          <a:prstGeom prst="rect">
            <a:avLst/>
          </a:prstGeom>
          <a:solidFill>
            <a:srgbClr val="E0FFC1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Content Placeholder 2"/>
          <p:cNvSpPr txBox="1">
            <a:spLocks/>
          </p:cNvSpPr>
          <p:nvPr/>
        </p:nvSpPr>
        <p:spPr>
          <a:xfrm>
            <a:off x="533400" y="428298"/>
            <a:ext cx="2590800" cy="504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t Orange" pitchFamily="2" charset="0"/>
                <a:ea typeface="+mn-ea"/>
                <a:cs typeface="Agent Orange" pitchFamily="2" charset="0"/>
              </a:rPr>
              <a:t>Teorema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t Orange" pitchFamily="2" charset="0"/>
                <a:ea typeface="+mn-ea"/>
                <a:cs typeface="Agent Orange" pitchFamily="2" charset="0"/>
              </a:rPr>
              <a:t> 5</a:t>
            </a:r>
          </a:p>
        </p:txBody>
      </p:sp>
      <p:grpSp>
        <p:nvGrpSpPr>
          <p:cNvPr id="3" name="Group 108"/>
          <p:cNvGrpSpPr>
            <a:grpSpLocks noChangeAspect="1"/>
          </p:cNvGrpSpPr>
          <p:nvPr/>
        </p:nvGrpSpPr>
        <p:grpSpPr bwMode="auto">
          <a:xfrm>
            <a:off x="674689" y="914402"/>
            <a:ext cx="3516311" cy="612776"/>
            <a:chOff x="3691" y="986"/>
            <a:chExt cx="927" cy="386"/>
          </a:xfrm>
        </p:grpSpPr>
        <p:sp>
          <p:nvSpPr>
            <p:cNvPr id="189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90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92" name="Rectangle 112"/>
            <p:cNvSpPr>
              <a:spLocks noChangeArrowheads="1"/>
            </p:cNvSpPr>
            <p:nvPr/>
          </p:nvSpPr>
          <p:spPr bwMode="auto">
            <a:xfrm>
              <a:off x="3835" y="1016"/>
              <a:ext cx="3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[</a:t>
              </a:r>
              <a:r>
                <a:rPr lang="en-US" sz="2400" dirty="0" smtClean="0">
                  <a:solidFill>
                    <a:srgbClr val="000000"/>
                  </a:solidFill>
                </a:rPr>
                <a:t>f(x) + g(x)]</a:t>
              </a:r>
              <a:endParaRPr lang="en-US" sz="2400" dirty="0"/>
            </a:p>
          </p:txBody>
        </p:sp>
        <p:sp>
          <p:nvSpPr>
            <p:cNvPr id="193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194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95" name="Rectangle 115"/>
            <p:cNvSpPr>
              <a:spLocks noChangeArrowheads="1"/>
            </p:cNvSpPr>
            <p:nvPr/>
          </p:nvSpPr>
          <p:spPr bwMode="auto">
            <a:xfrm>
              <a:off x="3814" y="1160"/>
              <a:ext cx="11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a</a:t>
              </a:r>
              <a:endParaRPr lang="en-US" sz="2800" dirty="0"/>
            </a:p>
          </p:txBody>
        </p:sp>
        <p:sp>
          <p:nvSpPr>
            <p:cNvPr id="196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197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98" name="Rectangle 118"/>
            <p:cNvSpPr>
              <a:spLocks noChangeArrowheads="1"/>
            </p:cNvSpPr>
            <p:nvPr/>
          </p:nvSpPr>
          <p:spPr bwMode="auto">
            <a:xfrm>
              <a:off x="4176" y="1016"/>
              <a:ext cx="12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800" dirty="0"/>
            </a:p>
          </p:txBody>
        </p:sp>
        <p:sp>
          <p:nvSpPr>
            <p:cNvPr id="199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00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sp>
        <p:nvSpPr>
          <p:cNvPr id="214" name="TextBox 213"/>
          <p:cNvSpPr txBox="1"/>
          <p:nvPr/>
        </p:nvSpPr>
        <p:spPr>
          <a:xfrm>
            <a:off x="381000" y="2514600"/>
            <a:ext cx="98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228" name="Rectangle 227"/>
          <p:cNvSpPr/>
          <p:nvPr/>
        </p:nvSpPr>
        <p:spPr>
          <a:xfrm>
            <a:off x="304800" y="228600"/>
            <a:ext cx="5410200" cy="21046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108"/>
          <p:cNvGrpSpPr>
            <a:grpSpLocks noChangeAspect="1"/>
          </p:cNvGrpSpPr>
          <p:nvPr/>
        </p:nvGrpSpPr>
        <p:grpSpPr bwMode="auto">
          <a:xfrm>
            <a:off x="2895600" y="961698"/>
            <a:ext cx="1471613" cy="612776"/>
            <a:chOff x="3691" y="986"/>
            <a:chExt cx="927" cy="386"/>
          </a:xfrm>
        </p:grpSpPr>
        <p:sp>
          <p:nvSpPr>
            <p:cNvPr id="313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14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16" name="Rectangle 112"/>
            <p:cNvSpPr>
              <a:spLocks noChangeArrowheads="1"/>
            </p:cNvSpPr>
            <p:nvPr/>
          </p:nvSpPr>
          <p:spPr bwMode="auto">
            <a:xfrm>
              <a:off x="3931" y="986"/>
              <a:ext cx="26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f</a:t>
              </a:r>
              <a:r>
                <a:rPr lang="en-US" sz="2400" dirty="0" smtClean="0">
                  <a:solidFill>
                    <a:srgbClr val="000000"/>
                  </a:solidFill>
                </a:rPr>
                <a:t>(x)</a:t>
              </a:r>
              <a:endParaRPr lang="en-US" sz="2400" dirty="0"/>
            </a:p>
          </p:txBody>
        </p:sp>
        <p:sp>
          <p:nvSpPr>
            <p:cNvPr id="317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318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19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1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a</a:t>
              </a:r>
              <a:endParaRPr lang="en-US" sz="2800" dirty="0"/>
            </a:p>
          </p:txBody>
        </p:sp>
        <p:sp>
          <p:nvSpPr>
            <p:cNvPr id="320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321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23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24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7" name="Group 108"/>
          <p:cNvGrpSpPr>
            <a:grpSpLocks noChangeAspect="1"/>
          </p:cNvGrpSpPr>
          <p:nvPr/>
        </p:nvGrpSpPr>
        <p:grpSpPr bwMode="auto">
          <a:xfrm>
            <a:off x="3810000" y="961698"/>
            <a:ext cx="1700213" cy="612776"/>
            <a:chOff x="3547" y="986"/>
            <a:chExt cx="1071" cy="386"/>
          </a:xfrm>
        </p:grpSpPr>
        <p:sp>
          <p:nvSpPr>
            <p:cNvPr id="326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27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28" name="Rectangle 112"/>
            <p:cNvSpPr>
              <a:spLocks noChangeArrowheads="1"/>
            </p:cNvSpPr>
            <p:nvPr/>
          </p:nvSpPr>
          <p:spPr bwMode="auto">
            <a:xfrm>
              <a:off x="3931" y="986"/>
              <a:ext cx="2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g(x)</a:t>
              </a:r>
              <a:endParaRPr lang="en-US" sz="2400" dirty="0"/>
            </a:p>
          </p:txBody>
        </p:sp>
        <p:sp>
          <p:nvSpPr>
            <p:cNvPr id="329" name="Rectangle 113"/>
            <p:cNvSpPr>
              <a:spLocks noChangeArrowheads="1"/>
            </p:cNvSpPr>
            <p:nvPr/>
          </p:nvSpPr>
          <p:spPr bwMode="auto">
            <a:xfrm>
              <a:off x="3547" y="986"/>
              <a:ext cx="5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+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330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31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1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a</a:t>
              </a:r>
              <a:endParaRPr lang="en-US" sz="2800" dirty="0"/>
            </a:p>
          </p:txBody>
        </p:sp>
        <p:sp>
          <p:nvSpPr>
            <p:cNvPr id="332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333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34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35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8" name="Group 108"/>
          <p:cNvGrpSpPr>
            <a:grpSpLocks noChangeAspect="1"/>
          </p:cNvGrpSpPr>
          <p:nvPr/>
        </p:nvGrpSpPr>
        <p:grpSpPr bwMode="auto">
          <a:xfrm>
            <a:off x="762000" y="1571298"/>
            <a:ext cx="3516311" cy="612776"/>
            <a:chOff x="3691" y="986"/>
            <a:chExt cx="927" cy="386"/>
          </a:xfrm>
        </p:grpSpPr>
        <p:sp>
          <p:nvSpPr>
            <p:cNvPr id="371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72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73" name="Rectangle 112"/>
            <p:cNvSpPr>
              <a:spLocks noChangeArrowheads="1"/>
            </p:cNvSpPr>
            <p:nvPr/>
          </p:nvSpPr>
          <p:spPr bwMode="auto">
            <a:xfrm>
              <a:off x="3835" y="1016"/>
              <a:ext cx="34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[</a:t>
              </a:r>
              <a:r>
                <a:rPr lang="en-US" sz="2400" dirty="0" smtClean="0">
                  <a:solidFill>
                    <a:srgbClr val="000000"/>
                  </a:solidFill>
                </a:rPr>
                <a:t>f(x) - g(x)]</a:t>
              </a:r>
              <a:endParaRPr lang="en-US" sz="2400" dirty="0"/>
            </a:p>
          </p:txBody>
        </p:sp>
        <p:sp>
          <p:nvSpPr>
            <p:cNvPr id="374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375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76" name="Rectangle 115"/>
            <p:cNvSpPr>
              <a:spLocks noChangeArrowheads="1"/>
            </p:cNvSpPr>
            <p:nvPr/>
          </p:nvSpPr>
          <p:spPr bwMode="auto">
            <a:xfrm>
              <a:off x="3814" y="1160"/>
              <a:ext cx="11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a</a:t>
              </a:r>
              <a:endParaRPr lang="en-US" sz="2800" dirty="0"/>
            </a:p>
          </p:txBody>
        </p:sp>
        <p:sp>
          <p:nvSpPr>
            <p:cNvPr id="377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378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79" name="Rectangle 118"/>
            <p:cNvSpPr>
              <a:spLocks noChangeArrowheads="1"/>
            </p:cNvSpPr>
            <p:nvPr/>
          </p:nvSpPr>
          <p:spPr bwMode="auto">
            <a:xfrm>
              <a:off x="4176" y="1016"/>
              <a:ext cx="12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800" dirty="0"/>
            </a:p>
          </p:txBody>
        </p:sp>
        <p:sp>
          <p:nvSpPr>
            <p:cNvPr id="380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81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9" name="Group 108"/>
          <p:cNvGrpSpPr>
            <a:grpSpLocks noChangeAspect="1"/>
          </p:cNvGrpSpPr>
          <p:nvPr/>
        </p:nvGrpSpPr>
        <p:grpSpPr bwMode="auto">
          <a:xfrm>
            <a:off x="2982911" y="1618594"/>
            <a:ext cx="1471613" cy="612776"/>
            <a:chOff x="3691" y="986"/>
            <a:chExt cx="927" cy="386"/>
          </a:xfrm>
        </p:grpSpPr>
        <p:sp>
          <p:nvSpPr>
            <p:cNvPr id="383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84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85" name="Rectangle 112"/>
            <p:cNvSpPr>
              <a:spLocks noChangeArrowheads="1"/>
            </p:cNvSpPr>
            <p:nvPr/>
          </p:nvSpPr>
          <p:spPr bwMode="auto">
            <a:xfrm>
              <a:off x="3931" y="986"/>
              <a:ext cx="26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f</a:t>
              </a:r>
              <a:r>
                <a:rPr lang="en-US" sz="2400" dirty="0" smtClean="0">
                  <a:solidFill>
                    <a:srgbClr val="000000"/>
                  </a:solidFill>
                </a:rPr>
                <a:t>(x)</a:t>
              </a:r>
              <a:endParaRPr lang="en-US" sz="2400" dirty="0"/>
            </a:p>
          </p:txBody>
        </p:sp>
        <p:sp>
          <p:nvSpPr>
            <p:cNvPr id="386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387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88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1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a</a:t>
              </a:r>
              <a:endParaRPr lang="en-US" sz="2800" dirty="0"/>
            </a:p>
          </p:txBody>
        </p:sp>
        <p:sp>
          <p:nvSpPr>
            <p:cNvPr id="389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390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91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92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10" name="Group 108"/>
          <p:cNvGrpSpPr>
            <a:grpSpLocks noChangeAspect="1"/>
          </p:cNvGrpSpPr>
          <p:nvPr/>
        </p:nvGrpSpPr>
        <p:grpSpPr bwMode="auto">
          <a:xfrm>
            <a:off x="3897311" y="1618594"/>
            <a:ext cx="1700213" cy="612776"/>
            <a:chOff x="3547" y="986"/>
            <a:chExt cx="1071" cy="386"/>
          </a:xfrm>
        </p:grpSpPr>
        <p:sp>
          <p:nvSpPr>
            <p:cNvPr id="394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95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96" name="Rectangle 112"/>
            <p:cNvSpPr>
              <a:spLocks noChangeArrowheads="1"/>
            </p:cNvSpPr>
            <p:nvPr/>
          </p:nvSpPr>
          <p:spPr bwMode="auto">
            <a:xfrm>
              <a:off x="3931" y="986"/>
              <a:ext cx="2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g(x)</a:t>
              </a:r>
              <a:endParaRPr lang="en-US" sz="2400" dirty="0"/>
            </a:p>
          </p:txBody>
        </p:sp>
        <p:sp>
          <p:nvSpPr>
            <p:cNvPr id="397" name="Rectangle 113"/>
            <p:cNvSpPr>
              <a:spLocks noChangeArrowheads="1"/>
            </p:cNvSpPr>
            <p:nvPr/>
          </p:nvSpPr>
          <p:spPr bwMode="auto">
            <a:xfrm>
              <a:off x="3547" y="986"/>
              <a:ext cx="5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-</a:t>
              </a:r>
              <a:r>
                <a:rPr lang="en-US" sz="2400" dirty="0" smtClean="0">
                  <a:solidFill>
                    <a:srgbClr val="0000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398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99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1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a</a:t>
              </a:r>
              <a:endParaRPr lang="en-US" sz="2800" dirty="0"/>
            </a:p>
          </p:txBody>
        </p:sp>
        <p:sp>
          <p:nvSpPr>
            <p:cNvPr id="400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401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02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03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11" name="Group 108"/>
          <p:cNvGrpSpPr>
            <a:grpSpLocks noChangeAspect="1"/>
          </p:cNvGrpSpPr>
          <p:nvPr/>
        </p:nvGrpSpPr>
        <p:grpSpPr bwMode="auto">
          <a:xfrm>
            <a:off x="446089" y="3000704"/>
            <a:ext cx="3516311" cy="628651"/>
            <a:chOff x="3691" y="986"/>
            <a:chExt cx="927" cy="396"/>
          </a:xfrm>
        </p:grpSpPr>
        <p:sp>
          <p:nvSpPr>
            <p:cNvPr id="405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06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07" name="Rectangle 112"/>
            <p:cNvSpPr>
              <a:spLocks noChangeArrowheads="1"/>
            </p:cNvSpPr>
            <p:nvPr/>
          </p:nvSpPr>
          <p:spPr bwMode="auto">
            <a:xfrm>
              <a:off x="3835" y="1016"/>
              <a:ext cx="24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[3x + 6]</a:t>
              </a:r>
              <a:endParaRPr lang="en-US" sz="2400" dirty="0"/>
            </a:p>
          </p:txBody>
        </p:sp>
        <p:sp>
          <p:nvSpPr>
            <p:cNvPr id="408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409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10" name="Rectangle 115"/>
            <p:cNvSpPr>
              <a:spLocks noChangeArrowheads="1"/>
            </p:cNvSpPr>
            <p:nvPr/>
          </p:nvSpPr>
          <p:spPr bwMode="auto">
            <a:xfrm>
              <a:off x="3814" y="1208"/>
              <a:ext cx="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2</a:t>
              </a:r>
              <a:endParaRPr lang="en-US" sz="2400" dirty="0"/>
            </a:p>
          </p:txBody>
        </p:sp>
        <p:sp>
          <p:nvSpPr>
            <p:cNvPr id="411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412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13" name="Rectangle 118"/>
            <p:cNvSpPr>
              <a:spLocks noChangeArrowheads="1"/>
            </p:cNvSpPr>
            <p:nvPr/>
          </p:nvSpPr>
          <p:spPr bwMode="auto">
            <a:xfrm>
              <a:off x="4068" y="1016"/>
              <a:ext cx="12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800" dirty="0"/>
            </a:p>
          </p:txBody>
        </p:sp>
        <p:sp>
          <p:nvSpPr>
            <p:cNvPr id="414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15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12" name="Group 108"/>
          <p:cNvGrpSpPr>
            <a:grpSpLocks noChangeAspect="1"/>
          </p:cNvGrpSpPr>
          <p:nvPr/>
        </p:nvGrpSpPr>
        <p:grpSpPr bwMode="auto">
          <a:xfrm>
            <a:off x="2133600" y="3048000"/>
            <a:ext cx="1471613" cy="612776"/>
            <a:chOff x="3691" y="986"/>
            <a:chExt cx="927" cy="386"/>
          </a:xfrm>
        </p:grpSpPr>
        <p:sp>
          <p:nvSpPr>
            <p:cNvPr id="417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8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19" name="Rectangle 112"/>
            <p:cNvSpPr>
              <a:spLocks noChangeArrowheads="1"/>
            </p:cNvSpPr>
            <p:nvPr/>
          </p:nvSpPr>
          <p:spPr bwMode="auto">
            <a:xfrm>
              <a:off x="3931" y="986"/>
              <a:ext cx="22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</a:rPr>
                <a:t>3x</a:t>
              </a:r>
              <a:endParaRPr lang="en-US" sz="2400" dirty="0"/>
            </a:p>
          </p:txBody>
        </p:sp>
        <p:sp>
          <p:nvSpPr>
            <p:cNvPr id="420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421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22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0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2</a:t>
              </a:r>
              <a:endParaRPr lang="en-US" sz="2400" dirty="0"/>
            </a:p>
          </p:txBody>
        </p:sp>
        <p:sp>
          <p:nvSpPr>
            <p:cNvPr id="423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x</a:t>
              </a:r>
              <a:endParaRPr lang="en-US" sz="2800" dirty="0"/>
            </a:p>
          </p:txBody>
        </p:sp>
        <p:sp>
          <p:nvSpPr>
            <p:cNvPr id="424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25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26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13" name="Group 108"/>
          <p:cNvGrpSpPr>
            <a:grpSpLocks noChangeAspect="1"/>
          </p:cNvGrpSpPr>
          <p:nvPr/>
        </p:nvGrpSpPr>
        <p:grpSpPr bwMode="auto">
          <a:xfrm>
            <a:off x="2911366" y="3045370"/>
            <a:ext cx="1700213" cy="612776"/>
            <a:chOff x="3547" y="986"/>
            <a:chExt cx="1071" cy="386"/>
          </a:xfrm>
        </p:grpSpPr>
        <p:sp>
          <p:nvSpPr>
            <p:cNvPr id="428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29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30" name="Rectangle 112"/>
            <p:cNvSpPr>
              <a:spLocks noChangeArrowheads="1"/>
            </p:cNvSpPr>
            <p:nvPr/>
          </p:nvSpPr>
          <p:spPr bwMode="auto">
            <a:xfrm>
              <a:off x="3931" y="986"/>
              <a:ext cx="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6</a:t>
              </a:r>
              <a:endParaRPr lang="en-US" sz="2400" dirty="0"/>
            </a:p>
          </p:txBody>
        </p:sp>
        <p:sp>
          <p:nvSpPr>
            <p:cNvPr id="431" name="Rectangle 113"/>
            <p:cNvSpPr>
              <a:spLocks noChangeArrowheads="1"/>
            </p:cNvSpPr>
            <p:nvPr/>
          </p:nvSpPr>
          <p:spPr bwMode="auto">
            <a:xfrm>
              <a:off x="3547" y="986"/>
              <a:ext cx="5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+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432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33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1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2</a:t>
              </a:r>
              <a:endParaRPr lang="en-US" sz="2800" dirty="0"/>
            </a:p>
          </p:txBody>
        </p:sp>
        <p:sp>
          <p:nvSpPr>
            <p:cNvPr id="434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435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36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37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14" name="Group 108"/>
          <p:cNvGrpSpPr>
            <a:grpSpLocks noChangeAspect="1"/>
          </p:cNvGrpSpPr>
          <p:nvPr/>
        </p:nvGrpSpPr>
        <p:grpSpPr bwMode="auto">
          <a:xfrm>
            <a:off x="2170392" y="3810000"/>
            <a:ext cx="1471613" cy="612776"/>
            <a:chOff x="3691" y="986"/>
            <a:chExt cx="927" cy="386"/>
          </a:xfrm>
        </p:grpSpPr>
        <p:sp>
          <p:nvSpPr>
            <p:cNvPr id="473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74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75" name="Rectangle 112"/>
            <p:cNvSpPr>
              <a:spLocks noChangeArrowheads="1"/>
            </p:cNvSpPr>
            <p:nvPr/>
          </p:nvSpPr>
          <p:spPr bwMode="auto">
            <a:xfrm>
              <a:off x="4148" y="986"/>
              <a:ext cx="3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 smtClean="0"/>
                <a:t>x</a:t>
              </a:r>
              <a:endParaRPr lang="en-US" sz="2400" dirty="0"/>
            </a:p>
          </p:txBody>
        </p:sp>
        <p:sp>
          <p:nvSpPr>
            <p:cNvPr id="476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54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3.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477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78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 2</a:t>
              </a:r>
              <a:endParaRPr lang="en-US" sz="2400" dirty="0"/>
            </a:p>
          </p:txBody>
        </p:sp>
        <p:sp>
          <p:nvSpPr>
            <p:cNvPr id="479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480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81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82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15" name="Group 108"/>
          <p:cNvGrpSpPr>
            <a:grpSpLocks noChangeAspect="1"/>
          </p:cNvGrpSpPr>
          <p:nvPr/>
        </p:nvGrpSpPr>
        <p:grpSpPr bwMode="auto">
          <a:xfrm>
            <a:off x="3124200" y="3810436"/>
            <a:ext cx="1776413" cy="625476"/>
            <a:chOff x="3499" y="978"/>
            <a:chExt cx="1119" cy="394"/>
          </a:xfrm>
        </p:grpSpPr>
        <p:sp>
          <p:nvSpPr>
            <p:cNvPr id="484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85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86" name="Rectangle 112"/>
            <p:cNvSpPr>
              <a:spLocks noChangeArrowheads="1"/>
            </p:cNvSpPr>
            <p:nvPr/>
          </p:nvSpPr>
          <p:spPr bwMode="auto">
            <a:xfrm>
              <a:off x="3931" y="986"/>
              <a:ext cx="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6</a:t>
              </a:r>
              <a:endParaRPr lang="en-US" sz="2400" dirty="0"/>
            </a:p>
          </p:txBody>
        </p:sp>
        <p:sp>
          <p:nvSpPr>
            <p:cNvPr id="487" name="Rectangle 113"/>
            <p:cNvSpPr>
              <a:spLocks noChangeArrowheads="1"/>
            </p:cNvSpPr>
            <p:nvPr/>
          </p:nvSpPr>
          <p:spPr bwMode="auto">
            <a:xfrm>
              <a:off x="3499" y="978"/>
              <a:ext cx="58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+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488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89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 2</a:t>
              </a:r>
              <a:endParaRPr lang="en-US" sz="2400" dirty="0"/>
            </a:p>
          </p:txBody>
        </p:sp>
        <p:sp>
          <p:nvSpPr>
            <p:cNvPr id="490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491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92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93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sp>
        <p:nvSpPr>
          <p:cNvPr id="494" name="Rectangle 118"/>
          <p:cNvSpPr>
            <a:spLocks noChangeArrowheads="1"/>
          </p:cNvSpPr>
          <p:nvPr/>
        </p:nvSpPr>
        <p:spPr bwMode="auto">
          <a:xfrm>
            <a:off x="1862962" y="3810000"/>
            <a:ext cx="470359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Symbol" pitchFamily="18" charset="2"/>
              </a:rPr>
              <a:t>=</a:t>
            </a:r>
            <a:endParaRPr lang="en-US" sz="2800" dirty="0"/>
          </a:p>
        </p:txBody>
      </p:sp>
      <p:sp>
        <p:nvSpPr>
          <p:cNvPr id="495" name="Rectangle 118"/>
          <p:cNvSpPr>
            <a:spLocks noChangeArrowheads="1"/>
          </p:cNvSpPr>
          <p:nvPr/>
        </p:nvSpPr>
        <p:spPr bwMode="auto">
          <a:xfrm>
            <a:off x="1828800" y="4572000"/>
            <a:ext cx="2438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sz="2400" dirty="0" smtClean="0">
                <a:solidFill>
                  <a:srgbClr val="000000"/>
                </a:solidFill>
              </a:rPr>
              <a:t> 3. 2 + 6 </a:t>
            </a:r>
            <a:endParaRPr lang="en-US" sz="2400" dirty="0"/>
          </a:p>
        </p:txBody>
      </p:sp>
      <p:sp>
        <p:nvSpPr>
          <p:cNvPr id="496" name="Rectangle 118"/>
          <p:cNvSpPr>
            <a:spLocks noChangeArrowheads="1"/>
          </p:cNvSpPr>
          <p:nvPr/>
        </p:nvSpPr>
        <p:spPr bwMode="auto">
          <a:xfrm>
            <a:off x="1828800" y="5105400"/>
            <a:ext cx="2438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sz="2400" dirty="0" smtClean="0">
                <a:solidFill>
                  <a:srgbClr val="000000"/>
                </a:solidFill>
              </a:rPr>
              <a:t> 12</a:t>
            </a:r>
            <a:endParaRPr lang="en-US" sz="2400" dirty="0"/>
          </a:p>
        </p:txBody>
      </p:sp>
      <p:sp>
        <p:nvSpPr>
          <p:cNvPr id="179" name="Rectangle 178"/>
          <p:cNvSpPr/>
          <p:nvPr/>
        </p:nvSpPr>
        <p:spPr>
          <a:xfrm>
            <a:off x="4674315" y="2514600"/>
            <a:ext cx="4267200" cy="312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xtBox 179"/>
          <p:cNvSpPr txBox="1"/>
          <p:nvPr/>
        </p:nvSpPr>
        <p:spPr>
          <a:xfrm>
            <a:off x="4750515" y="2514600"/>
            <a:ext cx="98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  <a:endParaRPr lang="en-US" dirty="0"/>
          </a:p>
        </p:txBody>
      </p:sp>
      <p:grpSp>
        <p:nvGrpSpPr>
          <p:cNvPr id="181" name="Group 108"/>
          <p:cNvGrpSpPr>
            <a:grpSpLocks noChangeAspect="1"/>
          </p:cNvGrpSpPr>
          <p:nvPr/>
        </p:nvGrpSpPr>
        <p:grpSpPr bwMode="auto">
          <a:xfrm>
            <a:off x="4815604" y="3000704"/>
            <a:ext cx="3516311" cy="628651"/>
            <a:chOff x="3691" y="986"/>
            <a:chExt cx="927" cy="396"/>
          </a:xfrm>
        </p:grpSpPr>
        <p:sp>
          <p:nvSpPr>
            <p:cNvPr id="182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83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84" name="Rectangle 112"/>
            <p:cNvSpPr>
              <a:spLocks noChangeArrowheads="1"/>
            </p:cNvSpPr>
            <p:nvPr/>
          </p:nvSpPr>
          <p:spPr bwMode="auto">
            <a:xfrm>
              <a:off x="3835" y="1016"/>
              <a:ext cx="21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[4x -7]</a:t>
              </a:r>
              <a:endParaRPr lang="en-US" sz="2400" dirty="0"/>
            </a:p>
          </p:txBody>
        </p:sp>
        <p:sp>
          <p:nvSpPr>
            <p:cNvPr id="185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188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91" name="Rectangle 115"/>
            <p:cNvSpPr>
              <a:spLocks noChangeArrowheads="1"/>
            </p:cNvSpPr>
            <p:nvPr/>
          </p:nvSpPr>
          <p:spPr bwMode="auto">
            <a:xfrm>
              <a:off x="3814" y="1208"/>
              <a:ext cx="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0</a:t>
              </a:r>
              <a:endParaRPr lang="en-US" sz="2400" dirty="0"/>
            </a:p>
          </p:txBody>
        </p:sp>
        <p:sp>
          <p:nvSpPr>
            <p:cNvPr id="201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202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03" name="Rectangle 118"/>
            <p:cNvSpPr>
              <a:spLocks noChangeArrowheads="1"/>
            </p:cNvSpPr>
            <p:nvPr/>
          </p:nvSpPr>
          <p:spPr bwMode="auto">
            <a:xfrm>
              <a:off x="4068" y="1016"/>
              <a:ext cx="12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800" dirty="0"/>
            </a:p>
          </p:txBody>
        </p:sp>
        <p:sp>
          <p:nvSpPr>
            <p:cNvPr id="204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05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206" name="Group 108"/>
          <p:cNvGrpSpPr>
            <a:grpSpLocks noChangeAspect="1"/>
          </p:cNvGrpSpPr>
          <p:nvPr/>
        </p:nvGrpSpPr>
        <p:grpSpPr bwMode="auto">
          <a:xfrm>
            <a:off x="6503115" y="3048000"/>
            <a:ext cx="1471613" cy="612776"/>
            <a:chOff x="3691" y="986"/>
            <a:chExt cx="927" cy="386"/>
          </a:xfrm>
        </p:grpSpPr>
        <p:sp>
          <p:nvSpPr>
            <p:cNvPr id="207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08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09" name="Rectangle 112"/>
            <p:cNvSpPr>
              <a:spLocks noChangeArrowheads="1"/>
            </p:cNvSpPr>
            <p:nvPr/>
          </p:nvSpPr>
          <p:spPr bwMode="auto">
            <a:xfrm>
              <a:off x="3931" y="986"/>
              <a:ext cx="22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 4</a:t>
              </a:r>
              <a:r>
                <a:rPr lang="en-US" sz="2400" dirty="0" smtClean="0">
                  <a:solidFill>
                    <a:srgbClr val="000000"/>
                  </a:solidFill>
                </a:rPr>
                <a:t>x</a:t>
              </a:r>
              <a:endParaRPr lang="en-US" sz="2400" dirty="0"/>
            </a:p>
          </p:txBody>
        </p:sp>
        <p:sp>
          <p:nvSpPr>
            <p:cNvPr id="210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211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12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0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0</a:t>
              </a:r>
              <a:endParaRPr lang="en-US" sz="2400" dirty="0"/>
            </a:p>
          </p:txBody>
        </p:sp>
        <p:sp>
          <p:nvSpPr>
            <p:cNvPr id="213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x</a:t>
              </a:r>
              <a:endParaRPr lang="en-US" sz="2800" dirty="0"/>
            </a:p>
          </p:txBody>
        </p:sp>
        <p:sp>
          <p:nvSpPr>
            <p:cNvPr id="215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16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17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218" name="Group 108"/>
          <p:cNvGrpSpPr>
            <a:grpSpLocks noChangeAspect="1"/>
          </p:cNvGrpSpPr>
          <p:nvPr/>
        </p:nvGrpSpPr>
        <p:grpSpPr bwMode="auto">
          <a:xfrm>
            <a:off x="7280881" y="3045370"/>
            <a:ext cx="1700213" cy="612776"/>
            <a:chOff x="3547" y="986"/>
            <a:chExt cx="1071" cy="386"/>
          </a:xfrm>
        </p:grpSpPr>
        <p:sp>
          <p:nvSpPr>
            <p:cNvPr id="219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20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21" name="Rectangle 112"/>
            <p:cNvSpPr>
              <a:spLocks noChangeArrowheads="1"/>
            </p:cNvSpPr>
            <p:nvPr/>
          </p:nvSpPr>
          <p:spPr bwMode="auto">
            <a:xfrm>
              <a:off x="3931" y="986"/>
              <a:ext cx="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7</a:t>
              </a:r>
              <a:endParaRPr lang="en-US" sz="2400" dirty="0"/>
            </a:p>
          </p:txBody>
        </p:sp>
        <p:sp>
          <p:nvSpPr>
            <p:cNvPr id="222" name="Rectangle 113"/>
            <p:cNvSpPr>
              <a:spLocks noChangeArrowheads="1"/>
            </p:cNvSpPr>
            <p:nvPr/>
          </p:nvSpPr>
          <p:spPr bwMode="auto">
            <a:xfrm>
              <a:off x="3547" y="986"/>
              <a:ext cx="5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-</a:t>
              </a:r>
              <a:r>
                <a:rPr lang="en-US" sz="2400" dirty="0" smtClean="0">
                  <a:solidFill>
                    <a:srgbClr val="0000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223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24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1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0</a:t>
              </a:r>
              <a:endParaRPr lang="en-US" sz="2800" dirty="0"/>
            </a:p>
          </p:txBody>
        </p:sp>
        <p:sp>
          <p:nvSpPr>
            <p:cNvPr id="225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226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27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29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230" name="Group 108"/>
          <p:cNvGrpSpPr>
            <a:grpSpLocks noChangeAspect="1"/>
          </p:cNvGrpSpPr>
          <p:nvPr/>
        </p:nvGrpSpPr>
        <p:grpSpPr bwMode="auto">
          <a:xfrm>
            <a:off x="6539907" y="3810000"/>
            <a:ext cx="1471613" cy="612776"/>
            <a:chOff x="3691" y="986"/>
            <a:chExt cx="927" cy="386"/>
          </a:xfrm>
        </p:grpSpPr>
        <p:sp>
          <p:nvSpPr>
            <p:cNvPr id="231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32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33" name="Rectangle 112"/>
            <p:cNvSpPr>
              <a:spLocks noChangeArrowheads="1"/>
            </p:cNvSpPr>
            <p:nvPr/>
          </p:nvSpPr>
          <p:spPr bwMode="auto">
            <a:xfrm>
              <a:off x="4148" y="986"/>
              <a:ext cx="3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 smtClean="0"/>
                <a:t>x</a:t>
              </a:r>
              <a:endParaRPr lang="en-US" sz="2400" dirty="0"/>
            </a:p>
          </p:txBody>
        </p:sp>
        <p:sp>
          <p:nvSpPr>
            <p:cNvPr id="234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54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4</a:t>
              </a:r>
              <a:r>
                <a:rPr lang="en-US" sz="2400" dirty="0" smtClean="0">
                  <a:solidFill>
                    <a:srgbClr val="000000"/>
                  </a:solidFill>
                </a:rPr>
                <a:t>.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235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36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 0</a:t>
              </a:r>
              <a:endParaRPr lang="en-US" sz="2400" dirty="0"/>
            </a:p>
          </p:txBody>
        </p:sp>
        <p:sp>
          <p:nvSpPr>
            <p:cNvPr id="237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238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39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40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241" name="Group 108"/>
          <p:cNvGrpSpPr>
            <a:grpSpLocks noChangeAspect="1"/>
          </p:cNvGrpSpPr>
          <p:nvPr/>
        </p:nvGrpSpPr>
        <p:grpSpPr bwMode="auto">
          <a:xfrm>
            <a:off x="7493715" y="3810436"/>
            <a:ext cx="1776413" cy="625476"/>
            <a:chOff x="3499" y="978"/>
            <a:chExt cx="1119" cy="394"/>
          </a:xfrm>
        </p:grpSpPr>
        <p:sp>
          <p:nvSpPr>
            <p:cNvPr id="242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3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44" name="Rectangle 112"/>
            <p:cNvSpPr>
              <a:spLocks noChangeArrowheads="1"/>
            </p:cNvSpPr>
            <p:nvPr/>
          </p:nvSpPr>
          <p:spPr bwMode="auto">
            <a:xfrm>
              <a:off x="3931" y="986"/>
              <a:ext cx="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7</a:t>
              </a:r>
              <a:endParaRPr lang="en-US" sz="2400" dirty="0"/>
            </a:p>
          </p:txBody>
        </p:sp>
        <p:sp>
          <p:nvSpPr>
            <p:cNvPr id="245" name="Rectangle 113"/>
            <p:cNvSpPr>
              <a:spLocks noChangeArrowheads="1"/>
            </p:cNvSpPr>
            <p:nvPr/>
          </p:nvSpPr>
          <p:spPr bwMode="auto">
            <a:xfrm>
              <a:off x="3499" y="978"/>
              <a:ext cx="58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-</a:t>
              </a:r>
              <a:r>
                <a:rPr lang="en-US" sz="2400" dirty="0" smtClean="0">
                  <a:solidFill>
                    <a:srgbClr val="0000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246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47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 0</a:t>
              </a:r>
              <a:endParaRPr lang="en-US" sz="2400" dirty="0"/>
            </a:p>
          </p:txBody>
        </p:sp>
        <p:sp>
          <p:nvSpPr>
            <p:cNvPr id="248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249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50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51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sp>
        <p:nvSpPr>
          <p:cNvPr id="252" name="Rectangle 118"/>
          <p:cNvSpPr>
            <a:spLocks noChangeArrowheads="1"/>
          </p:cNvSpPr>
          <p:nvPr/>
        </p:nvSpPr>
        <p:spPr bwMode="auto">
          <a:xfrm>
            <a:off x="6232477" y="3810000"/>
            <a:ext cx="470359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Symbol" pitchFamily="18" charset="2"/>
              </a:rPr>
              <a:t>=</a:t>
            </a:r>
            <a:endParaRPr lang="en-US" sz="2800" dirty="0"/>
          </a:p>
        </p:txBody>
      </p:sp>
      <p:sp>
        <p:nvSpPr>
          <p:cNvPr id="253" name="Rectangle 118"/>
          <p:cNvSpPr>
            <a:spLocks noChangeArrowheads="1"/>
          </p:cNvSpPr>
          <p:nvPr/>
        </p:nvSpPr>
        <p:spPr bwMode="auto">
          <a:xfrm>
            <a:off x="6198315" y="4572000"/>
            <a:ext cx="2438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sz="2400" dirty="0" smtClean="0">
                <a:solidFill>
                  <a:srgbClr val="000000"/>
                </a:solidFill>
              </a:rPr>
              <a:t> 4. 0 </a:t>
            </a:r>
            <a:r>
              <a:rPr lang="en-US" sz="2400" dirty="0">
                <a:solidFill>
                  <a:srgbClr val="000000"/>
                </a:solidFill>
              </a:rPr>
              <a:t>-</a:t>
            </a:r>
            <a:r>
              <a:rPr lang="en-US" sz="2400" dirty="0" smtClean="0">
                <a:solidFill>
                  <a:srgbClr val="000000"/>
                </a:solidFill>
              </a:rPr>
              <a:t> 7 </a:t>
            </a:r>
            <a:endParaRPr lang="en-US" sz="2400" dirty="0"/>
          </a:p>
        </p:txBody>
      </p:sp>
      <p:sp>
        <p:nvSpPr>
          <p:cNvPr id="254" name="Rectangle 118"/>
          <p:cNvSpPr>
            <a:spLocks noChangeArrowheads="1"/>
          </p:cNvSpPr>
          <p:nvPr/>
        </p:nvSpPr>
        <p:spPr bwMode="auto">
          <a:xfrm>
            <a:off x="6198315" y="5105400"/>
            <a:ext cx="2438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sz="2400" dirty="0" smtClean="0">
                <a:solidFill>
                  <a:srgbClr val="000000"/>
                </a:solidFill>
              </a:rPr>
              <a:t> -7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87" grpId="0"/>
      <p:bldP spid="214" grpId="0"/>
      <p:bldP spid="494" grpId="0"/>
      <p:bldP spid="495" grpId="0"/>
      <p:bldP spid="496" grpId="0"/>
      <p:bldP spid="179" grpId="0" animBg="1"/>
      <p:bldP spid="180" grpId="0"/>
      <p:bldP spid="252" grpId="0"/>
      <p:bldP spid="253" grpId="0"/>
      <p:bldP spid="2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/>
          <p:nvPr/>
        </p:nvSpPr>
        <p:spPr>
          <a:xfrm>
            <a:off x="228600" y="1981200"/>
            <a:ext cx="3810000" cy="3124200"/>
          </a:xfrm>
          <a:prstGeom prst="rect">
            <a:avLst/>
          </a:prstGeom>
          <a:solidFill>
            <a:srgbClr val="FFF3FF"/>
          </a:solidFill>
          <a:ln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Content Placeholder 2"/>
          <p:cNvSpPr txBox="1">
            <a:spLocks/>
          </p:cNvSpPr>
          <p:nvPr/>
        </p:nvSpPr>
        <p:spPr>
          <a:xfrm>
            <a:off x="533400" y="428298"/>
            <a:ext cx="2590800" cy="504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t Orange" pitchFamily="2" charset="0"/>
                <a:ea typeface="+mn-ea"/>
                <a:cs typeface="Agent Orange" pitchFamily="2" charset="0"/>
              </a:rPr>
              <a:t>Teorema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t Orange" pitchFamily="2" charset="0"/>
                <a:ea typeface="+mn-ea"/>
                <a:cs typeface="Agent Orange" pitchFamily="2" charset="0"/>
              </a:rPr>
              <a:t> 6</a:t>
            </a:r>
          </a:p>
        </p:txBody>
      </p:sp>
      <p:grpSp>
        <p:nvGrpSpPr>
          <p:cNvPr id="2" name="Group 108"/>
          <p:cNvGrpSpPr>
            <a:grpSpLocks noChangeAspect="1"/>
          </p:cNvGrpSpPr>
          <p:nvPr/>
        </p:nvGrpSpPr>
        <p:grpSpPr bwMode="auto">
          <a:xfrm>
            <a:off x="674689" y="914402"/>
            <a:ext cx="3516311" cy="612776"/>
            <a:chOff x="3691" y="986"/>
            <a:chExt cx="927" cy="386"/>
          </a:xfrm>
        </p:grpSpPr>
        <p:sp>
          <p:nvSpPr>
            <p:cNvPr id="189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90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92" name="Rectangle 112"/>
            <p:cNvSpPr>
              <a:spLocks noChangeArrowheads="1"/>
            </p:cNvSpPr>
            <p:nvPr/>
          </p:nvSpPr>
          <p:spPr bwMode="auto">
            <a:xfrm>
              <a:off x="3835" y="1016"/>
              <a:ext cx="33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[</a:t>
              </a:r>
              <a:r>
                <a:rPr lang="en-US" sz="2400" dirty="0" smtClean="0">
                  <a:solidFill>
                    <a:srgbClr val="000000"/>
                  </a:solidFill>
                </a:rPr>
                <a:t>f(x) . g(x)]</a:t>
              </a:r>
              <a:endParaRPr lang="en-US" sz="2400" dirty="0"/>
            </a:p>
          </p:txBody>
        </p:sp>
        <p:sp>
          <p:nvSpPr>
            <p:cNvPr id="193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194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95" name="Rectangle 115"/>
            <p:cNvSpPr>
              <a:spLocks noChangeArrowheads="1"/>
            </p:cNvSpPr>
            <p:nvPr/>
          </p:nvSpPr>
          <p:spPr bwMode="auto">
            <a:xfrm>
              <a:off x="3814" y="1160"/>
              <a:ext cx="11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a</a:t>
              </a:r>
              <a:endParaRPr lang="en-US" sz="2800" dirty="0"/>
            </a:p>
          </p:txBody>
        </p:sp>
        <p:sp>
          <p:nvSpPr>
            <p:cNvPr id="196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197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98" name="Rectangle 118"/>
            <p:cNvSpPr>
              <a:spLocks noChangeArrowheads="1"/>
            </p:cNvSpPr>
            <p:nvPr/>
          </p:nvSpPr>
          <p:spPr bwMode="auto">
            <a:xfrm>
              <a:off x="4176" y="1016"/>
              <a:ext cx="12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800" dirty="0"/>
            </a:p>
          </p:txBody>
        </p:sp>
        <p:sp>
          <p:nvSpPr>
            <p:cNvPr id="199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00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sp>
        <p:nvSpPr>
          <p:cNvPr id="214" name="TextBox 213"/>
          <p:cNvSpPr txBox="1"/>
          <p:nvPr/>
        </p:nvSpPr>
        <p:spPr>
          <a:xfrm>
            <a:off x="333702" y="1905000"/>
            <a:ext cx="98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228" name="Rectangle 227"/>
          <p:cNvSpPr/>
          <p:nvPr/>
        </p:nvSpPr>
        <p:spPr>
          <a:xfrm>
            <a:off x="228600" y="228600"/>
            <a:ext cx="5410200" cy="1524000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08"/>
          <p:cNvGrpSpPr>
            <a:grpSpLocks noChangeAspect="1"/>
          </p:cNvGrpSpPr>
          <p:nvPr/>
        </p:nvGrpSpPr>
        <p:grpSpPr bwMode="auto">
          <a:xfrm>
            <a:off x="2895600" y="961698"/>
            <a:ext cx="1471613" cy="612776"/>
            <a:chOff x="3691" y="986"/>
            <a:chExt cx="927" cy="386"/>
          </a:xfrm>
        </p:grpSpPr>
        <p:sp>
          <p:nvSpPr>
            <p:cNvPr id="313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14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16" name="Rectangle 112"/>
            <p:cNvSpPr>
              <a:spLocks noChangeArrowheads="1"/>
            </p:cNvSpPr>
            <p:nvPr/>
          </p:nvSpPr>
          <p:spPr bwMode="auto">
            <a:xfrm>
              <a:off x="3931" y="986"/>
              <a:ext cx="26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f</a:t>
              </a:r>
              <a:r>
                <a:rPr lang="en-US" sz="2400" dirty="0" smtClean="0">
                  <a:solidFill>
                    <a:srgbClr val="000000"/>
                  </a:solidFill>
                </a:rPr>
                <a:t>(x)</a:t>
              </a:r>
              <a:endParaRPr lang="en-US" sz="2400" dirty="0"/>
            </a:p>
          </p:txBody>
        </p:sp>
        <p:sp>
          <p:nvSpPr>
            <p:cNvPr id="317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318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19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1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a</a:t>
              </a:r>
              <a:endParaRPr lang="en-US" sz="2800" dirty="0"/>
            </a:p>
          </p:txBody>
        </p:sp>
        <p:sp>
          <p:nvSpPr>
            <p:cNvPr id="320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321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23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24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4" name="Group 108"/>
          <p:cNvGrpSpPr>
            <a:grpSpLocks noChangeAspect="1"/>
          </p:cNvGrpSpPr>
          <p:nvPr/>
        </p:nvGrpSpPr>
        <p:grpSpPr bwMode="auto">
          <a:xfrm>
            <a:off x="3810000" y="961698"/>
            <a:ext cx="1700213" cy="612776"/>
            <a:chOff x="3547" y="986"/>
            <a:chExt cx="1071" cy="386"/>
          </a:xfrm>
        </p:grpSpPr>
        <p:sp>
          <p:nvSpPr>
            <p:cNvPr id="326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27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28" name="Rectangle 112"/>
            <p:cNvSpPr>
              <a:spLocks noChangeArrowheads="1"/>
            </p:cNvSpPr>
            <p:nvPr/>
          </p:nvSpPr>
          <p:spPr bwMode="auto">
            <a:xfrm>
              <a:off x="3931" y="986"/>
              <a:ext cx="2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g(x)</a:t>
              </a:r>
              <a:endParaRPr lang="en-US" sz="2400" dirty="0"/>
            </a:p>
          </p:txBody>
        </p:sp>
        <p:sp>
          <p:nvSpPr>
            <p:cNvPr id="329" name="Rectangle 113"/>
            <p:cNvSpPr>
              <a:spLocks noChangeArrowheads="1"/>
            </p:cNvSpPr>
            <p:nvPr/>
          </p:nvSpPr>
          <p:spPr bwMode="auto">
            <a:xfrm>
              <a:off x="3547" y="986"/>
              <a:ext cx="5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.</a:t>
              </a:r>
              <a:r>
                <a:rPr lang="en-US" sz="2400" dirty="0" smtClean="0">
                  <a:solidFill>
                    <a:srgbClr val="000000"/>
                  </a:solidFill>
                </a:rPr>
                <a:t> 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330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31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1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a</a:t>
              </a:r>
              <a:endParaRPr lang="en-US" sz="2800" dirty="0"/>
            </a:p>
          </p:txBody>
        </p:sp>
        <p:sp>
          <p:nvSpPr>
            <p:cNvPr id="332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333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34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35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5" name="Group 108"/>
          <p:cNvGrpSpPr>
            <a:grpSpLocks noChangeAspect="1"/>
          </p:cNvGrpSpPr>
          <p:nvPr/>
        </p:nvGrpSpPr>
        <p:grpSpPr bwMode="auto">
          <a:xfrm>
            <a:off x="841655" y="1571297"/>
            <a:ext cx="3072504" cy="474663"/>
            <a:chOff x="3712" y="986"/>
            <a:chExt cx="810" cy="299"/>
          </a:xfrm>
        </p:grpSpPr>
        <p:sp>
          <p:nvSpPr>
            <p:cNvPr id="372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75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78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80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</p:grpSp>
      <p:grpSp>
        <p:nvGrpSpPr>
          <p:cNvPr id="8" name="Group 108"/>
          <p:cNvGrpSpPr>
            <a:grpSpLocks noChangeAspect="1"/>
          </p:cNvGrpSpPr>
          <p:nvPr/>
        </p:nvGrpSpPr>
        <p:grpSpPr bwMode="auto">
          <a:xfrm>
            <a:off x="398791" y="2391104"/>
            <a:ext cx="3516311" cy="628651"/>
            <a:chOff x="3691" y="986"/>
            <a:chExt cx="927" cy="396"/>
          </a:xfrm>
        </p:grpSpPr>
        <p:sp>
          <p:nvSpPr>
            <p:cNvPr id="405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06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07" name="Rectangle 112"/>
            <p:cNvSpPr>
              <a:spLocks noChangeArrowheads="1"/>
            </p:cNvSpPr>
            <p:nvPr/>
          </p:nvSpPr>
          <p:spPr bwMode="auto">
            <a:xfrm>
              <a:off x="3835" y="1016"/>
              <a:ext cx="6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x</a:t>
              </a:r>
              <a:r>
                <a:rPr lang="en-US" sz="2400" baseline="30000" dirty="0" smtClean="0">
                  <a:solidFill>
                    <a:srgbClr val="000000"/>
                  </a:solidFill>
                </a:rPr>
                <a:t>2</a:t>
              </a:r>
              <a:endParaRPr lang="en-US" sz="2400" baseline="30000" dirty="0"/>
            </a:p>
          </p:txBody>
        </p:sp>
        <p:sp>
          <p:nvSpPr>
            <p:cNvPr id="408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409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10" name="Rectangle 115"/>
            <p:cNvSpPr>
              <a:spLocks noChangeArrowheads="1"/>
            </p:cNvSpPr>
            <p:nvPr/>
          </p:nvSpPr>
          <p:spPr bwMode="auto">
            <a:xfrm>
              <a:off x="3814" y="1208"/>
              <a:ext cx="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2</a:t>
              </a:r>
              <a:endParaRPr lang="en-US" sz="2400" dirty="0"/>
            </a:p>
          </p:txBody>
        </p:sp>
        <p:sp>
          <p:nvSpPr>
            <p:cNvPr id="411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412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13" name="Rectangle 118"/>
            <p:cNvSpPr>
              <a:spLocks noChangeArrowheads="1"/>
            </p:cNvSpPr>
            <p:nvPr/>
          </p:nvSpPr>
          <p:spPr bwMode="auto">
            <a:xfrm>
              <a:off x="3927" y="1016"/>
              <a:ext cx="12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800" dirty="0"/>
            </a:p>
          </p:txBody>
        </p:sp>
        <p:sp>
          <p:nvSpPr>
            <p:cNvPr id="414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15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9" name="Group 108"/>
          <p:cNvGrpSpPr>
            <a:grpSpLocks noChangeAspect="1"/>
          </p:cNvGrpSpPr>
          <p:nvPr/>
        </p:nvGrpSpPr>
        <p:grpSpPr bwMode="auto">
          <a:xfrm>
            <a:off x="1516064" y="3124200"/>
            <a:ext cx="1555751" cy="612776"/>
            <a:chOff x="3638" y="986"/>
            <a:chExt cx="980" cy="386"/>
          </a:xfrm>
        </p:grpSpPr>
        <p:sp>
          <p:nvSpPr>
            <p:cNvPr id="417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8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19" name="Rectangle 112"/>
            <p:cNvSpPr>
              <a:spLocks noChangeArrowheads="1"/>
            </p:cNvSpPr>
            <p:nvPr/>
          </p:nvSpPr>
          <p:spPr bwMode="auto">
            <a:xfrm>
              <a:off x="3931" y="986"/>
              <a:ext cx="3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</a:rPr>
                <a:t>x) . </a:t>
              </a:r>
              <a:endParaRPr lang="en-US" sz="2400" dirty="0"/>
            </a:p>
          </p:txBody>
        </p:sp>
        <p:sp>
          <p:nvSpPr>
            <p:cNvPr id="420" name="Rectangle 113"/>
            <p:cNvSpPr>
              <a:spLocks noChangeArrowheads="1"/>
            </p:cNvSpPr>
            <p:nvPr/>
          </p:nvSpPr>
          <p:spPr bwMode="auto">
            <a:xfrm>
              <a:off x="3638" y="986"/>
              <a:ext cx="3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(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lim</a:t>
              </a:r>
              <a:r>
                <a:rPr lang="en-US" sz="2400" dirty="0" smtClean="0">
                  <a:solidFill>
                    <a:srgbClr val="000000"/>
                  </a:solidFill>
                </a:rPr>
                <a:t>  </a:t>
              </a:r>
              <a:endParaRPr lang="en-US" sz="2400" dirty="0"/>
            </a:p>
          </p:txBody>
        </p:sp>
        <p:sp>
          <p:nvSpPr>
            <p:cNvPr id="421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22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0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2</a:t>
              </a:r>
              <a:endParaRPr lang="en-US" sz="2400" dirty="0"/>
            </a:p>
          </p:txBody>
        </p:sp>
        <p:sp>
          <p:nvSpPr>
            <p:cNvPr id="423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x</a:t>
              </a:r>
              <a:endParaRPr lang="en-US" sz="2800" dirty="0"/>
            </a:p>
          </p:txBody>
        </p:sp>
        <p:sp>
          <p:nvSpPr>
            <p:cNvPr id="424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25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26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sp>
        <p:nvSpPr>
          <p:cNvPr id="494" name="Rectangle 118"/>
          <p:cNvSpPr>
            <a:spLocks noChangeArrowheads="1"/>
          </p:cNvSpPr>
          <p:nvPr/>
        </p:nvSpPr>
        <p:spPr bwMode="auto">
          <a:xfrm>
            <a:off x="1295400" y="3200400"/>
            <a:ext cx="470359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Symbol" pitchFamily="18" charset="2"/>
              </a:rPr>
              <a:t>=</a:t>
            </a:r>
            <a:endParaRPr lang="en-US" sz="2800" dirty="0"/>
          </a:p>
        </p:txBody>
      </p:sp>
      <p:sp>
        <p:nvSpPr>
          <p:cNvPr id="179" name="Rectangle 178"/>
          <p:cNvSpPr/>
          <p:nvPr/>
        </p:nvSpPr>
        <p:spPr>
          <a:xfrm>
            <a:off x="4419600" y="1981200"/>
            <a:ext cx="4267200" cy="342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xtBox 179"/>
          <p:cNvSpPr txBox="1"/>
          <p:nvPr/>
        </p:nvSpPr>
        <p:spPr>
          <a:xfrm>
            <a:off x="4419600" y="1981200"/>
            <a:ext cx="98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  <a:endParaRPr lang="en-US" dirty="0"/>
          </a:p>
        </p:txBody>
      </p:sp>
      <p:grpSp>
        <p:nvGrpSpPr>
          <p:cNvPr id="13" name="Group 108"/>
          <p:cNvGrpSpPr>
            <a:grpSpLocks noChangeAspect="1"/>
          </p:cNvGrpSpPr>
          <p:nvPr/>
        </p:nvGrpSpPr>
        <p:grpSpPr bwMode="auto">
          <a:xfrm>
            <a:off x="4484689" y="2467304"/>
            <a:ext cx="3516311" cy="628651"/>
            <a:chOff x="3691" y="986"/>
            <a:chExt cx="927" cy="396"/>
          </a:xfrm>
        </p:grpSpPr>
        <p:sp>
          <p:nvSpPr>
            <p:cNvPr id="182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83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84" name="Rectangle 112"/>
            <p:cNvSpPr>
              <a:spLocks noChangeArrowheads="1"/>
            </p:cNvSpPr>
            <p:nvPr/>
          </p:nvSpPr>
          <p:spPr bwMode="auto">
            <a:xfrm>
              <a:off x="3810" y="1016"/>
              <a:ext cx="25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[4x . 7x]</a:t>
              </a:r>
              <a:endParaRPr lang="en-US" sz="2400" dirty="0"/>
            </a:p>
          </p:txBody>
        </p:sp>
        <p:sp>
          <p:nvSpPr>
            <p:cNvPr id="185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188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91" name="Rectangle 115"/>
            <p:cNvSpPr>
              <a:spLocks noChangeArrowheads="1"/>
            </p:cNvSpPr>
            <p:nvPr/>
          </p:nvSpPr>
          <p:spPr bwMode="auto">
            <a:xfrm>
              <a:off x="3814" y="1208"/>
              <a:ext cx="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1</a:t>
              </a:r>
              <a:endParaRPr lang="en-US" sz="2400" dirty="0"/>
            </a:p>
          </p:txBody>
        </p:sp>
        <p:sp>
          <p:nvSpPr>
            <p:cNvPr id="201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202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03" name="Rectangle 118"/>
            <p:cNvSpPr>
              <a:spLocks noChangeArrowheads="1"/>
            </p:cNvSpPr>
            <p:nvPr/>
          </p:nvSpPr>
          <p:spPr bwMode="auto">
            <a:xfrm>
              <a:off x="4068" y="1016"/>
              <a:ext cx="12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800" dirty="0"/>
            </a:p>
          </p:txBody>
        </p:sp>
        <p:sp>
          <p:nvSpPr>
            <p:cNvPr id="204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05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14" name="Group 108"/>
          <p:cNvGrpSpPr>
            <a:grpSpLocks noChangeAspect="1"/>
          </p:cNvGrpSpPr>
          <p:nvPr/>
        </p:nvGrpSpPr>
        <p:grpSpPr bwMode="auto">
          <a:xfrm>
            <a:off x="6172200" y="2514600"/>
            <a:ext cx="1471613" cy="612776"/>
            <a:chOff x="3691" y="986"/>
            <a:chExt cx="927" cy="386"/>
          </a:xfrm>
        </p:grpSpPr>
        <p:sp>
          <p:nvSpPr>
            <p:cNvPr id="207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08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09" name="Rectangle 112"/>
            <p:cNvSpPr>
              <a:spLocks noChangeArrowheads="1"/>
            </p:cNvSpPr>
            <p:nvPr/>
          </p:nvSpPr>
          <p:spPr bwMode="auto">
            <a:xfrm>
              <a:off x="3931" y="986"/>
              <a:ext cx="22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 4</a:t>
              </a:r>
              <a:r>
                <a:rPr lang="en-US" sz="2400" dirty="0" smtClean="0">
                  <a:solidFill>
                    <a:srgbClr val="000000"/>
                  </a:solidFill>
                </a:rPr>
                <a:t>x</a:t>
              </a:r>
              <a:endParaRPr lang="en-US" sz="2400" dirty="0"/>
            </a:p>
          </p:txBody>
        </p:sp>
        <p:sp>
          <p:nvSpPr>
            <p:cNvPr id="210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211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12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0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1</a:t>
              </a:r>
              <a:endParaRPr lang="en-US" sz="2400" dirty="0"/>
            </a:p>
          </p:txBody>
        </p:sp>
        <p:sp>
          <p:nvSpPr>
            <p:cNvPr id="213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x</a:t>
              </a:r>
              <a:endParaRPr lang="en-US" sz="2800" dirty="0"/>
            </a:p>
          </p:txBody>
        </p:sp>
        <p:sp>
          <p:nvSpPr>
            <p:cNvPr id="215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16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17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15" name="Group 108"/>
          <p:cNvGrpSpPr>
            <a:grpSpLocks noChangeAspect="1"/>
          </p:cNvGrpSpPr>
          <p:nvPr/>
        </p:nvGrpSpPr>
        <p:grpSpPr bwMode="auto">
          <a:xfrm>
            <a:off x="6949966" y="2511970"/>
            <a:ext cx="1700213" cy="612776"/>
            <a:chOff x="3547" y="986"/>
            <a:chExt cx="1071" cy="386"/>
          </a:xfrm>
        </p:grpSpPr>
        <p:sp>
          <p:nvSpPr>
            <p:cNvPr id="219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20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21" name="Rectangle 112"/>
            <p:cNvSpPr>
              <a:spLocks noChangeArrowheads="1"/>
            </p:cNvSpPr>
            <p:nvPr/>
          </p:nvSpPr>
          <p:spPr bwMode="auto">
            <a:xfrm>
              <a:off x="3931" y="986"/>
              <a:ext cx="1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7x</a:t>
              </a:r>
              <a:endParaRPr lang="en-US" sz="2400" dirty="0"/>
            </a:p>
          </p:txBody>
        </p:sp>
        <p:sp>
          <p:nvSpPr>
            <p:cNvPr id="222" name="Rectangle 113"/>
            <p:cNvSpPr>
              <a:spLocks noChangeArrowheads="1"/>
            </p:cNvSpPr>
            <p:nvPr/>
          </p:nvSpPr>
          <p:spPr bwMode="auto">
            <a:xfrm>
              <a:off x="3547" y="986"/>
              <a:ext cx="5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.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223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24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1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1</a:t>
              </a:r>
              <a:endParaRPr lang="en-US" sz="2800" dirty="0"/>
            </a:p>
          </p:txBody>
        </p:sp>
        <p:sp>
          <p:nvSpPr>
            <p:cNvPr id="225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226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27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29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16" name="Group 108"/>
          <p:cNvGrpSpPr>
            <a:grpSpLocks noChangeAspect="1"/>
          </p:cNvGrpSpPr>
          <p:nvPr/>
        </p:nvGrpSpPr>
        <p:grpSpPr bwMode="auto">
          <a:xfrm>
            <a:off x="6208992" y="3276600"/>
            <a:ext cx="1471613" cy="625476"/>
            <a:chOff x="3691" y="986"/>
            <a:chExt cx="927" cy="394"/>
          </a:xfrm>
        </p:grpSpPr>
        <p:sp>
          <p:nvSpPr>
            <p:cNvPr id="231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32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33" name="Rectangle 112"/>
            <p:cNvSpPr>
              <a:spLocks noChangeArrowheads="1"/>
            </p:cNvSpPr>
            <p:nvPr/>
          </p:nvSpPr>
          <p:spPr bwMode="auto">
            <a:xfrm>
              <a:off x="4148" y="986"/>
              <a:ext cx="3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 smtClean="0"/>
                <a:t>x</a:t>
              </a:r>
              <a:endParaRPr lang="en-US" sz="2400" dirty="0"/>
            </a:p>
          </p:txBody>
        </p:sp>
        <p:sp>
          <p:nvSpPr>
            <p:cNvPr id="234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54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4</a:t>
              </a:r>
              <a:r>
                <a:rPr lang="en-US" sz="2400" dirty="0" smtClean="0">
                  <a:solidFill>
                    <a:srgbClr val="000000"/>
                  </a:solidFill>
                </a:rPr>
                <a:t>.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235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36" name="Rectangle 115"/>
            <p:cNvSpPr>
              <a:spLocks noChangeArrowheads="1"/>
            </p:cNvSpPr>
            <p:nvPr/>
          </p:nvSpPr>
          <p:spPr bwMode="auto">
            <a:xfrm>
              <a:off x="3928" y="1196"/>
              <a:ext cx="1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 1</a:t>
              </a:r>
              <a:endParaRPr lang="en-US" sz="2400" dirty="0"/>
            </a:p>
          </p:txBody>
        </p:sp>
        <p:sp>
          <p:nvSpPr>
            <p:cNvPr id="237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238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39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40" name="Rectangle 120"/>
            <p:cNvSpPr>
              <a:spLocks noChangeArrowheads="1"/>
            </p:cNvSpPr>
            <p:nvPr/>
          </p:nvSpPr>
          <p:spPr bwMode="auto">
            <a:xfrm>
              <a:off x="3784" y="1186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17" name="Group 108"/>
          <p:cNvGrpSpPr>
            <a:grpSpLocks noChangeAspect="1"/>
          </p:cNvGrpSpPr>
          <p:nvPr/>
        </p:nvGrpSpPr>
        <p:grpSpPr bwMode="auto">
          <a:xfrm>
            <a:off x="7162800" y="3277036"/>
            <a:ext cx="1776413" cy="625476"/>
            <a:chOff x="3499" y="978"/>
            <a:chExt cx="1119" cy="394"/>
          </a:xfrm>
        </p:grpSpPr>
        <p:sp>
          <p:nvSpPr>
            <p:cNvPr id="242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3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44" name="Rectangle 112"/>
            <p:cNvSpPr>
              <a:spLocks noChangeArrowheads="1"/>
            </p:cNvSpPr>
            <p:nvPr/>
          </p:nvSpPr>
          <p:spPr bwMode="auto">
            <a:xfrm>
              <a:off x="3979" y="978"/>
              <a:ext cx="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x</a:t>
              </a:r>
              <a:endParaRPr lang="en-US" sz="2400" dirty="0"/>
            </a:p>
          </p:txBody>
        </p:sp>
        <p:sp>
          <p:nvSpPr>
            <p:cNvPr id="245" name="Rectangle 113"/>
            <p:cNvSpPr>
              <a:spLocks noChangeArrowheads="1"/>
            </p:cNvSpPr>
            <p:nvPr/>
          </p:nvSpPr>
          <p:spPr bwMode="auto">
            <a:xfrm>
              <a:off x="3499" y="978"/>
              <a:ext cx="58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. 7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246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47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 1</a:t>
              </a:r>
              <a:endParaRPr lang="en-US" sz="2400" dirty="0"/>
            </a:p>
          </p:txBody>
        </p:sp>
        <p:sp>
          <p:nvSpPr>
            <p:cNvPr id="248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249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50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51" name="Rectangle 120"/>
            <p:cNvSpPr>
              <a:spLocks noChangeArrowheads="1"/>
            </p:cNvSpPr>
            <p:nvPr/>
          </p:nvSpPr>
          <p:spPr bwMode="auto">
            <a:xfrm>
              <a:off x="377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sp>
        <p:nvSpPr>
          <p:cNvPr id="252" name="Rectangle 118"/>
          <p:cNvSpPr>
            <a:spLocks noChangeArrowheads="1"/>
          </p:cNvSpPr>
          <p:nvPr/>
        </p:nvSpPr>
        <p:spPr bwMode="auto">
          <a:xfrm>
            <a:off x="5901562" y="3276600"/>
            <a:ext cx="470359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Symbol" pitchFamily="18" charset="2"/>
              </a:rPr>
              <a:t>=</a:t>
            </a:r>
            <a:endParaRPr lang="en-US" sz="2800" dirty="0"/>
          </a:p>
        </p:txBody>
      </p:sp>
      <p:sp>
        <p:nvSpPr>
          <p:cNvPr id="253" name="Rectangle 118"/>
          <p:cNvSpPr>
            <a:spLocks noChangeArrowheads="1"/>
          </p:cNvSpPr>
          <p:nvPr/>
        </p:nvSpPr>
        <p:spPr bwMode="auto">
          <a:xfrm>
            <a:off x="5867400" y="4038600"/>
            <a:ext cx="2438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sz="2400" dirty="0" smtClean="0">
                <a:solidFill>
                  <a:srgbClr val="000000"/>
                </a:solidFill>
              </a:rPr>
              <a:t> (4 . 1) . (7 .1) </a:t>
            </a:r>
            <a:endParaRPr lang="en-US" sz="2400" dirty="0"/>
          </a:p>
        </p:txBody>
      </p:sp>
      <p:sp>
        <p:nvSpPr>
          <p:cNvPr id="254" name="Rectangle 118"/>
          <p:cNvSpPr>
            <a:spLocks noChangeArrowheads="1"/>
          </p:cNvSpPr>
          <p:nvPr/>
        </p:nvSpPr>
        <p:spPr bwMode="auto">
          <a:xfrm>
            <a:off x="5867400" y="4572000"/>
            <a:ext cx="2438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Font typeface="Symbol" pitchFamily="18" charset="2"/>
              <a:buChar char="="/>
            </a:pPr>
            <a:r>
              <a:rPr lang="en-US" sz="2400" dirty="0" smtClean="0">
                <a:solidFill>
                  <a:srgbClr val="000000"/>
                </a:solidFill>
              </a:rPr>
              <a:t> 4.7</a:t>
            </a:r>
          </a:p>
          <a:p>
            <a:pPr>
              <a:buFont typeface="Symbol" pitchFamily="18" charset="2"/>
              <a:buChar char="="/>
            </a:pPr>
            <a:r>
              <a:rPr lang="en-US" sz="2400" dirty="0" smtClean="0">
                <a:solidFill>
                  <a:srgbClr val="000000"/>
                </a:solidFill>
              </a:rPr>
              <a:t> 28</a:t>
            </a:r>
            <a:endParaRPr lang="en-US" sz="2400" dirty="0"/>
          </a:p>
        </p:txBody>
      </p:sp>
      <p:grpSp>
        <p:nvGrpSpPr>
          <p:cNvPr id="206" name="Group 108"/>
          <p:cNvGrpSpPr>
            <a:grpSpLocks noChangeAspect="1"/>
          </p:cNvGrpSpPr>
          <p:nvPr/>
        </p:nvGrpSpPr>
        <p:grpSpPr bwMode="auto">
          <a:xfrm>
            <a:off x="1600200" y="2438400"/>
            <a:ext cx="3516311" cy="628651"/>
            <a:chOff x="3691" y="986"/>
            <a:chExt cx="927" cy="396"/>
          </a:xfrm>
        </p:grpSpPr>
        <p:sp>
          <p:nvSpPr>
            <p:cNvPr id="218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30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41" name="Rectangle 112"/>
            <p:cNvSpPr>
              <a:spLocks noChangeArrowheads="1"/>
            </p:cNvSpPr>
            <p:nvPr/>
          </p:nvSpPr>
          <p:spPr bwMode="auto">
            <a:xfrm>
              <a:off x="3791" y="986"/>
              <a:ext cx="15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aseline="30000" dirty="0">
                  <a:solidFill>
                    <a:srgbClr val="000000"/>
                  </a:solidFill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</a:rPr>
                <a:t> x . x</a:t>
              </a:r>
              <a:endParaRPr lang="en-US" sz="2400" baseline="30000" dirty="0"/>
            </a:p>
          </p:txBody>
        </p:sp>
        <p:sp>
          <p:nvSpPr>
            <p:cNvPr id="255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256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57" name="Rectangle 115"/>
            <p:cNvSpPr>
              <a:spLocks noChangeArrowheads="1"/>
            </p:cNvSpPr>
            <p:nvPr/>
          </p:nvSpPr>
          <p:spPr bwMode="auto">
            <a:xfrm>
              <a:off x="3814" y="1208"/>
              <a:ext cx="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2</a:t>
              </a:r>
              <a:endParaRPr lang="en-US" sz="2400" dirty="0"/>
            </a:p>
          </p:txBody>
        </p:sp>
        <p:sp>
          <p:nvSpPr>
            <p:cNvPr id="258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259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61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62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263" name="Group 108"/>
          <p:cNvGrpSpPr>
            <a:grpSpLocks noChangeAspect="1"/>
          </p:cNvGrpSpPr>
          <p:nvPr/>
        </p:nvGrpSpPr>
        <p:grpSpPr bwMode="auto">
          <a:xfrm>
            <a:off x="2438400" y="3124200"/>
            <a:ext cx="1555751" cy="612776"/>
            <a:chOff x="3638" y="986"/>
            <a:chExt cx="980" cy="386"/>
          </a:xfrm>
        </p:grpSpPr>
        <p:sp>
          <p:nvSpPr>
            <p:cNvPr id="264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5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66" name="Rectangle 112"/>
            <p:cNvSpPr>
              <a:spLocks noChangeArrowheads="1"/>
            </p:cNvSpPr>
            <p:nvPr/>
          </p:nvSpPr>
          <p:spPr bwMode="auto">
            <a:xfrm>
              <a:off x="3931" y="986"/>
              <a:ext cx="18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</a:rPr>
                <a:t>x)</a:t>
              </a:r>
              <a:endParaRPr lang="en-US" sz="2400" dirty="0"/>
            </a:p>
          </p:txBody>
        </p:sp>
        <p:sp>
          <p:nvSpPr>
            <p:cNvPr id="267" name="Rectangle 113"/>
            <p:cNvSpPr>
              <a:spLocks noChangeArrowheads="1"/>
            </p:cNvSpPr>
            <p:nvPr/>
          </p:nvSpPr>
          <p:spPr bwMode="auto">
            <a:xfrm>
              <a:off x="3638" y="986"/>
              <a:ext cx="3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(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lim</a:t>
              </a:r>
              <a:r>
                <a:rPr lang="en-US" sz="2400" dirty="0" smtClean="0">
                  <a:solidFill>
                    <a:srgbClr val="000000"/>
                  </a:solidFill>
                </a:rPr>
                <a:t>  </a:t>
              </a:r>
              <a:endParaRPr lang="en-US" sz="2400" dirty="0"/>
            </a:p>
          </p:txBody>
        </p:sp>
        <p:sp>
          <p:nvSpPr>
            <p:cNvPr id="268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69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0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2</a:t>
              </a:r>
              <a:endParaRPr lang="en-US" sz="2400" dirty="0"/>
            </a:p>
          </p:txBody>
        </p:sp>
        <p:sp>
          <p:nvSpPr>
            <p:cNvPr id="270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x</a:t>
              </a:r>
              <a:endParaRPr lang="en-US" sz="2800" dirty="0"/>
            </a:p>
          </p:txBody>
        </p:sp>
        <p:sp>
          <p:nvSpPr>
            <p:cNvPr id="271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72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73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sp>
        <p:nvSpPr>
          <p:cNvPr id="286" name="Rectangle 118"/>
          <p:cNvSpPr>
            <a:spLocks noChangeArrowheads="1"/>
          </p:cNvSpPr>
          <p:nvPr/>
        </p:nvSpPr>
        <p:spPr bwMode="auto">
          <a:xfrm>
            <a:off x="1295400" y="3962400"/>
            <a:ext cx="2438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sz="2400" dirty="0" smtClean="0">
                <a:solidFill>
                  <a:srgbClr val="000000"/>
                </a:solidFill>
              </a:rPr>
              <a:t> 2 . 2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87" grpId="0"/>
      <p:bldP spid="214" grpId="0"/>
      <p:bldP spid="228" grpId="0" animBg="1"/>
      <p:bldP spid="494" grpId="0"/>
      <p:bldP spid="179" grpId="0" animBg="1"/>
      <p:bldP spid="180" grpId="0"/>
      <p:bldP spid="252" grpId="0"/>
      <p:bldP spid="253" grpId="0"/>
      <p:bldP spid="254" grpId="0"/>
      <p:bldP spid="2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56"/>
          <p:cNvSpPr/>
          <p:nvPr/>
        </p:nvSpPr>
        <p:spPr>
          <a:xfrm>
            <a:off x="4648200" y="2590800"/>
            <a:ext cx="4114800" cy="3733800"/>
          </a:xfrm>
          <a:prstGeom prst="rect">
            <a:avLst/>
          </a:prstGeom>
          <a:solidFill>
            <a:srgbClr val="CCF8F4"/>
          </a:solidFill>
          <a:ln>
            <a:solidFill>
              <a:srgbClr val="19B7A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98" name="Rectangle 97"/>
          <p:cNvSpPr/>
          <p:nvPr/>
        </p:nvSpPr>
        <p:spPr>
          <a:xfrm>
            <a:off x="304800" y="2590800"/>
            <a:ext cx="3962400" cy="3733800"/>
          </a:xfrm>
          <a:prstGeom prst="rect">
            <a:avLst/>
          </a:prstGeom>
          <a:solidFill>
            <a:srgbClr val="ECD9FF"/>
          </a:solidFill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87" name="Content Placeholder 2"/>
          <p:cNvSpPr txBox="1">
            <a:spLocks/>
          </p:cNvSpPr>
          <p:nvPr/>
        </p:nvSpPr>
        <p:spPr>
          <a:xfrm>
            <a:off x="533400" y="457200"/>
            <a:ext cx="2590800" cy="5044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t Orange" pitchFamily="2" charset="0"/>
                <a:ea typeface="+mn-ea"/>
                <a:cs typeface="Agent Orange" pitchFamily="2" charset="0"/>
              </a:rPr>
              <a:t>Teorema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t Orange" pitchFamily="2" charset="0"/>
                <a:ea typeface="+mn-ea"/>
                <a:cs typeface="Agent Orange" pitchFamily="2" charset="0"/>
              </a:rPr>
              <a:t> 7</a:t>
            </a:r>
          </a:p>
        </p:txBody>
      </p:sp>
      <p:grpSp>
        <p:nvGrpSpPr>
          <p:cNvPr id="2" name="Group 108"/>
          <p:cNvGrpSpPr>
            <a:grpSpLocks noChangeAspect="1"/>
          </p:cNvGrpSpPr>
          <p:nvPr/>
        </p:nvGrpSpPr>
        <p:grpSpPr bwMode="auto">
          <a:xfrm>
            <a:off x="671234" y="1248106"/>
            <a:ext cx="3824566" cy="750889"/>
            <a:chOff x="3691" y="938"/>
            <a:chExt cx="927" cy="473"/>
          </a:xfrm>
        </p:grpSpPr>
        <p:sp>
          <p:nvSpPr>
            <p:cNvPr id="189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90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92" name="Rectangle 112"/>
            <p:cNvSpPr>
              <a:spLocks noChangeArrowheads="1"/>
            </p:cNvSpPr>
            <p:nvPr/>
          </p:nvSpPr>
          <p:spPr bwMode="auto">
            <a:xfrm>
              <a:off x="3835" y="938"/>
              <a:ext cx="22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   f(x)</a:t>
              </a:r>
              <a:endParaRPr lang="en-US" sz="2800" dirty="0"/>
            </a:p>
          </p:txBody>
        </p:sp>
        <p:sp>
          <p:nvSpPr>
            <p:cNvPr id="193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11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</a:rPr>
                <a:t>lim</a:t>
              </a:r>
              <a:endParaRPr lang="en-US" sz="2800" dirty="0"/>
            </a:p>
          </p:txBody>
        </p:sp>
        <p:sp>
          <p:nvSpPr>
            <p:cNvPr id="194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95" name="Rectangle 115"/>
            <p:cNvSpPr>
              <a:spLocks noChangeArrowheads="1"/>
            </p:cNvSpPr>
            <p:nvPr/>
          </p:nvSpPr>
          <p:spPr bwMode="auto">
            <a:xfrm>
              <a:off x="3814" y="1160"/>
              <a:ext cx="5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 a</a:t>
              </a:r>
              <a:endParaRPr lang="en-US" sz="3200" dirty="0"/>
            </a:p>
          </p:txBody>
        </p:sp>
        <p:sp>
          <p:nvSpPr>
            <p:cNvPr id="196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x</a:t>
              </a:r>
              <a:endParaRPr lang="en-US" sz="3200" dirty="0"/>
            </a:p>
          </p:txBody>
        </p:sp>
        <p:sp>
          <p:nvSpPr>
            <p:cNvPr id="197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98" name="Rectangle 118"/>
            <p:cNvSpPr>
              <a:spLocks noChangeArrowheads="1"/>
            </p:cNvSpPr>
            <p:nvPr/>
          </p:nvSpPr>
          <p:spPr bwMode="auto">
            <a:xfrm>
              <a:off x="4035" y="1034"/>
              <a:ext cx="6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3200" dirty="0"/>
            </a:p>
          </p:txBody>
        </p:sp>
        <p:sp>
          <p:nvSpPr>
            <p:cNvPr id="199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200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 dirty="0"/>
            </a:p>
          </p:txBody>
        </p:sp>
      </p:grpSp>
      <p:sp>
        <p:nvSpPr>
          <p:cNvPr id="228" name="Rectangle 227"/>
          <p:cNvSpPr/>
          <p:nvPr/>
        </p:nvSpPr>
        <p:spPr>
          <a:xfrm>
            <a:off x="228600" y="228600"/>
            <a:ext cx="5410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" name="Group 108"/>
          <p:cNvGrpSpPr>
            <a:grpSpLocks noChangeAspect="1"/>
          </p:cNvGrpSpPr>
          <p:nvPr/>
        </p:nvGrpSpPr>
        <p:grpSpPr bwMode="auto">
          <a:xfrm>
            <a:off x="2504094" y="990600"/>
            <a:ext cx="1832255" cy="674689"/>
            <a:chOff x="3691" y="986"/>
            <a:chExt cx="927" cy="425"/>
          </a:xfrm>
        </p:grpSpPr>
        <p:sp>
          <p:nvSpPr>
            <p:cNvPr id="313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314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316" name="Rectangle 112"/>
            <p:cNvSpPr>
              <a:spLocks noChangeArrowheads="1"/>
            </p:cNvSpPr>
            <p:nvPr/>
          </p:nvSpPr>
          <p:spPr bwMode="auto">
            <a:xfrm>
              <a:off x="3961" y="986"/>
              <a:ext cx="30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f</a:t>
              </a:r>
              <a:r>
                <a:rPr lang="en-US" sz="2800" dirty="0" smtClean="0">
                  <a:solidFill>
                    <a:srgbClr val="000000"/>
                  </a:solidFill>
                </a:rPr>
                <a:t>(x)</a:t>
              </a:r>
              <a:endParaRPr lang="en-US" sz="2800" dirty="0"/>
            </a:p>
          </p:txBody>
        </p:sp>
        <p:sp>
          <p:nvSpPr>
            <p:cNvPr id="317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8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</a:rPr>
                <a:t>lim</a:t>
              </a:r>
              <a:endParaRPr lang="en-US" sz="2800" dirty="0"/>
            </a:p>
          </p:txBody>
        </p:sp>
        <p:sp>
          <p:nvSpPr>
            <p:cNvPr id="318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319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 a</a:t>
              </a:r>
              <a:endParaRPr lang="en-US" sz="3200" dirty="0"/>
            </a:p>
          </p:txBody>
        </p:sp>
        <p:sp>
          <p:nvSpPr>
            <p:cNvPr id="320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321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323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324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 dirty="0"/>
            </a:p>
          </p:txBody>
        </p:sp>
      </p:grpSp>
      <p:grpSp>
        <p:nvGrpSpPr>
          <p:cNvPr id="4" name="Group 108"/>
          <p:cNvGrpSpPr>
            <a:grpSpLocks noChangeAspect="1"/>
          </p:cNvGrpSpPr>
          <p:nvPr/>
        </p:nvGrpSpPr>
        <p:grpSpPr bwMode="auto">
          <a:xfrm>
            <a:off x="2258903" y="1676402"/>
            <a:ext cx="2137055" cy="674689"/>
            <a:chOff x="3547" y="986"/>
            <a:chExt cx="1071" cy="425"/>
          </a:xfrm>
        </p:grpSpPr>
        <p:sp>
          <p:nvSpPr>
            <p:cNvPr id="326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327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328" name="Rectangle 112"/>
            <p:cNvSpPr>
              <a:spLocks noChangeArrowheads="1"/>
            </p:cNvSpPr>
            <p:nvPr/>
          </p:nvSpPr>
          <p:spPr bwMode="auto">
            <a:xfrm>
              <a:off x="3931" y="986"/>
              <a:ext cx="34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g(x)</a:t>
              </a:r>
              <a:endParaRPr lang="en-US" sz="2800" dirty="0"/>
            </a:p>
          </p:txBody>
        </p:sp>
        <p:sp>
          <p:nvSpPr>
            <p:cNvPr id="329" name="Rectangle 113"/>
            <p:cNvSpPr>
              <a:spLocks noChangeArrowheads="1"/>
            </p:cNvSpPr>
            <p:nvPr/>
          </p:nvSpPr>
          <p:spPr bwMode="auto">
            <a:xfrm>
              <a:off x="3547" y="986"/>
              <a:ext cx="53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   </a:t>
              </a:r>
              <a:r>
                <a:rPr lang="en-US" sz="2800" dirty="0" err="1" smtClean="0">
                  <a:solidFill>
                    <a:srgbClr val="000000"/>
                  </a:solidFill>
                </a:rPr>
                <a:t>lim</a:t>
              </a:r>
              <a:endParaRPr lang="en-US" sz="2800" dirty="0"/>
            </a:p>
          </p:txBody>
        </p:sp>
        <p:sp>
          <p:nvSpPr>
            <p:cNvPr id="330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331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 a</a:t>
              </a:r>
              <a:endParaRPr lang="en-US" sz="3200" dirty="0"/>
            </a:p>
          </p:txBody>
        </p:sp>
        <p:sp>
          <p:nvSpPr>
            <p:cNvPr id="332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333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334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335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 dirty="0"/>
            </a:p>
          </p:txBody>
        </p:sp>
      </p:grpSp>
      <p:grpSp>
        <p:nvGrpSpPr>
          <p:cNvPr id="5" name="Group 108"/>
          <p:cNvGrpSpPr>
            <a:grpSpLocks noChangeAspect="1"/>
          </p:cNvGrpSpPr>
          <p:nvPr/>
        </p:nvGrpSpPr>
        <p:grpSpPr bwMode="auto">
          <a:xfrm>
            <a:off x="838200" y="1981201"/>
            <a:ext cx="3072504" cy="536576"/>
            <a:chOff x="3712" y="986"/>
            <a:chExt cx="810" cy="338"/>
          </a:xfrm>
        </p:grpSpPr>
        <p:sp>
          <p:nvSpPr>
            <p:cNvPr id="372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375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378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380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</p:grpSp>
      <p:sp>
        <p:nvSpPr>
          <p:cNvPr id="153" name="Rectangle 112"/>
          <p:cNvSpPr>
            <a:spLocks noChangeArrowheads="1"/>
          </p:cNvSpPr>
          <p:nvPr/>
        </p:nvSpPr>
        <p:spPr bwMode="auto">
          <a:xfrm>
            <a:off x="1412813" y="1552903"/>
            <a:ext cx="7207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g(x)</a:t>
            </a:r>
            <a:endParaRPr lang="en-US" sz="2800" dirty="0"/>
          </a:p>
        </p:txBody>
      </p:sp>
      <p:cxnSp>
        <p:nvCxnSpPr>
          <p:cNvPr id="155" name="Straight Connector 154"/>
          <p:cNvCxnSpPr/>
          <p:nvPr/>
        </p:nvCxnSpPr>
        <p:spPr>
          <a:xfrm>
            <a:off x="1368145" y="1629103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2438400" y="1676400"/>
            <a:ext cx="1143000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oup 108"/>
          <p:cNvGrpSpPr>
            <a:grpSpLocks noChangeAspect="1"/>
          </p:cNvGrpSpPr>
          <p:nvPr/>
        </p:nvGrpSpPr>
        <p:grpSpPr bwMode="auto">
          <a:xfrm>
            <a:off x="780396" y="3124201"/>
            <a:ext cx="3577002" cy="722314"/>
            <a:chOff x="3675" y="938"/>
            <a:chExt cx="943" cy="455"/>
          </a:xfrm>
        </p:grpSpPr>
        <p:sp>
          <p:nvSpPr>
            <p:cNvPr id="160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61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62" name="Rectangle 112"/>
            <p:cNvSpPr>
              <a:spLocks noChangeArrowheads="1"/>
            </p:cNvSpPr>
            <p:nvPr/>
          </p:nvSpPr>
          <p:spPr bwMode="auto">
            <a:xfrm>
              <a:off x="3864" y="938"/>
              <a:ext cx="16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x - 1</a:t>
              </a:r>
              <a:endParaRPr lang="en-US" sz="2800" dirty="0"/>
            </a:p>
          </p:txBody>
        </p:sp>
        <p:sp>
          <p:nvSpPr>
            <p:cNvPr id="163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11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</a:rPr>
                <a:t>lim</a:t>
              </a:r>
              <a:endParaRPr lang="en-US" sz="2800" dirty="0"/>
            </a:p>
          </p:txBody>
        </p:sp>
        <p:sp>
          <p:nvSpPr>
            <p:cNvPr id="164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65" name="Rectangle 115"/>
            <p:cNvSpPr>
              <a:spLocks noChangeArrowheads="1"/>
            </p:cNvSpPr>
            <p:nvPr/>
          </p:nvSpPr>
          <p:spPr bwMode="auto">
            <a:xfrm>
              <a:off x="3775" y="1160"/>
              <a:ext cx="5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 4</a:t>
              </a:r>
              <a:endParaRPr lang="en-US" sz="3200" dirty="0"/>
            </a:p>
          </p:txBody>
        </p:sp>
        <p:sp>
          <p:nvSpPr>
            <p:cNvPr id="166" name="Rectangle 116"/>
            <p:cNvSpPr>
              <a:spLocks noChangeArrowheads="1"/>
            </p:cNvSpPr>
            <p:nvPr/>
          </p:nvSpPr>
          <p:spPr bwMode="auto">
            <a:xfrm>
              <a:off x="3675" y="1160"/>
              <a:ext cx="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x</a:t>
              </a:r>
              <a:endParaRPr lang="en-US" sz="3200" dirty="0"/>
            </a:p>
          </p:txBody>
        </p:sp>
        <p:sp>
          <p:nvSpPr>
            <p:cNvPr id="167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68" name="Rectangle 118"/>
            <p:cNvSpPr>
              <a:spLocks noChangeArrowheads="1"/>
            </p:cNvSpPr>
            <p:nvPr/>
          </p:nvSpPr>
          <p:spPr bwMode="auto">
            <a:xfrm>
              <a:off x="4035" y="1034"/>
              <a:ext cx="6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3200" dirty="0"/>
            </a:p>
          </p:txBody>
        </p:sp>
        <p:sp>
          <p:nvSpPr>
            <p:cNvPr id="169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70" name="Rectangle 120"/>
            <p:cNvSpPr>
              <a:spLocks noChangeArrowheads="1"/>
            </p:cNvSpPr>
            <p:nvPr/>
          </p:nvSpPr>
          <p:spPr bwMode="auto">
            <a:xfrm>
              <a:off x="3715" y="1160"/>
              <a:ext cx="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 dirty="0"/>
            </a:p>
          </p:txBody>
        </p:sp>
      </p:grpSp>
      <p:grpSp>
        <p:nvGrpSpPr>
          <p:cNvPr id="171" name="Group 108"/>
          <p:cNvGrpSpPr>
            <a:grpSpLocks noChangeAspect="1"/>
          </p:cNvGrpSpPr>
          <p:nvPr/>
        </p:nvGrpSpPr>
        <p:grpSpPr bwMode="auto">
          <a:xfrm>
            <a:off x="2452400" y="2866697"/>
            <a:ext cx="1909396" cy="674689"/>
            <a:chOff x="3691" y="986"/>
            <a:chExt cx="927" cy="425"/>
          </a:xfrm>
        </p:grpSpPr>
        <p:sp>
          <p:nvSpPr>
            <p:cNvPr id="172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73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74" name="Rectangle 112"/>
            <p:cNvSpPr>
              <a:spLocks noChangeArrowheads="1"/>
            </p:cNvSpPr>
            <p:nvPr/>
          </p:nvSpPr>
          <p:spPr bwMode="auto">
            <a:xfrm>
              <a:off x="3931" y="986"/>
              <a:ext cx="61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 (x – 1)</a:t>
              </a:r>
              <a:endParaRPr lang="en-US" sz="2800" dirty="0"/>
            </a:p>
          </p:txBody>
        </p:sp>
        <p:sp>
          <p:nvSpPr>
            <p:cNvPr id="175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8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</a:rPr>
                <a:t>lim</a:t>
              </a:r>
              <a:endParaRPr lang="en-US" sz="2800" dirty="0"/>
            </a:p>
          </p:txBody>
        </p:sp>
        <p:sp>
          <p:nvSpPr>
            <p:cNvPr id="176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77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 4</a:t>
              </a:r>
              <a:endParaRPr lang="en-US" sz="3200" dirty="0"/>
            </a:p>
          </p:txBody>
        </p:sp>
        <p:sp>
          <p:nvSpPr>
            <p:cNvPr id="181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86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206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260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 dirty="0"/>
            </a:p>
          </p:txBody>
        </p:sp>
      </p:grpSp>
      <p:grpSp>
        <p:nvGrpSpPr>
          <p:cNvPr id="263" name="Group 108"/>
          <p:cNvGrpSpPr>
            <a:grpSpLocks noChangeAspect="1"/>
          </p:cNvGrpSpPr>
          <p:nvPr/>
        </p:nvGrpSpPr>
        <p:grpSpPr bwMode="auto">
          <a:xfrm>
            <a:off x="2223800" y="3552497"/>
            <a:ext cx="2061796" cy="674689"/>
            <a:chOff x="3547" y="986"/>
            <a:chExt cx="1071" cy="425"/>
          </a:xfrm>
        </p:grpSpPr>
        <p:sp>
          <p:nvSpPr>
            <p:cNvPr id="274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75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276" name="Rectangle 112"/>
            <p:cNvSpPr>
              <a:spLocks noChangeArrowheads="1"/>
            </p:cNvSpPr>
            <p:nvPr/>
          </p:nvSpPr>
          <p:spPr bwMode="auto">
            <a:xfrm>
              <a:off x="3931" y="986"/>
              <a:ext cx="56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(x – 3)</a:t>
              </a:r>
              <a:endParaRPr lang="en-US" sz="2800" dirty="0"/>
            </a:p>
          </p:txBody>
        </p:sp>
        <p:sp>
          <p:nvSpPr>
            <p:cNvPr id="277" name="Rectangle 113"/>
            <p:cNvSpPr>
              <a:spLocks noChangeArrowheads="1"/>
            </p:cNvSpPr>
            <p:nvPr/>
          </p:nvSpPr>
          <p:spPr bwMode="auto">
            <a:xfrm>
              <a:off x="3547" y="986"/>
              <a:ext cx="53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   </a:t>
              </a:r>
              <a:r>
                <a:rPr lang="en-US" sz="2800" dirty="0" err="1" smtClean="0">
                  <a:solidFill>
                    <a:srgbClr val="000000"/>
                  </a:solidFill>
                </a:rPr>
                <a:t>lim</a:t>
              </a:r>
              <a:endParaRPr lang="en-US" sz="2800" dirty="0"/>
            </a:p>
          </p:txBody>
        </p:sp>
        <p:sp>
          <p:nvSpPr>
            <p:cNvPr id="278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279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 4</a:t>
              </a:r>
              <a:endParaRPr lang="en-US" sz="3200" dirty="0"/>
            </a:p>
          </p:txBody>
        </p:sp>
        <p:sp>
          <p:nvSpPr>
            <p:cNvPr id="280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81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282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283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 dirty="0"/>
            </a:p>
          </p:txBody>
        </p:sp>
      </p:grpSp>
      <p:sp>
        <p:nvSpPr>
          <p:cNvPr id="290" name="Rectangle 112"/>
          <p:cNvSpPr>
            <a:spLocks noChangeArrowheads="1"/>
          </p:cNvSpPr>
          <p:nvPr/>
        </p:nvSpPr>
        <p:spPr bwMode="auto">
          <a:xfrm>
            <a:off x="1503838" y="3428998"/>
            <a:ext cx="6123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x - 3</a:t>
            </a:r>
            <a:endParaRPr lang="en-US" sz="2800" dirty="0"/>
          </a:p>
        </p:txBody>
      </p:sp>
      <p:cxnSp>
        <p:nvCxnSpPr>
          <p:cNvPr id="291" name="Straight Connector 290"/>
          <p:cNvCxnSpPr/>
          <p:nvPr/>
        </p:nvCxnSpPr>
        <p:spPr>
          <a:xfrm>
            <a:off x="1465255" y="3476295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 flipV="1">
            <a:off x="2435769" y="3549868"/>
            <a:ext cx="146304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3" name="Group 108"/>
          <p:cNvGrpSpPr>
            <a:grpSpLocks noChangeAspect="1"/>
          </p:cNvGrpSpPr>
          <p:nvPr/>
        </p:nvGrpSpPr>
        <p:grpSpPr bwMode="auto">
          <a:xfrm>
            <a:off x="855655" y="4390695"/>
            <a:ext cx="3489758" cy="1630365"/>
            <a:chOff x="3698" y="938"/>
            <a:chExt cx="920" cy="1027"/>
          </a:xfrm>
        </p:grpSpPr>
        <p:sp>
          <p:nvSpPr>
            <p:cNvPr id="354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355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356" name="Rectangle 112"/>
            <p:cNvSpPr>
              <a:spLocks noChangeArrowheads="1"/>
            </p:cNvSpPr>
            <p:nvPr/>
          </p:nvSpPr>
          <p:spPr bwMode="auto">
            <a:xfrm>
              <a:off x="3864" y="938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57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 </a:t>
              </a:r>
              <a:endParaRPr lang="en-US" sz="2800" dirty="0"/>
            </a:p>
          </p:txBody>
        </p:sp>
        <p:sp>
          <p:nvSpPr>
            <p:cNvPr id="358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361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362" name="Rectangle 118"/>
            <p:cNvSpPr>
              <a:spLocks noChangeArrowheads="1"/>
            </p:cNvSpPr>
            <p:nvPr/>
          </p:nvSpPr>
          <p:spPr bwMode="auto">
            <a:xfrm>
              <a:off x="4035" y="1034"/>
              <a:ext cx="135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</a:p>
            <a:p>
              <a:endParaRPr lang="en-US" sz="3200" b="1" dirty="0" smtClean="0">
                <a:solidFill>
                  <a:srgbClr val="000000"/>
                </a:solidFill>
                <a:latin typeface="Symbol" pitchFamily="18" charset="2"/>
              </a:endParaRPr>
            </a:p>
            <a:p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= </a:t>
              </a:r>
              <a:r>
                <a:rPr lang="en-US" sz="2800" dirty="0" smtClean="0">
                  <a:solidFill>
                    <a:srgbClr val="000000"/>
                  </a:solidFill>
                </a:rPr>
                <a:t>3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363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364" name="Rectangle 120"/>
            <p:cNvSpPr>
              <a:spLocks noChangeArrowheads="1"/>
            </p:cNvSpPr>
            <p:nvPr/>
          </p:nvSpPr>
          <p:spPr bwMode="auto">
            <a:xfrm>
              <a:off x="3715" y="1160"/>
              <a:ext cx="2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endParaRPr lang="en-US" sz="3200" dirty="0"/>
            </a:p>
          </p:txBody>
        </p:sp>
      </p:grpSp>
      <p:sp>
        <p:nvSpPr>
          <p:cNvPr id="391" name="Rectangle 112"/>
          <p:cNvSpPr>
            <a:spLocks noChangeArrowheads="1"/>
          </p:cNvSpPr>
          <p:nvPr/>
        </p:nvSpPr>
        <p:spPr bwMode="auto">
          <a:xfrm>
            <a:off x="1502897" y="5000293"/>
            <a:ext cx="817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/>
          </a:p>
        </p:txBody>
      </p:sp>
      <p:cxnSp>
        <p:nvCxnSpPr>
          <p:cNvPr id="393" name="Straight Connector 392"/>
          <p:cNvCxnSpPr/>
          <p:nvPr/>
        </p:nvCxnSpPr>
        <p:spPr>
          <a:xfrm flipV="1">
            <a:off x="2379655" y="4771695"/>
            <a:ext cx="84165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Rectangle 118"/>
          <p:cNvSpPr>
            <a:spLocks noChangeArrowheads="1"/>
          </p:cNvSpPr>
          <p:nvPr/>
        </p:nvSpPr>
        <p:spPr bwMode="auto">
          <a:xfrm>
            <a:off x="2444811" y="4314495"/>
            <a:ext cx="76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800" dirty="0" smtClean="0"/>
              <a:t>4 - 1</a:t>
            </a:r>
            <a:endParaRPr lang="en-US" sz="2800" dirty="0"/>
          </a:p>
        </p:txBody>
      </p:sp>
      <p:sp>
        <p:nvSpPr>
          <p:cNvPr id="395" name="Rectangle 118"/>
          <p:cNvSpPr>
            <a:spLocks noChangeArrowheads="1"/>
          </p:cNvSpPr>
          <p:nvPr/>
        </p:nvSpPr>
        <p:spPr bwMode="auto">
          <a:xfrm>
            <a:off x="2444811" y="4847895"/>
            <a:ext cx="76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800" dirty="0" smtClean="0"/>
              <a:t>4 - 3</a:t>
            </a:r>
            <a:endParaRPr lang="en-US" sz="2800" dirty="0"/>
          </a:p>
        </p:txBody>
      </p:sp>
      <p:sp>
        <p:nvSpPr>
          <p:cNvPr id="97" name="Rectangle 96"/>
          <p:cNvSpPr/>
          <p:nvPr/>
        </p:nvSpPr>
        <p:spPr>
          <a:xfrm>
            <a:off x="228600" y="304800"/>
            <a:ext cx="4038600" cy="2133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9" name="TextBox 98"/>
          <p:cNvSpPr txBox="1"/>
          <p:nvPr/>
        </p:nvSpPr>
        <p:spPr>
          <a:xfrm>
            <a:off x="475596" y="2667000"/>
            <a:ext cx="1067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Contoh</a:t>
            </a:r>
            <a:r>
              <a:rPr lang="en-US" sz="2000" dirty="0" smtClean="0"/>
              <a:t> :</a:t>
            </a:r>
            <a:endParaRPr lang="en-US" sz="2000" dirty="0"/>
          </a:p>
        </p:txBody>
      </p:sp>
      <p:sp>
        <p:nvSpPr>
          <p:cNvPr id="101" name="Rectangle 100"/>
          <p:cNvSpPr/>
          <p:nvPr/>
        </p:nvSpPr>
        <p:spPr>
          <a:xfrm>
            <a:off x="4572000" y="304800"/>
            <a:ext cx="4191000" cy="2057400"/>
          </a:xfrm>
          <a:prstGeom prst="rect">
            <a:avLst/>
          </a:prstGeom>
          <a:noFill/>
          <a:ln>
            <a:solidFill>
              <a:srgbClr val="19B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2" name="Content Placeholder 2"/>
          <p:cNvSpPr txBox="1">
            <a:spLocks/>
          </p:cNvSpPr>
          <p:nvPr/>
        </p:nvSpPr>
        <p:spPr>
          <a:xfrm>
            <a:off x="5257800" y="486102"/>
            <a:ext cx="2590800" cy="5044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t Orange" pitchFamily="2" charset="0"/>
                <a:ea typeface="+mn-ea"/>
                <a:cs typeface="Agent Orange" pitchFamily="2" charset="0"/>
              </a:rPr>
              <a:t>Teorema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t Orange" pitchFamily="2" charset="0"/>
                <a:ea typeface="+mn-ea"/>
                <a:cs typeface="Agent Orange" pitchFamily="2" charset="0"/>
              </a:rPr>
              <a:t> 8</a:t>
            </a:r>
          </a:p>
        </p:txBody>
      </p:sp>
      <p:grpSp>
        <p:nvGrpSpPr>
          <p:cNvPr id="103" name="Group 108"/>
          <p:cNvGrpSpPr>
            <a:grpSpLocks noChangeAspect="1"/>
          </p:cNvGrpSpPr>
          <p:nvPr/>
        </p:nvGrpSpPr>
        <p:grpSpPr bwMode="auto">
          <a:xfrm>
            <a:off x="5008174" y="1143000"/>
            <a:ext cx="4267200" cy="687389"/>
            <a:chOff x="3691" y="986"/>
            <a:chExt cx="927" cy="433"/>
          </a:xfrm>
        </p:grpSpPr>
        <p:sp>
          <p:nvSpPr>
            <p:cNvPr id="104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06" name="Rectangle 112"/>
            <p:cNvSpPr>
              <a:spLocks noChangeArrowheads="1"/>
            </p:cNvSpPr>
            <p:nvPr/>
          </p:nvSpPr>
          <p:spPr bwMode="auto">
            <a:xfrm>
              <a:off x="3835" y="1016"/>
              <a:ext cx="24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[</a:t>
              </a:r>
              <a:r>
                <a:rPr lang="en-US" sz="2800" dirty="0" smtClean="0">
                  <a:solidFill>
                    <a:srgbClr val="000000"/>
                  </a:solidFill>
                </a:rPr>
                <a:t>f(x)]</a:t>
              </a:r>
              <a:r>
                <a:rPr lang="en-US" sz="2800" baseline="30000" dirty="0" smtClean="0">
                  <a:solidFill>
                    <a:srgbClr val="000000"/>
                  </a:solidFill>
                </a:rPr>
                <a:t>n</a:t>
              </a:r>
              <a:r>
                <a:rPr lang="en-US" sz="2800" dirty="0" smtClean="0">
                  <a:solidFill>
                    <a:srgbClr val="000000"/>
                  </a:solidFill>
                </a:rPr>
                <a:t> </a:t>
              </a:r>
              <a:endParaRPr lang="en-US" sz="2800" dirty="0"/>
            </a:p>
          </p:txBody>
        </p:sp>
        <p:sp>
          <p:nvSpPr>
            <p:cNvPr id="107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11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</a:rPr>
                <a:t>lim</a:t>
              </a:r>
              <a:endParaRPr lang="en-US" sz="2800" dirty="0"/>
            </a:p>
          </p:txBody>
        </p:sp>
        <p:sp>
          <p:nvSpPr>
            <p:cNvPr id="108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09" name="Rectangle 115"/>
            <p:cNvSpPr>
              <a:spLocks noChangeArrowheads="1"/>
            </p:cNvSpPr>
            <p:nvPr/>
          </p:nvSpPr>
          <p:spPr bwMode="auto">
            <a:xfrm>
              <a:off x="3786" y="1186"/>
              <a:ext cx="5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 a</a:t>
              </a:r>
              <a:endParaRPr lang="en-US" sz="3200" dirty="0"/>
            </a:p>
          </p:txBody>
        </p:sp>
        <p:sp>
          <p:nvSpPr>
            <p:cNvPr id="110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11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12" name="Rectangle 118"/>
            <p:cNvSpPr>
              <a:spLocks noChangeArrowheads="1"/>
            </p:cNvSpPr>
            <p:nvPr/>
          </p:nvSpPr>
          <p:spPr bwMode="auto">
            <a:xfrm>
              <a:off x="4033" y="986"/>
              <a:ext cx="8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 =</a:t>
              </a:r>
              <a:endParaRPr lang="en-US" sz="3200" dirty="0"/>
            </a:p>
          </p:txBody>
        </p:sp>
        <p:sp>
          <p:nvSpPr>
            <p:cNvPr id="113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14" name="Rectangle 120"/>
            <p:cNvSpPr>
              <a:spLocks noChangeArrowheads="1"/>
            </p:cNvSpPr>
            <p:nvPr/>
          </p:nvSpPr>
          <p:spPr bwMode="auto">
            <a:xfrm>
              <a:off x="3724" y="1186"/>
              <a:ext cx="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 dirty="0"/>
            </a:p>
          </p:txBody>
        </p:sp>
      </p:grpSp>
      <p:grpSp>
        <p:nvGrpSpPr>
          <p:cNvPr id="115" name="Group 108"/>
          <p:cNvGrpSpPr>
            <a:grpSpLocks noChangeAspect="1"/>
          </p:cNvGrpSpPr>
          <p:nvPr/>
        </p:nvGrpSpPr>
        <p:grpSpPr bwMode="auto">
          <a:xfrm>
            <a:off x="7051123" y="1142999"/>
            <a:ext cx="3838902" cy="674689"/>
            <a:chOff x="3691" y="986"/>
            <a:chExt cx="927" cy="425"/>
          </a:xfrm>
        </p:grpSpPr>
        <p:sp>
          <p:nvSpPr>
            <p:cNvPr id="116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17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18" name="Rectangle 112"/>
            <p:cNvSpPr>
              <a:spLocks noChangeArrowheads="1"/>
            </p:cNvSpPr>
            <p:nvPr/>
          </p:nvSpPr>
          <p:spPr bwMode="auto">
            <a:xfrm>
              <a:off x="3856" y="1016"/>
              <a:ext cx="19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f(x) ]</a:t>
              </a:r>
              <a:r>
                <a:rPr lang="en-US" sz="2800" baseline="30000" dirty="0" smtClean="0">
                  <a:solidFill>
                    <a:srgbClr val="000000"/>
                  </a:solidFill>
                </a:rPr>
                <a:t>n</a:t>
              </a:r>
              <a:endParaRPr lang="en-US" sz="2800" dirty="0"/>
            </a:p>
          </p:txBody>
        </p:sp>
        <p:sp>
          <p:nvSpPr>
            <p:cNvPr id="119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13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[</a:t>
              </a:r>
              <a:r>
                <a:rPr lang="en-US" sz="2800" dirty="0" err="1" smtClean="0">
                  <a:solidFill>
                    <a:srgbClr val="000000"/>
                  </a:solidFill>
                </a:rPr>
                <a:t>lim</a:t>
              </a:r>
              <a:endParaRPr lang="en-US" sz="2800" dirty="0"/>
            </a:p>
          </p:txBody>
        </p:sp>
        <p:sp>
          <p:nvSpPr>
            <p:cNvPr id="120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21" name="Rectangle 115"/>
            <p:cNvSpPr>
              <a:spLocks noChangeArrowheads="1"/>
            </p:cNvSpPr>
            <p:nvPr/>
          </p:nvSpPr>
          <p:spPr bwMode="auto">
            <a:xfrm>
              <a:off x="3814" y="1160"/>
              <a:ext cx="5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 a</a:t>
              </a:r>
              <a:endParaRPr lang="en-US" sz="3200" dirty="0"/>
            </a:p>
          </p:txBody>
        </p:sp>
        <p:sp>
          <p:nvSpPr>
            <p:cNvPr id="122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x</a:t>
              </a:r>
              <a:endParaRPr lang="en-US" sz="3200" dirty="0"/>
            </a:p>
          </p:txBody>
        </p:sp>
        <p:sp>
          <p:nvSpPr>
            <p:cNvPr id="123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24" name="Rectangle 118"/>
            <p:cNvSpPr>
              <a:spLocks noChangeArrowheads="1"/>
            </p:cNvSpPr>
            <p:nvPr/>
          </p:nvSpPr>
          <p:spPr bwMode="auto">
            <a:xfrm>
              <a:off x="4033" y="986"/>
              <a:ext cx="2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endParaRPr lang="en-US" sz="3200" dirty="0"/>
            </a:p>
          </p:txBody>
        </p:sp>
        <p:sp>
          <p:nvSpPr>
            <p:cNvPr id="125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26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 dirty="0"/>
            </a:p>
          </p:txBody>
        </p:sp>
      </p:grpSp>
      <p:grpSp>
        <p:nvGrpSpPr>
          <p:cNvPr id="128" name="Group 108"/>
          <p:cNvGrpSpPr>
            <a:grpSpLocks noChangeAspect="1"/>
          </p:cNvGrpSpPr>
          <p:nvPr/>
        </p:nvGrpSpPr>
        <p:grpSpPr bwMode="auto">
          <a:xfrm>
            <a:off x="4815051" y="2667001"/>
            <a:ext cx="4267200" cy="687389"/>
            <a:chOff x="3691" y="986"/>
            <a:chExt cx="927" cy="433"/>
          </a:xfrm>
        </p:grpSpPr>
        <p:sp>
          <p:nvSpPr>
            <p:cNvPr id="129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30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31" name="Rectangle 112"/>
            <p:cNvSpPr>
              <a:spLocks noChangeArrowheads="1"/>
            </p:cNvSpPr>
            <p:nvPr/>
          </p:nvSpPr>
          <p:spPr bwMode="auto">
            <a:xfrm>
              <a:off x="3835" y="1016"/>
              <a:ext cx="22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[2x-1]</a:t>
              </a:r>
              <a:r>
                <a:rPr lang="en-US" sz="2800" baseline="30000" dirty="0" smtClean="0">
                  <a:solidFill>
                    <a:srgbClr val="000000"/>
                  </a:solidFill>
                </a:rPr>
                <a:t>3</a:t>
              </a:r>
              <a:r>
                <a:rPr lang="en-US" sz="2800" dirty="0" smtClean="0">
                  <a:solidFill>
                    <a:srgbClr val="000000"/>
                  </a:solidFill>
                </a:rPr>
                <a:t> </a:t>
              </a:r>
              <a:endParaRPr lang="en-US" sz="2800" dirty="0"/>
            </a:p>
          </p:txBody>
        </p:sp>
        <p:sp>
          <p:nvSpPr>
            <p:cNvPr id="132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11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</a:rPr>
                <a:t>lim</a:t>
              </a:r>
              <a:endParaRPr lang="en-US" sz="2800" dirty="0"/>
            </a:p>
          </p:txBody>
        </p:sp>
        <p:sp>
          <p:nvSpPr>
            <p:cNvPr id="133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34" name="Rectangle 115"/>
            <p:cNvSpPr>
              <a:spLocks noChangeArrowheads="1"/>
            </p:cNvSpPr>
            <p:nvPr/>
          </p:nvSpPr>
          <p:spPr bwMode="auto">
            <a:xfrm>
              <a:off x="3786" y="1186"/>
              <a:ext cx="4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 3</a:t>
              </a:r>
              <a:endParaRPr lang="en-US" sz="3200" dirty="0"/>
            </a:p>
          </p:txBody>
        </p:sp>
        <p:sp>
          <p:nvSpPr>
            <p:cNvPr id="135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36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37" name="Rectangle 118"/>
            <p:cNvSpPr>
              <a:spLocks noChangeArrowheads="1"/>
            </p:cNvSpPr>
            <p:nvPr/>
          </p:nvSpPr>
          <p:spPr bwMode="auto">
            <a:xfrm>
              <a:off x="4033" y="986"/>
              <a:ext cx="8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 =</a:t>
              </a:r>
              <a:endParaRPr lang="en-US" sz="3200" dirty="0"/>
            </a:p>
          </p:txBody>
        </p:sp>
        <p:sp>
          <p:nvSpPr>
            <p:cNvPr id="138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39" name="Rectangle 120"/>
            <p:cNvSpPr>
              <a:spLocks noChangeArrowheads="1"/>
            </p:cNvSpPr>
            <p:nvPr/>
          </p:nvSpPr>
          <p:spPr bwMode="auto">
            <a:xfrm>
              <a:off x="3724" y="1186"/>
              <a:ext cx="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 dirty="0"/>
            </a:p>
          </p:txBody>
        </p:sp>
      </p:grpSp>
      <p:grpSp>
        <p:nvGrpSpPr>
          <p:cNvPr id="140" name="Group 108"/>
          <p:cNvGrpSpPr>
            <a:grpSpLocks noChangeAspect="1"/>
          </p:cNvGrpSpPr>
          <p:nvPr/>
        </p:nvGrpSpPr>
        <p:grpSpPr bwMode="auto">
          <a:xfrm>
            <a:off x="6858000" y="2667000"/>
            <a:ext cx="3838902" cy="687389"/>
            <a:chOff x="3691" y="986"/>
            <a:chExt cx="927" cy="433"/>
          </a:xfrm>
        </p:grpSpPr>
        <p:sp>
          <p:nvSpPr>
            <p:cNvPr id="141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42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43" name="Rectangle 112"/>
            <p:cNvSpPr>
              <a:spLocks noChangeArrowheads="1"/>
            </p:cNvSpPr>
            <p:nvPr/>
          </p:nvSpPr>
          <p:spPr bwMode="auto">
            <a:xfrm>
              <a:off x="3838" y="1004"/>
              <a:ext cx="28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smtClean="0">
                  <a:solidFill>
                    <a:srgbClr val="000000"/>
                  </a:solidFill>
                </a:rPr>
                <a:t>(2x-1)]</a:t>
              </a:r>
              <a:r>
                <a:rPr lang="en-US" sz="2800" baseline="30000" dirty="0" smtClean="0">
                  <a:solidFill>
                    <a:srgbClr val="000000"/>
                  </a:solidFill>
                </a:rPr>
                <a:t>3</a:t>
              </a:r>
              <a:endParaRPr lang="en-US" sz="2800" dirty="0"/>
            </a:p>
          </p:txBody>
        </p:sp>
        <p:sp>
          <p:nvSpPr>
            <p:cNvPr id="144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13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[</a:t>
              </a:r>
              <a:r>
                <a:rPr lang="en-US" sz="2800" dirty="0" err="1" smtClean="0">
                  <a:solidFill>
                    <a:srgbClr val="000000"/>
                  </a:solidFill>
                </a:rPr>
                <a:t>lim</a:t>
              </a:r>
              <a:endParaRPr lang="en-US" sz="2800" dirty="0"/>
            </a:p>
          </p:txBody>
        </p:sp>
        <p:sp>
          <p:nvSpPr>
            <p:cNvPr id="145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46" name="Rectangle 115"/>
            <p:cNvSpPr>
              <a:spLocks noChangeArrowheads="1"/>
            </p:cNvSpPr>
            <p:nvPr/>
          </p:nvSpPr>
          <p:spPr bwMode="auto">
            <a:xfrm>
              <a:off x="3790" y="1186"/>
              <a:ext cx="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 3</a:t>
              </a:r>
              <a:endParaRPr lang="en-US" sz="3200" dirty="0"/>
            </a:p>
          </p:txBody>
        </p:sp>
        <p:sp>
          <p:nvSpPr>
            <p:cNvPr id="147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48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49" name="Rectangle 118"/>
            <p:cNvSpPr>
              <a:spLocks noChangeArrowheads="1"/>
            </p:cNvSpPr>
            <p:nvPr/>
          </p:nvSpPr>
          <p:spPr bwMode="auto">
            <a:xfrm>
              <a:off x="4050" y="986"/>
              <a:ext cx="2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endParaRPr lang="en-US" sz="3200" dirty="0"/>
            </a:p>
          </p:txBody>
        </p:sp>
        <p:sp>
          <p:nvSpPr>
            <p:cNvPr id="150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51" name="Rectangle 120"/>
            <p:cNvSpPr>
              <a:spLocks noChangeArrowheads="1"/>
            </p:cNvSpPr>
            <p:nvPr/>
          </p:nvSpPr>
          <p:spPr bwMode="auto">
            <a:xfrm>
              <a:off x="3719" y="1178"/>
              <a:ext cx="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 dirty="0"/>
            </a:p>
          </p:txBody>
        </p:sp>
      </p:grpSp>
      <p:sp>
        <p:nvSpPr>
          <p:cNvPr id="154" name="Rectangle 118"/>
          <p:cNvSpPr>
            <a:spLocks noChangeArrowheads="1"/>
          </p:cNvSpPr>
          <p:nvPr/>
        </p:nvSpPr>
        <p:spPr bwMode="auto">
          <a:xfrm>
            <a:off x="6400800" y="3429000"/>
            <a:ext cx="24384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Font typeface="Symbol"/>
              <a:buChar char="="/>
            </a:pPr>
            <a:r>
              <a:rPr lang="en-US" sz="2800" dirty="0" smtClean="0">
                <a:solidFill>
                  <a:srgbClr val="000000"/>
                </a:solidFill>
              </a:rPr>
              <a:t>    [2 . 3 – 1]</a:t>
            </a:r>
            <a:r>
              <a:rPr lang="en-US" sz="2800" baseline="30000" dirty="0" smtClean="0">
                <a:solidFill>
                  <a:srgbClr val="000000"/>
                </a:solidFill>
              </a:rPr>
              <a:t>3</a:t>
            </a:r>
            <a:endParaRPr lang="en-US" sz="2800" dirty="0" smtClean="0">
              <a:solidFill>
                <a:srgbClr val="000000"/>
              </a:solidFill>
            </a:endParaRPr>
          </a:p>
          <a:p>
            <a:pPr>
              <a:buFont typeface="Symbol"/>
              <a:buChar char="="/>
            </a:pPr>
            <a:r>
              <a:rPr lang="en-US" sz="2800" dirty="0" smtClean="0">
                <a:solidFill>
                  <a:srgbClr val="000000"/>
                </a:solidFill>
              </a:rPr>
              <a:t>    5</a:t>
            </a:r>
            <a:r>
              <a:rPr lang="en-US" sz="2800" baseline="30000" dirty="0" smtClean="0">
                <a:solidFill>
                  <a:srgbClr val="000000"/>
                </a:solidFill>
              </a:rPr>
              <a:t>3</a:t>
            </a:r>
          </a:p>
          <a:p>
            <a:pPr>
              <a:buFont typeface="Symbol"/>
              <a:buChar char="="/>
            </a:pPr>
            <a:r>
              <a:rPr lang="en-US" sz="2800" baseline="3000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   125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98" grpId="0" animBg="1"/>
      <p:bldP spid="187" grpId="0"/>
      <p:bldP spid="228" grpId="0"/>
      <p:bldP spid="153" grpId="0"/>
      <p:bldP spid="290" grpId="0"/>
      <p:bldP spid="394" grpId="0"/>
      <p:bldP spid="395" grpId="0"/>
      <p:bldP spid="99" grpId="0"/>
      <p:bldP spid="101" grpId="0" animBg="1"/>
      <p:bldP spid="102" grpId="0"/>
      <p:bldP spid="1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-of-watercolor-colored-pencils_23-21475633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86000" y="0"/>
            <a:ext cx="6858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14800" y="2438400"/>
            <a:ext cx="1676400" cy="1905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95800" y="6593542"/>
            <a:ext cx="2362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 descr="boy-holding-a-notebook-up_1187-27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2985"/>
            <a:ext cx="4800600" cy="5115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4876800" cy="1143000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latin typeface="Agent Orange" pitchFamily="2" charset="0"/>
                <a:cs typeface="Agent Orange" pitchFamily="2" charset="0"/>
              </a:rPr>
              <a:t>Latihan</a:t>
            </a:r>
            <a:r>
              <a:rPr lang="en-US" sz="4800" dirty="0" smtClean="0">
                <a:latin typeface="Agent Orange" pitchFamily="2" charset="0"/>
                <a:cs typeface="Agent Orange" pitchFamily="2" charset="0"/>
              </a:rPr>
              <a:t/>
            </a:r>
            <a:br>
              <a:rPr lang="en-US" sz="4800" dirty="0" smtClean="0">
                <a:latin typeface="Agent Orange" pitchFamily="2" charset="0"/>
                <a:cs typeface="Agent Orange" pitchFamily="2" charset="0"/>
              </a:rPr>
            </a:br>
            <a:r>
              <a:rPr lang="en-US" sz="4800" dirty="0" smtClean="0">
                <a:latin typeface="Agent Orange" pitchFamily="2" charset="0"/>
                <a:cs typeface="Agent Orange" pitchFamily="2" charset="0"/>
              </a:rPr>
              <a:t> </a:t>
            </a:r>
            <a:r>
              <a:rPr lang="en-US" sz="4800" dirty="0" err="1" smtClean="0">
                <a:latin typeface="Agent Orange" pitchFamily="2" charset="0"/>
                <a:cs typeface="Agent Orange" pitchFamily="2" charset="0"/>
              </a:rPr>
              <a:t>Soal</a:t>
            </a:r>
            <a:endParaRPr lang="en-US" sz="4800" dirty="0">
              <a:latin typeface="Agent Orange" pitchFamily="2" charset="0"/>
              <a:cs typeface="Agent Orang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Content Placeholder 3" descr="boy-holding-a-notebook-up_1187-27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68809" y="3581400"/>
            <a:ext cx="3075191" cy="3276600"/>
          </a:xfrm>
          <a:prstGeom prst="rect">
            <a:avLst/>
          </a:prstGeom>
        </p:spPr>
      </p:pic>
      <p:pic>
        <p:nvPicPr>
          <p:cNvPr id="36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4079874"/>
            <a:ext cx="37338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457139" y="0"/>
            <a:ext cx="368686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8"/>
          <p:cNvGrpSpPr>
            <a:grpSpLocks noChangeAspect="1"/>
          </p:cNvGrpSpPr>
          <p:nvPr/>
        </p:nvGrpSpPr>
        <p:grpSpPr bwMode="auto">
          <a:xfrm>
            <a:off x="1066800" y="914400"/>
            <a:ext cx="1828800" cy="612776"/>
            <a:chOff x="3691" y="986"/>
            <a:chExt cx="927" cy="386"/>
          </a:xfrm>
        </p:grpSpPr>
        <p:sp>
          <p:nvSpPr>
            <p:cNvPr id="5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8" name="Rectangle 112"/>
            <p:cNvSpPr>
              <a:spLocks noChangeArrowheads="1"/>
            </p:cNvSpPr>
            <p:nvPr/>
          </p:nvSpPr>
          <p:spPr bwMode="auto">
            <a:xfrm>
              <a:off x="4000" y="986"/>
              <a:ext cx="23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21</a:t>
              </a:r>
              <a:endParaRPr lang="en-US" sz="2800" dirty="0"/>
            </a:p>
          </p:txBody>
        </p:sp>
        <p:sp>
          <p:nvSpPr>
            <p:cNvPr id="9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10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1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1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8</a:t>
              </a:r>
              <a:endParaRPr lang="en-US" sz="2800" dirty="0"/>
            </a:p>
          </p:txBody>
        </p:sp>
        <p:sp>
          <p:nvSpPr>
            <p:cNvPr id="12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13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4" name="Rectangle 118"/>
            <p:cNvSpPr>
              <a:spLocks noChangeArrowheads="1"/>
            </p:cNvSpPr>
            <p:nvPr/>
          </p:nvSpPr>
          <p:spPr bwMode="auto">
            <a:xfrm>
              <a:off x="4193" y="986"/>
              <a:ext cx="327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 = ...</a:t>
              </a:r>
              <a:endParaRPr lang="en-US" sz="2800" dirty="0"/>
            </a:p>
          </p:txBody>
        </p:sp>
        <p:sp>
          <p:nvSpPr>
            <p:cNvPr id="15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6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3" name="Group 108"/>
          <p:cNvGrpSpPr>
            <a:grpSpLocks noChangeAspect="1"/>
          </p:cNvGrpSpPr>
          <p:nvPr/>
        </p:nvGrpSpPr>
        <p:grpSpPr bwMode="auto">
          <a:xfrm>
            <a:off x="1066800" y="2209800"/>
            <a:ext cx="1471613" cy="612776"/>
            <a:chOff x="3691" y="986"/>
            <a:chExt cx="927" cy="386"/>
          </a:xfrm>
        </p:grpSpPr>
        <p:sp>
          <p:nvSpPr>
            <p:cNvPr id="18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9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0" name="Rectangle 111"/>
            <p:cNvSpPr>
              <a:spLocks noChangeArrowheads="1"/>
            </p:cNvSpPr>
            <p:nvPr/>
          </p:nvSpPr>
          <p:spPr bwMode="auto">
            <a:xfrm>
              <a:off x="4363" y="986"/>
              <a:ext cx="18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…</a:t>
              </a:r>
              <a:endParaRPr lang="en-US" sz="2800" dirty="0"/>
            </a:p>
          </p:txBody>
        </p:sp>
        <p:sp>
          <p:nvSpPr>
            <p:cNvPr id="21" name="Rectangle 112"/>
            <p:cNvSpPr>
              <a:spLocks noChangeArrowheads="1"/>
            </p:cNvSpPr>
            <p:nvPr/>
          </p:nvSpPr>
          <p:spPr bwMode="auto">
            <a:xfrm>
              <a:off x="4034" y="986"/>
              <a:ext cx="9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x</a:t>
              </a:r>
              <a:endParaRPr lang="en-US" sz="2800" dirty="0"/>
            </a:p>
          </p:txBody>
        </p:sp>
        <p:sp>
          <p:nvSpPr>
            <p:cNvPr id="22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23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4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20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14</a:t>
              </a:r>
              <a:endParaRPr lang="en-US" sz="2800" dirty="0"/>
            </a:p>
          </p:txBody>
        </p:sp>
        <p:sp>
          <p:nvSpPr>
            <p:cNvPr id="25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26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7" name="Rectangle 118"/>
            <p:cNvSpPr>
              <a:spLocks noChangeArrowheads="1"/>
            </p:cNvSpPr>
            <p:nvPr/>
          </p:nvSpPr>
          <p:spPr bwMode="auto">
            <a:xfrm>
              <a:off x="4178" y="986"/>
              <a:ext cx="12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800" dirty="0"/>
            </a:p>
          </p:txBody>
        </p:sp>
        <p:sp>
          <p:nvSpPr>
            <p:cNvPr id="28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9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4" name="Group 29"/>
          <p:cNvGrpSpPr>
            <a:grpSpLocks noChangeAspect="1"/>
          </p:cNvGrpSpPr>
          <p:nvPr/>
        </p:nvGrpSpPr>
        <p:grpSpPr bwMode="auto">
          <a:xfrm>
            <a:off x="990600" y="3352800"/>
            <a:ext cx="1481141" cy="641351"/>
            <a:chOff x="3691" y="968"/>
            <a:chExt cx="933" cy="404"/>
          </a:xfrm>
        </p:grpSpPr>
        <p:sp>
          <p:nvSpPr>
            <p:cNvPr id="31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3" name="Rectangle 112"/>
            <p:cNvSpPr>
              <a:spLocks noChangeArrowheads="1"/>
            </p:cNvSpPr>
            <p:nvPr/>
          </p:nvSpPr>
          <p:spPr bwMode="auto">
            <a:xfrm>
              <a:off x="4034" y="986"/>
              <a:ext cx="1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/>
                <a:t>6x</a:t>
              </a:r>
              <a:endParaRPr lang="en-US" sz="2400" dirty="0"/>
            </a:p>
          </p:txBody>
        </p:sp>
        <p:sp>
          <p:nvSpPr>
            <p:cNvPr id="34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35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6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1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4</a:t>
              </a:r>
              <a:endParaRPr lang="en-US" sz="2800" dirty="0"/>
            </a:p>
          </p:txBody>
        </p:sp>
        <p:sp>
          <p:nvSpPr>
            <p:cNvPr id="37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x</a:t>
              </a:r>
              <a:endParaRPr lang="en-US" sz="2800" dirty="0"/>
            </a:p>
          </p:txBody>
        </p:sp>
        <p:sp>
          <p:nvSpPr>
            <p:cNvPr id="38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9" name="Rectangle 118"/>
            <p:cNvSpPr>
              <a:spLocks noChangeArrowheads="1"/>
            </p:cNvSpPr>
            <p:nvPr/>
          </p:nvSpPr>
          <p:spPr bwMode="auto">
            <a:xfrm>
              <a:off x="4274" y="968"/>
              <a:ext cx="35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 ...</a:t>
              </a:r>
              <a:endParaRPr lang="en-US" sz="2800" dirty="0"/>
            </a:p>
          </p:txBody>
        </p:sp>
        <p:sp>
          <p:nvSpPr>
            <p:cNvPr id="40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1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30" name="Group 108"/>
          <p:cNvGrpSpPr>
            <a:grpSpLocks noChangeAspect="1"/>
          </p:cNvGrpSpPr>
          <p:nvPr/>
        </p:nvGrpSpPr>
        <p:grpSpPr bwMode="auto">
          <a:xfrm>
            <a:off x="990600" y="4572000"/>
            <a:ext cx="2449511" cy="627064"/>
            <a:chOff x="3691" y="986"/>
            <a:chExt cx="927" cy="395"/>
          </a:xfrm>
        </p:grpSpPr>
        <p:sp>
          <p:nvSpPr>
            <p:cNvPr id="56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7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58" name="Rectangle 111"/>
            <p:cNvSpPr>
              <a:spLocks noChangeArrowheads="1"/>
            </p:cNvSpPr>
            <p:nvPr/>
          </p:nvSpPr>
          <p:spPr bwMode="auto">
            <a:xfrm>
              <a:off x="4322" y="986"/>
              <a:ext cx="9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…</a:t>
              </a:r>
              <a:endParaRPr lang="en-US" sz="2800" dirty="0"/>
            </a:p>
          </p:txBody>
        </p:sp>
        <p:sp>
          <p:nvSpPr>
            <p:cNvPr id="59" name="Rectangle 112"/>
            <p:cNvSpPr>
              <a:spLocks noChangeArrowheads="1"/>
            </p:cNvSpPr>
            <p:nvPr/>
          </p:nvSpPr>
          <p:spPr bwMode="auto">
            <a:xfrm>
              <a:off x="4034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0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61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62" name="Rectangle 115"/>
            <p:cNvSpPr>
              <a:spLocks noChangeArrowheads="1"/>
            </p:cNvSpPr>
            <p:nvPr/>
          </p:nvSpPr>
          <p:spPr bwMode="auto">
            <a:xfrm>
              <a:off x="3839" y="1148"/>
              <a:ext cx="1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000000"/>
                  </a:solidFill>
                  <a:latin typeface="Symbol" pitchFamily="18" charset="2"/>
                </a:rPr>
                <a:t>¥</a:t>
              </a:r>
              <a:endParaRPr lang="en-US" sz="2400" dirty="0"/>
            </a:p>
          </p:txBody>
        </p:sp>
        <p:sp>
          <p:nvSpPr>
            <p:cNvPr id="63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64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65" name="Rectangle 118"/>
            <p:cNvSpPr>
              <a:spLocks noChangeArrowheads="1"/>
            </p:cNvSpPr>
            <p:nvPr/>
          </p:nvSpPr>
          <p:spPr bwMode="auto">
            <a:xfrm>
              <a:off x="4178" y="986"/>
              <a:ext cx="12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800" dirty="0"/>
            </a:p>
          </p:txBody>
        </p:sp>
        <p:sp>
          <p:nvSpPr>
            <p:cNvPr id="66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67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aphicFrame>
        <p:nvGraphicFramePr>
          <p:cNvPr id="68" name="Object 2"/>
          <p:cNvGraphicFramePr>
            <a:graphicFrameLocks noChangeAspect="1"/>
          </p:cNvGraphicFramePr>
          <p:nvPr/>
        </p:nvGraphicFramePr>
        <p:xfrm>
          <a:off x="1687511" y="4495798"/>
          <a:ext cx="381000" cy="805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8" name="Equation" r:id="rId5" imgW="215640" imgH="393480" progId="Equation.3">
                  <p:embed/>
                </p:oleObj>
              </mc:Choice>
              <mc:Fallback>
                <p:oleObj name="Equation" r:id="rId5" imgW="2156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1" y="4495798"/>
                        <a:ext cx="381000" cy="8052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4" name="Group 108"/>
          <p:cNvGrpSpPr>
            <a:grpSpLocks noChangeAspect="1"/>
          </p:cNvGrpSpPr>
          <p:nvPr/>
        </p:nvGrpSpPr>
        <p:grpSpPr bwMode="auto">
          <a:xfrm>
            <a:off x="4953000" y="762000"/>
            <a:ext cx="3516311" cy="628651"/>
            <a:chOff x="3691" y="986"/>
            <a:chExt cx="927" cy="396"/>
          </a:xfrm>
        </p:grpSpPr>
        <p:sp>
          <p:nvSpPr>
            <p:cNvPr id="70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1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72" name="Rectangle 112"/>
            <p:cNvSpPr>
              <a:spLocks noChangeArrowheads="1"/>
            </p:cNvSpPr>
            <p:nvPr/>
          </p:nvSpPr>
          <p:spPr bwMode="auto">
            <a:xfrm>
              <a:off x="3835" y="1016"/>
              <a:ext cx="24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[4x + 7]</a:t>
              </a:r>
              <a:endParaRPr lang="en-US" sz="2400" dirty="0"/>
            </a:p>
          </p:txBody>
        </p:sp>
        <p:sp>
          <p:nvSpPr>
            <p:cNvPr id="73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74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75" name="Rectangle 115"/>
            <p:cNvSpPr>
              <a:spLocks noChangeArrowheads="1"/>
            </p:cNvSpPr>
            <p:nvPr/>
          </p:nvSpPr>
          <p:spPr bwMode="auto">
            <a:xfrm>
              <a:off x="3814" y="1208"/>
              <a:ext cx="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2</a:t>
              </a:r>
              <a:endParaRPr lang="en-US" sz="2400" dirty="0"/>
            </a:p>
          </p:txBody>
        </p:sp>
        <p:sp>
          <p:nvSpPr>
            <p:cNvPr id="76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x</a:t>
              </a:r>
              <a:endParaRPr lang="en-US" sz="2800" dirty="0"/>
            </a:p>
          </p:txBody>
        </p:sp>
        <p:sp>
          <p:nvSpPr>
            <p:cNvPr id="77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78" name="Rectangle 118"/>
            <p:cNvSpPr>
              <a:spLocks noChangeArrowheads="1"/>
            </p:cNvSpPr>
            <p:nvPr/>
          </p:nvSpPr>
          <p:spPr bwMode="auto">
            <a:xfrm>
              <a:off x="4093" y="986"/>
              <a:ext cx="147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 ...</a:t>
              </a:r>
              <a:endParaRPr lang="en-US" sz="2800" dirty="0"/>
            </a:p>
          </p:txBody>
        </p:sp>
        <p:sp>
          <p:nvSpPr>
            <p:cNvPr id="79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80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sp>
        <p:nvSpPr>
          <p:cNvPr id="197" name="TextBox 196"/>
          <p:cNvSpPr txBox="1"/>
          <p:nvPr/>
        </p:nvSpPr>
        <p:spPr>
          <a:xfrm>
            <a:off x="609600" y="838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198" name="TextBox 197"/>
          <p:cNvSpPr txBox="1"/>
          <p:nvPr/>
        </p:nvSpPr>
        <p:spPr>
          <a:xfrm>
            <a:off x="609600" y="2209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199" name="TextBox 198"/>
          <p:cNvSpPr txBox="1"/>
          <p:nvPr/>
        </p:nvSpPr>
        <p:spPr>
          <a:xfrm>
            <a:off x="6096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200" name="TextBox 199"/>
          <p:cNvSpPr txBox="1"/>
          <p:nvPr/>
        </p:nvSpPr>
        <p:spPr>
          <a:xfrm>
            <a:off x="609600" y="4572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  <p:sp>
        <p:nvSpPr>
          <p:cNvPr id="201" name="TextBox 200"/>
          <p:cNvSpPr txBox="1"/>
          <p:nvPr/>
        </p:nvSpPr>
        <p:spPr>
          <a:xfrm>
            <a:off x="4495800" y="762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</a:t>
            </a:r>
            <a:endParaRPr lang="en-US" dirty="0"/>
          </a:p>
        </p:txBody>
      </p:sp>
      <p:grpSp>
        <p:nvGrpSpPr>
          <p:cNvPr id="277" name="Group 108"/>
          <p:cNvGrpSpPr>
            <a:grpSpLocks noChangeAspect="1"/>
          </p:cNvGrpSpPr>
          <p:nvPr/>
        </p:nvGrpSpPr>
        <p:grpSpPr bwMode="auto">
          <a:xfrm>
            <a:off x="4876800" y="1676400"/>
            <a:ext cx="3516311" cy="628651"/>
            <a:chOff x="3691" y="986"/>
            <a:chExt cx="927" cy="396"/>
          </a:xfrm>
        </p:grpSpPr>
        <p:sp>
          <p:nvSpPr>
            <p:cNvPr id="278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79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80" name="Rectangle 112"/>
            <p:cNvSpPr>
              <a:spLocks noChangeArrowheads="1"/>
            </p:cNvSpPr>
            <p:nvPr/>
          </p:nvSpPr>
          <p:spPr bwMode="auto">
            <a:xfrm>
              <a:off x="3810" y="1016"/>
              <a:ext cx="25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[4x . 7x]</a:t>
              </a:r>
              <a:endParaRPr lang="en-US" sz="2400" dirty="0"/>
            </a:p>
          </p:txBody>
        </p:sp>
        <p:sp>
          <p:nvSpPr>
            <p:cNvPr id="281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282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83" name="Rectangle 115"/>
            <p:cNvSpPr>
              <a:spLocks noChangeArrowheads="1"/>
            </p:cNvSpPr>
            <p:nvPr/>
          </p:nvSpPr>
          <p:spPr bwMode="auto">
            <a:xfrm>
              <a:off x="3814" y="1208"/>
              <a:ext cx="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8</a:t>
              </a:r>
              <a:endParaRPr lang="en-US" sz="2400" dirty="0"/>
            </a:p>
          </p:txBody>
        </p:sp>
        <p:sp>
          <p:nvSpPr>
            <p:cNvPr id="284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285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86" name="Rectangle 118"/>
            <p:cNvSpPr>
              <a:spLocks noChangeArrowheads="1"/>
            </p:cNvSpPr>
            <p:nvPr/>
          </p:nvSpPr>
          <p:spPr bwMode="auto">
            <a:xfrm>
              <a:off x="4068" y="1016"/>
              <a:ext cx="147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 ...</a:t>
              </a:r>
              <a:endParaRPr lang="en-US" sz="2800" dirty="0"/>
            </a:p>
          </p:txBody>
        </p:sp>
        <p:sp>
          <p:nvSpPr>
            <p:cNvPr id="287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88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sp>
        <p:nvSpPr>
          <p:cNvPr id="311" name="TextBox 310"/>
          <p:cNvSpPr txBox="1"/>
          <p:nvPr/>
        </p:nvSpPr>
        <p:spPr>
          <a:xfrm>
            <a:off x="4470290" y="1752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</a:t>
            </a:r>
            <a:endParaRPr lang="en-US" dirty="0"/>
          </a:p>
        </p:txBody>
      </p:sp>
      <p:grpSp>
        <p:nvGrpSpPr>
          <p:cNvPr id="191" name="Group 108"/>
          <p:cNvGrpSpPr>
            <a:grpSpLocks noChangeAspect="1"/>
          </p:cNvGrpSpPr>
          <p:nvPr/>
        </p:nvGrpSpPr>
        <p:grpSpPr bwMode="auto">
          <a:xfrm>
            <a:off x="4800600" y="2590800"/>
            <a:ext cx="3728733" cy="682625"/>
            <a:chOff x="3635" y="938"/>
            <a:chExt cx="983" cy="430"/>
          </a:xfrm>
        </p:grpSpPr>
        <p:sp>
          <p:nvSpPr>
            <p:cNvPr id="192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93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94" name="Rectangle 112"/>
            <p:cNvSpPr>
              <a:spLocks noChangeArrowheads="1"/>
            </p:cNvSpPr>
            <p:nvPr/>
          </p:nvSpPr>
          <p:spPr bwMode="auto">
            <a:xfrm>
              <a:off x="3864" y="938"/>
              <a:ext cx="1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x - 5</a:t>
              </a:r>
              <a:endParaRPr lang="en-US" sz="2400" dirty="0"/>
            </a:p>
          </p:txBody>
        </p:sp>
        <p:sp>
          <p:nvSpPr>
            <p:cNvPr id="195" name="Rectangle 113"/>
            <p:cNvSpPr>
              <a:spLocks noChangeArrowheads="1"/>
            </p:cNvSpPr>
            <p:nvPr/>
          </p:nvSpPr>
          <p:spPr bwMode="auto">
            <a:xfrm>
              <a:off x="3675" y="986"/>
              <a:ext cx="10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196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02" name="Rectangle 115"/>
            <p:cNvSpPr>
              <a:spLocks noChangeArrowheads="1"/>
            </p:cNvSpPr>
            <p:nvPr/>
          </p:nvSpPr>
          <p:spPr bwMode="auto">
            <a:xfrm>
              <a:off x="3748" y="1174"/>
              <a:ext cx="6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/>
                <a:t>20</a:t>
              </a:r>
              <a:endParaRPr lang="en-US" sz="2000" dirty="0"/>
            </a:p>
          </p:txBody>
        </p:sp>
        <p:sp>
          <p:nvSpPr>
            <p:cNvPr id="203" name="Rectangle 116"/>
            <p:cNvSpPr>
              <a:spLocks noChangeArrowheads="1"/>
            </p:cNvSpPr>
            <p:nvPr/>
          </p:nvSpPr>
          <p:spPr bwMode="auto">
            <a:xfrm>
              <a:off x="3635" y="1160"/>
              <a:ext cx="2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x</a:t>
              </a:r>
              <a:endParaRPr lang="en-US" sz="2800" dirty="0"/>
            </a:p>
          </p:txBody>
        </p:sp>
        <p:sp>
          <p:nvSpPr>
            <p:cNvPr id="204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05" name="Rectangle 118"/>
            <p:cNvSpPr>
              <a:spLocks noChangeArrowheads="1"/>
            </p:cNvSpPr>
            <p:nvPr/>
          </p:nvSpPr>
          <p:spPr bwMode="auto">
            <a:xfrm>
              <a:off x="4097" y="1034"/>
              <a:ext cx="147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 ...</a:t>
              </a:r>
              <a:endParaRPr lang="en-US" sz="2800" dirty="0"/>
            </a:p>
          </p:txBody>
        </p:sp>
        <p:sp>
          <p:nvSpPr>
            <p:cNvPr id="206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07" name="Rectangle 120"/>
            <p:cNvSpPr>
              <a:spLocks noChangeArrowheads="1"/>
            </p:cNvSpPr>
            <p:nvPr/>
          </p:nvSpPr>
          <p:spPr bwMode="auto">
            <a:xfrm>
              <a:off x="3675" y="1160"/>
              <a:ext cx="6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cxnSp>
        <p:nvCxnSpPr>
          <p:cNvPr id="316" name="Straight Connector 315"/>
          <p:cNvCxnSpPr/>
          <p:nvPr/>
        </p:nvCxnSpPr>
        <p:spPr>
          <a:xfrm>
            <a:off x="5638800" y="29718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8" name="Group 108"/>
          <p:cNvGrpSpPr>
            <a:grpSpLocks noChangeAspect="1"/>
          </p:cNvGrpSpPr>
          <p:nvPr/>
        </p:nvGrpSpPr>
        <p:grpSpPr bwMode="auto">
          <a:xfrm>
            <a:off x="4876800" y="3581400"/>
            <a:ext cx="4267200" cy="687389"/>
            <a:chOff x="3691" y="986"/>
            <a:chExt cx="927" cy="433"/>
          </a:xfrm>
        </p:grpSpPr>
        <p:sp>
          <p:nvSpPr>
            <p:cNvPr id="319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320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321" name="Rectangle 112"/>
            <p:cNvSpPr>
              <a:spLocks noChangeArrowheads="1"/>
            </p:cNvSpPr>
            <p:nvPr/>
          </p:nvSpPr>
          <p:spPr bwMode="auto">
            <a:xfrm>
              <a:off x="3835" y="1016"/>
              <a:ext cx="22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[2x-2]</a:t>
              </a:r>
              <a:r>
                <a:rPr lang="en-US" sz="2800" baseline="30000" dirty="0" smtClean="0">
                  <a:solidFill>
                    <a:srgbClr val="000000"/>
                  </a:solidFill>
                </a:rPr>
                <a:t>3</a:t>
              </a:r>
              <a:r>
                <a:rPr lang="en-US" sz="2800" dirty="0" smtClean="0">
                  <a:solidFill>
                    <a:srgbClr val="000000"/>
                  </a:solidFill>
                </a:rPr>
                <a:t> </a:t>
              </a:r>
              <a:endParaRPr lang="en-US" sz="2800" dirty="0"/>
            </a:p>
          </p:txBody>
        </p:sp>
        <p:sp>
          <p:nvSpPr>
            <p:cNvPr id="322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11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</a:rPr>
                <a:t>lim</a:t>
              </a:r>
              <a:endParaRPr lang="en-US" sz="2800" dirty="0"/>
            </a:p>
          </p:txBody>
        </p:sp>
        <p:sp>
          <p:nvSpPr>
            <p:cNvPr id="323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324" name="Rectangle 115"/>
            <p:cNvSpPr>
              <a:spLocks noChangeArrowheads="1"/>
            </p:cNvSpPr>
            <p:nvPr/>
          </p:nvSpPr>
          <p:spPr bwMode="auto">
            <a:xfrm>
              <a:off x="3786" y="1186"/>
              <a:ext cx="4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 4</a:t>
              </a:r>
              <a:endParaRPr lang="en-US" sz="3200" dirty="0"/>
            </a:p>
          </p:txBody>
        </p:sp>
        <p:sp>
          <p:nvSpPr>
            <p:cNvPr id="325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326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327" name="Rectangle 118"/>
            <p:cNvSpPr>
              <a:spLocks noChangeArrowheads="1"/>
            </p:cNvSpPr>
            <p:nvPr/>
          </p:nvSpPr>
          <p:spPr bwMode="auto">
            <a:xfrm>
              <a:off x="4033" y="986"/>
              <a:ext cx="16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 = ...</a:t>
              </a:r>
              <a:endParaRPr lang="en-US" sz="3200" dirty="0"/>
            </a:p>
          </p:txBody>
        </p:sp>
        <p:sp>
          <p:nvSpPr>
            <p:cNvPr id="328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329" name="Rectangle 120"/>
            <p:cNvSpPr>
              <a:spLocks noChangeArrowheads="1"/>
            </p:cNvSpPr>
            <p:nvPr/>
          </p:nvSpPr>
          <p:spPr bwMode="auto">
            <a:xfrm>
              <a:off x="3724" y="1186"/>
              <a:ext cx="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 dirty="0"/>
            </a:p>
          </p:txBody>
        </p:sp>
      </p:grpSp>
      <p:sp>
        <p:nvSpPr>
          <p:cNvPr id="340" name="Rectangle 112"/>
          <p:cNvSpPr>
            <a:spLocks noChangeArrowheads="1"/>
          </p:cNvSpPr>
          <p:nvPr/>
        </p:nvSpPr>
        <p:spPr bwMode="auto">
          <a:xfrm>
            <a:off x="4609642" y="5105398"/>
            <a:ext cx="817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/>
          </a:p>
        </p:txBody>
      </p:sp>
      <p:sp>
        <p:nvSpPr>
          <p:cNvPr id="344" name="Rectangle 112"/>
          <p:cNvSpPr>
            <a:spLocks noChangeArrowheads="1"/>
          </p:cNvSpPr>
          <p:nvPr/>
        </p:nvSpPr>
        <p:spPr bwMode="auto">
          <a:xfrm>
            <a:off x="5714316" y="2971804"/>
            <a:ext cx="735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x – 15</a:t>
            </a:r>
            <a:endParaRPr lang="en-US" sz="2400" dirty="0"/>
          </a:p>
        </p:txBody>
      </p:sp>
      <p:sp>
        <p:nvSpPr>
          <p:cNvPr id="358" name="TextBox 357"/>
          <p:cNvSpPr txBox="1"/>
          <p:nvPr/>
        </p:nvSpPr>
        <p:spPr>
          <a:xfrm>
            <a:off x="4419600" y="2743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</a:t>
            </a:r>
            <a:endParaRPr lang="en-US" dirty="0"/>
          </a:p>
        </p:txBody>
      </p:sp>
      <p:sp>
        <p:nvSpPr>
          <p:cNvPr id="359" name="TextBox 358"/>
          <p:cNvSpPr txBox="1"/>
          <p:nvPr/>
        </p:nvSpPr>
        <p:spPr>
          <a:xfrm>
            <a:off x="4419600" y="3733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-of-watercolor-colored-pencils_23-21475633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86000" y="0"/>
            <a:ext cx="6858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67200" y="2362200"/>
            <a:ext cx="1676400" cy="1905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 descr="little-boy-covering-his-mouth-while-laughing_1187-28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59951"/>
            <a:ext cx="3177017" cy="459804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838200"/>
            <a:ext cx="601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t Orange" pitchFamily="2" charset="0"/>
                <a:ea typeface="+mj-ea"/>
                <a:cs typeface="Agent Orange" pitchFamily="2" charset="0"/>
              </a:rPr>
              <a:t>Kunci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t Orange" pitchFamily="2" charset="0"/>
                <a:ea typeface="+mj-ea"/>
                <a:cs typeface="Agent Orange" pitchFamily="2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t Orange" pitchFamily="2" charset="0"/>
                <a:ea typeface="+mj-ea"/>
                <a:cs typeface="Agent Orange" pitchFamily="2" charset="0"/>
              </a:rPr>
              <a:t>Jawaban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gent Orange" pitchFamily="2" charset="0"/>
              <a:ea typeface="+mj-ea"/>
              <a:cs typeface="Agent Orange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6593542"/>
            <a:ext cx="2362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ild-hiding-behind-a-white-poster_1187-2793.jpg"/>
          <p:cNvPicPr>
            <a:picLocks noGrp="1" noChangeAspect="1"/>
          </p:cNvPicPr>
          <p:nvPr>
            <p:ph idx="1"/>
          </p:nvPr>
        </p:nvPicPr>
        <p:blipFill>
          <a:blip r:embed="rId2"/>
          <a:srcRect l="14276"/>
          <a:stretch>
            <a:fillRect/>
          </a:stretch>
        </p:blipFill>
        <p:spPr>
          <a:xfrm>
            <a:off x="0" y="3148893"/>
            <a:ext cx="6863556" cy="3709107"/>
          </a:xfrm>
        </p:spPr>
      </p:pic>
      <p:pic>
        <p:nvPicPr>
          <p:cNvPr id="5" name="Content Placeholder 3" descr="child-hiding-behind-a-white-poster_1187-2793.jpg"/>
          <p:cNvPicPr>
            <a:picLocks noChangeAspect="1"/>
          </p:cNvPicPr>
          <p:nvPr/>
        </p:nvPicPr>
        <p:blipFill>
          <a:blip r:embed="rId2"/>
          <a:srcRect l="39021"/>
          <a:stretch>
            <a:fillRect/>
          </a:stretch>
        </p:blipFill>
        <p:spPr>
          <a:xfrm flipV="1">
            <a:off x="1676400" y="0"/>
            <a:ext cx="7467600" cy="3886200"/>
          </a:xfrm>
          <a:prstGeom prst="rect">
            <a:avLst/>
          </a:prstGeom>
        </p:spPr>
      </p:pic>
      <p:pic>
        <p:nvPicPr>
          <p:cNvPr id="6" name="Content Placeholder 3" descr="child-hiding-behind-a-white-poster_1187-2793.jpg"/>
          <p:cNvPicPr>
            <a:picLocks noChangeAspect="1"/>
          </p:cNvPicPr>
          <p:nvPr/>
        </p:nvPicPr>
        <p:blipFill>
          <a:blip r:embed="rId2"/>
          <a:srcRect l="39021"/>
          <a:stretch>
            <a:fillRect/>
          </a:stretch>
        </p:blipFill>
        <p:spPr>
          <a:xfrm>
            <a:off x="2133600" y="2971800"/>
            <a:ext cx="7010400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3810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CF Jack Story" pitchFamily="2" charset="0"/>
              </a:rPr>
              <a:t>Kompetensi</a:t>
            </a:r>
            <a:r>
              <a:rPr lang="en-US" sz="3600" u="sng" dirty="0" smtClean="0">
                <a:latin typeface="CF Jack Story" pitchFamily="2" charset="0"/>
              </a:rPr>
              <a:t> </a:t>
            </a:r>
            <a:r>
              <a:rPr lang="en-US" sz="3600" u="sng" dirty="0" err="1" smtClean="0">
                <a:latin typeface="CF Jack Story" pitchFamily="2" charset="0"/>
              </a:rPr>
              <a:t>Dasar</a:t>
            </a:r>
            <a:endParaRPr lang="en-US" sz="3600" u="sng" dirty="0">
              <a:latin typeface="CF Jack Story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1600200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400" dirty="0" smtClean="0">
                <a:latin typeface="CF Jack Story" pitchFamily="2" charset="0"/>
              </a:rPr>
              <a:t>3.7  </a:t>
            </a:r>
            <a:r>
              <a:rPr lang="en-US" sz="2400" dirty="0" err="1" smtClean="0">
                <a:latin typeface="CF Jack Story" pitchFamily="2" charset="0"/>
              </a:rPr>
              <a:t>Menjelaskan</a:t>
            </a:r>
            <a:r>
              <a:rPr lang="en-US" sz="2400" dirty="0" smtClean="0">
                <a:latin typeface="CF Jack Story" pitchFamily="2" charset="0"/>
              </a:rPr>
              <a:t> limit </a:t>
            </a:r>
            <a:r>
              <a:rPr lang="en-US" sz="2400" dirty="0" err="1">
                <a:latin typeface="CF Jack Story" pitchFamily="2" charset="0"/>
              </a:rPr>
              <a:t>f</a:t>
            </a:r>
            <a:r>
              <a:rPr lang="en-US" sz="2400" dirty="0" err="1" smtClean="0">
                <a:latin typeface="CF Jack Story" pitchFamily="2" charset="0"/>
              </a:rPr>
              <a:t>ungsi</a:t>
            </a:r>
            <a:r>
              <a:rPr lang="en-US" sz="2400" dirty="0" smtClean="0">
                <a:latin typeface="CF Jack Story" pitchFamily="2" charset="0"/>
              </a:rPr>
              <a:t> </a:t>
            </a:r>
            <a:r>
              <a:rPr lang="en-US" sz="2400" dirty="0" err="1" smtClean="0">
                <a:latin typeface="CF Jack Story" pitchFamily="2" charset="0"/>
              </a:rPr>
              <a:t>aljabar</a:t>
            </a:r>
            <a:r>
              <a:rPr lang="en-US" sz="2400" dirty="0" smtClean="0">
                <a:latin typeface="CF Jack Story" pitchFamily="2" charset="0"/>
              </a:rPr>
              <a:t> (</a:t>
            </a:r>
            <a:r>
              <a:rPr lang="en-US" sz="2400" dirty="0" err="1" smtClean="0">
                <a:latin typeface="CF Jack Story" pitchFamily="2" charset="0"/>
              </a:rPr>
              <a:t>fungsi</a:t>
            </a:r>
            <a:r>
              <a:rPr lang="en-US" sz="2400" dirty="0" smtClean="0">
                <a:latin typeface="CF Jack Story" pitchFamily="2" charset="0"/>
              </a:rPr>
              <a:t> </a:t>
            </a:r>
            <a:r>
              <a:rPr lang="en-US" sz="2400" dirty="0" err="1" smtClean="0">
                <a:latin typeface="CF Jack Story" pitchFamily="2" charset="0"/>
              </a:rPr>
              <a:t>polinom</a:t>
            </a:r>
            <a:r>
              <a:rPr lang="en-US" sz="2400" dirty="0" smtClean="0">
                <a:latin typeface="CF Jack Story" pitchFamily="2" charset="0"/>
              </a:rPr>
              <a:t> </a:t>
            </a:r>
            <a:r>
              <a:rPr lang="en-US" sz="2400" dirty="0" err="1" smtClean="0">
                <a:latin typeface="CF Jack Story" pitchFamily="2" charset="0"/>
              </a:rPr>
              <a:t>dan</a:t>
            </a:r>
            <a:r>
              <a:rPr lang="en-US" sz="2400" dirty="0" smtClean="0">
                <a:latin typeface="CF Jack Story" pitchFamily="2" charset="0"/>
              </a:rPr>
              <a:t> </a:t>
            </a:r>
            <a:r>
              <a:rPr lang="en-US" sz="2400" dirty="0" err="1" smtClean="0">
                <a:latin typeface="CF Jack Story" pitchFamily="2" charset="0"/>
              </a:rPr>
              <a:t>fungsi</a:t>
            </a:r>
            <a:r>
              <a:rPr lang="en-US" sz="2400" dirty="0" smtClean="0">
                <a:latin typeface="CF Jack Story" pitchFamily="2" charset="0"/>
              </a:rPr>
              <a:t> </a:t>
            </a:r>
            <a:r>
              <a:rPr lang="en-US" sz="2400" dirty="0" err="1" smtClean="0">
                <a:latin typeface="CF Jack Story" pitchFamily="2" charset="0"/>
              </a:rPr>
              <a:t>rasional</a:t>
            </a:r>
            <a:r>
              <a:rPr lang="en-US" sz="2400" dirty="0" smtClean="0">
                <a:latin typeface="CF Jack Story" pitchFamily="2" charset="0"/>
              </a:rPr>
              <a:t>) </a:t>
            </a:r>
            <a:r>
              <a:rPr lang="en-US" sz="2400" dirty="0" err="1" smtClean="0">
                <a:latin typeface="CF Jack Story" pitchFamily="2" charset="0"/>
              </a:rPr>
              <a:t>Secara</a:t>
            </a:r>
            <a:r>
              <a:rPr lang="en-US" sz="2400" dirty="0" smtClean="0">
                <a:latin typeface="CF Jack Story" pitchFamily="2" charset="0"/>
              </a:rPr>
              <a:t> </a:t>
            </a:r>
            <a:r>
              <a:rPr lang="en-US" sz="2400" dirty="0" err="1" smtClean="0">
                <a:latin typeface="CF Jack Story" pitchFamily="2" charset="0"/>
              </a:rPr>
              <a:t>intuitif</a:t>
            </a:r>
            <a:r>
              <a:rPr lang="en-US" sz="2400" dirty="0" smtClean="0">
                <a:latin typeface="CF Jack Story" pitchFamily="2" charset="0"/>
              </a:rPr>
              <a:t> </a:t>
            </a:r>
            <a:r>
              <a:rPr lang="en-US" sz="2400" dirty="0" err="1" smtClean="0">
                <a:latin typeface="CF Jack Story" pitchFamily="2" charset="0"/>
              </a:rPr>
              <a:t>dan</a:t>
            </a:r>
            <a:r>
              <a:rPr lang="en-US" sz="2400" dirty="0" smtClean="0">
                <a:latin typeface="CF Jack Story" pitchFamily="2" charset="0"/>
              </a:rPr>
              <a:t> </a:t>
            </a:r>
            <a:r>
              <a:rPr lang="en-US" sz="2400" dirty="0" err="1" smtClean="0">
                <a:latin typeface="CF Jack Story" pitchFamily="2" charset="0"/>
              </a:rPr>
              <a:t>sifat</a:t>
            </a:r>
            <a:r>
              <a:rPr lang="en-US" sz="2400" dirty="0" smtClean="0">
                <a:latin typeface="CF Jack Story" pitchFamily="2" charset="0"/>
              </a:rPr>
              <a:t> - </a:t>
            </a:r>
            <a:r>
              <a:rPr lang="en-US" sz="2400" dirty="0" err="1" smtClean="0">
                <a:latin typeface="CF Jack Story" pitchFamily="2" charset="0"/>
              </a:rPr>
              <a:t>sifatnya</a:t>
            </a:r>
            <a:r>
              <a:rPr lang="en-US" sz="2400" dirty="0" smtClean="0">
                <a:latin typeface="CF Jack Story" pitchFamily="2" charset="0"/>
              </a:rPr>
              <a:t>, </a:t>
            </a:r>
            <a:r>
              <a:rPr lang="en-US" sz="2400" dirty="0" err="1" smtClean="0">
                <a:latin typeface="CF Jack Story" pitchFamily="2" charset="0"/>
              </a:rPr>
              <a:t>serta</a:t>
            </a:r>
            <a:r>
              <a:rPr lang="en-US" sz="2400" dirty="0" smtClean="0">
                <a:latin typeface="CF Jack Story" pitchFamily="2" charset="0"/>
              </a:rPr>
              <a:t> </a:t>
            </a:r>
            <a:r>
              <a:rPr lang="en-US" sz="2400" dirty="0" err="1" smtClean="0">
                <a:latin typeface="CF Jack Story" pitchFamily="2" charset="0"/>
              </a:rPr>
              <a:t>menentukan</a:t>
            </a:r>
            <a:r>
              <a:rPr lang="en-US" sz="2400" dirty="0" smtClean="0">
                <a:latin typeface="CF Jack Story" pitchFamily="2" charset="0"/>
              </a:rPr>
              <a:t> </a:t>
            </a:r>
            <a:r>
              <a:rPr lang="en-US" sz="2400" dirty="0" err="1" smtClean="0">
                <a:latin typeface="CF Jack Story" pitchFamily="2" charset="0"/>
              </a:rPr>
              <a:t>eksistensinya</a:t>
            </a:r>
            <a:r>
              <a:rPr lang="en-US" sz="2400" dirty="0" smtClean="0">
                <a:latin typeface="CF Jack Story" pitchFamily="2" charset="0"/>
              </a:rPr>
              <a:t>.</a:t>
            </a:r>
            <a:endParaRPr lang="en-US" sz="2400" dirty="0">
              <a:latin typeface="CF Jack Story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38100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400" dirty="0">
                <a:latin typeface="CF Jack Story" pitchFamily="2" charset="0"/>
              </a:rPr>
              <a:t>4</a:t>
            </a:r>
            <a:r>
              <a:rPr lang="en-US" sz="2400" dirty="0" smtClean="0">
                <a:latin typeface="CF Jack Story" pitchFamily="2" charset="0"/>
              </a:rPr>
              <a:t>.7  </a:t>
            </a:r>
            <a:r>
              <a:rPr lang="en-US" sz="2400" dirty="0" err="1" smtClean="0">
                <a:latin typeface="CF Jack Story" pitchFamily="2" charset="0"/>
              </a:rPr>
              <a:t>Menyelesaikan</a:t>
            </a:r>
            <a:r>
              <a:rPr lang="en-US" sz="2400" dirty="0" smtClean="0">
                <a:latin typeface="CF Jack Story" pitchFamily="2" charset="0"/>
              </a:rPr>
              <a:t> </a:t>
            </a:r>
            <a:r>
              <a:rPr lang="en-US" sz="2400" dirty="0" err="1" smtClean="0">
                <a:latin typeface="CF Jack Story" pitchFamily="2" charset="0"/>
              </a:rPr>
              <a:t>masalah</a:t>
            </a:r>
            <a:r>
              <a:rPr lang="en-US" sz="2400" dirty="0" smtClean="0">
                <a:latin typeface="CF Jack Story" pitchFamily="2" charset="0"/>
              </a:rPr>
              <a:t> yang </a:t>
            </a:r>
            <a:r>
              <a:rPr lang="en-US" sz="2400" dirty="0" err="1" smtClean="0">
                <a:latin typeface="CF Jack Story" pitchFamily="2" charset="0"/>
              </a:rPr>
              <a:t>berkaitan</a:t>
            </a:r>
            <a:r>
              <a:rPr lang="en-US" sz="2400" dirty="0" smtClean="0">
                <a:latin typeface="CF Jack Story" pitchFamily="2" charset="0"/>
              </a:rPr>
              <a:t> </a:t>
            </a:r>
            <a:r>
              <a:rPr lang="en-US" sz="2400" dirty="0" err="1" smtClean="0">
                <a:latin typeface="CF Jack Story" pitchFamily="2" charset="0"/>
              </a:rPr>
              <a:t>dengan</a:t>
            </a:r>
            <a:r>
              <a:rPr lang="en-US" sz="2400" dirty="0" smtClean="0">
                <a:latin typeface="CF Jack Story" pitchFamily="2" charset="0"/>
              </a:rPr>
              <a:t> limit </a:t>
            </a:r>
            <a:r>
              <a:rPr lang="en-US" sz="2400" dirty="0" err="1" smtClean="0">
                <a:latin typeface="CF Jack Story" pitchFamily="2" charset="0"/>
              </a:rPr>
              <a:t>fungsi</a:t>
            </a:r>
            <a:r>
              <a:rPr lang="en-US" sz="2400" dirty="0" smtClean="0">
                <a:latin typeface="CF Jack Story" pitchFamily="2" charset="0"/>
              </a:rPr>
              <a:t> </a:t>
            </a:r>
            <a:r>
              <a:rPr lang="en-US" sz="2400" dirty="0" err="1" smtClean="0">
                <a:latin typeface="CF Jack Story" pitchFamily="2" charset="0"/>
              </a:rPr>
              <a:t>aljabar</a:t>
            </a:r>
            <a:endParaRPr lang="en-US" sz="2400" dirty="0">
              <a:latin typeface="CF Jack Story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228600"/>
            <a:ext cx="7010400" cy="63246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8"/>
          <p:cNvGrpSpPr>
            <a:grpSpLocks noChangeAspect="1"/>
          </p:cNvGrpSpPr>
          <p:nvPr/>
        </p:nvGrpSpPr>
        <p:grpSpPr bwMode="auto">
          <a:xfrm>
            <a:off x="1066800" y="914400"/>
            <a:ext cx="1828800" cy="612776"/>
            <a:chOff x="3691" y="986"/>
            <a:chExt cx="927" cy="386"/>
          </a:xfrm>
        </p:grpSpPr>
        <p:sp>
          <p:nvSpPr>
            <p:cNvPr id="5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7" name="Rectangle 111"/>
            <p:cNvSpPr>
              <a:spLocks noChangeArrowheads="1"/>
            </p:cNvSpPr>
            <p:nvPr/>
          </p:nvSpPr>
          <p:spPr bwMode="auto">
            <a:xfrm>
              <a:off x="4322" y="986"/>
              <a:ext cx="18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21</a:t>
              </a:r>
              <a:endParaRPr lang="en-US" sz="2800" dirty="0"/>
            </a:p>
          </p:txBody>
        </p:sp>
        <p:sp>
          <p:nvSpPr>
            <p:cNvPr id="8" name="Rectangle 112"/>
            <p:cNvSpPr>
              <a:spLocks noChangeArrowheads="1"/>
            </p:cNvSpPr>
            <p:nvPr/>
          </p:nvSpPr>
          <p:spPr bwMode="auto">
            <a:xfrm>
              <a:off x="4000" y="986"/>
              <a:ext cx="23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21</a:t>
              </a:r>
              <a:endParaRPr lang="en-US" sz="2800" dirty="0"/>
            </a:p>
          </p:txBody>
        </p:sp>
        <p:sp>
          <p:nvSpPr>
            <p:cNvPr id="9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10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1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1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8</a:t>
              </a:r>
              <a:endParaRPr lang="en-US" sz="2800" dirty="0"/>
            </a:p>
          </p:txBody>
        </p:sp>
        <p:sp>
          <p:nvSpPr>
            <p:cNvPr id="12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13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4" name="Rectangle 118"/>
            <p:cNvSpPr>
              <a:spLocks noChangeArrowheads="1"/>
            </p:cNvSpPr>
            <p:nvPr/>
          </p:nvSpPr>
          <p:spPr bwMode="auto">
            <a:xfrm>
              <a:off x="4193" y="986"/>
              <a:ext cx="12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800" dirty="0"/>
            </a:p>
          </p:txBody>
        </p:sp>
        <p:sp>
          <p:nvSpPr>
            <p:cNvPr id="15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6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17" name="Group 108"/>
          <p:cNvGrpSpPr>
            <a:grpSpLocks noChangeAspect="1"/>
          </p:cNvGrpSpPr>
          <p:nvPr/>
        </p:nvGrpSpPr>
        <p:grpSpPr bwMode="auto">
          <a:xfrm>
            <a:off x="1066800" y="2209800"/>
            <a:ext cx="1471613" cy="612776"/>
            <a:chOff x="3691" y="986"/>
            <a:chExt cx="927" cy="386"/>
          </a:xfrm>
        </p:grpSpPr>
        <p:sp>
          <p:nvSpPr>
            <p:cNvPr id="18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9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0" name="Rectangle 111"/>
            <p:cNvSpPr>
              <a:spLocks noChangeArrowheads="1"/>
            </p:cNvSpPr>
            <p:nvPr/>
          </p:nvSpPr>
          <p:spPr bwMode="auto">
            <a:xfrm>
              <a:off x="4322" y="986"/>
              <a:ext cx="23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14</a:t>
              </a:r>
              <a:endParaRPr lang="en-US" sz="2800" dirty="0"/>
            </a:p>
          </p:txBody>
        </p:sp>
        <p:sp>
          <p:nvSpPr>
            <p:cNvPr id="21" name="Rectangle 112"/>
            <p:cNvSpPr>
              <a:spLocks noChangeArrowheads="1"/>
            </p:cNvSpPr>
            <p:nvPr/>
          </p:nvSpPr>
          <p:spPr bwMode="auto">
            <a:xfrm>
              <a:off x="4034" y="986"/>
              <a:ext cx="9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x</a:t>
              </a:r>
              <a:endParaRPr lang="en-US" sz="2800" dirty="0"/>
            </a:p>
          </p:txBody>
        </p:sp>
        <p:sp>
          <p:nvSpPr>
            <p:cNvPr id="22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23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4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20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14</a:t>
              </a:r>
              <a:endParaRPr lang="en-US" sz="2800" dirty="0"/>
            </a:p>
          </p:txBody>
        </p:sp>
        <p:sp>
          <p:nvSpPr>
            <p:cNvPr id="25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26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7" name="Rectangle 118"/>
            <p:cNvSpPr>
              <a:spLocks noChangeArrowheads="1"/>
            </p:cNvSpPr>
            <p:nvPr/>
          </p:nvSpPr>
          <p:spPr bwMode="auto">
            <a:xfrm>
              <a:off x="4178" y="986"/>
              <a:ext cx="12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800" dirty="0"/>
            </a:p>
          </p:txBody>
        </p:sp>
        <p:sp>
          <p:nvSpPr>
            <p:cNvPr id="28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9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 bwMode="auto">
          <a:xfrm>
            <a:off x="990600" y="3352800"/>
            <a:ext cx="1471616" cy="641351"/>
            <a:chOff x="3691" y="968"/>
            <a:chExt cx="927" cy="404"/>
          </a:xfrm>
        </p:grpSpPr>
        <p:sp>
          <p:nvSpPr>
            <p:cNvPr id="31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3" name="Rectangle 112"/>
            <p:cNvSpPr>
              <a:spLocks noChangeArrowheads="1"/>
            </p:cNvSpPr>
            <p:nvPr/>
          </p:nvSpPr>
          <p:spPr bwMode="auto">
            <a:xfrm>
              <a:off x="4034" y="986"/>
              <a:ext cx="1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/>
                <a:t>6x</a:t>
              </a:r>
              <a:endParaRPr lang="en-US" sz="2400" dirty="0"/>
            </a:p>
          </p:txBody>
        </p:sp>
        <p:sp>
          <p:nvSpPr>
            <p:cNvPr id="34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35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6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1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4</a:t>
              </a:r>
              <a:endParaRPr lang="en-US" sz="2800" dirty="0"/>
            </a:p>
          </p:txBody>
        </p:sp>
        <p:sp>
          <p:nvSpPr>
            <p:cNvPr id="37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x</a:t>
              </a:r>
              <a:endParaRPr lang="en-US" sz="2800" dirty="0"/>
            </a:p>
          </p:txBody>
        </p:sp>
        <p:sp>
          <p:nvSpPr>
            <p:cNvPr id="38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9" name="Rectangle 118"/>
            <p:cNvSpPr>
              <a:spLocks noChangeArrowheads="1"/>
            </p:cNvSpPr>
            <p:nvPr/>
          </p:nvSpPr>
          <p:spPr bwMode="auto">
            <a:xfrm>
              <a:off x="4274" y="968"/>
              <a:ext cx="12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800" dirty="0"/>
            </a:p>
          </p:txBody>
        </p:sp>
        <p:sp>
          <p:nvSpPr>
            <p:cNvPr id="40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1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42" name="Group 108"/>
          <p:cNvGrpSpPr>
            <a:grpSpLocks noChangeAspect="1"/>
          </p:cNvGrpSpPr>
          <p:nvPr/>
        </p:nvGrpSpPr>
        <p:grpSpPr bwMode="auto">
          <a:xfrm>
            <a:off x="2220899" y="3428671"/>
            <a:ext cx="2198689" cy="612776"/>
            <a:chOff x="3691" y="986"/>
            <a:chExt cx="1385" cy="386"/>
          </a:xfrm>
        </p:grpSpPr>
        <p:sp>
          <p:nvSpPr>
            <p:cNvPr id="43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4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5" name="Rectangle 111"/>
            <p:cNvSpPr>
              <a:spLocks noChangeArrowheads="1"/>
            </p:cNvSpPr>
            <p:nvPr/>
          </p:nvSpPr>
          <p:spPr bwMode="auto">
            <a:xfrm>
              <a:off x="4322" y="986"/>
              <a:ext cx="7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 6 . 4 = 24</a:t>
              </a:r>
              <a:endParaRPr lang="en-US" sz="2400" dirty="0"/>
            </a:p>
          </p:txBody>
        </p:sp>
        <p:sp>
          <p:nvSpPr>
            <p:cNvPr id="46" name="Rectangle 112"/>
            <p:cNvSpPr>
              <a:spLocks noChangeArrowheads="1"/>
            </p:cNvSpPr>
            <p:nvPr/>
          </p:nvSpPr>
          <p:spPr bwMode="auto">
            <a:xfrm>
              <a:off x="4064" y="986"/>
              <a:ext cx="12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/>
                <a:t> x</a:t>
              </a:r>
              <a:endParaRPr lang="en-US" sz="2400" dirty="0"/>
            </a:p>
          </p:txBody>
        </p:sp>
        <p:sp>
          <p:nvSpPr>
            <p:cNvPr id="47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38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6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48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9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1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4</a:t>
              </a:r>
              <a:endParaRPr lang="en-US" sz="2800" dirty="0"/>
            </a:p>
          </p:txBody>
        </p:sp>
        <p:sp>
          <p:nvSpPr>
            <p:cNvPr id="50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51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52" name="Rectangle 118"/>
            <p:cNvSpPr>
              <a:spLocks noChangeArrowheads="1"/>
            </p:cNvSpPr>
            <p:nvPr/>
          </p:nvSpPr>
          <p:spPr bwMode="auto">
            <a:xfrm>
              <a:off x="4218" y="986"/>
              <a:ext cx="19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800" dirty="0"/>
            </a:p>
          </p:txBody>
        </p:sp>
        <p:sp>
          <p:nvSpPr>
            <p:cNvPr id="53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54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55" name="Group 108"/>
          <p:cNvGrpSpPr>
            <a:grpSpLocks noChangeAspect="1"/>
          </p:cNvGrpSpPr>
          <p:nvPr/>
        </p:nvGrpSpPr>
        <p:grpSpPr bwMode="auto">
          <a:xfrm>
            <a:off x="990600" y="4572000"/>
            <a:ext cx="2449511" cy="627064"/>
            <a:chOff x="3691" y="986"/>
            <a:chExt cx="927" cy="395"/>
          </a:xfrm>
        </p:grpSpPr>
        <p:sp>
          <p:nvSpPr>
            <p:cNvPr id="56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7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58" name="Rectangle 111"/>
            <p:cNvSpPr>
              <a:spLocks noChangeArrowheads="1"/>
            </p:cNvSpPr>
            <p:nvPr/>
          </p:nvSpPr>
          <p:spPr bwMode="auto">
            <a:xfrm>
              <a:off x="4322" y="986"/>
              <a:ext cx="11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0</a:t>
              </a:r>
              <a:endParaRPr lang="en-US" sz="2800" dirty="0"/>
            </a:p>
          </p:txBody>
        </p:sp>
        <p:sp>
          <p:nvSpPr>
            <p:cNvPr id="59" name="Rectangle 112"/>
            <p:cNvSpPr>
              <a:spLocks noChangeArrowheads="1"/>
            </p:cNvSpPr>
            <p:nvPr/>
          </p:nvSpPr>
          <p:spPr bwMode="auto">
            <a:xfrm>
              <a:off x="4034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0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61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62" name="Rectangle 115"/>
            <p:cNvSpPr>
              <a:spLocks noChangeArrowheads="1"/>
            </p:cNvSpPr>
            <p:nvPr/>
          </p:nvSpPr>
          <p:spPr bwMode="auto">
            <a:xfrm>
              <a:off x="3839" y="1148"/>
              <a:ext cx="1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000000"/>
                  </a:solidFill>
                  <a:latin typeface="Symbol" pitchFamily="18" charset="2"/>
                </a:rPr>
                <a:t>¥</a:t>
              </a:r>
              <a:endParaRPr lang="en-US" sz="2400" dirty="0"/>
            </a:p>
          </p:txBody>
        </p:sp>
        <p:sp>
          <p:nvSpPr>
            <p:cNvPr id="63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64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65" name="Rectangle 118"/>
            <p:cNvSpPr>
              <a:spLocks noChangeArrowheads="1"/>
            </p:cNvSpPr>
            <p:nvPr/>
          </p:nvSpPr>
          <p:spPr bwMode="auto">
            <a:xfrm>
              <a:off x="4178" y="986"/>
              <a:ext cx="12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800" dirty="0"/>
            </a:p>
          </p:txBody>
        </p:sp>
        <p:sp>
          <p:nvSpPr>
            <p:cNvPr id="66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67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aphicFrame>
        <p:nvGraphicFramePr>
          <p:cNvPr id="68" name="Object 2"/>
          <p:cNvGraphicFramePr>
            <a:graphicFrameLocks noChangeAspect="1"/>
          </p:cNvGraphicFramePr>
          <p:nvPr/>
        </p:nvGraphicFramePr>
        <p:xfrm>
          <a:off x="1687511" y="4495798"/>
          <a:ext cx="381000" cy="805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0" name="Equation" r:id="rId4" imgW="215640" imgH="393480" progId="Equation.3">
                  <p:embed/>
                </p:oleObj>
              </mc:Choice>
              <mc:Fallback>
                <p:oleObj name="Equation" r:id="rId4" imgW="2156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1" y="4495798"/>
                        <a:ext cx="381000" cy="8052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oup 108"/>
          <p:cNvGrpSpPr>
            <a:grpSpLocks noChangeAspect="1"/>
          </p:cNvGrpSpPr>
          <p:nvPr/>
        </p:nvGrpSpPr>
        <p:grpSpPr bwMode="auto">
          <a:xfrm>
            <a:off x="4953000" y="762000"/>
            <a:ext cx="3516311" cy="628651"/>
            <a:chOff x="3691" y="986"/>
            <a:chExt cx="927" cy="396"/>
          </a:xfrm>
        </p:grpSpPr>
        <p:sp>
          <p:nvSpPr>
            <p:cNvPr id="70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1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72" name="Rectangle 112"/>
            <p:cNvSpPr>
              <a:spLocks noChangeArrowheads="1"/>
            </p:cNvSpPr>
            <p:nvPr/>
          </p:nvSpPr>
          <p:spPr bwMode="auto">
            <a:xfrm>
              <a:off x="3835" y="1016"/>
              <a:ext cx="24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[4x + 7]</a:t>
              </a:r>
              <a:endParaRPr lang="en-US" sz="2400" dirty="0"/>
            </a:p>
          </p:txBody>
        </p:sp>
        <p:sp>
          <p:nvSpPr>
            <p:cNvPr id="73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74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75" name="Rectangle 115"/>
            <p:cNvSpPr>
              <a:spLocks noChangeArrowheads="1"/>
            </p:cNvSpPr>
            <p:nvPr/>
          </p:nvSpPr>
          <p:spPr bwMode="auto">
            <a:xfrm>
              <a:off x="3814" y="1208"/>
              <a:ext cx="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2</a:t>
              </a:r>
              <a:endParaRPr lang="en-US" sz="2400" dirty="0"/>
            </a:p>
          </p:txBody>
        </p:sp>
        <p:sp>
          <p:nvSpPr>
            <p:cNvPr id="76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x</a:t>
              </a:r>
              <a:endParaRPr lang="en-US" sz="2800" dirty="0"/>
            </a:p>
          </p:txBody>
        </p:sp>
        <p:sp>
          <p:nvSpPr>
            <p:cNvPr id="77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78" name="Rectangle 118"/>
            <p:cNvSpPr>
              <a:spLocks noChangeArrowheads="1"/>
            </p:cNvSpPr>
            <p:nvPr/>
          </p:nvSpPr>
          <p:spPr bwMode="auto">
            <a:xfrm>
              <a:off x="4068" y="1016"/>
              <a:ext cx="12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800" dirty="0"/>
            </a:p>
          </p:txBody>
        </p:sp>
        <p:sp>
          <p:nvSpPr>
            <p:cNvPr id="79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80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81" name="Group 108"/>
          <p:cNvGrpSpPr>
            <a:grpSpLocks noChangeAspect="1"/>
          </p:cNvGrpSpPr>
          <p:nvPr/>
        </p:nvGrpSpPr>
        <p:grpSpPr bwMode="auto">
          <a:xfrm>
            <a:off x="6629400" y="762000"/>
            <a:ext cx="1471613" cy="612776"/>
            <a:chOff x="3691" y="986"/>
            <a:chExt cx="927" cy="386"/>
          </a:xfrm>
        </p:grpSpPr>
        <p:sp>
          <p:nvSpPr>
            <p:cNvPr id="82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84" name="Rectangle 112"/>
            <p:cNvSpPr>
              <a:spLocks noChangeArrowheads="1"/>
            </p:cNvSpPr>
            <p:nvPr/>
          </p:nvSpPr>
          <p:spPr bwMode="auto">
            <a:xfrm>
              <a:off x="3931" y="986"/>
              <a:ext cx="22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</a:rPr>
                <a:t>4x</a:t>
              </a:r>
              <a:endParaRPr lang="en-US" sz="2400" dirty="0"/>
            </a:p>
          </p:txBody>
        </p:sp>
        <p:sp>
          <p:nvSpPr>
            <p:cNvPr id="85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86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87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0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2</a:t>
              </a:r>
              <a:endParaRPr lang="en-US" sz="2400" dirty="0"/>
            </a:p>
          </p:txBody>
        </p:sp>
        <p:sp>
          <p:nvSpPr>
            <p:cNvPr id="88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x</a:t>
              </a:r>
              <a:endParaRPr lang="en-US" sz="2800" dirty="0"/>
            </a:p>
          </p:txBody>
        </p:sp>
        <p:sp>
          <p:nvSpPr>
            <p:cNvPr id="89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90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91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92" name="Group 108"/>
          <p:cNvGrpSpPr>
            <a:grpSpLocks noChangeAspect="1"/>
          </p:cNvGrpSpPr>
          <p:nvPr/>
        </p:nvGrpSpPr>
        <p:grpSpPr bwMode="auto">
          <a:xfrm>
            <a:off x="7443787" y="762000"/>
            <a:ext cx="1700213" cy="612776"/>
            <a:chOff x="3547" y="986"/>
            <a:chExt cx="1071" cy="386"/>
          </a:xfrm>
        </p:grpSpPr>
        <p:sp>
          <p:nvSpPr>
            <p:cNvPr id="93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94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95" name="Rectangle 112"/>
            <p:cNvSpPr>
              <a:spLocks noChangeArrowheads="1"/>
            </p:cNvSpPr>
            <p:nvPr/>
          </p:nvSpPr>
          <p:spPr bwMode="auto">
            <a:xfrm>
              <a:off x="3931" y="986"/>
              <a:ext cx="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7</a:t>
              </a:r>
              <a:endParaRPr lang="en-US" sz="2400" dirty="0"/>
            </a:p>
          </p:txBody>
        </p:sp>
        <p:sp>
          <p:nvSpPr>
            <p:cNvPr id="96" name="Rectangle 113"/>
            <p:cNvSpPr>
              <a:spLocks noChangeArrowheads="1"/>
            </p:cNvSpPr>
            <p:nvPr/>
          </p:nvSpPr>
          <p:spPr bwMode="auto">
            <a:xfrm>
              <a:off x="3547" y="986"/>
              <a:ext cx="5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+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97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98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1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2</a:t>
              </a:r>
              <a:endParaRPr lang="en-US" sz="2800" dirty="0"/>
            </a:p>
          </p:txBody>
        </p:sp>
        <p:sp>
          <p:nvSpPr>
            <p:cNvPr id="99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100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01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02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sp>
        <p:nvSpPr>
          <p:cNvPr id="197" name="TextBox 196"/>
          <p:cNvSpPr txBox="1"/>
          <p:nvPr/>
        </p:nvSpPr>
        <p:spPr>
          <a:xfrm>
            <a:off x="609600" y="838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198" name="TextBox 197"/>
          <p:cNvSpPr txBox="1"/>
          <p:nvPr/>
        </p:nvSpPr>
        <p:spPr>
          <a:xfrm>
            <a:off x="609600" y="2209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199" name="TextBox 198"/>
          <p:cNvSpPr txBox="1"/>
          <p:nvPr/>
        </p:nvSpPr>
        <p:spPr>
          <a:xfrm>
            <a:off x="6096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200" name="TextBox 199"/>
          <p:cNvSpPr txBox="1"/>
          <p:nvPr/>
        </p:nvSpPr>
        <p:spPr>
          <a:xfrm>
            <a:off x="609600" y="4572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  <p:sp>
        <p:nvSpPr>
          <p:cNvPr id="201" name="TextBox 200"/>
          <p:cNvSpPr txBox="1"/>
          <p:nvPr/>
        </p:nvSpPr>
        <p:spPr>
          <a:xfrm>
            <a:off x="4495800" y="762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</a:t>
            </a:r>
            <a:endParaRPr lang="en-US" dirty="0"/>
          </a:p>
        </p:txBody>
      </p:sp>
      <p:grpSp>
        <p:nvGrpSpPr>
          <p:cNvPr id="227" name="Group 108"/>
          <p:cNvGrpSpPr>
            <a:grpSpLocks noChangeAspect="1"/>
          </p:cNvGrpSpPr>
          <p:nvPr/>
        </p:nvGrpSpPr>
        <p:grpSpPr bwMode="auto">
          <a:xfrm>
            <a:off x="6666192" y="1447364"/>
            <a:ext cx="1471613" cy="612776"/>
            <a:chOff x="3691" y="986"/>
            <a:chExt cx="927" cy="386"/>
          </a:xfrm>
        </p:grpSpPr>
        <p:sp>
          <p:nvSpPr>
            <p:cNvPr id="228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29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30" name="Rectangle 112"/>
            <p:cNvSpPr>
              <a:spLocks noChangeArrowheads="1"/>
            </p:cNvSpPr>
            <p:nvPr/>
          </p:nvSpPr>
          <p:spPr bwMode="auto">
            <a:xfrm>
              <a:off x="4148" y="986"/>
              <a:ext cx="3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 smtClean="0"/>
                <a:t>x</a:t>
              </a:r>
              <a:endParaRPr lang="en-US" sz="2400" dirty="0"/>
            </a:p>
          </p:txBody>
        </p:sp>
        <p:sp>
          <p:nvSpPr>
            <p:cNvPr id="231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54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4.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232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33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 2</a:t>
              </a:r>
              <a:endParaRPr lang="en-US" sz="2400" dirty="0"/>
            </a:p>
          </p:txBody>
        </p:sp>
        <p:sp>
          <p:nvSpPr>
            <p:cNvPr id="234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235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36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37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238" name="Group 108"/>
          <p:cNvGrpSpPr>
            <a:grpSpLocks noChangeAspect="1"/>
          </p:cNvGrpSpPr>
          <p:nvPr/>
        </p:nvGrpSpPr>
        <p:grpSpPr bwMode="auto">
          <a:xfrm>
            <a:off x="7620000" y="1447800"/>
            <a:ext cx="1776413" cy="625476"/>
            <a:chOff x="3499" y="978"/>
            <a:chExt cx="1119" cy="394"/>
          </a:xfrm>
        </p:grpSpPr>
        <p:sp>
          <p:nvSpPr>
            <p:cNvPr id="239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0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41" name="Rectangle 112"/>
            <p:cNvSpPr>
              <a:spLocks noChangeArrowheads="1"/>
            </p:cNvSpPr>
            <p:nvPr/>
          </p:nvSpPr>
          <p:spPr bwMode="auto">
            <a:xfrm>
              <a:off x="3931" y="986"/>
              <a:ext cx="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7</a:t>
              </a:r>
              <a:endParaRPr lang="en-US" sz="2400" dirty="0"/>
            </a:p>
          </p:txBody>
        </p:sp>
        <p:sp>
          <p:nvSpPr>
            <p:cNvPr id="242" name="Rectangle 113"/>
            <p:cNvSpPr>
              <a:spLocks noChangeArrowheads="1"/>
            </p:cNvSpPr>
            <p:nvPr/>
          </p:nvSpPr>
          <p:spPr bwMode="auto">
            <a:xfrm>
              <a:off x="3499" y="978"/>
              <a:ext cx="58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+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243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44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 2</a:t>
              </a:r>
              <a:endParaRPr lang="en-US" sz="2400" dirty="0"/>
            </a:p>
          </p:txBody>
        </p:sp>
        <p:sp>
          <p:nvSpPr>
            <p:cNvPr id="245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246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47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48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sp>
        <p:nvSpPr>
          <p:cNvPr id="249" name="Rectangle 118"/>
          <p:cNvSpPr>
            <a:spLocks noChangeArrowheads="1"/>
          </p:cNvSpPr>
          <p:nvPr/>
        </p:nvSpPr>
        <p:spPr bwMode="auto">
          <a:xfrm>
            <a:off x="6358762" y="1447364"/>
            <a:ext cx="470359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Symbol" pitchFamily="18" charset="2"/>
              </a:rPr>
              <a:t>=</a:t>
            </a:r>
            <a:endParaRPr lang="en-US" sz="2800" dirty="0"/>
          </a:p>
        </p:txBody>
      </p:sp>
      <p:sp>
        <p:nvSpPr>
          <p:cNvPr id="250" name="Rectangle 118"/>
          <p:cNvSpPr>
            <a:spLocks noChangeArrowheads="1"/>
          </p:cNvSpPr>
          <p:nvPr/>
        </p:nvSpPr>
        <p:spPr bwMode="auto">
          <a:xfrm>
            <a:off x="6324600" y="2209364"/>
            <a:ext cx="2438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sz="2400" dirty="0" smtClean="0">
                <a:solidFill>
                  <a:srgbClr val="000000"/>
                </a:solidFill>
              </a:rPr>
              <a:t> 4. 2 + 7 </a:t>
            </a:r>
            <a:endParaRPr lang="en-US" sz="2400" dirty="0"/>
          </a:p>
        </p:txBody>
      </p:sp>
      <p:sp>
        <p:nvSpPr>
          <p:cNvPr id="251" name="Rectangle 118"/>
          <p:cNvSpPr>
            <a:spLocks noChangeArrowheads="1"/>
          </p:cNvSpPr>
          <p:nvPr/>
        </p:nvSpPr>
        <p:spPr bwMode="auto">
          <a:xfrm>
            <a:off x="6324600" y="2742764"/>
            <a:ext cx="2438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sz="2400" dirty="0" smtClean="0">
                <a:solidFill>
                  <a:srgbClr val="000000"/>
                </a:solidFill>
              </a:rPr>
              <a:t> 56</a:t>
            </a:r>
            <a:endParaRPr lang="en-US" sz="2400" dirty="0"/>
          </a:p>
        </p:txBody>
      </p:sp>
      <p:grpSp>
        <p:nvGrpSpPr>
          <p:cNvPr id="252" name="Group 108"/>
          <p:cNvGrpSpPr>
            <a:grpSpLocks noChangeAspect="1"/>
          </p:cNvGrpSpPr>
          <p:nvPr/>
        </p:nvGrpSpPr>
        <p:grpSpPr bwMode="auto">
          <a:xfrm>
            <a:off x="6708230" y="4114800"/>
            <a:ext cx="1471613" cy="625476"/>
            <a:chOff x="3691" y="986"/>
            <a:chExt cx="927" cy="394"/>
          </a:xfrm>
        </p:grpSpPr>
        <p:sp>
          <p:nvSpPr>
            <p:cNvPr id="253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54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55" name="Rectangle 112"/>
            <p:cNvSpPr>
              <a:spLocks noChangeArrowheads="1"/>
            </p:cNvSpPr>
            <p:nvPr/>
          </p:nvSpPr>
          <p:spPr bwMode="auto">
            <a:xfrm>
              <a:off x="4148" y="986"/>
              <a:ext cx="3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 smtClean="0"/>
                <a:t>x</a:t>
              </a:r>
              <a:endParaRPr lang="en-US" sz="2400" dirty="0"/>
            </a:p>
          </p:txBody>
        </p:sp>
        <p:sp>
          <p:nvSpPr>
            <p:cNvPr id="256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54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4</a:t>
              </a:r>
              <a:r>
                <a:rPr lang="en-US" sz="2400" dirty="0" smtClean="0">
                  <a:solidFill>
                    <a:srgbClr val="000000"/>
                  </a:solidFill>
                </a:rPr>
                <a:t>.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257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58" name="Rectangle 115"/>
            <p:cNvSpPr>
              <a:spLocks noChangeArrowheads="1"/>
            </p:cNvSpPr>
            <p:nvPr/>
          </p:nvSpPr>
          <p:spPr bwMode="auto">
            <a:xfrm>
              <a:off x="3928" y="1196"/>
              <a:ext cx="1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 8</a:t>
              </a:r>
              <a:endParaRPr lang="en-US" sz="2400" dirty="0"/>
            </a:p>
          </p:txBody>
        </p:sp>
        <p:sp>
          <p:nvSpPr>
            <p:cNvPr id="259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260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61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62" name="Rectangle 120"/>
            <p:cNvSpPr>
              <a:spLocks noChangeArrowheads="1"/>
            </p:cNvSpPr>
            <p:nvPr/>
          </p:nvSpPr>
          <p:spPr bwMode="auto">
            <a:xfrm>
              <a:off x="3784" y="1186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263" name="Group 108"/>
          <p:cNvGrpSpPr>
            <a:grpSpLocks noChangeAspect="1"/>
          </p:cNvGrpSpPr>
          <p:nvPr/>
        </p:nvGrpSpPr>
        <p:grpSpPr bwMode="auto">
          <a:xfrm>
            <a:off x="7662038" y="4115236"/>
            <a:ext cx="1776413" cy="625476"/>
            <a:chOff x="3499" y="978"/>
            <a:chExt cx="1119" cy="394"/>
          </a:xfrm>
        </p:grpSpPr>
        <p:sp>
          <p:nvSpPr>
            <p:cNvPr id="264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5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66" name="Rectangle 112"/>
            <p:cNvSpPr>
              <a:spLocks noChangeArrowheads="1"/>
            </p:cNvSpPr>
            <p:nvPr/>
          </p:nvSpPr>
          <p:spPr bwMode="auto">
            <a:xfrm>
              <a:off x="3979" y="978"/>
              <a:ext cx="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x</a:t>
              </a:r>
              <a:endParaRPr lang="en-US" sz="2400" dirty="0"/>
            </a:p>
          </p:txBody>
        </p:sp>
        <p:sp>
          <p:nvSpPr>
            <p:cNvPr id="267" name="Rectangle 113"/>
            <p:cNvSpPr>
              <a:spLocks noChangeArrowheads="1"/>
            </p:cNvSpPr>
            <p:nvPr/>
          </p:nvSpPr>
          <p:spPr bwMode="auto">
            <a:xfrm>
              <a:off x="3499" y="978"/>
              <a:ext cx="58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. 7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268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69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 8</a:t>
              </a:r>
              <a:endParaRPr lang="en-US" sz="2400" dirty="0"/>
            </a:p>
          </p:txBody>
        </p:sp>
        <p:sp>
          <p:nvSpPr>
            <p:cNvPr id="270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271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72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73" name="Rectangle 120"/>
            <p:cNvSpPr>
              <a:spLocks noChangeArrowheads="1"/>
            </p:cNvSpPr>
            <p:nvPr/>
          </p:nvSpPr>
          <p:spPr bwMode="auto">
            <a:xfrm>
              <a:off x="377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sp>
        <p:nvSpPr>
          <p:cNvPr id="274" name="Rectangle 118"/>
          <p:cNvSpPr>
            <a:spLocks noChangeArrowheads="1"/>
          </p:cNvSpPr>
          <p:nvPr/>
        </p:nvSpPr>
        <p:spPr bwMode="auto">
          <a:xfrm>
            <a:off x="6400800" y="4114800"/>
            <a:ext cx="470359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Symbol" pitchFamily="18" charset="2"/>
              </a:rPr>
              <a:t>=</a:t>
            </a:r>
            <a:endParaRPr lang="en-US" sz="2800" dirty="0"/>
          </a:p>
        </p:txBody>
      </p:sp>
      <p:sp>
        <p:nvSpPr>
          <p:cNvPr id="275" name="Rectangle 118"/>
          <p:cNvSpPr>
            <a:spLocks noChangeArrowheads="1"/>
          </p:cNvSpPr>
          <p:nvPr/>
        </p:nvSpPr>
        <p:spPr bwMode="auto">
          <a:xfrm>
            <a:off x="6366638" y="4876800"/>
            <a:ext cx="2438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sz="2400" dirty="0" smtClean="0">
                <a:solidFill>
                  <a:srgbClr val="000000"/>
                </a:solidFill>
              </a:rPr>
              <a:t> (4 . 8) . (7 .8) </a:t>
            </a:r>
            <a:endParaRPr lang="en-US" sz="2400" dirty="0"/>
          </a:p>
        </p:txBody>
      </p:sp>
      <p:sp>
        <p:nvSpPr>
          <p:cNvPr id="276" name="Rectangle 118"/>
          <p:cNvSpPr>
            <a:spLocks noChangeArrowheads="1"/>
          </p:cNvSpPr>
          <p:nvPr/>
        </p:nvSpPr>
        <p:spPr bwMode="auto">
          <a:xfrm>
            <a:off x="6366638" y="5410200"/>
            <a:ext cx="2438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Font typeface="Symbol" pitchFamily="18" charset="2"/>
              <a:buChar char="="/>
            </a:pPr>
            <a:r>
              <a:rPr lang="en-US" sz="2400" dirty="0" smtClean="0">
                <a:solidFill>
                  <a:srgbClr val="000000"/>
                </a:solidFill>
              </a:rPr>
              <a:t> 32.56</a:t>
            </a:r>
          </a:p>
          <a:p>
            <a:pPr>
              <a:buFont typeface="Symbol" pitchFamily="18" charset="2"/>
              <a:buChar char="="/>
            </a:pPr>
            <a:r>
              <a:rPr lang="en-US" sz="2400" dirty="0" smtClean="0">
                <a:solidFill>
                  <a:srgbClr val="000000"/>
                </a:solidFill>
              </a:rPr>
              <a:t> 1729</a:t>
            </a:r>
            <a:endParaRPr lang="en-US" sz="2400" dirty="0"/>
          </a:p>
        </p:txBody>
      </p:sp>
      <p:grpSp>
        <p:nvGrpSpPr>
          <p:cNvPr id="277" name="Group 108"/>
          <p:cNvGrpSpPr>
            <a:grpSpLocks noChangeAspect="1"/>
          </p:cNvGrpSpPr>
          <p:nvPr/>
        </p:nvGrpSpPr>
        <p:grpSpPr bwMode="auto">
          <a:xfrm>
            <a:off x="4978510" y="3276600"/>
            <a:ext cx="3516311" cy="628651"/>
            <a:chOff x="3691" y="986"/>
            <a:chExt cx="927" cy="396"/>
          </a:xfrm>
        </p:grpSpPr>
        <p:sp>
          <p:nvSpPr>
            <p:cNvPr id="278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79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80" name="Rectangle 112"/>
            <p:cNvSpPr>
              <a:spLocks noChangeArrowheads="1"/>
            </p:cNvSpPr>
            <p:nvPr/>
          </p:nvSpPr>
          <p:spPr bwMode="auto">
            <a:xfrm>
              <a:off x="3810" y="1016"/>
              <a:ext cx="25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[4x . 7x]</a:t>
              </a:r>
              <a:endParaRPr lang="en-US" sz="2400" dirty="0"/>
            </a:p>
          </p:txBody>
        </p:sp>
        <p:sp>
          <p:nvSpPr>
            <p:cNvPr id="281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282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83" name="Rectangle 115"/>
            <p:cNvSpPr>
              <a:spLocks noChangeArrowheads="1"/>
            </p:cNvSpPr>
            <p:nvPr/>
          </p:nvSpPr>
          <p:spPr bwMode="auto">
            <a:xfrm>
              <a:off x="3814" y="1208"/>
              <a:ext cx="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8</a:t>
              </a:r>
              <a:endParaRPr lang="en-US" sz="2400" dirty="0"/>
            </a:p>
          </p:txBody>
        </p:sp>
        <p:sp>
          <p:nvSpPr>
            <p:cNvPr id="284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285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86" name="Rectangle 118"/>
            <p:cNvSpPr>
              <a:spLocks noChangeArrowheads="1"/>
            </p:cNvSpPr>
            <p:nvPr/>
          </p:nvSpPr>
          <p:spPr bwMode="auto">
            <a:xfrm>
              <a:off x="4068" y="1016"/>
              <a:ext cx="12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800" dirty="0"/>
            </a:p>
          </p:txBody>
        </p:sp>
        <p:sp>
          <p:nvSpPr>
            <p:cNvPr id="287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88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289" name="Group 108"/>
          <p:cNvGrpSpPr>
            <a:grpSpLocks noChangeAspect="1"/>
          </p:cNvGrpSpPr>
          <p:nvPr/>
        </p:nvGrpSpPr>
        <p:grpSpPr bwMode="auto">
          <a:xfrm>
            <a:off x="6666021" y="3323896"/>
            <a:ext cx="1471613" cy="612776"/>
            <a:chOff x="3691" y="986"/>
            <a:chExt cx="927" cy="386"/>
          </a:xfrm>
        </p:grpSpPr>
        <p:sp>
          <p:nvSpPr>
            <p:cNvPr id="290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91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92" name="Rectangle 112"/>
            <p:cNvSpPr>
              <a:spLocks noChangeArrowheads="1"/>
            </p:cNvSpPr>
            <p:nvPr/>
          </p:nvSpPr>
          <p:spPr bwMode="auto">
            <a:xfrm>
              <a:off x="3931" y="986"/>
              <a:ext cx="22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 4</a:t>
              </a:r>
              <a:r>
                <a:rPr lang="en-US" sz="2400" dirty="0" smtClean="0">
                  <a:solidFill>
                    <a:srgbClr val="000000"/>
                  </a:solidFill>
                </a:rPr>
                <a:t>x</a:t>
              </a:r>
              <a:endParaRPr lang="en-US" sz="2400" dirty="0"/>
            </a:p>
          </p:txBody>
        </p:sp>
        <p:sp>
          <p:nvSpPr>
            <p:cNvPr id="293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294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95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0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8</a:t>
              </a:r>
              <a:endParaRPr lang="en-US" sz="2400" dirty="0"/>
            </a:p>
          </p:txBody>
        </p:sp>
        <p:sp>
          <p:nvSpPr>
            <p:cNvPr id="296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x</a:t>
              </a:r>
              <a:endParaRPr lang="en-US" sz="2800" dirty="0"/>
            </a:p>
          </p:txBody>
        </p:sp>
        <p:sp>
          <p:nvSpPr>
            <p:cNvPr id="297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98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99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grpSp>
        <p:nvGrpSpPr>
          <p:cNvPr id="300" name="Group 108"/>
          <p:cNvGrpSpPr>
            <a:grpSpLocks noChangeAspect="1"/>
          </p:cNvGrpSpPr>
          <p:nvPr/>
        </p:nvGrpSpPr>
        <p:grpSpPr bwMode="auto">
          <a:xfrm>
            <a:off x="7443787" y="3321266"/>
            <a:ext cx="1700213" cy="612776"/>
            <a:chOff x="3547" y="986"/>
            <a:chExt cx="1071" cy="386"/>
          </a:xfrm>
        </p:grpSpPr>
        <p:sp>
          <p:nvSpPr>
            <p:cNvPr id="301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02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03" name="Rectangle 112"/>
            <p:cNvSpPr>
              <a:spLocks noChangeArrowheads="1"/>
            </p:cNvSpPr>
            <p:nvPr/>
          </p:nvSpPr>
          <p:spPr bwMode="auto">
            <a:xfrm>
              <a:off x="3931" y="986"/>
              <a:ext cx="1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7x</a:t>
              </a:r>
              <a:endParaRPr lang="en-US" sz="2400" dirty="0"/>
            </a:p>
          </p:txBody>
        </p:sp>
        <p:sp>
          <p:nvSpPr>
            <p:cNvPr id="304" name="Rectangle 113"/>
            <p:cNvSpPr>
              <a:spLocks noChangeArrowheads="1"/>
            </p:cNvSpPr>
            <p:nvPr/>
          </p:nvSpPr>
          <p:spPr bwMode="auto">
            <a:xfrm>
              <a:off x="3547" y="986"/>
              <a:ext cx="5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.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lim</a:t>
              </a:r>
              <a:endParaRPr lang="en-US" sz="2400" dirty="0"/>
            </a:p>
          </p:txBody>
        </p:sp>
        <p:sp>
          <p:nvSpPr>
            <p:cNvPr id="305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06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1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8</a:t>
              </a:r>
              <a:endParaRPr lang="en-US" sz="2800" dirty="0"/>
            </a:p>
          </p:txBody>
        </p:sp>
        <p:sp>
          <p:nvSpPr>
            <p:cNvPr id="307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308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09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310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sp>
        <p:nvSpPr>
          <p:cNvPr id="311" name="TextBox 310"/>
          <p:cNvSpPr txBox="1"/>
          <p:nvPr/>
        </p:nvSpPr>
        <p:spPr>
          <a:xfrm>
            <a:off x="45720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</a:t>
            </a:r>
            <a:endParaRPr lang="en-US" dirty="0"/>
          </a:p>
        </p:txBody>
      </p:sp>
      <p:cxnSp>
        <p:nvCxnSpPr>
          <p:cNvPr id="321" name="Straight Connector 320"/>
          <p:cNvCxnSpPr/>
          <p:nvPr/>
        </p:nvCxnSpPr>
        <p:spPr>
          <a:xfrm rot="5400000">
            <a:off x="1067594" y="3428206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8"/>
          <p:cNvGrpSpPr>
            <a:grpSpLocks noChangeAspect="1"/>
          </p:cNvGrpSpPr>
          <p:nvPr/>
        </p:nvGrpSpPr>
        <p:grpSpPr bwMode="auto">
          <a:xfrm>
            <a:off x="534084" y="685797"/>
            <a:ext cx="3728733" cy="744538"/>
            <a:chOff x="3635" y="938"/>
            <a:chExt cx="983" cy="469"/>
          </a:xfrm>
        </p:grpSpPr>
        <p:sp>
          <p:nvSpPr>
            <p:cNvPr id="5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6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7" name="Rectangle 112"/>
            <p:cNvSpPr>
              <a:spLocks noChangeArrowheads="1"/>
            </p:cNvSpPr>
            <p:nvPr/>
          </p:nvSpPr>
          <p:spPr bwMode="auto">
            <a:xfrm>
              <a:off x="3864" y="938"/>
              <a:ext cx="16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x - 5</a:t>
              </a:r>
              <a:endParaRPr lang="en-US" sz="2800" dirty="0"/>
            </a:p>
          </p:txBody>
        </p:sp>
        <p:sp>
          <p:nvSpPr>
            <p:cNvPr id="8" name="Rectangle 113"/>
            <p:cNvSpPr>
              <a:spLocks noChangeArrowheads="1"/>
            </p:cNvSpPr>
            <p:nvPr/>
          </p:nvSpPr>
          <p:spPr bwMode="auto">
            <a:xfrm>
              <a:off x="3675" y="986"/>
              <a:ext cx="11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</a:rPr>
                <a:t>lim</a:t>
              </a:r>
              <a:endParaRPr lang="en-US" sz="2800" dirty="0"/>
            </a:p>
          </p:txBody>
        </p:sp>
        <p:sp>
          <p:nvSpPr>
            <p:cNvPr id="9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0" name="Rectangle 115"/>
            <p:cNvSpPr>
              <a:spLocks noChangeArrowheads="1"/>
            </p:cNvSpPr>
            <p:nvPr/>
          </p:nvSpPr>
          <p:spPr bwMode="auto">
            <a:xfrm>
              <a:off x="3748" y="1174"/>
              <a:ext cx="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/>
                <a:t>20</a:t>
              </a:r>
              <a:endParaRPr lang="en-US" sz="2400" dirty="0"/>
            </a:p>
          </p:txBody>
        </p:sp>
        <p:sp>
          <p:nvSpPr>
            <p:cNvPr id="11" name="Rectangle 116"/>
            <p:cNvSpPr>
              <a:spLocks noChangeArrowheads="1"/>
            </p:cNvSpPr>
            <p:nvPr/>
          </p:nvSpPr>
          <p:spPr bwMode="auto">
            <a:xfrm>
              <a:off x="3635" y="1160"/>
              <a:ext cx="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x</a:t>
              </a:r>
              <a:endParaRPr lang="en-US" sz="3200" dirty="0"/>
            </a:p>
          </p:txBody>
        </p:sp>
        <p:sp>
          <p:nvSpPr>
            <p:cNvPr id="12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3" name="Rectangle 118"/>
            <p:cNvSpPr>
              <a:spLocks noChangeArrowheads="1"/>
            </p:cNvSpPr>
            <p:nvPr/>
          </p:nvSpPr>
          <p:spPr bwMode="auto">
            <a:xfrm>
              <a:off x="4035" y="1034"/>
              <a:ext cx="6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3200" dirty="0"/>
            </a:p>
          </p:txBody>
        </p:sp>
        <p:sp>
          <p:nvSpPr>
            <p:cNvPr id="14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5" name="Rectangle 120"/>
            <p:cNvSpPr>
              <a:spLocks noChangeArrowheads="1"/>
            </p:cNvSpPr>
            <p:nvPr/>
          </p:nvSpPr>
          <p:spPr bwMode="auto">
            <a:xfrm>
              <a:off x="3675" y="1160"/>
              <a:ext cx="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 dirty="0"/>
            </a:p>
          </p:txBody>
        </p:sp>
      </p:grpSp>
      <p:grpSp>
        <p:nvGrpSpPr>
          <p:cNvPr id="16" name="Group 108"/>
          <p:cNvGrpSpPr>
            <a:grpSpLocks noChangeAspect="1"/>
          </p:cNvGrpSpPr>
          <p:nvPr/>
        </p:nvGrpSpPr>
        <p:grpSpPr bwMode="auto">
          <a:xfrm>
            <a:off x="2357804" y="428296"/>
            <a:ext cx="1909396" cy="674689"/>
            <a:chOff x="3691" y="986"/>
            <a:chExt cx="927" cy="425"/>
          </a:xfrm>
        </p:grpSpPr>
        <p:sp>
          <p:nvSpPr>
            <p:cNvPr id="17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8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9" name="Rectangle 112"/>
            <p:cNvSpPr>
              <a:spLocks noChangeArrowheads="1"/>
            </p:cNvSpPr>
            <p:nvPr/>
          </p:nvSpPr>
          <p:spPr bwMode="auto">
            <a:xfrm>
              <a:off x="3931" y="986"/>
              <a:ext cx="47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 (x – 5)</a:t>
              </a:r>
              <a:endParaRPr lang="en-US" sz="2800" dirty="0"/>
            </a:p>
          </p:txBody>
        </p:sp>
        <p:sp>
          <p:nvSpPr>
            <p:cNvPr id="20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8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</a:rPr>
                <a:t>lim</a:t>
              </a:r>
              <a:endParaRPr lang="en-US" sz="2800" dirty="0"/>
            </a:p>
          </p:txBody>
        </p:sp>
        <p:sp>
          <p:nvSpPr>
            <p:cNvPr id="21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22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20</a:t>
              </a:r>
              <a:endParaRPr lang="en-US" sz="3200" dirty="0"/>
            </a:p>
          </p:txBody>
        </p:sp>
        <p:sp>
          <p:nvSpPr>
            <p:cNvPr id="23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4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25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26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 dirty="0"/>
            </a:p>
          </p:txBody>
        </p:sp>
      </p:grpSp>
      <p:grpSp>
        <p:nvGrpSpPr>
          <p:cNvPr id="27" name="Group 108"/>
          <p:cNvGrpSpPr>
            <a:grpSpLocks noChangeAspect="1"/>
          </p:cNvGrpSpPr>
          <p:nvPr/>
        </p:nvGrpSpPr>
        <p:grpSpPr bwMode="auto">
          <a:xfrm>
            <a:off x="2129204" y="1114096"/>
            <a:ext cx="2061796" cy="674689"/>
            <a:chOff x="3547" y="986"/>
            <a:chExt cx="1071" cy="425"/>
          </a:xfrm>
        </p:grpSpPr>
        <p:sp>
          <p:nvSpPr>
            <p:cNvPr id="28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9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30" name="Rectangle 112"/>
            <p:cNvSpPr>
              <a:spLocks noChangeArrowheads="1"/>
            </p:cNvSpPr>
            <p:nvPr/>
          </p:nvSpPr>
          <p:spPr bwMode="auto">
            <a:xfrm>
              <a:off x="3931" y="986"/>
              <a:ext cx="56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(x – 15)</a:t>
              </a:r>
              <a:endParaRPr lang="en-US" sz="2800" dirty="0"/>
            </a:p>
          </p:txBody>
        </p:sp>
        <p:sp>
          <p:nvSpPr>
            <p:cNvPr id="31" name="Rectangle 113"/>
            <p:cNvSpPr>
              <a:spLocks noChangeArrowheads="1"/>
            </p:cNvSpPr>
            <p:nvPr/>
          </p:nvSpPr>
          <p:spPr bwMode="auto">
            <a:xfrm>
              <a:off x="3547" y="986"/>
              <a:ext cx="53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   </a:t>
              </a:r>
              <a:r>
                <a:rPr lang="en-US" sz="2800" dirty="0" err="1" smtClean="0">
                  <a:solidFill>
                    <a:srgbClr val="000000"/>
                  </a:solidFill>
                </a:rPr>
                <a:t>lim</a:t>
              </a:r>
              <a:endParaRPr lang="en-US" sz="2800" dirty="0"/>
            </a:p>
          </p:txBody>
        </p:sp>
        <p:sp>
          <p:nvSpPr>
            <p:cNvPr id="32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33" name="Rectangle 115"/>
            <p:cNvSpPr>
              <a:spLocks noChangeArrowheads="1"/>
            </p:cNvSpPr>
            <p:nvPr/>
          </p:nvSpPr>
          <p:spPr bwMode="auto">
            <a:xfrm>
              <a:off x="3890" y="117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 20</a:t>
              </a:r>
              <a:endParaRPr lang="en-US" sz="3200" dirty="0"/>
            </a:p>
          </p:txBody>
        </p:sp>
        <p:sp>
          <p:nvSpPr>
            <p:cNvPr id="34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35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36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37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 dirty="0"/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1447800" y="10668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341173" y="1111467"/>
            <a:ext cx="146304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108"/>
          <p:cNvGrpSpPr>
            <a:grpSpLocks noChangeAspect="1"/>
          </p:cNvGrpSpPr>
          <p:nvPr/>
        </p:nvGrpSpPr>
        <p:grpSpPr bwMode="auto">
          <a:xfrm>
            <a:off x="5029200" y="609600"/>
            <a:ext cx="4267200" cy="687389"/>
            <a:chOff x="3691" y="986"/>
            <a:chExt cx="927" cy="433"/>
          </a:xfrm>
        </p:grpSpPr>
        <p:sp>
          <p:nvSpPr>
            <p:cNvPr id="41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42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43" name="Rectangle 112"/>
            <p:cNvSpPr>
              <a:spLocks noChangeArrowheads="1"/>
            </p:cNvSpPr>
            <p:nvPr/>
          </p:nvSpPr>
          <p:spPr bwMode="auto">
            <a:xfrm>
              <a:off x="3835" y="1016"/>
              <a:ext cx="22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[2x-2]</a:t>
              </a:r>
              <a:r>
                <a:rPr lang="en-US" sz="2800" baseline="30000" dirty="0" smtClean="0">
                  <a:solidFill>
                    <a:srgbClr val="000000"/>
                  </a:solidFill>
                </a:rPr>
                <a:t>3</a:t>
              </a:r>
              <a:r>
                <a:rPr lang="en-US" sz="2800" dirty="0" smtClean="0">
                  <a:solidFill>
                    <a:srgbClr val="000000"/>
                  </a:solidFill>
                </a:rPr>
                <a:t> </a:t>
              </a:r>
              <a:endParaRPr lang="en-US" sz="2800" dirty="0"/>
            </a:p>
          </p:txBody>
        </p:sp>
        <p:sp>
          <p:nvSpPr>
            <p:cNvPr id="44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11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</a:rPr>
                <a:t>lim</a:t>
              </a:r>
              <a:endParaRPr lang="en-US" sz="2800" dirty="0"/>
            </a:p>
          </p:txBody>
        </p:sp>
        <p:sp>
          <p:nvSpPr>
            <p:cNvPr id="45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46" name="Rectangle 115"/>
            <p:cNvSpPr>
              <a:spLocks noChangeArrowheads="1"/>
            </p:cNvSpPr>
            <p:nvPr/>
          </p:nvSpPr>
          <p:spPr bwMode="auto">
            <a:xfrm>
              <a:off x="3786" y="1186"/>
              <a:ext cx="4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 4</a:t>
              </a:r>
              <a:endParaRPr lang="en-US" sz="3200" dirty="0"/>
            </a:p>
          </p:txBody>
        </p:sp>
        <p:sp>
          <p:nvSpPr>
            <p:cNvPr id="47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48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49" name="Rectangle 118"/>
            <p:cNvSpPr>
              <a:spLocks noChangeArrowheads="1"/>
            </p:cNvSpPr>
            <p:nvPr/>
          </p:nvSpPr>
          <p:spPr bwMode="auto">
            <a:xfrm>
              <a:off x="4033" y="986"/>
              <a:ext cx="8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 =</a:t>
              </a:r>
              <a:endParaRPr lang="en-US" sz="3200" dirty="0"/>
            </a:p>
          </p:txBody>
        </p:sp>
        <p:sp>
          <p:nvSpPr>
            <p:cNvPr id="50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51" name="Rectangle 120"/>
            <p:cNvSpPr>
              <a:spLocks noChangeArrowheads="1"/>
            </p:cNvSpPr>
            <p:nvPr/>
          </p:nvSpPr>
          <p:spPr bwMode="auto">
            <a:xfrm>
              <a:off x="3724" y="1186"/>
              <a:ext cx="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 dirty="0"/>
            </a:p>
          </p:txBody>
        </p:sp>
      </p:grpSp>
      <p:grpSp>
        <p:nvGrpSpPr>
          <p:cNvPr id="52" name="Group 108"/>
          <p:cNvGrpSpPr>
            <a:grpSpLocks noChangeAspect="1"/>
          </p:cNvGrpSpPr>
          <p:nvPr/>
        </p:nvGrpSpPr>
        <p:grpSpPr bwMode="auto">
          <a:xfrm>
            <a:off x="762000" y="1981200"/>
            <a:ext cx="3489758" cy="1630365"/>
            <a:chOff x="3698" y="938"/>
            <a:chExt cx="920" cy="1027"/>
          </a:xfrm>
        </p:grpSpPr>
        <p:sp>
          <p:nvSpPr>
            <p:cNvPr id="53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54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55" name="Rectangle 112"/>
            <p:cNvSpPr>
              <a:spLocks noChangeArrowheads="1"/>
            </p:cNvSpPr>
            <p:nvPr/>
          </p:nvSpPr>
          <p:spPr bwMode="auto">
            <a:xfrm>
              <a:off x="3864" y="938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56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 </a:t>
              </a:r>
              <a:endParaRPr lang="en-US" sz="2800" dirty="0"/>
            </a:p>
          </p:txBody>
        </p:sp>
        <p:sp>
          <p:nvSpPr>
            <p:cNvPr id="57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58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59" name="Rectangle 118"/>
            <p:cNvSpPr>
              <a:spLocks noChangeArrowheads="1"/>
            </p:cNvSpPr>
            <p:nvPr/>
          </p:nvSpPr>
          <p:spPr bwMode="auto">
            <a:xfrm>
              <a:off x="4035" y="1034"/>
              <a:ext cx="141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</a:p>
            <a:p>
              <a:endParaRPr lang="en-US" sz="3200" b="1" dirty="0" smtClean="0">
                <a:solidFill>
                  <a:srgbClr val="000000"/>
                </a:solidFill>
                <a:latin typeface="Symbol" pitchFamily="18" charset="2"/>
              </a:endParaRPr>
            </a:p>
            <a:p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= 3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61" name="Rectangle 120"/>
            <p:cNvSpPr>
              <a:spLocks noChangeArrowheads="1"/>
            </p:cNvSpPr>
            <p:nvPr/>
          </p:nvSpPr>
          <p:spPr bwMode="auto">
            <a:xfrm>
              <a:off x="3715" y="1160"/>
              <a:ext cx="2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endParaRPr lang="en-US" sz="3200" dirty="0"/>
            </a:p>
          </p:txBody>
        </p:sp>
      </p:grpSp>
      <p:sp>
        <p:nvSpPr>
          <p:cNvPr id="62" name="Rectangle 112"/>
          <p:cNvSpPr>
            <a:spLocks noChangeArrowheads="1"/>
          </p:cNvSpPr>
          <p:nvPr/>
        </p:nvSpPr>
        <p:spPr bwMode="auto">
          <a:xfrm>
            <a:off x="1409242" y="2590798"/>
            <a:ext cx="817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2286000" y="2362200"/>
            <a:ext cx="84165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118"/>
          <p:cNvSpPr>
            <a:spLocks noChangeArrowheads="1"/>
          </p:cNvSpPr>
          <p:nvPr/>
        </p:nvSpPr>
        <p:spPr bwMode="auto">
          <a:xfrm>
            <a:off x="2351156" y="1905000"/>
            <a:ext cx="11540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800" dirty="0" smtClean="0"/>
              <a:t>20-5</a:t>
            </a:r>
            <a:endParaRPr lang="en-US" sz="2800" dirty="0"/>
          </a:p>
        </p:txBody>
      </p:sp>
      <p:sp>
        <p:nvSpPr>
          <p:cNvPr id="65" name="Rectangle 118"/>
          <p:cNvSpPr>
            <a:spLocks noChangeArrowheads="1"/>
          </p:cNvSpPr>
          <p:nvPr/>
        </p:nvSpPr>
        <p:spPr bwMode="auto">
          <a:xfrm>
            <a:off x="2351156" y="2438400"/>
            <a:ext cx="925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800" dirty="0" smtClean="0"/>
              <a:t>20-15</a:t>
            </a:r>
            <a:endParaRPr lang="en-US" sz="2800" dirty="0"/>
          </a:p>
        </p:txBody>
      </p:sp>
      <p:sp>
        <p:nvSpPr>
          <p:cNvPr id="66" name="Rectangle 112"/>
          <p:cNvSpPr>
            <a:spLocks noChangeArrowheads="1"/>
          </p:cNvSpPr>
          <p:nvPr/>
        </p:nvSpPr>
        <p:spPr bwMode="auto">
          <a:xfrm>
            <a:off x="1447800" y="1066800"/>
            <a:ext cx="86401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x – 15</a:t>
            </a:r>
            <a:endParaRPr lang="en-US" sz="2800" dirty="0"/>
          </a:p>
        </p:txBody>
      </p:sp>
      <p:sp>
        <p:nvSpPr>
          <p:cNvPr id="67" name="Rectangle 118"/>
          <p:cNvSpPr>
            <a:spLocks noChangeArrowheads="1"/>
          </p:cNvSpPr>
          <p:nvPr/>
        </p:nvSpPr>
        <p:spPr bwMode="auto">
          <a:xfrm>
            <a:off x="6705600" y="1143000"/>
            <a:ext cx="24384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Font typeface="Symbol"/>
              <a:buChar char="="/>
            </a:pPr>
            <a:r>
              <a:rPr lang="en-US" sz="2800" dirty="0" smtClean="0">
                <a:solidFill>
                  <a:srgbClr val="000000"/>
                </a:solidFill>
              </a:rPr>
              <a:t>    [2 . 4 – 2]</a:t>
            </a:r>
            <a:r>
              <a:rPr lang="en-US" sz="2800" baseline="30000" dirty="0" smtClean="0">
                <a:solidFill>
                  <a:srgbClr val="000000"/>
                </a:solidFill>
              </a:rPr>
              <a:t>3</a:t>
            </a:r>
            <a:endParaRPr lang="en-US" sz="2800" dirty="0" smtClean="0">
              <a:solidFill>
                <a:srgbClr val="000000"/>
              </a:solidFill>
            </a:endParaRPr>
          </a:p>
          <a:p>
            <a:pPr>
              <a:buFont typeface="Symbol"/>
              <a:buChar char="="/>
            </a:pPr>
            <a:r>
              <a:rPr lang="en-US" sz="2800" dirty="0" smtClean="0">
                <a:solidFill>
                  <a:srgbClr val="000000"/>
                </a:solidFill>
              </a:rPr>
              <a:t>    6</a:t>
            </a:r>
            <a:r>
              <a:rPr lang="en-US" sz="2800" baseline="30000" dirty="0" smtClean="0">
                <a:solidFill>
                  <a:srgbClr val="000000"/>
                </a:solidFill>
              </a:rPr>
              <a:t>3</a:t>
            </a:r>
          </a:p>
          <a:p>
            <a:pPr>
              <a:buFont typeface="Symbol"/>
              <a:buChar char="="/>
            </a:pPr>
            <a:r>
              <a:rPr lang="en-US" sz="2800" baseline="3000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   216</a:t>
            </a:r>
            <a:endParaRPr lang="en-US" sz="2800" dirty="0"/>
          </a:p>
        </p:txBody>
      </p:sp>
      <p:grpSp>
        <p:nvGrpSpPr>
          <p:cNvPr id="68" name="Group 108"/>
          <p:cNvGrpSpPr>
            <a:grpSpLocks noChangeAspect="1"/>
          </p:cNvGrpSpPr>
          <p:nvPr/>
        </p:nvGrpSpPr>
        <p:grpSpPr bwMode="auto">
          <a:xfrm>
            <a:off x="6934200" y="457200"/>
            <a:ext cx="3838902" cy="687389"/>
            <a:chOff x="3691" y="986"/>
            <a:chExt cx="927" cy="433"/>
          </a:xfrm>
        </p:grpSpPr>
        <p:sp>
          <p:nvSpPr>
            <p:cNvPr id="69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70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71" name="Rectangle 112"/>
            <p:cNvSpPr>
              <a:spLocks noChangeArrowheads="1"/>
            </p:cNvSpPr>
            <p:nvPr/>
          </p:nvSpPr>
          <p:spPr bwMode="auto">
            <a:xfrm>
              <a:off x="3838" y="1004"/>
              <a:ext cx="28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smtClean="0">
                  <a:solidFill>
                    <a:srgbClr val="000000"/>
                  </a:solidFill>
                </a:rPr>
                <a:t>(2x-2)]</a:t>
              </a:r>
              <a:r>
                <a:rPr lang="en-US" sz="2800" baseline="30000" dirty="0" smtClean="0">
                  <a:solidFill>
                    <a:srgbClr val="000000"/>
                  </a:solidFill>
                </a:rPr>
                <a:t>3</a:t>
              </a:r>
              <a:endParaRPr lang="en-US" sz="2800" dirty="0"/>
            </a:p>
          </p:txBody>
        </p:sp>
        <p:sp>
          <p:nvSpPr>
            <p:cNvPr id="72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13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[</a:t>
              </a:r>
              <a:r>
                <a:rPr lang="en-US" sz="2800" dirty="0" err="1" smtClean="0">
                  <a:solidFill>
                    <a:srgbClr val="000000"/>
                  </a:solidFill>
                </a:rPr>
                <a:t>lim</a:t>
              </a:r>
              <a:endParaRPr lang="en-US" sz="2800" dirty="0"/>
            </a:p>
          </p:txBody>
        </p:sp>
        <p:sp>
          <p:nvSpPr>
            <p:cNvPr id="73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74" name="Rectangle 115"/>
            <p:cNvSpPr>
              <a:spLocks noChangeArrowheads="1"/>
            </p:cNvSpPr>
            <p:nvPr/>
          </p:nvSpPr>
          <p:spPr bwMode="auto">
            <a:xfrm>
              <a:off x="3790" y="1186"/>
              <a:ext cx="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 4</a:t>
              </a:r>
              <a:endParaRPr lang="en-US" sz="3200" dirty="0"/>
            </a:p>
          </p:txBody>
        </p:sp>
        <p:sp>
          <p:nvSpPr>
            <p:cNvPr id="75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76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77" name="Rectangle 118"/>
            <p:cNvSpPr>
              <a:spLocks noChangeArrowheads="1"/>
            </p:cNvSpPr>
            <p:nvPr/>
          </p:nvSpPr>
          <p:spPr bwMode="auto">
            <a:xfrm>
              <a:off x="4050" y="986"/>
              <a:ext cx="2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endParaRPr lang="en-US" sz="3200" dirty="0"/>
            </a:p>
          </p:txBody>
        </p:sp>
        <p:sp>
          <p:nvSpPr>
            <p:cNvPr id="78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79" name="Rectangle 120"/>
            <p:cNvSpPr>
              <a:spLocks noChangeArrowheads="1"/>
            </p:cNvSpPr>
            <p:nvPr/>
          </p:nvSpPr>
          <p:spPr bwMode="auto">
            <a:xfrm>
              <a:off x="3719" y="1178"/>
              <a:ext cx="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 dirty="0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228600" y="762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4572000" y="762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child-bending-a-notebook_1187-2762.jpg"/>
          <p:cNvPicPr>
            <a:picLocks noGrp="1" noChangeAspect="1"/>
          </p:cNvPicPr>
          <p:nvPr>
            <p:ph idx="1"/>
          </p:nvPr>
        </p:nvPicPr>
        <p:blipFill>
          <a:blip r:embed="rId3"/>
          <a:srcRect r="9804"/>
          <a:stretch>
            <a:fillRect/>
          </a:stretch>
        </p:blipFill>
        <p:spPr>
          <a:xfrm>
            <a:off x="5257800" y="1015546"/>
            <a:ext cx="3886200" cy="492805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6096000" cy="2895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800" dirty="0" err="1" smtClean="0">
                <a:solidFill>
                  <a:srgbClr val="00B0F0"/>
                </a:solidFill>
                <a:latin typeface="Agent Orange" pitchFamily="2" charset="0"/>
                <a:cs typeface="Agent Orange" pitchFamily="2" charset="0"/>
              </a:rPr>
              <a:t>Menentukan</a:t>
            </a:r>
            <a:r>
              <a:rPr lang="en-US" sz="4800" dirty="0" smtClean="0">
                <a:solidFill>
                  <a:srgbClr val="00B0F0"/>
                </a:solidFill>
                <a:latin typeface="Agent Orange" pitchFamily="2" charset="0"/>
                <a:cs typeface="Agent Orange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Agent Orange" pitchFamily="2" charset="0"/>
                <a:cs typeface="Agent Orange" pitchFamily="2" charset="0"/>
              </a:rPr>
              <a:t>nilai</a:t>
            </a:r>
            <a:r>
              <a:rPr lang="en-US" sz="4800" dirty="0" smtClean="0">
                <a:solidFill>
                  <a:srgbClr val="00B0F0"/>
                </a:solidFill>
                <a:latin typeface="Agent Orange" pitchFamily="2" charset="0"/>
                <a:cs typeface="Agent Orange" pitchFamily="2" charset="0"/>
              </a:rPr>
              <a:t> limit </a:t>
            </a:r>
            <a:r>
              <a:rPr lang="en-US" sz="4800" dirty="0" err="1" smtClean="0">
                <a:solidFill>
                  <a:srgbClr val="00B0F0"/>
                </a:solidFill>
                <a:latin typeface="Agent Orange" pitchFamily="2" charset="0"/>
                <a:cs typeface="Agent Orange" pitchFamily="2" charset="0"/>
              </a:rPr>
              <a:t>dengan</a:t>
            </a:r>
            <a:r>
              <a:rPr lang="en-US" sz="4800" dirty="0" smtClean="0">
                <a:solidFill>
                  <a:srgbClr val="00B0F0"/>
                </a:solidFill>
                <a:latin typeface="Agent Orange" pitchFamily="2" charset="0"/>
                <a:cs typeface="Agent Orange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Agent Orange" pitchFamily="2" charset="0"/>
                <a:cs typeface="Agent Orange" pitchFamily="2" charset="0"/>
              </a:rPr>
              <a:t>aljabar</a:t>
            </a:r>
            <a:endParaRPr lang="en-US" sz="4800" dirty="0">
              <a:solidFill>
                <a:srgbClr val="00B0F0"/>
              </a:solidFill>
              <a:latin typeface="Agent Orange" pitchFamily="2" charset="0"/>
              <a:cs typeface="Agent Orange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09600"/>
            <a:ext cx="9144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04800"/>
            <a:ext cx="9144000" cy="304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943600"/>
            <a:ext cx="9144000" cy="30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248400"/>
            <a:ext cx="9144000" cy="304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b="32800"/>
          <a:stretch>
            <a:fillRect/>
          </a:stretch>
        </p:blipFill>
        <p:spPr bwMode="auto">
          <a:xfrm flipV="1">
            <a:off x="0" y="3657600"/>
            <a:ext cx="6400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b="32800"/>
          <a:stretch>
            <a:fillRect/>
          </a:stretch>
        </p:blipFill>
        <p:spPr bwMode="auto">
          <a:xfrm flipH="1">
            <a:off x="2743200" y="0"/>
            <a:ext cx="6400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businessman-with-a-great-idea_1012-2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438400"/>
            <a:ext cx="4419600" cy="441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sz="2600" b="1" dirty="0" smtClean="0"/>
                  <a:t>Menentukan</a:t>
                </a:r>
                <a:r>
                  <a:rPr lang="en-US" sz="2600" b="1" dirty="0" err="1" smtClean="0"/>
                  <a:t>Nilai</a:t>
                </a:r>
                <a:r>
                  <a:rPr lang="en-US" sz="2600" b="1" dirty="0" smtClean="0"/>
                  <a:t> Limit </a:t>
                </a:r>
                <a:r>
                  <a:rPr lang="en-US" sz="2600" b="1" dirty="0" err="1" smtClean="0"/>
                  <a:t>DenganAljabar</a:t>
                </a:r>
                <a:endParaRPr lang="en-US" sz="2600" b="1" dirty="0" smtClean="0"/>
              </a:p>
              <a:p>
                <a:r>
                  <a:rPr lang="en-US" sz="2600" dirty="0" err="1" smtClean="0"/>
                  <a:t>Bentuktaktentu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600" dirty="0" err="1" smtClean="0"/>
                  <a:t>Jikanilai</a:t>
                </a:r>
                <a:r>
                  <a:rPr lang="en-US" sz="2600" dirty="0" smtClean="0"/>
                  <a:t> x = a </a:t>
                </a:r>
                <a:r>
                  <a:rPr lang="en-US" sz="2600" dirty="0" err="1" smtClean="0"/>
                  <a:t>disubstitusilangsungke</a:t>
                </a:r>
                <a:r>
                  <a:rPr lang="en-US" sz="2600" dirty="0" smtClean="0"/>
                  <a:t> f(x) </a:t>
                </a:r>
                <a:r>
                  <a:rPr lang="en-US" sz="2600" dirty="0" err="1" smtClean="0"/>
                  <a:t>pada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→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sz="26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600" b="0" i="1" smtClean="0"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600" dirty="0" smtClean="0"/>
                  <a:t>,</a:t>
                </a:r>
                <a:r>
                  <a:rPr lang="en-US" sz="2600" dirty="0" err="1" smtClean="0"/>
                  <a:t>diperolehbentuk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den>
                    </m:f>
                    <m:r>
                      <a:rPr lang="en-US" sz="26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600" dirty="0" smtClean="0"/>
                  <a:t>. </a:t>
                </a:r>
                <a:r>
                  <a:rPr lang="en-US" sz="2600" dirty="0" err="1" smtClean="0"/>
                  <a:t>Maka</a:t>
                </a:r>
                <a:r>
                  <a:rPr lang="en-US" sz="2600" dirty="0" smtClean="0"/>
                  <a:t> f(x) </a:t>
                </a:r>
                <a:r>
                  <a:rPr lang="en-US" sz="2600" dirty="0" err="1" smtClean="0"/>
                  <a:t>perludiubahbentuknya</a:t>
                </a:r>
                <a:r>
                  <a:rPr lang="en-US" sz="26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600" dirty="0" err="1" smtClean="0"/>
                  <a:t>Contoh</a:t>
                </a:r>
                <a:r>
                  <a:rPr lang="en-US" sz="2600" dirty="0" smtClean="0"/>
                  <a:t>:</a:t>
                </a:r>
              </a:p>
              <a:p>
                <a:pPr marL="514350" indent="-514350">
                  <a:buAutoNum type="alphaL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600" b="0" i="1" baseline="3000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600" b="0" i="1" baseline="3000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−3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+2</m:t>
                            </m:r>
                          </m:den>
                        </m:f>
                        <m:r>
                          <a:rPr lang="en-US" sz="2600" i="1">
                            <a:latin typeface="Cambria Math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600" dirty="0" smtClean="0"/>
                  <a:t>= …</a:t>
                </a:r>
              </a:p>
              <a:p>
                <a:pPr marL="0" indent="0">
                  <a:buNone/>
                </a:pPr>
                <a:r>
                  <a:rPr lang="en-US" sz="2200" dirty="0" err="1" smtClean="0"/>
                  <a:t>Jikamensubstitusilangsungnilai</a:t>
                </a:r>
                <a:r>
                  <a:rPr lang="en-US" sz="2200" dirty="0" smtClean="0"/>
                  <a:t> x=1 </a:t>
                </a:r>
                <a:r>
                  <a:rPr lang="en-US" sz="2200" dirty="0" err="1" smtClean="0"/>
                  <a:t>maka</a:t>
                </a:r>
                <a:r>
                  <a:rPr lang="en-US" sz="2200" dirty="0" smtClean="0"/>
                  <a:t>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600" i="1" baseline="30000">
                                <a:latin typeface="Cambria Math"/>
                              </a:rPr>
                              <m:t>2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600" i="1" baseline="30000">
                                <a:latin typeface="Cambria Math"/>
                              </a:rPr>
                              <m:t>2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−3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+2</m:t>
                            </m:r>
                          </m:den>
                        </m:f>
                        <m:r>
                          <a:rPr lang="en-US" sz="2600" i="1">
                            <a:latin typeface="Cambria Math"/>
                          </a:rPr>
                          <m:t>  </m:t>
                        </m:r>
                      </m:e>
                    </m:func>
                  </m:oMath>
                </a14:m>
                <a:r>
                  <a:rPr lang="en-US" sz="2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  <m:r>
                          <a:rPr lang="en-US" sz="2600" i="1" baseline="30000">
                            <a:latin typeface="Cambria Math"/>
                          </a:rPr>
                          <m:t>2</m:t>
                        </m:r>
                        <m:r>
                          <a:rPr lang="en-US" sz="26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  <m:r>
                          <a:rPr lang="en-US" sz="2600" i="1" baseline="30000">
                            <a:latin typeface="Cambria Math"/>
                          </a:rPr>
                          <m:t>2</m:t>
                        </m:r>
                        <m:r>
                          <a:rPr lang="en-US" sz="2600" i="1">
                            <a:latin typeface="Cambria Math"/>
                          </a:rPr>
                          <m:t>−3</m:t>
                        </m:r>
                        <m:r>
                          <a:rPr lang="en-US" sz="2600" b="0" i="1" smtClean="0">
                            <a:latin typeface="Cambria Math"/>
                          </a:rPr>
                          <m:t>.1</m:t>
                        </m:r>
                        <m:r>
                          <a:rPr lang="en-US" sz="2600" i="1">
                            <a:latin typeface="Cambria Math"/>
                          </a:rPr>
                          <m:t>+2</m:t>
                        </m:r>
                      </m:den>
                    </m:f>
                    <m:r>
                      <a:rPr lang="en-US" sz="26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endParaRPr lang="en-US" sz="26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Agar </a:t>
                </a:r>
                <a:r>
                  <a:rPr lang="en-US" sz="2200" dirty="0" err="1" smtClean="0"/>
                  <a:t>bentukdapatditentukan</a:t>
                </a:r>
                <a:r>
                  <a:rPr lang="en-US" sz="2200" dirty="0" smtClean="0"/>
                  <a:t>, </a:t>
                </a:r>
                <a:r>
                  <a:rPr lang="en-US" sz="2200" dirty="0" err="1" smtClean="0"/>
                  <a:t>makadifaktorkan</a:t>
                </a:r>
                <a:r>
                  <a:rPr lang="en-US" sz="2200" dirty="0" smtClean="0"/>
                  <a:t>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600" i="1" baseline="30000">
                                <a:latin typeface="Cambria Math"/>
                              </a:rPr>
                              <m:t>2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600" i="1" baseline="30000">
                                <a:latin typeface="Cambria Math"/>
                              </a:rPr>
                              <m:t>2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−3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+2</m:t>
                            </m:r>
                          </m:den>
                        </m:f>
                        <m:r>
                          <a:rPr lang="en-US" sz="2600" i="1">
                            <a:latin typeface="Cambria Math"/>
                          </a:rPr>
                          <m:t>  </m:t>
                        </m:r>
                      </m:e>
                    </m:func>
                  </m:oMath>
                </a14:m>
                <a:r>
                  <a:rPr lang="en-US" sz="2600" dirty="0" smtClean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6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6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26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6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</m:den>
                        </m:f>
                        <m:r>
                          <a:rPr lang="en-US" sz="2600" i="1">
                            <a:latin typeface="Cambria Math"/>
                          </a:rPr>
                          <m:t>  </m:t>
                        </m:r>
                        <m:r>
                          <a:rPr lang="en-US" sz="2600" b="0" i="1" smtClean="0"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600" dirty="0" smtClean="0"/>
                  <a:t>	 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600" i="1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600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</m:den>
                        </m:f>
                        <m:r>
                          <a:rPr lang="en-US" sz="2600" i="1">
                            <a:latin typeface="Cambria Math"/>
                          </a:rPr>
                          <m:t>   </m:t>
                        </m:r>
                      </m:e>
                    </m:func>
                  </m:oMath>
                </a14:m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600" dirty="0" smtClean="0"/>
                  <a:t>	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1+1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</a:rPr>
                          <m:t>1−2</m:t>
                        </m:r>
                      </m:den>
                    </m:f>
                  </m:oMath>
                </a14:m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600" dirty="0" smtClean="0"/>
                  <a:t>	   = -2</a:t>
                </a: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4"/>
                <a:stretch>
                  <a:fillRect l="-1000" t="-1244" b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15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blue-background-with-polygons_1055-384.jpg"/>
          <p:cNvPicPr>
            <a:picLocks noChangeAspect="1"/>
          </p:cNvPicPr>
          <p:nvPr/>
        </p:nvPicPr>
        <p:blipFill>
          <a:blip r:embed="rId3"/>
          <a:srcRect t="7500" b="41054"/>
          <a:stretch>
            <a:fillRect/>
          </a:stretch>
        </p:blipFill>
        <p:spPr>
          <a:xfrm flipV="1">
            <a:off x="0" y="2153806"/>
            <a:ext cx="9144000" cy="4704194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5562600" y="3962400"/>
            <a:ext cx="2743200" cy="1295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6324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Agent Orange" pitchFamily="2" charset="0"/>
                <a:cs typeface="Agent Orange" pitchFamily="2" charset="0"/>
              </a:rPr>
              <a:t>Bentuk</a:t>
            </a:r>
            <a:r>
              <a:rPr lang="en-US" sz="3200" dirty="0" smtClean="0">
                <a:latin typeface="Agent Orange" pitchFamily="2" charset="0"/>
                <a:cs typeface="Agent Orange" pitchFamily="2" charset="0"/>
              </a:rPr>
              <a:t> </a:t>
            </a:r>
            <a:r>
              <a:rPr lang="en-US" sz="3200" dirty="0" err="1" smtClean="0">
                <a:latin typeface="Agent Orange" pitchFamily="2" charset="0"/>
                <a:cs typeface="Agent Orange" pitchFamily="2" charset="0"/>
              </a:rPr>
              <a:t>tak</a:t>
            </a:r>
            <a:r>
              <a:rPr lang="en-US" sz="3200" dirty="0" smtClean="0">
                <a:latin typeface="Agent Orange" pitchFamily="2" charset="0"/>
                <a:cs typeface="Agent Orange" pitchFamily="2" charset="0"/>
              </a:rPr>
              <a:t> </a:t>
            </a:r>
            <a:r>
              <a:rPr lang="en-US" sz="3200" dirty="0" err="1" smtClean="0">
                <a:latin typeface="Agent Orange" pitchFamily="2" charset="0"/>
                <a:cs typeface="Agent Orange" pitchFamily="2" charset="0"/>
              </a:rPr>
              <a:t>tentu</a:t>
            </a:r>
            <a:endParaRPr lang="en-US" sz="3200" dirty="0">
              <a:latin typeface="Agent Orange" pitchFamily="2" charset="0"/>
              <a:cs typeface="Agent Orang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153400" cy="16764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800" dirty="0" smtClean="0"/>
              <a:t>Limit f(x)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x</a:t>
            </a:r>
            <a:r>
              <a:rPr lang="en-US" sz="3600" b="1" dirty="0" smtClean="0">
                <a:solidFill>
                  <a:srgbClr val="000000"/>
                </a:solidFill>
                <a:latin typeface="Symbol" pitchFamily="18" charset="2"/>
              </a:rPr>
              <a:t>®</a:t>
            </a:r>
            <a:r>
              <a:rPr lang="en-US" sz="4400" b="1" dirty="0" smtClean="0">
                <a:solidFill>
                  <a:srgbClr val="000000"/>
                </a:solidFill>
                <a:latin typeface="Symbol" pitchFamily="18" charset="2"/>
              </a:rPr>
              <a:t> ~ </a:t>
            </a:r>
            <a:r>
              <a:rPr lang="en-US" sz="2800" dirty="0" err="1" smtClean="0">
                <a:solidFill>
                  <a:srgbClr val="000000"/>
                </a:solidFill>
              </a:rPr>
              <a:t>akan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menghasilkan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bentuk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tak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tentu</a:t>
            </a:r>
            <a:r>
              <a:rPr lang="en-US" sz="2800" dirty="0" smtClean="0">
                <a:solidFill>
                  <a:srgbClr val="000000"/>
                </a:solidFill>
              </a:rPr>
              <a:t>       </a:t>
            </a:r>
            <a:r>
              <a:rPr lang="en-US" sz="2800" dirty="0" err="1" smtClean="0">
                <a:solidFill>
                  <a:srgbClr val="000000"/>
                </a:solidFill>
              </a:rPr>
              <a:t>apabila</a:t>
            </a:r>
            <a:r>
              <a:rPr lang="en-US" sz="2800" dirty="0" smtClean="0">
                <a:solidFill>
                  <a:srgbClr val="000000"/>
                </a:solidFill>
              </a:rPr>
              <a:t> x = </a:t>
            </a:r>
            <a:r>
              <a:rPr lang="en-US" sz="2800" b="1" dirty="0" smtClean="0">
                <a:solidFill>
                  <a:srgbClr val="000000"/>
                </a:solidFill>
                <a:latin typeface="Symbol" pitchFamily="18" charset="2"/>
              </a:rPr>
              <a:t>~ </a:t>
            </a:r>
            <a:r>
              <a:rPr lang="en-US" sz="2800" dirty="0" err="1" smtClean="0">
                <a:solidFill>
                  <a:srgbClr val="000000"/>
                </a:solidFill>
              </a:rPr>
              <a:t>disubstitusi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secara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lagsung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pada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</a:rPr>
              <a:t>fungsi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</a:rPr>
              <a:t>pecahan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</a:rPr>
              <a:t>polinom</a:t>
            </a:r>
            <a:r>
              <a:rPr lang="en-US" sz="3000" dirty="0" smtClean="0">
                <a:solidFill>
                  <a:srgbClr val="000000"/>
                </a:solidFill>
              </a:rPr>
              <a:t>. </a:t>
            </a:r>
            <a:endParaRPr lang="en-US" sz="4400" dirty="0" smtClean="0"/>
          </a:p>
          <a:p>
            <a:pPr algn="just">
              <a:buNone/>
            </a:pPr>
            <a:endParaRPr lang="en-US" sz="3600" dirty="0" smtClean="0"/>
          </a:p>
          <a:p>
            <a:pPr algn="just">
              <a:buNone/>
            </a:pPr>
            <a:endParaRPr lang="en-US" sz="2800" dirty="0"/>
          </a:p>
        </p:txBody>
      </p:sp>
      <p:graphicFrame>
        <p:nvGraphicFramePr>
          <p:cNvPr id="25602" name="Object 7"/>
          <p:cNvGraphicFramePr>
            <a:graphicFrameLocks noChangeAspect="1"/>
          </p:cNvGraphicFramePr>
          <p:nvPr/>
        </p:nvGraphicFramePr>
        <p:xfrm>
          <a:off x="6096000" y="0"/>
          <a:ext cx="533400" cy="1470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Equation" r:id="rId4" imgW="164880" imgH="393480" progId="Equation.3">
                  <p:embed/>
                </p:oleObj>
              </mc:Choice>
              <mc:Fallback>
                <p:oleObj name="Equation" r:id="rId4" imgW="16488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0"/>
                        <a:ext cx="533400" cy="14705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7"/>
          <p:cNvGraphicFramePr>
            <a:graphicFrameLocks noChangeAspect="1"/>
          </p:cNvGraphicFramePr>
          <p:nvPr/>
        </p:nvGraphicFramePr>
        <p:xfrm>
          <a:off x="1600200" y="1752600"/>
          <a:ext cx="304141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6" imgW="164880" imgH="393480" progId="Equation.3">
                  <p:embed/>
                </p:oleObj>
              </mc:Choice>
              <mc:Fallback>
                <p:oleObj name="Equation" r:id="rId6" imgW="1648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752600"/>
                        <a:ext cx="304141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914400" y="3733800"/>
            <a:ext cx="350520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Pembagian</a:t>
            </a:r>
            <a:r>
              <a:rPr lang="en-US" sz="2800" dirty="0" smtClean="0"/>
              <a:t> </a:t>
            </a:r>
            <a:r>
              <a:rPr lang="en-US" sz="2800" dirty="0" err="1" smtClean="0"/>
              <a:t>suku-suku</a:t>
            </a:r>
            <a:r>
              <a:rPr lang="en-US" sz="2800" dirty="0" smtClean="0"/>
              <a:t> 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pembilang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penyebut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x </a:t>
            </a:r>
            <a:r>
              <a:rPr lang="en-US" sz="2800" dirty="0" err="1" smtClean="0"/>
              <a:t>berpangkat</a:t>
            </a:r>
            <a:r>
              <a:rPr lang="en-US" sz="2800" dirty="0" smtClean="0"/>
              <a:t> </a:t>
            </a:r>
            <a:r>
              <a:rPr lang="en-US" sz="2800" dirty="0" err="1" smtClean="0"/>
              <a:t>tertinggi</a:t>
            </a:r>
            <a:endParaRPr lang="en-US" sz="2800" dirty="0"/>
          </a:p>
        </p:txBody>
      </p:sp>
      <p:grpSp>
        <p:nvGrpSpPr>
          <p:cNvPr id="38" name="Group 108"/>
          <p:cNvGrpSpPr>
            <a:grpSpLocks noChangeAspect="1"/>
          </p:cNvGrpSpPr>
          <p:nvPr/>
        </p:nvGrpSpPr>
        <p:grpSpPr bwMode="auto">
          <a:xfrm>
            <a:off x="5715000" y="4267200"/>
            <a:ext cx="2895600" cy="749302"/>
            <a:chOff x="3691" y="986"/>
            <a:chExt cx="927" cy="472"/>
          </a:xfrm>
        </p:grpSpPr>
        <p:sp>
          <p:nvSpPr>
            <p:cNvPr id="39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40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600" dirty="0"/>
            </a:p>
          </p:txBody>
        </p:sp>
        <p:sp>
          <p:nvSpPr>
            <p:cNvPr id="41" name="Rectangle 111"/>
            <p:cNvSpPr>
              <a:spLocks noChangeArrowheads="1"/>
            </p:cNvSpPr>
            <p:nvPr/>
          </p:nvSpPr>
          <p:spPr bwMode="auto">
            <a:xfrm>
              <a:off x="4322" y="986"/>
              <a:ext cx="8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600" dirty="0" smtClean="0">
                  <a:solidFill>
                    <a:srgbClr val="000000"/>
                  </a:solidFill>
                </a:rPr>
                <a:t>0</a:t>
              </a:r>
              <a:endParaRPr lang="en-US" sz="3600" dirty="0"/>
            </a:p>
          </p:txBody>
        </p:sp>
        <p:sp>
          <p:nvSpPr>
            <p:cNvPr id="42" name="Rectangle 112"/>
            <p:cNvSpPr>
              <a:spLocks noChangeArrowheads="1"/>
            </p:cNvSpPr>
            <p:nvPr/>
          </p:nvSpPr>
          <p:spPr bwMode="auto">
            <a:xfrm>
              <a:off x="4034" y="986"/>
              <a:ext cx="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3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19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 err="1">
                  <a:solidFill>
                    <a:srgbClr val="000000"/>
                  </a:solidFill>
                </a:rPr>
                <a:t>lim</a:t>
              </a:r>
              <a:endParaRPr lang="en-US" sz="3200" dirty="0"/>
            </a:p>
          </p:txBody>
        </p:sp>
        <p:sp>
          <p:nvSpPr>
            <p:cNvPr id="44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600" dirty="0"/>
            </a:p>
          </p:txBody>
        </p:sp>
        <p:sp>
          <p:nvSpPr>
            <p:cNvPr id="45" name="Rectangle 115"/>
            <p:cNvSpPr>
              <a:spLocks noChangeArrowheads="1"/>
            </p:cNvSpPr>
            <p:nvPr/>
          </p:nvSpPr>
          <p:spPr bwMode="auto">
            <a:xfrm>
              <a:off x="3839" y="1148"/>
              <a:ext cx="13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 </a:t>
              </a:r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¥</a:t>
              </a:r>
              <a:endParaRPr lang="en-US" sz="3200" dirty="0"/>
            </a:p>
          </p:txBody>
        </p:sp>
        <p:sp>
          <p:nvSpPr>
            <p:cNvPr id="46" name="Rectangle 116"/>
            <p:cNvSpPr>
              <a:spLocks noChangeArrowheads="1"/>
            </p:cNvSpPr>
            <p:nvPr/>
          </p:nvSpPr>
          <p:spPr bwMode="auto">
            <a:xfrm>
              <a:off x="3691" y="1178"/>
              <a:ext cx="5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x</a:t>
              </a:r>
              <a:endParaRPr lang="en-US" sz="3600"/>
            </a:p>
          </p:txBody>
        </p:sp>
        <p:sp>
          <p:nvSpPr>
            <p:cNvPr id="47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600" dirty="0"/>
            </a:p>
          </p:txBody>
        </p:sp>
        <p:sp>
          <p:nvSpPr>
            <p:cNvPr id="48" name="Rectangle 118"/>
            <p:cNvSpPr>
              <a:spLocks noChangeArrowheads="1"/>
            </p:cNvSpPr>
            <p:nvPr/>
          </p:nvSpPr>
          <p:spPr bwMode="auto">
            <a:xfrm>
              <a:off x="4178" y="986"/>
              <a:ext cx="96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3600" dirty="0"/>
            </a:p>
          </p:txBody>
        </p:sp>
        <p:sp>
          <p:nvSpPr>
            <p:cNvPr id="49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600" dirty="0"/>
            </a:p>
          </p:txBody>
        </p:sp>
        <p:sp>
          <p:nvSpPr>
            <p:cNvPr id="50" name="Rectangle 120"/>
            <p:cNvSpPr>
              <a:spLocks noChangeArrowheads="1"/>
            </p:cNvSpPr>
            <p:nvPr/>
          </p:nvSpPr>
          <p:spPr bwMode="auto">
            <a:xfrm>
              <a:off x="3746" y="1178"/>
              <a:ext cx="13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600" dirty="0"/>
            </a:p>
          </p:txBody>
        </p:sp>
      </p:grpSp>
      <p:graphicFrame>
        <p:nvGraphicFramePr>
          <p:cNvPr id="51" name="Object 2"/>
          <p:cNvGraphicFramePr>
            <a:graphicFrameLocks noChangeAspect="1"/>
          </p:cNvGraphicFramePr>
          <p:nvPr/>
        </p:nvGraphicFramePr>
        <p:xfrm>
          <a:off x="6629400" y="4191000"/>
          <a:ext cx="457200" cy="966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7" imgW="215640" imgH="393480" progId="Equation.3">
                  <p:embed/>
                </p:oleObj>
              </mc:Choice>
              <mc:Fallback>
                <p:oleObj name="Equation" r:id="rId7" imgW="2156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191000"/>
                        <a:ext cx="457200" cy="9663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3733800" y="3124200"/>
            <a:ext cx="1959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Penyelesaian</a:t>
            </a:r>
            <a:r>
              <a:rPr lang="en-US" sz="2400" dirty="0" smtClean="0"/>
              <a:t> :</a:t>
            </a:r>
            <a:endParaRPr lang="en-US" sz="2400" dirty="0"/>
          </a:p>
        </p:txBody>
      </p:sp>
      <p:sp>
        <p:nvSpPr>
          <p:cNvPr id="73" name="Right Arrow 72"/>
          <p:cNvSpPr/>
          <p:nvPr/>
        </p:nvSpPr>
        <p:spPr>
          <a:xfrm>
            <a:off x="4419600" y="4419600"/>
            <a:ext cx="1219200" cy="5334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4079874"/>
            <a:ext cx="37338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57139" y="0"/>
            <a:ext cx="368686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" name="Group 60"/>
          <p:cNvGrpSpPr>
            <a:grpSpLocks/>
          </p:cNvGrpSpPr>
          <p:nvPr/>
        </p:nvGrpSpPr>
        <p:grpSpPr bwMode="auto">
          <a:xfrm>
            <a:off x="4876800" y="1334001"/>
            <a:ext cx="2743200" cy="1219200"/>
            <a:chOff x="1650" y="1344"/>
            <a:chExt cx="694" cy="391"/>
          </a:xfrm>
        </p:grpSpPr>
        <p:sp>
          <p:nvSpPr>
            <p:cNvPr id="154" name="Rectangle 61"/>
            <p:cNvSpPr>
              <a:spLocks noChangeArrowheads="1"/>
            </p:cNvSpPr>
            <p:nvPr/>
          </p:nvSpPr>
          <p:spPr bwMode="auto">
            <a:xfrm>
              <a:off x="1650" y="1344"/>
              <a:ext cx="694" cy="11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62"/>
            <p:cNvSpPr>
              <a:spLocks noChangeArrowheads="1"/>
            </p:cNvSpPr>
            <p:nvPr/>
          </p:nvSpPr>
          <p:spPr bwMode="auto">
            <a:xfrm>
              <a:off x="1650" y="1621"/>
              <a:ext cx="694" cy="11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6" name="Group 63"/>
          <p:cNvGrpSpPr>
            <a:grpSpLocks noChangeAspect="1"/>
          </p:cNvGrpSpPr>
          <p:nvPr/>
        </p:nvGrpSpPr>
        <p:grpSpPr bwMode="auto">
          <a:xfrm>
            <a:off x="457200" y="876801"/>
            <a:ext cx="7044268" cy="1828800"/>
            <a:chOff x="225" y="776"/>
            <a:chExt cx="2144" cy="610"/>
          </a:xfrm>
        </p:grpSpPr>
        <p:sp>
          <p:nvSpPr>
            <p:cNvPr id="157" name="AutoShape 64"/>
            <p:cNvSpPr>
              <a:spLocks noChangeAspect="1" noChangeArrowheads="1" noTextEdit="1"/>
            </p:cNvSpPr>
            <p:nvPr/>
          </p:nvSpPr>
          <p:spPr bwMode="auto">
            <a:xfrm>
              <a:off x="225" y="776"/>
              <a:ext cx="2144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58" name="Line 65"/>
            <p:cNvSpPr>
              <a:spLocks noChangeShapeType="1"/>
            </p:cNvSpPr>
            <p:nvPr/>
          </p:nvSpPr>
          <p:spPr bwMode="auto">
            <a:xfrm>
              <a:off x="504" y="1062"/>
              <a:ext cx="72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59" name="Line 66"/>
            <p:cNvSpPr>
              <a:spLocks noChangeShapeType="1"/>
            </p:cNvSpPr>
            <p:nvPr/>
          </p:nvSpPr>
          <p:spPr bwMode="auto">
            <a:xfrm>
              <a:off x="1648" y="922"/>
              <a:ext cx="17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60" name="Line 67"/>
            <p:cNvSpPr>
              <a:spLocks noChangeShapeType="1"/>
            </p:cNvSpPr>
            <p:nvPr/>
          </p:nvSpPr>
          <p:spPr bwMode="auto">
            <a:xfrm>
              <a:off x="1968" y="922"/>
              <a:ext cx="12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61" name="Line 68"/>
            <p:cNvSpPr>
              <a:spLocks noChangeShapeType="1"/>
            </p:cNvSpPr>
            <p:nvPr/>
          </p:nvSpPr>
          <p:spPr bwMode="auto">
            <a:xfrm>
              <a:off x="2230" y="922"/>
              <a:ext cx="1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62" name="Line 69"/>
            <p:cNvSpPr>
              <a:spLocks noChangeShapeType="1"/>
            </p:cNvSpPr>
            <p:nvPr/>
          </p:nvSpPr>
          <p:spPr bwMode="auto">
            <a:xfrm>
              <a:off x="1654" y="1201"/>
              <a:ext cx="17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63" name="Line 70"/>
            <p:cNvSpPr>
              <a:spLocks noChangeShapeType="1"/>
            </p:cNvSpPr>
            <p:nvPr/>
          </p:nvSpPr>
          <p:spPr bwMode="auto">
            <a:xfrm>
              <a:off x="1968" y="1201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64" name="Line 71"/>
            <p:cNvSpPr>
              <a:spLocks noChangeShapeType="1"/>
            </p:cNvSpPr>
            <p:nvPr/>
          </p:nvSpPr>
          <p:spPr bwMode="auto">
            <a:xfrm>
              <a:off x="2224" y="1201"/>
              <a:ext cx="1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65" name="Line 72"/>
            <p:cNvSpPr>
              <a:spLocks noChangeShapeType="1"/>
            </p:cNvSpPr>
            <p:nvPr/>
          </p:nvSpPr>
          <p:spPr bwMode="auto">
            <a:xfrm>
              <a:off x="1640" y="1062"/>
              <a:ext cx="71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66" name="Rectangle 73"/>
            <p:cNvSpPr>
              <a:spLocks noChangeArrowheads="1"/>
            </p:cNvSpPr>
            <p:nvPr/>
          </p:nvSpPr>
          <p:spPr bwMode="auto">
            <a:xfrm>
              <a:off x="2282" y="1191"/>
              <a:ext cx="5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167" name="Rectangle 74"/>
            <p:cNvSpPr>
              <a:spLocks noChangeArrowheads="1"/>
            </p:cNvSpPr>
            <p:nvPr/>
          </p:nvSpPr>
          <p:spPr bwMode="auto">
            <a:xfrm>
              <a:off x="2026" y="1191"/>
              <a:ext cx="5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168" name="Rectangle 75"/>
            <p:cNvSpPr>
              <a:spLocks noChangeArrowheads="1"/>
            </p:cNvSpPr>
            <p:nvPr/>
          </p:nvSpPr>
          <p:spPr bwMode="auto">
            <a:xfrm>
              <a:off x="1742" y="1191"/>
              <a:ext cx="5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169" name="Rectangle 76"/>
            <p:cNvSpPr>
              <a:spLocks noChangeArrowheads="1"/>
            </p:cNvSpPr>
            <p:nvPr/>
          </p:nvSpPr>
          <p:spPr bwMode="auto">
            <a:xfrm>
              <a:off x="1772" y="1059"/>
              <a:ext cx="5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170" name="Rectangle 77"/>
            <p:cNvSpPr>
              <a:spLocks noChangeArrowheads="1"/>
            </p:cNvSpPr>
            <p:nvPr/>
          </p:nvSpPr>
          <p:spPr bwMode="auto">
            <a:xfrm>
              <a:off x="2288" y="912"/>
              <a:ext cx="5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2</a:t>
              </a:r>
              <a:endParaRPr lang="en-US" sz="3200" dirty="0"/>
            </a:p>
          </p:txBody>
        </p:sp>
        <p:sp>
          <p:nvSpPr>
            <p:cNvPr id="171" name="Rectangle 78"/>
            <p:cNvSpPr>
              <a:spLocks noChangeArrowheads="1"/>
            </p:cNvSpPr>
            <p:nvPr/>
          </p:nvSpPr>
          <p:spPr bwMode="auto">
            <a:xfrm>
              <a:off x="2030" y="912"/>
              <a:ext cx="5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172" name="Rectangle 79"/>
            <p:cNvSpPr>
              <a:spLocks noChangeArrowheads="1"/>
            </p:cNvSpPr>
            <p:nvPr/>
          </p:nvSpPr>
          <p:spPr bwMode="auto">
            <a:xfrm>
              <a:off x="1738" y="912"/>
              <a:ext cx="5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173" name="Rectangle 80"/>
            <p:cNvSpPr>
              <a:spLocks noChangeArrowheads="1"/>
            </p:cNvSpPr>
            <p:nvPr/>
          </p:nvSpPr>
          <p:spPr bwMode="auto">
            <a:xfrm>
              <a:off x="1769" y="779"/>
              <a:ext cx="5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174" name="Rectangle 81"/>
            <p:cNvSpPr>
              <a:spLocks noChangeArrowheads="1"/>
            </p:cNvSpPr>
            <p:nvPr/>
          </p:nvSpPr>
          <p:spPr bwMode="auto">
            <a:xfrm>
              <a:off x="2234" y="1219"/>
              <a:ext cx="5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75" name="Rectangle 82"/>
            <p:cNvSpPr>
              <a:spLocks noChangeArrowheads="1"/>
            </p:cNvSpPr>
            <p:nvPr/>
          </p:nvSpPr>
          <p:spPr bwMode="auto">
            <a:xfrm>
              <a:off x="2254" y="1086"/>
              <a:ext cx="6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 sz="3200"/>
            </a:p>
          </p:txBody>
        </p:sp>
        <p:sp>
          <p:nvSpPr>
            <p:cNvPr id="176" name="Rectangle 83"/>
            <p:cNvSpPr>
              <a:spLocks noChangeArrowheads="1"/>
            </p:cNvSpPr>
            <p:nvPr/>
          </p:nvSpPr>
          <p:spPr bwMode="auto">
            <a:xfrm>
              <a:off x="1977" y="1219"/>
              <a:ext cx="5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77" name="Rectangle 84"/>
            <p:cNvSpPr>
              <a:spLocks noChangeArrowheads="1"/>
            </p:cNvSpPr>
            <p:nvPr/>
          </p:nvSpPr>
          <p:spPr bwMode="auto">
            <a:xfrm>
              <a:off x="2005" y="1087"/>
              <a:ext cx="5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78" name="Rectangle 85"/>
            <p:cNvSpPr>
              <a:spLocks noChangeArrowheads="1"/>
            </p:cNvSpPr>
            <p:nvPr/>
          </p:nvSpPr>
          <p:spPr bwMode="auto">
            <a:xfrm>
              <a:off x="1694" y="1219"/>
              <a:ext cx="5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79" name="Rectangle 86"/>
            <p:cNvSpPr>
              <a:spLocks noChangeArrowheads="1"/>
            </p:cNvSpPr>
            <p:nvPr/>
          </p:nvSpPr>
          <p:spPr bwMode="auto">
            <a:xfrm>
              <a:off x="1724" y="1087"/>
              <a:ext cx="5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80" name="Rectangle 87"/>
            <p:cNvSpPr>
              <a:spLocks noChangeArrowheads="1"/>
            </p:cNvSpPr>
            <p:nvPr/>
          </p:nvSpPr>
          <p:spPr bwMode="auto">
            <a:xfrm>
              <a:off x="1658" y="1087"/>
              <a:ext cx="6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181" name="Rectangle 88"/>
            <p:cNvSpPr>
              <a:spLocks noChangeArrowheads="1"/>
            </p:cNvSpPr>
            <p:nvPr/>
          </p:nvSpPr>
          <p:spPr bwMode="auto">
            <a:xfrm>
              <a:off x="2240" y="941"/>
              <a:ext cx="5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82" name="Rectangle 89"/>
            <p:cNvSpPr>
              <a:spLocks noChangeArrowheads="1"/>
            </p:cNvSpPr>
            <p:nvPr/>
          </p:nvSpPr>
          <p:spPr bwMode="auto">
            <a:xfrm>
              <a:off x="2255" y="809"/>
              <a:ext cx="6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 sz="3200"/>
            </a:p>
          </p:txBody>
        </p:sp>
        <p:sp>
          <p:nvSpPr>
            <p:cNvPr id="183" name="Rectangle 90"/>
            <p:cNvSpPr>
              <a:spLocks noChangeArrowheads="1"/>
            </p:cNvSpPr>
            <p:nvPr/>
          </p:nvSpPr>
          <p:spPr bwMode="auto">
            <a:xfrm>
              <a:off x="1982" y="941"/>
              <a:ext cx="5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84" name="Rectangle 91"/>
            <p:cNvSpPr>
              <a:spLocks noChangeArrowheads="1"/>
            </p:cNvSpPr>
            <p:nvPr/>
          </p:nvSpPr>
          <p:spPr bwMode="auto">
            <a:xfrm>
              <a:off x="2041" y="809"/>
              <a:ext cx="5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85" name="Rectangle 92"/>
            <p:cNvSpPr>
              <a:spLocks noChangeArrowheads="1"/>
            </p:cNvSpPr>
            <p:nvPr/>
          </p:nvSpPr>
          <p:spPr bwMode="auto">
            <a:xfrm>
              <a:off x="1972" y="809"/>
              <a:ext cx="6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4</a:t>
              </a:r>
              <a:endParaRPr lang="en-US" sz="3200"/>
            </a:p>
          </p:txBody>
        </p:sp>
        <p:sp>
          <p:nvSpPr>
            <p:cNvPr id="186" name="Rectangle 93"/>
            <p:cNvSpPr>
              <a:spLocks noChangeArrowheads="1"/>
            </p:cNvSpPr>
            <p:nvPr/>
          </p:nvSpPr>
          <p:spPr bwMode="auto">
            <a:xfrm>
              <a:off x="1689" y="941"/>
              <a:ext cx="5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87" name="Rectangle 94"/>
            <p:cNvSpPr>
              <a:spLocks noChangeArrowheads="1"/>
            </p:cNvSpPr>
            <p:nvPr/>
          </p:nvSpPr>
          <p:spPr bwMode="auto">
            <a:xfrm>
              <a:off x="1721" y="807"/>
              <a:ext cx="5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88" name="Rectangle 95"/>
            <p:cNvSpPr>
              <a:spLocks noChangeArrowheads="1"/>
            </p:cNvSpPr>
            <p:nvPr/>
          </p:nvSpPr>
          <p:spPr bwMode="auto">
            <a:xfrm>
              <a:off x="1654" y="807"/>
              <a:ext cx="6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 sz="3200"/>
            </a:p>
          </p:txBody>
        </p:sp>
        <p:sp>
          <p:nvSpPr>
            <p:cNvPr id="189" name="Rectangle 96"/>
            <p:cNvSpPr>
              <a:spLocks noChangeArrowheads="1"/>
            </p:cNvSpPr>
            <p:nvPr/>
          </p:nvSpPr>
          <p:spPr bwMode="auto">
            <a:xfrm>
              <a:off x="1379" y="1113"/>
              <a:ext cx="5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90" name="Rectangle 97"/>
            <p:cNvSpPr>
              <a:spLocks noChangeArrowheads="1"/>
            </p:cNvSpPr>
            <p:nvPr/>
          </p:nvSpPr>
          <p:spPr bwMode="auto">
            <a:xfrm>
              <a:off x="701" y="1054"/>
              <a:ext cx="6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191" name="Rectangle 98"/>
            <p:cNvSpPr>
              <a:spLocks noChangeArrowheads="1"/>
            </p:cNvSpPr>
            <p:nvPr/>
          </p:nvSpPr>
          <p:spPr bwMode="auto">
            <a:xfrm>
              <a:off x="671" y="828"/>
              <a:ext cx="6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192" name="Rectangle 99"/>
            <p:cNvSpPr>
              <a:spLocks noChangeArrowheads="1"/>
            </p:cNvSpPr>
            <p:nvPr/>
          </p:nvSpPr>
          <p:spPr bwMode="auto">
            <a:xfrm>
              <a:off x="243" y="1113"/>
              <a:ext cx="5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93" name="Rectangle 100"/>
            <p:cNvSpPr>
              <a:spLocks noChangeArrowheads="1"/>
            </p:cNvSpPr>
            <p:nvPr/>
          </p:nvSpPr>
          <p:spPr bwMode="auto">
            <a:xfrm>
              <a:off x="1408" y="957"/>
              <a:ext cx="224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lim</a:t>
              </a:r>
              <a:endParaRPr lang="en-US" sz="3200"/>
            </a:p>
          </p:txBody>
        </p:sp>
        <p:sp>
          <p:nvSpPr>
            <p:cNvPr id="194" name="Rectangle 101"/>
            <p:cNvSpPr>
              <a:spLocks noChangeArrowheads="1"/>
            </p:cNvSpPr>
            <p:nvPr/>
          </p:nvSpPr>
          <p:spPr bwMode="auto">
            <a:xfrm>
              <a:off x="1108" y="1082"/>
              <a:ext cx="9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</a:rPr>
                <a:t>3</a:t>
              </a:r>
              <a:endParaRPr lang="en-US" sz="3200" dirty="0"/>
            </a:p>
          </p:txBody>
        </p:sp>
        <p:sp>
          <p:nvSpPr>
            <p:cNvPr id="195" name="Rectangle 102"/>
            <p:cNvSpPr>
              <a:spLocks noChangeArrowheads="1"/>
            </p:cNvSpPr>
            <p:nvPr/>
          </p:nvSpPr>
          <p:spPr bwMode="auto">
            <a:xfrm>
              <a:off x="909" y="1082"/>
              <a:ext cx="7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96" name="Rectangle 103"/>
            <p:cNvSpPr>
              <a:spLocks noChangeArrowheads="1"/>
            </p:cNvSpPr>
            <p:nvPr/>
          </p:nvSpPr>
          <p:spPr bwMode="auto">
            <a:xfrm>
              <a:off x="630" y="1082"/>
              <a:ext cx="7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97" name="Rectangle 104"/>
            <p:cNvSpPr>
              <a:spLocks noChangeArrowheads="1"/>
            </p:cNvSpPr>
            <p:nvPr/>
          </p:nvSpPr>
          <p:spPr bwMode="auto">
            <a:xfrm>
              <a:off x="542" y="1082"/>
              <a:ext cx="9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</a:rPr>
                <a:t>2</a:t>
              </a:r>
              <a:endParaRPr lang="en-US" sz="3200" dirty="0"/>
            </a:p>
          </p:txBody>
        </p:sp>
        <p:sp>
          <p:nvSpPr>
            <p:cNvPr id="198" name="Rectangle 105"/>
            <p:cNvSpPr>
              <a:spLocks noChangeArrowheads="1"/>
            </p:cNvSpPr>
            <p:nvPr/>
          </p:nvSpPr>
          <p:spPr bwMode="auto">
            <a:xfrm>
              <a:off x="1145" y="856"/>
              <a:ext cx="9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1</a:t>
              </a:r>
              <a:endParaRPr lang="en-US" sz="3200"/>
            </a:p>
          </p:txBody>
        </p:sp>
        <p:sp>
          <p:nvSpPr>
            <p:cNvPr id="199" name="Rectangle 106"/>
            <p:cNvSpPr>
              <a:spLocks noChangeArrowheads="1"/>
            </p:cNvSpPr>
            <p:nvPr/>
          </p:nvSpPr>
          <p:spPr bwMode="auto">
            <a:xfrm>
              <a:off x="966" y="856"/>
              <a:ext cx="7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00" name="Rectangle 107"/>
            <p:cNvSpPr>
              <a:spLocks noChangeArrowheads="1"/>
            </p:cNvSpPr>
            <p:nvPr/>
          </p:nvSpPr>
          <p:spPr bwMode="auto">
            <a:xfrm>
              <a:off x="874" y="856"/>
              <a:ext cx="9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4</a:t>
              </a:r>
              <a:endParaRPr lang="en-US" sz="3200"/>
            </a:p>
          </p:txBody>
        </p:sp>
        <p:sp>
          <p:nvSpPr>
            <p:cNvPr id="201" name="Rectangle 108"/>
            <p:cNvSpPr>
              <a:spLocks noChangeArrowheads="1"/>
            </p:cNvSpPr>
            <p:nvPr/>
          </p:nvSpPr>
          <p:spPr bwMode="auto">
            <a:xfrm>
              <a:off x="600" y="856"/>
              <a:ext cx="7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02" name="Rectangle 109"/>
            <p:cNvSpPr>
              <a:spLocks noChangeArrowheads="1"/>
            </p:cNvSpPr>
            <p:nvPr/>
          </p:nvSpPr>
          <p:spPr bwMode="auto">
            <a:xfrm>
              <a:off x="510" y="856"/>
              <a:ext cx="9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3</a:t>
              </a:r>
              <a:endParaRPr lang="en-US" sz="3200"/>
            </a:p>
          </p:txBody>
        </p:sp>
        <p:sp>
          <p:nvSpPr>
            <p:cNvPr id="203" name="Rectangle 110"/>
            <p:cNvSpPr>
              <a:spLocks noChangeArrowheads="1"/>
            </p:cNvSpPr>
            <p:nvPr/>
          </p:nvSpPr>
          <p:spPr bwMode="auto">
            <a:xfrm>
              <a:off x="272" y="957"/>
              <a:ext cx="224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lim</a:t>
              </a:r>
              <a:endParaRPr lang="en-US" sz="3200"/>
            </a:p>
          </p:txBody>
        </p:sp>
        <p:sp>
          <p:nvSpPr>
            <p:cNvPr id="204" name="Rectangle 111"/>
            <p:cNvSpPr>
              <a:spLocks noChangeArrowheads="1"/>
            </p:cNvSpPr>
            <p:nvPr/>
          </p:nvSpPr>
          <p:spPr bwMode="auto">
            <a:xfrm>
              <a:off x="2107" y="1082"/>
              <a:ext cx="9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3200"/>
            </a:p>
          </p:txBody>
        </p:sp>
        <p:sp>
          <p:nvSpPr>
            <p:cNvPr id="205" name="Rectangle 112"/>
            <p:cNvSpPr>
              <a:spLocks noChangeArrowheads="1"/>
            </p:cNvSpPr>
            <p:nvPr/>
          </p:nvSpPr>
          <p:spPr bwMode="auto">
            <a:xfrm>
              <a:off x="1853" y="1082"/>
              <a:ext cx="9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/>
            </a:p>
          </p:txBody>
        </p:sp>
        <p:sp>
          <p:nvSpPr>
            <p:cNvPr id="206" name="Rectangle 113"/>
            <p:cNvSpPr>
              <a:spLocks noChangeArrowheads="1"/>
            </p:cNvSpPr>
            <p:nvPr/>
          </p:nvSpPr>
          <p:spPr bwMode="auto">
            <a:xfrm>
              <a:off x="2115" y="804"/>
              <a:ext cx="9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/>
            </a:p>
          </p:txBody>
        </p:sp>
        <p:sp>
          <p:nvSpPr>
            <p:cNvPr id="207" name="Rectangle 114"/>
            <p:cNvSpPr>
              <a:spLocks noChangeArrowheads="1"/>
            </p:cNvSpPr>
            <p:nvPr/>
          </p:nvSpPr>
          <p:spPr bwMode="auto">
            <a:xfrm>
              <a:off x="1851" y="804"/>
              <a:ext cx="9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3200"/>
            </a:p>
          </p:txBody>
        </p:sp>
        <p:sp>
          <p:nvSpPr>
            <p:cNvPr id="208" name="Rectangle 115"/>
            <p:cNvSpPr>
              <a:spLocks noChangeArrowheads="1"/>
            </p:cNvSpPr>
            <p:nvPr/>
          </p:nvSpPr>
          <p:spPr bwMode="auto">
            <a:xfrm>
              <a:off x="1256" y="943"/>
              <a:ext cx="9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3200"/>
            </a:p>
          </p:txBody>
        </p:sp>
        <p:sp>
          <p:nvSpPr>
            <p:cNvPr id="209" name="Rectangle 116"/>
            <p:cNvSpPr>
              <a:spLocks noChangeArrowheads="1"/>
            </p:cNvSpPr>
            <p:nvPr/>
          </p:nvSpPr>
          <p:spPr bwMode="auto">
            <a:xfrm>
              <a:off x="993" y="1068"/>
              <a:ext cx="9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3200"/>
            </a:p>
          </p:txBody>
        </p:sp>
        <p:sp>
          <p:nvSpPr>
            <p:cNvPr id="210" name="Rectangle 117"/>
            <p:cNvSpPr>
              <a:spLocks noChangeArrowheads="1"/>
            </p:cNvSpPr>
            <p:nvPr/>
          </p:nvSpPr>
          <p:spPr bwMode="auto">
            <a:xfrm>
              <a:off x="792" y="1068"/>
              <a:ext cx="9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/>
            </a:p>
          </p:txBody>
        </p:sp>
        <p:sp>
          <p:nvSpPr>
            <p:cNvPr id="211" name="Rectangle 118"/>
            <p:cNvSpPr>
              <a:spLocks noChangeArrowheads="1"/>
            </p:cNvSpPr>
            <p:nvPr/>
          </p:nvSpPr>
          <p:spPr bwMode="auto">
            <a:xfrm>
              <a:off x="1051" y="842"/>
              <a:ext cx="9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/>
            </a:p>
          </p:txBody>
        </p:sp>
        <p:sp>
          <p:nvSpPr>
            <p:cNvPr id="212" name="Rectangle 119"/>
            <p:cNvSpPr>
              <a:spLocks noChangeArrowheads="1"/>
            </p:cNvSpPr>
            <p:nvPr/>
          </p:nvSpPr>
          <p:spPr bwMode="auto">
            <a:xfrm>
              <a:off x="762" y="842"/>
              <a:ext cx="9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3200" dirty="0"/>
            </a:p>
          </p:txBody>
        </p:sp>
        <p:sp>
          <p:nvSpPr>
            <p:cNvPr id="213" name="Rectangle 120"/>
            <p:cNvSpPr>
              <a:spLocks noChangeArrowheads="1"/>
            </p:cNvSpPr>
            <p:nvPr/>
          </p:nvSpPr>
          <p:spPr bwMode="auto">
            <a:xfrm>
              <a:off x="1540" y="1103"/>
              <a:ext cx="9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¥</a:t>
              </a:r>
              <a:endParaRPr lang="en-US" sz="3200"/>
            </a:p>
          </p:txBody>
        </p:sp>
        <p:sp>
          <p:nvSpPr>
            <p:cNvPr id="214" name="Rectangle 121"/>
            <p:cNvSpPr>
              <a:spLocks noChangeArrowheads="1"/>
            </p:cNvSpPr>
            <p:nvPr/>
          </p:nvSpPr>
          <p:spPr bwMode="auto">
            <a:xfrm>
              <a:off x="1426" y="1103"/>
              <a:ext cx="132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/>
            </a:p>
          </p:txBody>
        </p:sp>
        <p:sp>
          <p:nvSpPr>
            <p:cNvPr id="215" name="Rectangle 122"/>
            <p:cNvSpPr>
              <a:spLocks noChangeArrowheads="1"/>
            </p:cNvSpPr>
            <p:nvPr/>
          </p:nvSpPr>
          <p:spPr bwMode="auto">
            <a:xfrm>
              <a:off x="404" y="1103"/>
              <a:ext cx="9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¥</a:t>
              </a:r>
              <a:endParaRPr lang="en-US" sz="3200"/>
            </a:p>
          </p:txBody>
        </p:sp>
        <p:sp>
          <p:nvSpPr>
            <p:cNvPr id="216" name="Rectangle 123"/>
            <p:cNvSpPr>
              <a:spLocks noChangeArrowheads="1"/>
            </p:cNvSpPr>
            <p:nvPr/>
          </p:nvSpPr>
          <p:spPr bwMode="auto">
            <a:xfrm>
              <a:off x="290" y="1103"/>
              <a:ext cx="132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/>
            </a:p>
          </p:txBody>
        </p:sp>
      </p:grpSp>
      <p:grpSp>
        <p:nvGrpSpPr>
          <p:cNvPr id="227" name="Group 135"/>
          <p:cNvGrpSpPr>
            <a:grpSpLocks noChangeAspect="1"/>
          </p:cNvGrpSpPr>
          <p:nvPr/>
        </p:nvGrpSpPr>
        <p:grpSpPr bwMode="auto">
          <a:xfrm>
            <a:off x="3810000" y="2705601"/>
            <a:ext cx="3429000" cy="1931059"/>
            <a:chOff x="1242" y="1417"/>
            <a:chExt cx="968" cy="629"/>
          </a:xfrm>
        </p:grpSpPr>
        <p:sp>
          <p:nvSpPr>
            <p:cNvPr id="228" name="AutoShape 136"/>
            <p:cNvSpPr>
              <a:spLocks noChangeAspect="1" noChangeArrowheads="1" noTextEdit="1"/>
            </p:cNvSpPr>
            <p:nvPr/>
          </p:nvSpPr>
          <p:spPr bwMode="auto">
            <a:xfrm>
              <a:off x="1242" y="1429"/>
              <a:ext cx="96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29" name="Line 137"/>
            <p:cNvSpPr>
              <a:spLocks noChangeShapeType="1"/>
            </p:cNvSpPr>
            <p:nvPr/>
          </p:nvSpPr>
          <p:spPr bwMode="auto">
            <a:xfrm>
              <a:off x="1861" y="1535"/>
              <a:ext cx="6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30" name="Line 138"/>
            <p:cNvSpPr>
              <a:spLocks noChangeShapeType="1"/>
            </p:cNvSpPr>
            <p:nvPr/>
          </p:nvSpPr>
          <p:spPr bwMode="auto">
            <a:xfrm>
              <a:off x="2067" y="1535"/>
              <a:ext cx="1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31" name="Line 139"/>
            <p:cNvSpPr>
              <a:spLocks noChangeShapeType="1"/>
            </p:cNvSpPr>
            <p:nvPr/>
          </p:nvSpPr>
          <p:spPr bwMode="auto">
            <a:xfrm>
              <a:off x="1860" y="1795"/>
              <a:ext cx="5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32" name="Line 140"/>
            <p:cNvSpPr>
              <a:spLocks noChangeShapeType="1"/>
            </p:cNvSpPr>
            <p:nvPr/>
          </p:nvSpPr>
          <p:spPr bwMode="auto">
            <a:xfrm>
              <a:off x="2061" y="1795"/>
              <a:ext cx="1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33" name="Line 141"/>
            <p:cNvSpPr>
              <a:spLocks noChangeShapeType="1"/>
            </p:cNvSpPr>
            <p:nvPr/>
          </p:nvSpPr>
          <p:spPr bwMode="auto">
            <a:xfrm>
              <a:off x="1639" y="1675"/>
              <a:ext cx="55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34" name="Rectangle 142"/>
            <p:cNvSpPr>
              <a:spLocks noChangeArrowheads="1"/>
            </p:cNvSpPr>
            <p:nvPr/>
          </p:nvSpPr>
          <p:spPr bwMode="auto">
            <a:xfrm>
              <a:off x="2119" y="1785"/>
              <a:ext cx="7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235" name="Rectangle 143"/>
            <p:cNvSpPr>
              <a:spLocks noChangeArrowheads="1"/>
            </p:cNvSpPr>
            <p:nvPr/>
          </p:nvSpPr>
          <p:spPr bwMode="auto">
            <a:xfrm>
              <a:off x="2125" y="1525"/>
              <a:ext cx="7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236" name="Rectangle 144"/>
            <p:cNvSpPr>
              <a:spLocks noChangeArrowheads="1"/>
            </p:cNvSpPr>
            <p:nvPr/>
          </p:nvSpPr>
          <p:spPr bwMode="auto">
            <a:xfrm>
              <a:off x="2071" y="1813"/>
              <a:ext cx="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37" name="Rectangle 145"/>
            <p:cNvSpPr>
              <a:spLocks noChangeArrowheads="1"/>
            </p:cNvSpPr>
            <p:nvPr/>
          </p:nvSpPr>
          <p:spPr bwMode="auto">
            <a:xfrm>
              <a:off x="2091" y="1680"/>
              <a:ext cx="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 sz="3200"/>
            </a:p>
          </p:txBody>
        </p:sp>
        <p:sp>
          <p:nvSpPr>
            <p:cNvPr id="238" name="Rectangle 146"/>
            <p:cNvSpPr>
              <a:spLocks noChangeArrowheads="1"/>
            </p:cNvSpPr>
            <p:nvPr/>
          </p:nvSpPr>
          <p:spPr bwMode="auto">
            <a:xfrm>
              <a:off x="1869" y="1780"/>
              <a:ext cx="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39" name="Rectangle 147"/>
            <p:cNvSpPr>
              <a:spLocks noChangeArrowheads="1"/>
            </p:cNvSpPr>
            <p:nvPr/>
          </p:nvSpPr>
          <p:spPr bwMode="auto">
            <a:xfrm>
              <a:off x="1857" y="1682"/>
              <a:ext cx="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 sz="3200"/>
            </a:p>
          </p:txBody>
        </p:sp>
        <p:sp>
          <p:nvSpPr>
            <p:cNvPr id="240" name="Rectangle 148"/>
            <p:cNvSpPr>
              <a:spLocks noChangeArrowheads="1"/>
            </p:cNvSpPr>
            <p:nvPr/>
          </p:nvSpPr>
          <p:spPr bwMode="auto">
            <a:xfrm>
              <a:off x="2077" y="1554"/>
              <a:ext cx="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41" name="Rectangle 149"/>
            <p:cNvSpPr>
              <a:spLocks noChangeArrowheads="1"/>
            </p:cNvSpPr>
            <p:nvPr/>
          </p:nvSpPr>
          <p:spPr bwMode="auto">
            <a:xfrm>
              <a:off x="2092" y="1422"/>
              <a:ext cx="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 sz="3200"/>
            </a:p>
          </p:txBody>
        </p:sp>
        <p:sp>
          <p:nvSpPr>
            <p:cNvPr id="242" name="Rectangle 150"/>
            <p:cNvSpPr>
              <a:spLocks noChangeArrowheads="1"/>
            </p:cNvSpPr>
            <p:nvPr/>
          </p:nvSpPr>
          <p:spPr bwMode="auto">
            <a:xfrm>
              <a:off x="1874" y="1520"/>
              <a:ext cx="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43" name="Rectangle 151"/>
            <p:cNvSpPr>
              <a:spLocks noChangeArrowheads="1"/>
            </p:cNvSpPr>
            <p:nvPr/>
          </p:nvSpPr>
          <p:spPr bwMode="auto">
            <a:xfrm>
              <a:off x="1866" y="1422"/>
              <a:ext cx="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4</a:t>
              </a:r>
              <a:endParaRPr lang="en-US" sz="3200"/>
            </a:p>
          </p:txBody>
        </p:sp>
        <p:sp>
          <p:nvSpPr>
            <p:cNvPr id="244" name="Rectangle 152"/>
            <p:cNvSpPr>
              <a:spLocks noChangeArrowheads="1"/>
            </p:cNvSpPr>
            <p:nvPr/>
          </p:nvSpPr>
          <p:spPr bwMode="auto">
            <a:xfrm>
              <a:off x="1378" y="1726"/>
              <a:ext cx="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45" name="Rectangle 153"/>
            <p:cNvSpPr>
              <a:spLocks noChangeArrowheads="1"/>
            </p:cNvSpPr>
            <p:nvPr/>
          </p:nvSpPr>
          <p:spPr bwMode="auto">
            <a:xfrm>
              <a:off x="1648" y="1691"/>
              <a:ext cx="13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246" name="Rectangle 154"/>
            <p:cNvSpPr>
              <a:spLocks noChangeArrowheads="1"/>
            </p:cNvSpPr>
            <p:nvPr/>
          </p:nvSpPr>
          <p:spPr bwMode="auto">
            <a:xfrm>
              <a:off x="1645" y="1431"/>
              <a:ext cx="13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3</a:t>
              </a:r>
              <a:endParaRPr lang="en-US" sz="3200"/>
            </a:p>
          </p:txBody>
        </p:sp>
        <p:sp>
          <p:nvSpPr>
            <p:cNvPr id="247" name="Rectangle 155"/>
            <p:cNvSpPr>
              <a:spLocks noChangeArrowheads="1"/>
            </p:cNvSpPr>
            <p:nvPr/>
          </p:nvSpPr>
          <p:spPr bwMode="auto">
            <a:xfrm>
              <a:off x="1407" y="1570"/>
              <a:ext cx="32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lim</a:t>
              </a:r>
              <a:endParaRPr lang="en-US" sz="3200"/>
            </a:p>
          </p:txBody>
        </p:sp>
        <p:sp>
          <p:nvSpPr>
            <p:cNvPr id="248" name="Rectangle 156"/>
            <p:cNvSpPr>
              <a:spLocks noChangeArrowheads="1"/>
            </p:cNvSpPr>
            <p:nvPr/>
          </p:nvSpPr>
          <p:spPr bwMode="auto">
            <a:xfrm>
              <a:off x="1944" y="1677"/>
              <a:ext cx="14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3200"/>
            </a:p>
          </p:txBody>
        </p:sp>
        <p:sp>
          <p:nvSpPr>
            <p:cNvPr id="249" name="Rectangle 157"/>
            <p:cNvSpPr>
              <a:spLocks noChangeArrowheads="1"/>
            </p:cNvSpPr>
            <p:nvPr/>
          </p:nvSpPr>
          <p:spPr bwMode="auto">
            <a:xfrm>
              <a:off x="1745" y="1677"/>
              <a:ext cx="14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/>
            </a:p>
          </p:txBody>
        </p:sp>
        <p:sp>
          <p:nvSpPr>
            <p:cNvPr id="250" name="Rectangle 158"/>
            <p:cNvSpPr>
              <a:spLocks noChangeArrowheads="1"/>
            </p:cNvSpPr>
            <p:nvPr/>
          </p:nvSpPr>
          <p:spPr bwMode="auto">
            <a:xfrm>
              <a:off x="1952" y="1417"/>
              <a:ext cx="14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 dirty="0"/>
            </a:p>
          </p:txBody>
        </p:sp>
        <p:sp>
          <p:nvSpPr>
            <p:cNvPr id="251" name="Rectangle 159"/>
            <p:cNvSpPr>
              <a:spLocks noChangeArrowheads="1"/>
            </p:cNvSpPr>
            <p:nvPr/>
          </p:nvSpPr>
          <p:spPr bwMode="auto">
            <a:xfrm>
              <a:off x="1744" y="1417"/>
              <a:ext cx="14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3200"/>
            </a:p>
          </p:txBody>
        </p:sp>
        <p:sp>
          <p:nvSpPr>
            <p:cNvPr id="252" name="Rectangle 160"/>
            <p:cNvSpPr>
              <a:spLocks noChangeArrowheads="1"/>
            </p:cNvSpPr>
            <p:nvPr/>
          </p:nvSpPr>
          <p:spPr bwMode="auto">
            <a:xfrm>
              <a:off x="1256" y="1556"/>
              <a:ext cx="14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3200"/>
            </a:p>
          </p:txBody>
        </p:sp>
        <p:sp>
          <p:nvSpPr>
            <p:cNvPr id="253" name="Rectangle 161"/>
            <p:cNvSpPr>
              <a:spLocks noChangeArrowheads="1"/>
            </p:cNvSpPr>
            <p:nvPr/>
          </p:nvSpPr>
          <p:spPr bwMode="auto">
            <a:xfrm>
              <a:off x="1539" y="1716"/>
              <a:ext cx="13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¥</a:t>
              </a:r>
              <a:endParaRPr lang="en-US" sz="3200"/>
            </a:p>
          </p:txBody>
        </p:sp>
        <p:sp>
          <p:nvSpPr>
            <p:cNvPr id="254" name="Rectangle 162"/>
            <p:cNvSpPr>
              <a:spLocks noChangeArrowheads="1"/>
            </p:cNvSpPr>
            <p:nvPr/>
          </p:nvSpPr>
          <p:spPr bwMode="auto">
            <a:xfrm>
              <a:off x="1425" y="1716"/>
              <a:ext cx="1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/>
            </a:p>
          </p:txBody>
        </p:sp>
      </p:grpSp>
      <p:grpSp>
        <p:nvGrpSpPr>
          <p:cNvPr id="255" name="Group 163"/>
          <p:cNvGrpSpPr>
            <a:grpSpLocks noChangeAspect="1"/>
          </p:cNvGrpSpPr>
          <p:nvPr/>
        </p:nvGrpSpPr>
        <p:grpSpPr bwMode="auto">
          <a:xfrm>
            <a:off x="3810000" y="4382004"/>
            <a:ext cx="2895600" cy="2475996"/>
            <a:chOff x="1237" y="1959"/>
            <a:chExt cx="904" cy="773"/>
          </a:xfrm>
        </p:grpSpPr>
        <p:sp>
          <p:nvSpPr>
            <p:cNvPr id="256" name="AutoShape 164"/>
            <p:cNvSpPr>
              <a:spLocks noChangeAspect="1" noChangeArrowheads="1" noTextEdit="1"/>
            </p:cNvSpPr>
            <p:nvPr/>
          </p:nvSpPr>
          <p:spPr bwMode="auto">
            <a:xfrm>
              <a:off x="1237" y="1989"/>
              <a:ext cx="904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57" name="Line 165"/>
            <p:cNvSpPr>
              <a:spLocks noChangeShapeType="1"/>
            </p:cNvSpPr>
            <p:nvPr/>
          </p:nvSpPr>
          <p:spPr bwMode="auto">
            <a:xfrm>
              <a:off x="1371" y="2179"/>
              <a:ext cx="51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58" name="Line 166"/>
            <p:cNvSpPr>
              <a:spLocks noChangeShapeType="1"/>
            </p:cNvSpPr>
            <p:nvPr/>
          </p:nvSpPr>
          <p:spPr bwMode="auto">
            <a:xfrm>
              <a:off x="1356" y="2554"/>
              <a:ext cx="8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59" name="Rectangle 167"/>
            <p:cNvSpPr>
              <a:spLocks noChangeArrowheads="1"/>
            </p:cNvSpPr>
            <p:nvPr/>
          </p:nvSpPr>
          <p:spPr bwMode="auto">
            <a:xfrm flipH="1">
              <a:off x="1356" y="2578"/>
              <a:ext cx="1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</a:rPr>
                <a:t>2</a:t>
              </a:r>
              <a:endParaRPr lang="en-US" sz="3200" dirty="0"/>
            </a:p>
          </p:txBody>
        </p:sp>
        <p:sp>
          <p:nvSpPr>
            <p:cNvPr id="260" name="Rectangle 168"/>
            <p:cNvSpPr>
              <a:spLocks noChangeArrowheads="1"/>
            </p:cNvSpPr>
            <p:nvPr/>
          </p:nvSpPr>
          <p:spPr bwMode="auto">
            <a:xfrm flipH="1">
              <a:off x="1356" y="2387"/>
              <a:ext cx="1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</a:rPr>
                <a:t>3</a:t>
              </a:r>
              <a:endParaRPr lang="en-US" sz="3200" dirty="0"/>
            </a:p>
          </p:txBody>
        </p:sp>
        <p:sp>
          <p:nvSpPr>
            <p:cNvPr id="261" name="Rectangle 169"/>
            <p:cNvSpPr>
              <a:spLocks noChangeArrowheads="1"/>
            </p:cNvSpPr>
            <p:nvPr/>
          </p:nvSpPr>
          <p:spPr bwMode="auto">
            <a:xfrm>
              <a:off x="1797" y="2195"/>
              <a:ext cx="6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0</a:t>
              </a:r>
              <a:endParaRPr lang="en-US" sz="3200"/>
            </a:p>
          </p:txBody>
        </p:sp>
        <p:sp>
          <p:nvSpPr>
            <p:cNvPr id="262" name="Rectangle 170"/>
            <p:cNvSpPr>
              <a:spLocks noChangeArrowheads="1"/>
            </p:cNvSpPr>
            <p:nvPr/>
          </p:nvSpPr>
          <p:spPr bwMode="auto">
            <a:xfrm>
              <a:off x="1583" y="2195"/>
              <a:ext cx="6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0</a:t>
              </a:r>
              <a:endParaRPr lang="en-US" sz="3200"/>
            </a:p>
          </p:txBody>
        </p:sp>
        <p:sp>
          <p:nvSpPr>
            <p:cNvPr id="263" name="Rectangle 171"/>
            <p:cNvSpPr>
              <a:spLocks noChangeArrowheads="1"/>
            </p:cNvSpPr>
            <p:nvPr/>
          </p:nvSpPr>
          <p:spPr bwMode="auto">
            <a:xfrm>
              <a:off x="1377" y="2195"/>
              <a:ext cx="6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264" name="Rectangle 172"/>
            <p:cNvSpPr>
              <a:spLocks noChangeArrowheads="1"/>
            </p:cNvSpPr>
            <p:nvPr/>
          </p:nvSpPr>
          <p:spPr bwMode="auto">
            <a:xfrm>
              <a:off x="1800" y="1973"/>
              <a:ext cx="6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</a:rPr>
                <a:t>0</a:t>
              </a:r>
              <a:endParaRPr lang="en-US" sz="3200" dirty="0"/>
            </a:p>
          </p:txBody>
        </p:sp>
        <p:sp>
          <p:nvSpPr>
            <p:cNvPr id="265" name="Rectangle 173"/>
            <p:cNvSpPr>
              <a:spLocks noChangeArrowheads="1"/>
            </p:cNvSpPr>
            <p:nvPr/>
          </p:nvSpPr>
          <p:spPr bwMode="auto">
            <a:xfrm>
              <a:off x="1588" y="1973"/>
              <a:ext cx="6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0</a:t>
              </a:r>
              <a:endParaRPr lang="en-US" sz="3200"/>
            </a:p>
          </p:txBody>
        </p:sp>
        <p:sp>
          <p:nvSpPr>
            <p:cNvPr id="266" name="Rectangle 174"/>
            <p:cNvSpPr>
              <a:spLocks noChangeArrowheads="1"/>
            </p:cNvSpPr>
            <p:nvPr/>
          </p:nvSpPr>
          <p:spPr bwMode="auto">
            <a:xfrm>
              <a:off x="1377" y="1973"/>
              <a:ext cx="6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3</a:t>
              </a:r>
              <a:endParaRPr lang="en-US" sz="3200"/>
            </a:p>
          </p:txBody>
        </p:sp>
        <p:sp>
          <p:nvSpPr>
            <p:cNvPr id="268" name="Rectangle 176"/>
            <p:cNvSpPr>
              <a:spLocks noChangeArrowheads="1"/>
            </p:cNvSpPr>
            <p:nvPr/>
          </p:nvSpPr>
          <p:spPr bwMode="auto">
            <a:xfrm>
              <a:off x="1685" y="2181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3200"/>
            </a:p>
          </p:txBody>
        </p:sp>
        <p:sp>
          <p:nvSpPr>
            <p:cNvPr id="269" name="Rectangle 177"/>
            <p:cNvSpPr>
              <a:spLocks noChangeArrowheads="1"/>
            </p:cNvSpPr>
            <p:nvPr/>
          </p:nvSpPr>
          <p:spPr bwMode="auto">
            <a:xfrm>
              <a:off x="1474" y="2181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 dirty="0"/>
            </a:p>
          </p:txBody>
        </p:sp>
        <p:sp>
          <p:nvSpPr>
            <p:cNvPr id="270" name="Rectangle 178"/>
            <p:cNvSpPr>
              <a:spLocks noChangeArrowheads="1"/>
            </p:cNvSpPr>
            <p:nvPr/>
          </p:nvSpPr>
          <p:spPr bwMode="auto">
            <a:xfrm>
              <a:off x="1690" y="1959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/>
            </a:p>
          </p:txBody>
        </p:sp>
        <p:sp>
          <p:nvSpPr>
            <p:cNvPr id="271" name="Rectangle 179"/>
            <p:cNvSpPr>
              <a:spLocks noChangeArrowheads="1"/>
            </p:cNvSpPr>
            <p:nvPr/>
          </p:nvSpPr>
          <p:spPr bwMode="auto">
            <a:xfrm>
              <a:off x="1476" y="1959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3200"/>
            </a:p>
          </p:txBody>
        </p:sp>
        <p:sp>
          <p:nvSpPr>
            <p:cNvPr id="272" name="Rectangle 180"/>
            <p:cNvSpPr>
              <a:spLocks noChangeArrowheads="1"/>
            </p:cNvSpPr>
            <p:nvPr/>
          </p:nvSpPr>
          <p:spPr bwMode="auto">
            <a:xfrm>
              <a:off x="1251" y="2060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3200"/>
            </a:p>
          </p:txBody>
        </p:sp>
      </p:grpSp>
      <p:sp>
        <p:nvSpPr>
          <p:cNvPr id="324" name="Rectangle 175"/>
          <p:cNvSpPr>
            <a:spLocks noChangeArrowheads="1"/>
          </p:cNvSpPr>
          <p:nvPr/>
        </p:nvSpPr>
        <p:spPr bwMode="auto">
          <a:xfrm>
            <a:off x="3810000" y="6058401"/>
            <a:ext cx="26872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Symbol" pitchFamily="18" charset="2"/>
              </a:rPr>
              <a:t>=</a:t>
            </a:r>
            <a:endParaRPr lang="en-US" sz="3200" dirty="0"/>
          </a:p>
        </p:txBody>
      </p:sp>
      <p:sp>
        <p:nvSpPr>
          <p:cNvPr id="325" name="TextBox 324"/>
          <p:cNvSpPr txBox="1"/>
          <p:nvPr/>
        </p:nvSpPr>
        <p:spPr>
          <a:xfrm>
            <a:off x="381000" y="304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orange juice" pitchFamily="2" charset="0"/>
              </a:rPr>
              <a:t>Contoh</a:t>
            </a:r>
            <a:r>
              <a:rPr lang="en-US" sz="3600" dirty="0" smtClean="0">
                <a:latin typeface="orange juice" pitchFamily="2" charset="0"/>
              </a:rPr>
              <a:t> :</a:t>
            </a:r>
            <a:endParaRPr lang="en-US" sz="3600" dirty="0">
              <a:latin typeface="orange juic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4079874"/>
            <a:ext cx="37338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57139" y="0"/>
            <a:ext cx="368686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4914900" y="838200"/>
            <a:ext cx="2743200" cy="1219200"/>
            <a:chOff x="1650" y="1344"/>
            <a:chExt cx="694" cy="391"/>
          </a:xfrm>
        </p:grpSpPr>
        <p:sp>
          <p:nvSpPr>
            <p:cNvPr id="154" name="Rectangle 61"/>
            <p:cNvSpPr>
              <a:spLocks noChangeArrowheads="1"/>
            </p:cNvSpPr>
            <p:nvPr/>
          </p:nvSpPr>
          <p:spPr bwMode="auto">
            <a:xfrm>
              <a:off x="1650" y="1344"/>
              <a:ext cx="694" cy="11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62"/>
            <p:cNvSpPr>
              <a:spLocks noChangeArrowheads="1"/>
            </p:cNvSpPr>
            <p:nvPr/>
          </p:nvSpPr>
          <p:spPr bwMode="auto">
            <a:xfrm>
              <a:off x="1650" y="1621"/>
              <a:ext cx="694" cy="11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3"/>
          <p:cNvGrpSpPr>
            <a:grpSpLocks noChangeAspect="1"/>
          </p:cNvGrpSpPr>
          <p:nvPr/>
        </p:nvGrpSpPr>
        <p:grpSpPr bwMode="auto">
          <a:xfrm>
            <a:off x="457200" y="381000"/>
            <a:ext cx="7044268" cy="1828800"/>
            <a:chOff x="225" y="776"/>
            <a:chExt cx="2144" cy="610"/>
          </a:xfrm>
        </p:grpSpPr>
        <p:sp>
          <p:nvSpPr>
            <p:cNvPr id="157" name="AutoShape 64"/>
            <p:cNvSpPr>
              <a:spLocks noChangeAspect="1" noChangeArrowheads="1" noTextEdit="1"/>
            </p:cNvSpPr>
            <p:nvPr/>
          </p:nvSpPr>
          <p:spPr bwMode="auto">
            <a:xfrm>
              <a:off x="225" y="776"/>
              <a:ext cx="2144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58" name="Line 65"/>
            <p:cNvSpPr>
              <a:spLocks noChangeShapeType="1"/>
            </p:cNvSpPr>
            <p:nvPr/>
          </p:nvSpPr>
          <p:spPr bwMode="auto">
            <a:xfrm>
              <a:off x="504" y="1062"/>
              <a:ext cx="72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59" name="Line 66"/>
            <p:cNvSpPr>
              <a:spLocks noChangeShapeType="1"/>
            </p:cNvSpPr>
            <p:nvPr/>
          </p:nvSpPr>
          <p:spPr bwMode="auto">
            <a:xfrm>
              <a:off x="1648" y="922"/>
              <a:ext cx="17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60" name="Line 67"/>
            <p:cNvSpPr>
              <a:spLocks noChangeShapeType="1"/>
            </p:cNvSpPr>
            <p:nvPr/>
          </p:nvSpPr>
          <p:spPr bwMode="auto">
            <a:xfrm>
              <a:off x="1968" y="922"/>
              <a:ext cx="12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61" name="Line 68"/>
            <p:cNvSpPr>
              <a:spLocks noChangeShapeType="1"/>
            </p:cNvSpPr>
            <p:nvPr/>
          </p:nvSpPr>
          <p:spPr bwMode="auto">
            <a:xfrm>
              <a:off x="2230" y="922"/>
              <a:ext cx="1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62" name="Line 69"/>
            <p:cNvSpPr>
              <a:spLocks noChangeShapeType="1"/>
            </p:cNvSpPr>
            <p:nvPr/>
          </p:nvSpPr>
          <p:spPr bwMode="auto">
            <a:xfrm>
              <a:off x="1654" y="1201"/>
              <a:ext cx="17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63" name="Line 70"/>
            <p:cNvSpPr>
              <a:spLocks noChangeShapeType="1"/>
            </p:cNvSpPr>
            <p:nvPr/>
          </p:nvSpPr>
          <p:spPr bwMode="auto">
            <a:xfrm>
              <a:off x="1968" y="1201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64" name="Line 71"/>
            <p:cNvSpPr>
              <a:spLocks noChangeShapeType="1"/>
            </p:cNvSpPr>
            <p:nvPr/>
          </p:nvSpPr>
          <p:spPr bwMode="auto">
            <a:xfrm>
              <a:off x="2224" y="1201"/>
              <a:ext cx="1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65" name="Line 72"/>
            <p:cNvSpPr>
              <a:spLocks noChangeShapeType="1"/>
            </p:cNvSpPr>
            <p:nvPr/>
          </p:nvSpPr>
          <p:spPr bwMode="auto">
            <a:xfrm>
              <a:off x="1640" y="1062"/>
              <a:ext cx="71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66" name="Rectangle 73"/>
            <p:cNvSpPr>
              <a:spLocks noChangeArrowheads="1"/>
            </p:cNvSpPr>
            <p:nvPr/>
          </p:nvSpPr>
          <p:spPr bwMode="auto">
            <a:xfrm>
              <a:off x="2282" y="1191"/>
              <a:ext cx="36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3</a:t>
              </a:r>
              <a:endParaRPr lang="en-US" sz="3200" dirty="0"/>
            </a:p>
          </p:txBody>
        </p:sp>
        <p:sp>
          <p:nvSpPr>
            <p:cNvPr id="167" name="Rectangle 74"/>
            <p:cNvSpPr>
              <a:spLocks noChangeArrowheads="1"/>
            </p:cNvSpPr>
            <p:nvPr/>
          </p:nvSpPr>
          <p:spPr bwMode="auto">
            <a:xfrm>
              <a:off x="2026" y="1191"/>
              <a:ext cx="36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3</a:t>
              </a:r>
              <a:endParaRPr lang="en-US" sz="3200" dirty="0"/>
            </a:p>
          </p:txBody>
        </p:sp>
        <p:sp>
          <p:nvSpPr>
            <p:cNvPr id="168" name="Rectangle 75"/>
            <p:cNvSpPr>
              <a:spLocks noChangeArrowheads="1"/>
            </p:cNvSpPr>
            <p:nvPr/>
          </p:nvSpPr>
          <p:spPr bwMode="auto">
            <a:xfrm>
              <a:off x="1742" y="1191"/>
              <a:ext cx="36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3</a:t>
              </a:r>
              <a:endParaRPr lang="en-US" sz="3200" dirty="0"/>
            </a:p>
          </p:txBody>
        </p:sp>
        <p:sp>
          <p:nvSpPr>
            <p:cNvPr id="169" name="Rectangle 76"/>
            <p:cNvSpPr>
              <a:spLocks noChangeArrowheads="1"/>
            </p:cNvSpPr>
            <p:nvPr/>
          </p:nvSpPr>
          <p:spPr bwMode="auto">
            <a:xfrm>
              <a:off x="1772" y="1059"/>
              <a:ext cx="5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170" name="Rectangle 77"/>
            <p:cNvSpPr>
              <a:spLocks noChangeArrowheads="1"/>
            </p:cNvSpPr>
            <p:nvPr/>
          </p:nvSpPr>
          <p:spPr bwMode="auto">
            <a:xfrm>
              <a:off x="2288" y="912"/>
              <a:ext cx="36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3</a:t>
              </a:r>
              <a:endParaRPr lang="en-US" sz="3200" dirty="0"/>
            </a:p>
          </p:txBody>
        </p:sp>
        <p:sp>
          <p:nvSpPr>
            <p:cNvPr id="171" name="Rectangle 78"/>
            <p:cNvSpPr>
              <a:spLocks noChangeArrowheads="1"/>
            </p:cNvSpPr>
            <p:nvPr/>
          </p:nvSpPr>
          <p:spPr bwMode="auto">
            <a:xfrm>
              <a:off x="2030" y="912"/>
              <a:ext cx="36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3</a:t>
              </a:r>
              <a:endParaRPr lang="en-US" sz="3200" dirty="0"/>
            </a:p>
          </p:txBody>
        </p:sp>
        <p:sp>
          <p:nvSpPr>
            <p:cNvPr id="172" name="Rectangle 79"/>
            <p:cNvSpPr>
              <a:spLocks noChangeArrowheads="1"/>
            </p:cNvSpPr>
            <p:nvPr/>
          </p:nvSpPr>
          <p:spPr bwMode="auto">
            <a:xfrm>
              <a:off x="1738" y="912"/>
              <a:ext cx="36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3</a:t>
              </a:r>
              <a:endParaRPr lang="en-US" sz="3200" dirty="0"/>
            </a:p>
          </p:txBody>
        </p:sp>
        <p:sp>
          <p:nvSpPr>
            <p:cNvPr id="173" name="Rectangle 80"/>
            <p:cNvSpPr>
              <a:spLocks noChangeArrowheads="1"/>
            </p:cNvSpPr>
            <p:nvPr/>
          </p:nvSpPr>
          <p:spPr bwMode="auto">
            <a:xfrm>
              <a:off x="1769" y="779"/>
              <a:ext cx="5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174" name="Rectangle 81"/>
            <p:cNvSpPr>
              <a:spLocks noChangeArrowheads="1"/>
            </p:cNvSpPr>
            <p:nvPr/>
          </p:nvSpPr>
          <p:spPr bwMode="auto">
            <a:xfrm>
              <a:off x="2234" y="1219"/>
              <a:ext cx="5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75" name="Rectangle 82"/>
            <p:cNvSpPr>
              <a:spLocks noChangeArrowheads="1"/>
            </p:cNvSpPr>
            <p:nvPr/>
          </p:nvSpPr>
          <p:spPr bwMode="auto">
            <a:xfrm>
              <a:off x="2254" y="1086"/>
              <a:ext cx="6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 sz="3200"/>
            </a:p>
          </p:txBody>
        </p:sp>
        <p:sp>
          <p:nvSpPr>
            <p:cNvPr id="176" name="Rectangle 83"/>
            <p:cNvSpPr>
              <a:spLocks noChangeArrowheads="1"/>
            </p:cNvSpPr>
            <p:nvPr/>
          </p:nvSpPr>
          <p:spPr bwMode="auto">
            <a:xfrm>
              <a:off x="1977" y="1219"/>
              <a:ext cx="5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x</a:t>
              </a:r>
              <a:endParaRPr lang="en-US" sz="3200" dirty="0"/>
            </a:p>
          </p:txBody>
        </p:sp>
        <p:sp>
          <p:nvSpPr>
            <p:cNvPr id="177" name="Rectangle 84"/>
            <p:cNvSpPr>
              <a:spLocks noChangeArrowheads="1"/>
            </p:cNvSpPr>
            <p:nvPr/>
          </p:nvSpPr>
          <p:spPr bwMode="auto">
            <a:xfrm>
              <a:off x="2005" y="1087"/>
              <a:ext cx="5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78" name="Rectangle 85"/>
            <p:cNvSpPr>
              <a:spLocks noChangeArrowheads="1"/>
            </p:cNvSpPr>
            <p:nvPr/>
          </p:nvSpPr>
          <p:spPr bwMode="auto">
            <a:xfrm>
              <a:off x="1694" y="1219"/>
              <a:ext cx="5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79" name="Rectangle 86"/>
            <p:cNvSpPr>
              <a:spLocks noChangeArrowheads="1"/>
            </p:cNvSpPr>
            <p:nvPr/>
          </p:nvSpPr>
          <p:spPr bwMode="auto">
            <a:xfrm>
              <a:off x="1724" y="1087"/>
              <a:ext cx="5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80" name="Rectangle 87"/>
            <p:cNvSpPr>
              <a:spLocks noChangeArrowheads="1"/>
            </p:cNvSpPr>
            <p:nvPr/>
          </p:nvSpPr>
          <p:spPr bwMode="auto">
            <a:xfrm>
              <a:off x="1658" y="1087"/>
              <a:ext cx="6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181" name="Rectangle 88"/>
            <p:cNvSpPr>
              <a:spLocks noChangeArrowheads="1"/>
            </p:cNvSpPr>
            <p:nvPr/>
          </p:nvSpPr>
          <p:spPr bwMode="auto">
            <a:xfrm>
              <a:off x="2240" y="941"/>
              <a:ext cx="5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x</a:t>
              </a:r>
              <a:endParaRPr lang="en-US" sz="3200" dirty="0"/>
            </a:p>
          </p:txBody>
        </p:sp>
        <p:sp>
          <p:nvSpPr>
            <p:cNvPr id="182" name="Rectangle 89"/>
            <p:cNvSpPr>
              <a:spLocks noChangeArrowheads="1"/>
            </p:cNvSpPr>
            <p:nvPr/>
          </p:nvSpPr>
          <p:spPr bwMode="auto">
            <a:xfrm>
              <a:off x="2255" y="809"/>
              <a:ext cx="6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 sz="3200"/>
            </a:p>
          </p:txBody>
        </p:sp>
        <p:sp>
          <p:nvSpPr>
            <p:cNvPr id="183" name="Rectangle 90"/>
            <p:cNvSpPr>
              <a:spLocks noChangeArrowheads="1"/>
            </p:cNvSpPr>
            <p:nvPr/>
          </p:nvSpPr>
          <p:spPr bwMode="auto">
            <a:xfrm>
              <a:off x="1982" y="941"/>
              <a:ext cx="5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84" name="Rectangle 91"/>
            <p:cNvSpPr>
              <a:spLocks noChangeArrowheads="1"/>
            </p:cNvSpPr>
            <p:nvPr/>
          </p:nvSpPr>
          <p:spPr bwMode="auto">
            <a:xfrm>
              <a:off x="2041" y="809"/>
              <a:ext cx="5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85" name="Rectangle 92"/>
            <p:cNvSpPr>
              <a:spLocks noChangeArrowheads="1"/>
            </p:cNvSpPr>
            <p:nvPr/>
          </p:nvSpPr>
          <p:spPr bwMode="auto">
            <a:xfrm>
              <a:off x="1972" y="809"/>
              <a:ext cx="6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4</a:t>
              </a:r>
              <a:endParaRPr lang="en-US" sz="3200"/>
            </a:p>
          </p:txBody>
        </p:sp>
        <p:sp>
          <p:nvSpPr>
            <p:cNvPr id="186" name="Rectangle 93"/>
            <p:cNvSpPr>
              <a:spLocks noChangeArrowheads="1"/>
            </p:cNvSpPr>
            <p:nvPr/>
          </p:nvSpPr>
          <p:spPr bwMode="auto">
            <a:xfrm>
              <a:off x="1689" y="941"/>
              <a:ext cx="5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87" name="Rectangle 94"/>
            <p:cNvSpPr>
              <a:spLocks noChangeArrowheads="1"/>
            </p:cNvSpPr>
            <p:nvPr/>
          </p:nvSpPr>
          <p:spPr bwMode="auto">
            <a:xfrm>
              <a:off x="1721" y="807"/>
              <a:ext cx="5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88" name="Rectangle 95"/>
            <p:cNvSpPr>
              <a:spLocks noChangeArrowheads="1"/>
            </p:cNvSpPr>
            <p:nvPr/>
          </p:nvSpPr>
          <p:spPr bwMode="auto">
            <a:xfrm>
              <a:off x="1654" y="807"/>
              <a:ext cx="6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 sz="3200"/>
            </a:p>
          </p:txBody>
        </p:sp>
        <p:sp>
          <p:nvSpPr>
            <p:cNvPr id="189" name="Rectangle 96"/>
            <p:cNvSpPr>
              <a:spLocks noChangeArrowheads="1"/>
            </p:cNvSpPr>
            <p:nvPr/>
          </p:nvSpPr>
          <p:spPr bwMode="auto">
            <a:xfrm>
              <a:off x="1379" y="1113"/>
              <a:ext cx="5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90" name="Rectangle 97"/>
            <p:cNvSpPr>
              <a:spLocks noChangeArrowheads="1"/>
            </p:cNvSpPr>
            <p:nvPr/>
          </p:nvSpPr>
          <p:spPr bwMode="auto">
            <a:xfrm>
              <a:off x="701" y="1054"/>
              <a:ext cx="47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3</a:t>
              </a:r>
              <a:endParaRPr lang="en-US" sz="3200" dirty="0"/>
            </a:p>
          </p:txBody>
        </p:sp>
        <p:sp>
          <p:nvSpPr>
            <p:cNvPr id="191" name="Rectangle 98"/>
            <p:cNvSpPr>
              <a:spLocks noChangeArrowheads="1"/>
            </p:cNvSpPr>
            <p:nvPr/>
          </p:nvSpPr>
          <p:spPr bwMode="auto">
            <a:xfrm>
              <a:off x="671" y="828"/>
              <a:ext cx="6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192" name="Rectangle 99"/>
            <p:cNvSpPr>
              <a:spLocks noChangeArrowheads="1"/>
            </p:cNvSpPr>
            <p:nvPr/>
          </p:nvSpPr>
          <p:spPr bwMode="auto">
            <a:xfrm>
              <a:off x="243" y="1113"/>
              <a:ext cx="5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93" name="Rectangle 100"/>
            <p:cNvSpPr>
              <a:spLocks noChangeArrowheads="1"/>
            </p:cNvSpPr>
            <p:nvPr/>
          </p:nvSpPr>
          <p:spPr bwMode="auto">
            <a:xfrm>
              <a:off x="1408" y="957"/>
              <a:ext cx="224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lim</a:t>
              </a:r>
              <a:endParaRPr lang="en-US" sz="3200"/>
            </a:p>
          </p:txBody>
        </p:sp>
        <p:sp>
          <p:nvSpPr>
            <p:cNvPr id="194" name="Rectangle 101"/>
            <p:cNvSpPr>
              <a:spLocks noChangeArrowheads="1"/>
            </p:cNvSpPr>
            <p:nvPr/>
          </p:nvSpPr>
          <p:spPr bwMode="auto">
            <a:xfrm>
              <a:off x="1108" y="1082"/>
              <a:ext cx="63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6</a:t>
              </a:r>
              <a:endParaRPr lang="en-US" sz="3200" dirty="0"/>
            </a:p>
          </p:txBody>
        </p:sp>
        <p:sp>
          <p:nvSpPr>
            <p:cNvPr id="195" name="Rectangle 102"/>
            <p:cNvSpPr>
              <a:spLocks noChangeArrowheads="1"/>
            </p:cNvSpPr>
            <p:nvPr/>
          </p:nvSpPr>
          <p:spPr bwMode="auto">
            <a:xfrm>
              <a:off x="863" y="1082"/>
              <a:ext cx="11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4x</a:t>
              </a:r>
              <a:endParaRPr lang="en-US" sz="3200" dirty="0"/>
            </a:p>
          </p:txBody>
        </p:sp>
        <p:sp>
          <p:nvSpPr>
            <p:cNvPr id="196" name="Rectangle 103"/>
            <p:cNvSpPr>
              <a:spLocks noChangeArrowheads="1"/>
            </p:cNvSpPr>
            <p:nvPr/>
          </p:nvSpPr>
          <p:spPr bwMode="auto">
            <a:xfrm>
              <a:off x="630" y="1082"/>
              <a:ext cx="7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</a:rPr>
                <a:t>x</a:t>
              </a:r>
              <a:endParaRPr lang="en-US" sz="3200" dirty="0"/>
            </a:p>
          </p:txBody>
        </p:sp>
        <p:sp>
          <p:nvSpPr>
            <p:cNvPr id="197" name="Rectangle 104"/>
            <p:cNvSpPr>
              <a:spLocks noChangeArrowheads="1"/>
            </p:cNvSpPr>
            <p:nvPr/>
          </p:nvSpPr>
          <p:spPr bwMode="auto">
            <a:xfrm>
              <a:off x="542" y="1082"/>
              <a:ext cx="9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</a:rPr>
                <a:t>2</a:t>
              </a:r>
              <a:endParaRPr lang="en-US" sz="3200" dirty="0"/>
            </a:p>
          </p:txBody>
        </p:sp>
        <p:sp>
          <p:nvSpPr>
            <p:cNvPr id="198" name="Rectangle 105"/>
            <p:cNvSpPr>
              <a:spLocks noChangeArrowheads="1"/>
            </p:cNvSpPr>
            <p:nvPr/>
          </p:nvSpPr>
          <p:spPr bwMode="auto">
            <a:xfrm>
              <a:off x="1145" y="856"/>
              <a:ext cx="63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7</a:t>
              </a:r>
              <a:endParaRPr lang="en-US" sz="3200" dirty="0"/>
            </a:p>
          </p:txBody>
        </p:sp>
        <p:sp>
          <p:nvSpPr>
            <p:cNvPr id="199" name="Rectangle 106"/>
            <p:cNvSpPr>
              <a:spLocks noChangeArrowheads="1"/>
            </p:cNvSpPr>
            <p:nvPr/>
          </p:nvSpPr>
          <p:spPr bwMode="auto">
            <a:xfrm>
              <a:off x="920" y="856"/>
              <a:ext cx="7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</a:rPr>
                <a:t>x</a:t>
              </a:r>
              <a:endParaRPr lang="en-US" sz="3200" dirty="0"/>
            </a:p>
          </p:txBody>
        </p:sp>
        <p:sp>
          <p:nvSpPr>
            <p:cNvPr id="200" name="Rectangle 107"/>
            <p:cNvSpPr>
              <a:spLocks noChangeArrowheads="1"/>
            </p:cNvSpPr>
            <p:nvPr/>
          </p:nvSpPr>
          <p:spPr bwMode="auto">
            <a:xfrm>
              <a:off x="874" y="856"/>
              <a:ext cx="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201" name="Rectangle 108"/>
            <p:cNvSpPr>
              <a:spLocks noChangeArrowheads="1"/>
            </p:cNvSpPr>
            <p:nvPr/>
          </p:nvSpPr>
          <p:spPr bwMode="auto">
            <a:xfrm>
              <a:off x="600" y="856"/>
              <a:ext cx="7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02" name="Rectangle 109"/>
            <p:cNvSpPr>
              <a:spLocks noChangeArrowheads="1"/>
            </p:cNvSpPr>
            <p:nvPr/>
          </p:nvSpPr>
          <p:spPr bwMode="auto">
            <a:xfrm>
              <a:off x="510" y="856"/>
              <a:ext cx="9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3</a:t>
              </a:r>
              <a:endParaRPr lang="en-US" sz="3200"/>
            </a:p>
          </p:txBody>
        </p:sp>
        <p:sp>
          <p:nvSpPr>
            <p:cNvPr id="203" name="Rectangle 110"/>
            <p:cNvSpPr>
              <a:spLocks noChangeArrowheads="1"/>
            </p:cNvSpPr>
            <p:nvPr/>
          </p:nvSpPr>
          <p:spPr bwMode="auto">
            <a:xfrm>
              <a:off x="272" y="957"/>
              <a:ext cx="224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lim</a:t>
              </a:r>
              <a:endParaRPr lang="en-US" sz="3200"/>
            </a:p>
          </p:txBody>
        </p:sp>
        <p:sp>
          <p:nvSpPr>
            <p:cNvPr id="204" name="Rectangle 111"/>
            <p:cNvSpPr>
              <a:spLocks noChangeArrowheads="1"/>
            </p:cNvSpPr>
            <p:nvPr/>
          </p:nvSpPr>
          <p:spPr bwMode="auto">
            <a:xfrm>
              <a:off x="2107" y="1082"/>
              <a:ext cx="69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 dirty="0"/>
            </a:p>
          </p:txBody>
        </p:sp>
        <p:sp>
          <p:nvSpPr>
            <p:cNvPr id="205" name="Rectangle 112"/>
            <p:cNvSpPr>
              <a:spLocks noChangeArrowheads="1"/>
            </p:cNvSpPr>
            <p:nvPr/>
          </p:nvSpPr>
          <p:spPr bwMode="auto">
            <a:xfrm>
              <a:off x="1853" y="1082"/>
              <a:ext cx="69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3200" dirty="0"/>
            </a:p>
          </p:txBody>
        </p:sp>
        <p:sp>
          <p:nvSpPr>
            <p:cNvPr id="206" name="Rectangle 113"/>
            <p:cNvSpPr>
              <a:spLocks noChangeArrowheads="1"/>
            </p:cNvSpPr>
            <p:nvPr/>
          </p:nvSpPr>
          <p:spPr bwMode="auto">
            <a:xfrm>
              <a:off x="2115" y="804"/>
              <a:ext cx="69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3200" dirty="0"/>
            </a:p>
          </p:txBody>
        </p:sp>
        <p:sp>
          <p:nvSpPr>
            <p:cNvPr id="207" name="Rectangle 114"/>
            <p:cNvSpPr>
              <a:spLocks noChangeArrowheads="1"/>
            </p:cNvSpPr>
            <p:nvPr/>
          </p:nvSpPr>
          <p:spPr bwMode="auto">
            <a:xfrm>
              <a:off x="1851" y="804"/>
              <a:ext cx="69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 dirty="0"/>
            </a:p>
          </p:txBody>
        </p:sp>
        <p:sp>
          <p:nvSpPr>
            <p:cNvPr id="208" name="Rectangle 115"/>
            <p:cNvSpPr>
              <a:spLocks noChangeArrowheads="1"/>
            </p:cNvSpPr>
            <p:nvPr/>
          </p:nvSpPr>
          <p:spPr bwMode="auto">
            <a:xfrm>
              <a:off x="1256" y="943"/>
              <a:ext cx="9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3200"/>
            </a:p>
          </p:txBody>
        </p:sp>
        <p:sp>
          <p:nvSpPr>
            <p:cNvPr id="209" name="Rectangle 116"/>
            <p:cNvSpPr>
              <a:spLocks noChangeArrowheads="1"/>
            </p:cNvSpPr>
            <p:nvPr/>
          </p:nvSpPr>
          <p:spPr bwMode="auto">
            <a:xfrm>
              <a:off x="993" y="1068"/>
              <a:ext cx="9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3200"/>
            </a:p>
          </p:txBody>
        </p:sp>
        <p:sp>
          <p:nvSpPr>
            <p:cNvPr id="210" name="Rectangle 117"/>
            <p:cNvSpPr>
              <a:spLocks noChangeArrowheads="1"/>
            </p:cNvSpPr>
            <p:nvPr/>
          </p:nvSpPr>
          <p:spPr bwMode="auto">
            <a:xfrm>
              <a:off x="757" y="1068"/>
              <a:ext cx="69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3200" dirty="0"/>
            </a:p>
          </p:txBody>
        </p:sp>
        <p:sp>
          <p:nvSpPr>
            <p:cNvPr id="211" name="Rectangle 118"/>
            <p:cNvSpPr>
              <a:spLocks noChangeArrowheads="1"/>
            </p:cNvSpPr>
            <p:nvPr/>
          </p:nvSpPr>
          <p:spPr bwMode="auto">
            <a:xfrm>
              <a:off x="1022" y="842"/>
              <a:ext cx="69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3200" dirty="0"/>
            </a:p>
          </p:txBody>
        </p:sp>
        <p:sp>
          <p:nvSpPr>
            <p:cNvPr id="212" name="Rectangle 119"/>
            <p:cNvSpPr>
              <a:spLocks noChangeArrowheads="1"/>
            </p:cNvSpPr>
            <p:nvPr/>
          </p:nvSpPr>
          <p:spPr bwMode="auto">
            <a:xfrm>
              <a:off x="762" y="842"/>
              <a:ext cx="69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 dirty="0"/>
            </a:p>
          </p:txBody>
        </p:sp>
        <p:sp>
          <p:nvSpPr>
            <p:cNvPr id="213" name="Rectangle 120"/>
            <p:cNvSpPr>
              <a:spLocks noChangeArrowheads="1"/>
            </p:cNvSpPr>
            <p:nvPr/>
          </p:nvSpPr>
          <p:spPr bwMode="auto">
            <a:xfrm>
              <a:off x="1540" y="1103"/>
              <a:ext cx="9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¥</a:t>
              </a:r>
              <a:endParaRPr lang="en-US" sz="3200"/>
            </a:p>
          </p:txBody>
        </p:sp>
        <p:sp>
          <p:nvSpPr>
            <p:cNvPr id="214" name="Rectangle 121"/>
            <p:cNvSpPr>
              <a:spLocks noChangeArrowheads="1"/>
            </p:cNvSpPr>
            <p:nvPr/>
          </p:nvSpPr>
          <p:spPr bwMode="auto">
            <a:xfrm>
              <a:off x="1426" y="1103"/>
              <a:ext cx="132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/>
            </a:p>
          </p:txBody>
        </p:sp>
        <p:sp>
          <p:nvSpPr>
            <p:cNvPr id="215" name="Rectangle 122"/>
            <p:cNvSpPr>
              <a:spLocks noChangeArrowheads="1"/>
            </p:cNvSpPr>
            <p:nvPr/>
          </p:nvSpPr>
          <p:spPr bwMode="auto">
            <a:xfrm>
              <a:off x="404" y="1103"/>
              <a:ext cx="9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¥</a:t>
              </a:r>
              <a:endParaRPr lang="en-US" sz="3200"/>
            </a:p>
          </p:txBody>
        </p:sp>
        <p:sp>
          <p:nvSpPr>
            <p:cNvPr id="216" name="Rectangle 123"/>
            <p:cNvSpPr>
              <a:spLocks noChangeArrowheads="1"/>
            </p:cNvSpPr>
            <p:nvPr/>
          </p:nvSpPr>
          <p:spPr bwMode="auto">
            <a:xfrm>
              <a:off x="290" y="1103"/>
              <a:ext cx="132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/>
            </a:p>
          </p:txBody>
        </p:sp>
      </p:grpSp>
      <p:grpSp>
        <p:nvGrpSpPr>
          <p:cNvPr id="4" name="Group 135"/>
          <p:cNvGrpSpPr>
            <a:grpSpLocks noChangeAspect="1"/>
          </p:cNvGrpSpPr>
          <p:nvPr/>
        </p:nvGrpSpPr>
        <p:grpSpPr bwMode="auto">
          <a:xfrm>
            <a:off x="3810000" y="2286000"/>
            <a:ext cx="3429000" cy="1931059"/>
            <a:chOff x="1242" y="1417"/>
            <a:chExt cx="968" cy="629"/>
          </a:xfrm>
        </p:grpSpPr>
        <p:sp>
          <p:nvSpPr>
            <p:cNvPr id="228" name="AutoShape 136"/>
            <p:cNvSpPr>
              <a:spLocks noChangeAspect="1" noChangeArrowheads="1" noTextEdit="1"/>
            </p:cNvSpPr>
            <p:nvPr/>
          </p:nvSpPr>
          <p:spPr bwMode="auto">
            <a:xfrm>
              <a:off x="1242" y="1429"/>
              <a:ext cx="96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29" name="Line 137"/>
            <p:cNvSpPr>
              <a:spLocks noChangeShapeType="1"/>
            </p:cNvSpPr>
            <p:nvPr/>
          </p:nvSpPr>
          <p:spPr bwMode="auto">
            <a:xfrm>
              <a:off x="1861" y="1535"/>
              <a:ext cx="6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30" name="Line 138"/>
            <p:cNvSpPr>
              <a:spLocks noChangeShapeType="1"/>
            </p:cNvSpPr>
            <p:nvPr/>
          </p:nvSpPr>
          <p:spPr bwMode="auto">
            <a:xfrm>
              <a:off x="2067" y="1535"/>
              <a:ext cx="1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31" name="Line 139"/>
            <p:cNvSpPr>
              <a:spLocks noChangeShapeType="1"/>
            </p:cNvSpPr>
            <p:nvPr/>
          </p:nvSpPr>
          <p:spPr bwMode="auto">
            <a:xfrm>
              <a:off x="1860" y="1795"/>
              <a:ext cx="5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32" name="Line 140"/>
            <p:cNvSpPr>
              <a:spLocks noChangeShapeType="1"/>
            </p:cNvSpPr>
            <p:nvPr/>
          </p:nvSpPr>
          <p:spPr bwMode="auto">
            <a:xfrm>
              <a:off x="2061" y="1795"/>
              <a:ext cx="1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33" name="Line 141"/>
            <p:cNvSpPr>
              <a:spLocks noChangeShapeType="1"/>
            </p:cNvSpPr>
            <p:nvPr/>
          </p:nvSpPr>
          <p:spPr bwMode="auto">
            <a:xfrm>
              <a:off x="1639" y="1675"/>
              <a:ext cx="55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34" name="Rectangle 142"/>
            <p:cNvSpPr>
              <a:spLocks noChangeArrowheads="1"/>
            </p:cNvSpPr>
            <p:nvPr/>
          </p:nvSpPr>
          <p:spPr bwMode="auto">
            <a:xfrm>
              <a:off x="2119" y="1785"/>
              <a:ext cx="33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3</a:t>
              </a:r>
              <a:endParaRPr lang="en-US" sz="3200" dirty="0"/>
            </a:p>
          </p:txBody>
        </p:sp>
        <p:sp>
          <p:nvSpPr>
            <p:cNvPr id="235" name="Rectangle 143"/>
            <p:cNvSpPr>
              <a:spLocks noChangeArrowheads="1"/>
            </p:cNvSpPr>
            <p:nvPr/>
          </p:nvSpPr>
          <p:spPr bwMode="auto">
            <a:xfrm>
              <a:off x="2125" y="1525"/>
              <a:ext cx="33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3</a:t>
              </a:r>
              <a:endParaRPr lang="en-US" sz="3200" dirty="0"/>
            </a:p>
          </p:txBody>
        </p:sp>
        <p:sp>
          <p:nvSpPr>
            <p:cNvPr id="236" name="Rectangle 144"/>
            <p:cNvSpPr>
              <a:spLocks noChangeArrowheads="1"/>
            </p:cNvSpPr>
            <p:nvPr/>
          </p:nvSpPr>
          <p:spPr bwMode="auto">
            <a:xfrm>
              <a:off x="2071" y="1813"/>
              <a:ext cx="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37" name="Rectangle 145"/>
            <p:cNvSpPr>
              <a:spLocks noChangeArrowheads="1"/>
            </p:cNvSpPr>
            <p:nvPr/>
          </p:nvSpPr>
          <p:spPr bwMode="auto">
            <a:xfrm>
              <a:off x="2091" y="1680"/>
              <a:ext cx="44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6</a:t>
              </a:r>
              <a:endParaRPr lang="en-US" sz="3200" dirty="0"/>
            </a:p>
          </p:txBody>
        </p:sp>
        <p:sp>
          <p:nvSpPr>
            <p:cNvPr id="238" name="Rectangle 146"/>
            <p:cNvSpPr>
              <a:spLocks noChangeArrowheads="1"/>
            </p:cNvSpPr>
            <p:nvPr/>
          </p:nvSpPr>
          <p:spPr bwMode="auto">
            <a:xfrm>
              <a:off x="1869" y="1780"/>
              <a:ext cx="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x</a:t>
              </a:r>
              <a:endParaRPr lang="en-US" sz="3200" dirty="0"/>
            </a:p>
          </p:txBody>
        </p:sp>
        <p:sp>
          <p:nvSpPr>
            <p:cNvPr id="239" name="Rectangle 147"/>
            <p:cNvSpPr>
              <a:spLocks noChangeArrowheads="1"/>
            </p:cNvSpPr>
            <p:nvPr/>
          </p:nvSpPr>
          <p:spPr bwMode="auto">
            <a:xfrm>
              <a:off x="1857" y="1682"/>
              <a:ext cx="44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3200" dirty="0"/>
            </a:p>
          </p:txBody>
        </p:sp>
        <p:sp>
          <p:nvSpPr>
            <p:cNvPr id="240" name="Rectangle 148"/>
            <p:cNvSpPr>
              <a:spLocks noChangeArrowheads="1"/>
            </p:cNvSpPr>
            <p:nvPr/>
          </p:nvSpPr>
          <p:spPr bwMode="auto">
            <a:xfrm>
              <a:off x="2077" y="1554"/>
              <a:ext cx="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41" name="Rectangle 149"/>
            <p:cNvSpPr>
              <a:spLocks noChangeArrowheads="1"/>
            </p:cNvSpPr>
            <p:nvPr/>
          </p:nvSpPr>
          <p:spPr bwMode="auto">
            <a:xfrm>
              <a:off x="2092" y="1422"/>
              <a:ext cx="44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7</a:t>
              </a:r>
              <a:endParaRPr lang="en-US" sz="3200" dirty="0"/>
            </a:p>
          </p:txBody>
        </p:sp>
        <p:sp>
          <p:nvSpPr>
            <p:cNvPr id="242" name="Rectangle 150"/>
            <p:cNvSpPr>
              <a:spLocks noChangeArrowheads="1"/>
            </p:cNvSpPr>
            <p:nvPr/>
          </p:nvSpPr>
          <p:spPr bwMode="auto">
            <a:xfrm>
              <a:off x="1866" y="1541"/>
              <a:ext cx="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x</a:t>
              </a:r>
              <a:endParaRPr lang="en-US" sz="3200" dirty="0"/>
            </a:p>
          </p:txBody>
        </p:sp>
        <p:sp>
          <p:nvSpPr>
            <p:cNvPr id="243" name="Rectangle 151"/>
            <p:cNvSpPr>
              <a:spLocks noChangeArrowheads="1"/>
            </p:cNvSpPr>
            <p:nvPr/>
          </p:nvSpPr>
          <p:spPr bwMode="auto">
            <a:xfrm>
              <a:off x="1866" y="1422"/>
              <a:ext cx="44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3200" dirty="0"/>
            </a:p>
          </p:txBody>
        </p:sp>
        <p:sp>
          <p:nvSpPr>
            <p:cNvPr id="244" name="Rectangle 152"/>
            <p:cNvSpPr>
              <a:spLocks noChangeArrowheads="1"/>
            </p:cNvSpPr>
            <p:nvPr/>
          </p:nvSpPr>
          <p:spPr bwMode="auto">
            <a:xfrm>
              <a:off x="1378" y="1726"/>
              <a:ext cx="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45" name="Rectangle 153"/>
            <p:cNvSpPr>
              <a:spLocks noChangeArrowheads="1"/>
            </p:cNvSpPr>
            <p:nvPr/>
          </p:nvSpPr>
          <p:spPr bwMode="auto">
            <a:xfrm>
              <a:off x="1648" y="1691"/>
              <a:ext cx="13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246" name="Rectangle 154"/>
            <p:cNvSpPr>
              <a:spLocks noChangeArrowheads="1"/>
            </p:cNvSpPr>
            <p:nvPr/>
          </p:nvSpPr>
          <p:spPr bwMode="auto">
            <a:xfrm>
              <a:off x="1645" y="1431"/>
              <a:ext cx="5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3</a:t>
              </a:r>
              <a:endParaRPr lang="en-US" sz="2800" dirty="0"/>
            </a:p>
          </p:txBody>
        </p:sp>
        <p:sp>
          <p:nvSpPr>
            <p:cNvPr id="247" name="Rectangle 155"/>
            <p:cNvSpPr>
              <a:spLocks noChangeArrowheads="1"/>
            </p:cNvSpPr>
            <p:nvPr/>
          </p:nvSpPr>
          <p:spPr bwMode="auto">
            <a:xfrm>
              <a:off x="1407" y="1570"/>
              <a:ext cx="32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lim</a:t>
              </a:r>
              <a:endParaRPr lang="en-US" sz="3200"/>
            </a:p>
          </p:txBody>
        </p:sp>
        <p:sp>
          <p:nvSpPr>
            <p:cNvPr id="248" name="Rectangle 156"/>
            <p:cNvSpPr>
              <a:spLocks noChangeArrowheads="1"/>
            </p:cNvSpPr>
            <p:nvPr/>
          </p:nvSpPr>
          <p:spPr bwMode="auto">
            <a:xfrm>
              <a:off x="1944" y="1677"/>
              <a:ext cx="64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 dirty="0"/>
            </a:p>
          </p:txBody>
        </p:sp>
        <p:sp>
          <p:nvSpPr>
            <p:cNvPr id="249" name="Rectangle 157"/>
            <p:cNvSpPr>
              <a:spLocks noChangeArrowheads="1"/>
            </p:cNvSpPr>
            <p:nvPr/>
          </p:nvSpPr>
          <p:spPr bwMode="auto">
            <a:xfrm>
              <a:off x="1745" y="1677"/>
              <a:ext cx="64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3200" dirty="0"/>
            </a:p>
          </p:txBody>
        </p:sp>
        <p:sp>
          <p:nvSpPr>
            <p:cNvPr id="250" name="Rectangle 158"/>
            <p:cNvSpPr>
              <a:spLocks noChangeArrowheads="1"/>
            </p:cNvSpPr>
            <p:nvPr/>
          </p:nvSpPr>
          <p:spPr bwMode="auto">
            <a:xfrm>
              <a:off x="1952" y="1417"/>
              <a:ext cx="64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3200" dirty="0"/>
            </a:p>
          </p:txBody>
        </p:sp>
        <p:sp>
          <p:nvSpPr>
            <p:cNvPr id="251" name="Rectangle 159"/>
            <p:cNvSpPr>
              <a:spLocks noChangeArrowheads="1"/>
            </p:cNvSpPr>
            <p:nvPr/>
          </p:nvSpPr>
          <p:spPr bwMode="auto">
            <a:xfrm>
              <a:off x="1744" y="1417"/>
              <a:ext cx="64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 dirty="0"/>
            </a:p>
          </p:txBody>
        </p:sp>
        <p:sp>
          <p:nvSpPr>
            <p:cNvPr id="252" name="Rectangle 160"/>
            <p:cNvSpPr>
              <a:spLocks noChangeArrowheads="1"/>
            </p:cNvSpPr>
            <p:nvPr/>
          </p:nvSpPr>
          <p:spPr bwMode="auto">
            <a:xfrm>
              <a:off x="1256" y="1556"/>
              <a:ext cx="14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3200"/>
            </a:p>
          </p:txBody>
        </p:sp>
        <p:sp>
          <p:nvSpPr>
            <p:cNvPr id="253" name="Rectangle 161"/>
            <p:cNvSpPr>
              <a:spLocks noChangeArrowheads="1"/>
            </p:cNvSpPr>
            <p:nvPr/>
          </p:nvSpPr>
          <p:spPr bwMode="auto">
            <a:xfrm>
              <a:off x="1539" y="1716"/>
              <a:ext cx="13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¥</a:t>
              </a:r>
              <a:endParaRPr lang="en-US" sz="3200"/>
            </a:p>
          </p:txBody>
        </p:sp>
        <p:sp>
          <p:nvSpPr>
            <p:cNvPr id="254" name="Rectangle 162"/>
            <p:cNvSpPr>
              <a:spLocks noChangeArrowheads="1"/>
            </p:cNvSpPr>
            <p:nvPr/>
          </p:nvSpPr>
          <p:spPr bwMode="auto">
            <a:xfrm>
              <a:off x="1425" y="1716"/>
              <a:ext cx="1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/>
            </a:p>
          </p:txBody>
        </p:sp>
      </p:grpSp>
      <p:grpSp>
        <p:nvGrpSpPr>
          <p:cNvPr id="5" name="Group 163"/>
          <p:cNvGrpSpPr>
            <a:grpSpLocks noChangeAspect="1"/>
          </p:cNvGrpSpPr>
          <p:nvPr/>
        </p:nvGrpSpPr>
        <p:grpSpPr bwMode="auto">
          <a:xfrm>
            <a:off x="3810000" y="3962399"/>
            <a:ext cx="2895600" cy="2094826"/>
            <a:chOff x="1237" y="1959"/>
            <a:chExt cx="904" cy="654"/>
          </a:xfrm>
        </p:grpSpPr>
        <p:sp>
          <p:nvSpPr>
            <p:cNvPr id="256" name="AutoShape 164"/>
            <p:cNvSpPr>
              <a:spLocks noChangeAspect="1" noChangeArrowheads="1" noTextEdit="1"/>
            </p:cNvSpPr>
            <p:nvPr/>
          </p:nvSpPr>
          <p:spPr bwMode="auto">
            <a:xfrm>
              <a:off x="1237" y="1989"/>
              <a:ext cx="904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57" name="Line 165"/>
            <p:cNvSpPr>
              <a:spLocks noChangeShapeType="1"/>
            </p:cNvSpPr>
            <p:nvPr/>
          </p:nvSpPr>
          <p:spPr bwMode="auto">
            <a:xfrm>
              <a:off x="1371" y="2179"/>
              <a:ext cx="51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59" name="Rectangle 167"/>
            <p:cNvSpPr>
              <a:spLocks noChangeArrowheads="1"/>
            </p:cNvSpPr>
            <p:nvPr/>
          </p:nvSpPr>
          <p:spPr bwMode="auto">
            <a:xfrm>
              <a:off x="1380" y="2459"/>
              <a:ext cx="6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0</a:t>
              </a:r>
              <a:endParaRPr lang="en-US" sz="3200" dirty="0"/>
            </a:p>
          </p:txBody>
        </p:sp>
        <p:sp>
          <p:nvSpPr>
            <p:cNvPr id="260" name="Rectangle 168"/>
            <p:cNvSpPr>
              <a:spLocks noChangeArrowheads="1"/>
            </p:cNvSpPr>
            <p:nvPr/>
          </p:nvSpPr>
          <p:spPr bwMode="auto">
            <a:xfrm>
              <a:off x="2042" y="1973"/>
              <a:ext cx="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261" name="Rectangle 169"/>
            <p:cNvSpPr>
              <a:spLocks noChangeArrowheads="1"/>
            </p:cNvSpPr>
            <p:nvPr/>
          </p:nvSpPr>
          <p:spPr bwMode="auto">
            <a:xfrm>
              <a:off x="1797" y="2195"/>
              <a:ext cx="6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0</a:t>
              </a:r>
              <a:endParaRPr lang="en-US" sz="3200"/>
            </a:p>
          </p:txBody>
        </p:sp>
        <p:sp>
          <p:nvSpPr>
            <p:cNvPr id="262" name="Rectangle 170"/>
            <p:cNvSpPr>
              <a:spLocks noChangeArrowheads="1"/>
            </p:cNvSpPr>
            <p:nvPr/>
          </p:nvSpPr>
          <p:spPr bwMode="auto">
            <a:xfrm>
              <a:off x="1583" y="2195"/>
              <a:ext cx="6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0</a:t>
              </a:r>
              <a:endParaRPr lang="en-US" sz="3200"/>
            </a:p>
          </p:txBody>
        </p:sp>
        <p:sp>
          <p:nvSpPr>
            <p:cNvPr id="263" name="Rectangle 171"/>
            <p:cNvSpPr>
              <a:spLocks noChangeArrowheads="1"/>
            </p:cNvSpPr>
            <p:nvPr/>
          </p:nvSpPr>
          <p:spPr bwMode="auto">
            <a:xfrm>
              <a:off x="1377" y="2195"/>
              <a:ext cx="6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</a:rPr>
                <a:t>2</a:t>
              </a:r>
              <a:endParaRPr lang="en-US" sz="3200" dirty="0"/>
            </a:p>
          </p:txBody>
        </p:sp>
        <p:sp>
          <p:nvSpPr>
            <p:cNvPr id="264" name="Rectangle 172"/>
            <p:cNvSpPr>
              <a:spLocks noChangeArrowheads="1"/>
            </p:cNvSpPr>
            <p:nvPr/>
          </p:nvSpPr>
          <p:spPr bwMode="auto">
            <a:xfrm>
              <a:off x="1800" y="1973"/>
              <a:ext cx="6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</a:rPr>
                <a:t>0</a:t>
              </a:r>
              <a:endParaRPr lang="en-US" sz="3200" dirty="0"/>
            </a:p>
          </p:txBody>
        </p:sp>
        <p:sp>
          <p:nvSpPr>
            <p:cNvPr id="265" name="Rectangle 173"/>
            <p:cNvSpPr>
              <a:spLocks noChangeArrowheads="1"/>
            </p:cNvSpPr>
            <p:nvPr/>
          </p:nvSpPr>
          <p:spPr bwMode="auto">
            <a:xfrm>
              <a:off x="1588" y="1973"/>
              <a:ext cx="6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0</a:t>
              </a:r>
              <a:endParaRPr lang="en-US" sz="3200"/>
            </a:p>
          </p:txBody>
        </p:sp>
        <p:sp>
          <p:nvSpPr>
            <p:cNvPr id="266" name="Rectangle 174"/>
            <p:cNvSpPr>
              <a:spLocks noChangeArrowheads="1"/>
            </p:cNvSpPr>
            <p:nvPr/>
          </p:nvSpPr>
          <p:spPr bwMode="auto">
            <a:xfrm>
              <a:off x="1377" y="1973"/>
              <a:ext cx="6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0</a:t>
              </a:r>
              <a:endParaRPr lang="en-US" sz="3200" dirty="0"/>
            </a:p>
          </p:txBody>
        </p:sp>
        <p:sp>
          <p:nvSpPr>
            <p:cNvPr id="267" name="Rectangle 175"/>
            <p:cNvSpPr>
              <a:spLocks noChangeArrowheads="1"/>
            </p:cNvSpPr>
            <p:nvPr/>
          </p:nvSpPr>
          <p:spPr bwMode="auto">
            <a:xfrm>
              <a:off x="1261" y="2435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3200" dirty="0"/>
            </a:p>
          </p:txBody>
        </p:sp>
        <p:sp>
          <p:nvSpPr>
            <p:cNvPr id="268" name="Rectangle 176"/>
            <p:cNvSpPr>
              <a:spLocks noChangeArrowheads="1"/>
            </p:cNvSpPr>
            <p:nvPr/>
          </p:nvSpPr>
          <p:spPr bwMode="auto">
            <a:xfrm>
              <a:off x="1685" y="2181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_</a:t>
              </a:r>
              <a:endParaRPr lang="en-US" sz="3200" dirty="0"/>
            </a:p>
          </p:txBody>
        </p:sp>
        <p:sp>
          <p:nvSpPr>
            <p:cNvPr id="269" name="Rectangle 177"/>
            <p:cNvSpPr>
              <a:spLocks noChangeArrowheads="1"/>
            </p:cNvSpPr>
            <p:nvPr/>
          </p:nvSpPr>
          <p:spPr bwMode="auto">
            <a:xfrm>
              <a:off x="1474" y="2181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3200" dirty="0"/>
            </a:p>
          </p:txBody>
        </p:sp>
        <p:sp>
          <p:nvSpPr>
            <p:cNvPr id="270" name="Rectangle 178"/>
            <p:cNvSpPr>
              <a:spLocks noChangeArrowheads="1"/>
            </p:cNvSpPr>
            <p:nvPr/>
          </p:nvSpPr>
          <p:spPr bwMode="auto">
            <a:xfrm>
              <a:off x="1690" y="1959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3200" dirty="0"/>
            </a:p>
          </p:txBody>
        </p:sp>
        <p:sp>
          <p:nvSpPr>
            <p:cNvPr id="271" name="Rectangle 179"/>
            <p:cNvSpPr>
              <a:spLocks noChangeArrowheads="1"/>
            </p:cNvSpPr>
            <p:nvPr/>
          </p:nvSpPr>
          <p:spPr bwMode="auto">
            <a:xfrm>
              <a:off x="1476" y="1959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 dirty="0"/>
            </a:p>
          </p:txBody>
        </p:sp>
        <p:sp>
          <p:nvSpPr>
            <p:cNvPr id="272" name="Rectangle 180"/>
            <p:cNvSpPr>
              <a:spLocks noChangeArrowheads="1"/>
            </p:cNvSpPr>
            <p:nvPr/>
          </p:nvSpPr>
          <p:spPr bwMode="auto">
            <a:xfrm>
              <a:off x="1251" y="2060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3200"/>
            </a:p>
          </p:txBody>
        </p:sp>
      </p:grpSp>
      <p:sp>
        <p:nvSpPr>
          <p:cNvPr id="140" name="Rectangle 143"/>
          <p:cNvSpPr>
            <a:spLocks noChangeArrowheads="1"/>
          </p:cNvSpPr>
          <p:nvPr/>
        </p:nvSpPr>
        <p:spPr bwMode="auto">
          <a:xfrm>
            <a:off x="6172200" y="2655124"/>
            <a:ext cx="262134" cy="5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2</a:t>
            </a:r>
            <a:endParaRPr lang="en-US" sz="3200" dirty="0"/>
          </a:p>
        </p:txBody>
      </p:sp>
      <p:sp>
        <p:nvSpPr>
          <p:cNvPr id="141" name="Rectangle 146"/>
          <p:cNvSpPr>
            <a:spLocks noChangeArrowheads="1"/>
          </p:cNvSpPr>
          <p:nvPr/>
        </p:nvSpPr>
        <p:spPr bwMode="auto">
          <a:xfrm>
            <a:off x="5257800" y="2667000"/>
            <a:ext cx="297558" cy="71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x</a:t>
            </a:r>
            <a:endParaRPr lang="en-US" sz="3200" dirty="0"/>
          </a:p>
        </p:txBody>
      </p:sp>
      <p:sp>
        <p:nvSpPr>
          <p:cNvPr id="142" name="Line 138"/>
          <p:cNvSpPr>
            <a:spLocks noChangeShapeType="1"/>
          </p:cNvSpPr>
          <p:nvPr/>
        </p:nvSpPr>
        <p:spPr bwMode="auto">
          <a:xfrm>
            <a:off x="5105400" y="2713510"/>
            <a:ext cx="407371" cy="307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3200"/>
          </a:p>
        </p:txBody>
      </p:sp>
      <p:sp>
        <p:nvSpPr>
          <p:cNvPr id="143" name="Rectangle 142"/>
          <p:cNvSpPr>
            <a:spLocks noChangeArrowheads="1"/>
          </p:cNvSpPr>
          <p:nvPr/>
        </p:nvSpPr>
        <p:spPr bwMode="auto">
          <a:xfrm>
            <a:off x="6172200" y="3429000"/>
            <a:ext cx="262134" cy="5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2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eo-colors-desktop1.jpg"/>
          <p:cNvPicPr>
            <a:picLocks noChangeAspect="1"/>
          </p:cNvPicPr>
          <p:nvPr/>
        </p:nvPicPr>
        <p:blipFill>
          <a:blip r:embed="rId3" cstate="print"/>
          <a:srcRect l="16146" r="41666"/>
          <a:stretch>
            <a:fillRect/>
          </a:stretch>
        </p:blipFill>
        <p:spPr>
          <a:xfrm rot="16200000" flipV="1">
            <a:off x="2895600" y="-2895600"/>
            <a:ext cx="3352800" cy="9144000"/>
          </a:xfrm>
          <a:prstGeom prst="rect">
            <a:avLst/>
          </a:prstGeom>
        </p:spPr>
      </p:pic>
      <p:pic>
        <p:nvPicPr>
          <p:cNvPr id="18" name="Picture 17" descr="geo-colors-desktop1.jpg"/>
          <p:cNvPicPr>
            <a:picLocks noChangeAspect="1"/>
          </p:cNvPicPr>
          <p:nvPr/>
        </p:nvPicPr>
        <p:blipFill>
          <a:blip r:embed="rId3" cstate="print"/>
          <a:srcRect l="16146" r="41666"/>
          <a:stretch>
            <a:fillRect/>
          </a:stretch>
        </p:blipFill>
        <p:spPr>
          <a:xfrm rot="5400000">
            <a:off x="2895600" y="609600"/>
            <a:ext cx="3352800" cy="9144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1.</a:t>
            </a:r>
          </a:p>
          <a:p>
            <a:pPr>
              <a:buNone/>
            </a:pPr>
            <a:r>
              <a:rPr lang="en-US" dirty="0" smtClean="0"/>
              <a:t>=				      .</a:t>
            </a:r>
            <a:br>
              <a:rPr lang="en-US" dirty="0" smtClean="0"/>
            </a:br>
            <a:r>
              <a:rPr lang="en-US" dirty="0" smtClean="0"/>
              <a:t>				      </a:t>
            </a:r>
          </a:p>
          <a:p>
            <a:pPr>
              <a:buNone/>
            </a:pPr>
            <a:r>
              <a:rPr lang="en-US" dirty="0" smtClean="0"/>
              <a:t>=				      = 				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941637"/>
            <a:ext cx="2990850" cy="533400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551237"/>
            <a:ext cx="2990850" cy="533400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475037"/>
            <a:ext cx="1752600" cy="666278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389437"/>
            <a:ext cx="3132667" cy="762000"/>
          </a:xfrm>
          <a:prstGeom prst="rect">
            <a:avLst/>
          </a:prstGeom>
          <a:noFill/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465637"/>
            <a:ext cx="2670629" cy="762000"/>
          </a:xfrm>
          <a:prstGeom prst="rect">
            <a:avLst/>
          </a:prstGeom>
          <a:noFill/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57200" y="12192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t Orange" pitchFamily="2" charset="0"/>
                <a:ea typeface="+mj-ea"/>
                <a:cs typeface="Agent Orange" pitchFamily="2" charset="0"/>
              </a:rPr>
              <a:t>Bentuk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t Orange" pitchFamily="2" charset="0"/>
                <a:ea typeface="+mj-ea"/>
                <a:cs typeface="Agent Orange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t Orange" pitchFamily="2" charset="0"/>
                <a:ea typeface="+mj-ea"/>
                <a:cs typeface="Agent Orange" pitchFamily="2" charset="0"/>
              </a:rPr>
              <a:t>tak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t Orange" pitchFamily="2" charset="0"/>
                <a:ea typeface="+mj-ea"/>
                <a:cs typeface="Agent Orange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t Orange" pitchFamily="2" charset="0"/>
                <a:ea typeface="+mj-ea"/>
                <a:cs typeface="Agent Orange" pitchFamily="2" charset="0"/>
              </a:rPr>
              <a:t>tentu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t Orange" pitchFamily="2" charset="0"/>
                <a:ea typeface="+mj-ea"/>
                <a:cs typeface="Agent Orange" pitchFamily="2" charset="0"/>
              </a:rPr>
              <a:t>       &amp;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gent Orange" pitchFamily="2" charset="0"/>
              <a:ea typeface="+mj-ea"/>
              <a:cs typeface="Agent Orange" pitchFamily="2" charset="0"/>
            </a:endParaRPr>
          </a:p>
        </p:txBody>
      </p:sp>
      <p:graphicFrame>
        <p:nvGraphicFramePr>
          <p:cNvPr id="26627" name="Object 5"/>
          <p:cNvGraphicFramePr>
            <a:graphicFrameLocks noChangeAspect="1"/>
          </p:cNvGraphicFramePr>
          <p:nvPr/>
        </p:nvGraphicFramePr>
        <p:xfrm>
          <a:off x="6019800" y="1524000"/>
          <a:ext cx="1472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Equation" r:id="rId8" imgW="406080" imgH="126720" progId="Equation.3">
                  <p:embed/>
                </p:oleObj>
              </mc:Choice>
              <mc:Fallback>
                <p:oleObj name="Equation" r:id="rId8" imgW="406080" imgH="126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524000"/>
                        <a:ext cx="14727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2"/>
          <p:cNvGraphicFramePr>
            <a:graphicFrameLocks noChangeAspect="1"/>
          </p:cNvGraphicFramePr>
          <p:nvPr/>
        </p:nvGraphicFramePr>
        <p:xfrm>
          <a:off x="7848600" y="1295400"/>
          <a:ext cx="793020" cy="946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Equation" r:id="rId10" imgW="380880" imgH="393480" progId="Equation.3">
                  <p:embed/>
                </p:oleObj>
              </mc:Choice>
              <mc:Fallback>
                <p:oleObj name="Equation" r:id="rId10" imgW="3808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1295400"/>
                        <a:ext cx="793020" cy="946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eo-colors-desktop1.jpg"/>
          <p:cNvPicPr>
            <a:picLocks noChangeAspect="1"/>
          </p:cNvPicPr>
          <p:nvPr/>
        </p:nvPicPr>
        <p:blipFill>
          <a:blip r:embed="rId2" cstate="print"/>
          <a:srcRect l="16146" r="41666"/>
          <a:stretch>
            <a:fillRect/>
          </a:stretch>
        </p:blipFill>
        <p:spPr>
          <a:xfrm rot="16200000" flipV="1">
            <a:off x="2895600" y="-2895600"/>
            <a:ext cx="3352800" cy="9144000"/>
          </a:xfrm>
          <a:prstGeom prst="rect">
            <a:avLst/>
          </a:prstGeom>
        </p:spPr>
      </p:pic>
      <p:pic>
        <p:nvPicPr>
          <p:cNvPr id="18" name="Picture 17" descr="geo-colors-desktop1.jpg"/>
          <p:cNvPicPr>
            <a:picLocks noChangeAspect="1"/>
          </p:cNvPicPr>
          <p:nvPr/>
        </p:nvPicPr>
        <p:blipFill>
          <a:blip r:embed="rId2" cstate="print"/>
          <a:srcRect l="16146" r="41666"/>
          <a:stretch>
            <a:fillRect/>
          </a:stretch>
        </p:blipFill>
        <p:spPr>
          <a:xfrm rot="5400000">
            <a:off x="2895600" y="609600"/>
            <a:ext cx="3352800" cy="9144000"/>
          </a:xfrm>
          <a:prstGeom prst="rect">
            <a:avLst/>
          </a:prstGeom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714" y="1219200"/>
            <a:ext cx="4354286" cy="609600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981200"/>
            <a:ext cx="5867400" cy="990600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048000"/>
            <a:ext cx="6248400" cy="914400"/>
          </a:xfrm>
          <a:prstGeom prst="rect">
            <a:avLst/>
          </a:prstGeom>
          <a:noFill/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4343400"/>
            <a:ext cx="2971800" cy="601038"/>
          </a:xfrm>
          <a:prstGeom prst="rect">
            <a:avLst/>
          </a:prstGeom>
          <a:noFill/>
        </p:spPr>
      </p:pic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419600"/>
            <a:ext cx="2895600" cy="668215"/>
          </a:xfrm>
          <a:prstGeom prst="rect">
            <a:avLst/>
          </a:prstGeom>
          <a:noFill/>
        </p:spPr>
      </p:pic>
      <p:sp>
        <p:nvSpPr>
          <p:cNvPr id="16" name="Oval 15"/>
          <p:cNvSpPr/>
          <p:nvPr/>
        </p:nvSpPr>
        <p:spPr>
          <a:xfrm>
            <a:off x="228600" y="228600"/>
            <a:ext cx="1981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Contoh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soal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eo-colors-desktop1.jpg"/>
          <p:cNvPicPr>
            <a:picLocks noChangeAspect="1"/>
          </p:cNvPicPr>
          <p:nvPr/>
        </p:nvPicPr>
        <p:blipFill>
          <a:blip r:embed="rId2" cstate="print"/>
          <a:srcRect l="16146" r="41666"/>
          <a:stretch>
            <a:fillRect/>
          </a:stretch>
        </p:blipFill>
        <p:spPr>
          <a:xfrm rot="16200000" flipV="1">
            <a:off x="2895600" y="-2895600"/>
            <a:ext cx="3352800" cy="9144000"/>
          </a:xfrm>
          <a:prstGeom prst="rect">
            <a:avLst/>
          </a:prstGeom>
        </p:spPr>
      </p:pic>
      <p:pic>
        <p:nvPicPr>
          <p:cNvPr id="25" name="Picture 24" descr="geo-colors-desktop1.jpg"/>
          <p:cNvPicPr>
            <a:picLocks noChangeAspect="1"/>
          </p:cNvPicPr>
          <p:nvPr/>
        </p:nvPicPr>
        <p:blipFill>
          <a:blip r:embed="rId2" cstate="print"/>
          <a:srcRect l="16146" r="41666"/>
          <a:stretch>
            <a:fillRect/>
          </a:stretch>
        </p:blipFill>
        <p:spPr>
          <a:xfrm rot="5400000">
            <a:off x="2895600" y="609600"/>
            <a:ext cx="3352800" cy="9144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8600" y="228600"/>
            <a:ext cx="1981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Contoh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soal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5720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5720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143000"/>
            <a:ext cx="4898571" cy="685800"/>
          </a:xfrm>
          <a:prstGeom prst="rect">
            <a:avLst/>
          </a:prstGeom>
          <a:noFill/>
        </p:spPr>
      </p:pic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45720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1752600"/>
            <a:ext cx="3276600" cy="639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&lt; p </a:t>
            </a:r>
            <a:r>
              <a:rPr lang="en-US" dirty="0" err="1" smtClean="0"/>
              <a:t>maka</a:t>
            </a:r>
            <a:r>
              <a:rPr lang="en-US" dirty="0" smtClean="0"/>
              <a:t> L = - ∞</a:t>
            </a:r>
            <a:endParaRPr lang="en-US" dirty="0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667000"/>
            <a:ext cx="4495800" cy="629412"/>
          </a:xfrm>
          <a:prstGeom prst="rect">
            <a:avLst/>
          </a:prstGeom>
          <a:noFill/>
        </p:spPr>
      </p:pic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45720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ontent Placeholder 16"/>
          <p:cNvSpPr txBox="1">
            <a:spLocks/>
          </p:cNvSpPr>
          <p:nvPr/>
        </p:nvSpPr>
        <p:spPr>
          <a:xfrm>
            <a:off x="381000" y="3352800"/>
            <a:ext cx="2438400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= p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 =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3352800"/>
            <a:ext cx="533400" cy="596153"/>
          </a:xfrm>
          <a:prstGeom prst="rect">
            <a:avLst/>
          </a:prstGeom>
          <a:noFill/>
        </p:spPr>
      </p:pic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45720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50" name="Picture 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962400"/>
            <a:ext cx="4495800" cy="838200"/>
          </a:xfrm>
          <a:prstGeom prst="rect">
            <a:avLst/>
          </a:prstGeom>
          <a:noFill/>
        </p:spPr>
      </p:pic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45720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0" y="1295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0" y="27432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ild-hiding-behind-a-white-poster_1187-2793.jpg"/>
          <p:cNvPicPr>
            <a:picLocks noGrp="1" noChangeAspect="1"/>
          </p:cNvPicPr>
          <p:nvPr>
            <p:ph idx="1"/>
          </p:nvPr>
        </p:nvPicPr>
        <p:blipFill>
          <a:blip r:embed="rId3"/>
          <a:srcRect l="14276"/>
          <a:stretch>
            <a:fillRect/>
          </a:stretch>
        </p:blipFill>
        <p:spPr>
          <a:xfrm>
            <a:off x="0" y="3148893"/>
            <a:ext cx="6863556" cy="3709107"/>
          </a:xfrm>
        </p:spPr>
      </p:pic>
      <p:pic>
        <p:nvPicPr>
          <p:cNvPr id="5" name="Content Placeholder 3" descr="child-hiding-behind-a-white-poster_1187-2793.jpg"/>
          <p:cNvPicPr>
            <a:picLocks noChangeAspect="1"/>
          </p:cNvPicPr>
          <p:nvPr/>
        </p:nvPicPr>
        <p:blipFill>
          <a:blip r:embed="rId3"/>
          <a:srcRect l="39021"/>
          <a:stretch>
            <a:fillRect/>
          </a:stretch>
        </p:blipFill>
        <p:spPr>
          <a:xfrm flipV="1">
            <a:off x="1676400" y="0"/>
            <a:ext cx="7467600" cy="3886200"/>
          </a:xfrm>
          <a:prstGeom prst="rect">
            <a:avLst/>
          </a:prstGeom>
        </p:spPr>
      </p:pic>
      <p:pic>
        <p:nvPicPr>
          <p:cNvPr id="6" name="Content Placeholder 3" descr="child-hiding-behind-a-white-poster_1187-2793.jpg"/>
          <p:cNvPicPr>
            <a:picLocks noChangeAspect="1"/>
          </p:cNvPicPr>
          <p:nvPr/>
        </p:nvPicPr>
        <p:blipFill>
          <a:blip r:embed="rId3"/>
          <a:srcRect l="39021"/>
          <a:stretch>
            <a:fillRect/>
          </a:stretch>
        </p:blipFill>
        <p:spPr>
          <a:xfrm>
            <a:off x="2133600" y="2971800"/>
            <a:ext cx="7010400" cy="3886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52600" y="3276600"/>
            <a:ext cx="1175322" cy="584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Limit </a:t>
            </a:r>
            <a:r>
              <a:rPr lang="en-US" sz="1600" dirty="0" err="1" smtClean="0"/>
              <a:t>Fungsi</a:t>
            </a:r>
            <a:endParaRPr lang="en-US" sz="1600" dirty="0" smtClean="0"/>
          </a:p>
          <a:p>
            <a:pPr algn="ctr"/>
            <a:r>
              <a:rPr lang="en-US" sz="1600" dirty="0" err="1" smtClean="0"/>
              <a:t>Aljabar</a:t>
            </a:r>
            <a:endParaRPr lang="en-US" sz="1600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823119" y="1280319"/>
            <a:ext cx="3429000" cy="868362"/>
          </a:xfrm>
        </p:spPr>
        <p:txBody>
          <a:bodyPr>
            <a:normAutofit fontScale="90000"/>
          </a:bodyPr>
          <a:lstStyle/>
          <a:p>
            <a:r>
              <a:rPr lang="en-US" u="sng" dirty="0" err="1" smtClean="0">
                <a:latin typeface="CF Jack Story" pitchFamily="2" charset="0"/>
              </a:rPr>
              <a:t>Peta</a:t>
            </a:r>
            <a:r>
              <a:rPr lang="en-US" u="sng" dirty="0" smtClean="0">
                <a:latin typeface="CF Jack Story" pitchFamily="2" charset="0"/>
              </a:rPr>
              <a:t/>
            </a:r>
            <a:br>
              <a:rPr lang="en-US" u="sng" dirty="0" smtClean="0">
                <a:latin typeface="CF Jack Story" pitchFamily="2" charset="0"/>
              </a:rPr>
            </a:br>
            <a:r>
              <a:rPr lang="en-US" u="sng" dirty="0" smtClean="0">
                <a:latin typeface="CF Jack Story" pitchFamily="2" charset="0"/>
              </a:rPr>
              <a:t> </a:t>
            </a:r>
            <a:r>
              <a:rPr lang="en-US" u="sng" dirty="0" err="1" smtClean="0">
                <a:latin typeface="CF Jack Story" pitchFamily="2" charset="0"/>
              </a:rPr>
              <a:t>Konsep</a:t>
            </a:r>
            <a:endParaRPr lang="en-US" u="sng" dirty="0">
              <a:latin typeface="CF Jack Story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990600"/>
            <a:ext cx="1295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Limit </a:t>
            </a:r>
          </a:p>
          <a:p>
            <a:pPr algn="ctr"/>
            <a:r>
              <a:rPr lang="en-US" dirty="0" err="1" smtClean="0"/>
              <a:t>Fungsi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62400" y="2057400"/>
            <a:ext cx="14478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Teorema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Limit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86200" y="5257800"/>
            <a:ext cx="18288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Penyelesaian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172200" y="304800"/>
            <a:ext cx="2438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Pengertian</a:t>
            </a:r>
            <a:r>
              <a:rPr lang="en-US" dirty="0" smtClean="0"/>
              <a:t> Limit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172200" y="838200"/>
            <a:ext cx="2438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cs typeface="Arial" pitchFamily="34" charset="0"/>
              </a:rPr>
              <a:t>Limit </a:t>
            </a:r>
            <a:r>
              <a:rPr lang="en-US" dirty="0" err="1" smtClean="0">
                <a:cs typeface="Arial" pitchFamily="34" charset="0"/>
              </a:rPr>
              <a:t>fungsi</a:t>
            </a:r>
            <a:r>
              <a:rPr lang="en-US" dirty="0" smtClean="0">
                <a:cs typeface="Arial" pitchFamily="34" charset="0"/>
              </a:rPr>
              <a:t> yang </a:t>
            </a:r>
            <a:r>
              <a:rPr lang="en-US" dirty="0" err="1" smtClean="0">
                <a:cs typeface="Arial" pitchFamily="34" charset="0"/>
              </a:rPr>
              <a:t>tidak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memiliki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nilai</a:t>
            </a:r>
            <a:r>
              <a:rPr lang="en-US" dirty="0" smtClean="0">
                <a:cs typeface="Arial" pitchFamily="34" charset="0"/>
              </a:rPr>
              <a:t> limit</a:t>
            </a:r>
            <a:endParaRPr lang="en-US" dirty="0"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2200" y="1600200"/>
            <a:ext cx="2438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latin typeface="Arial" pitchFamily="34" charset="0"/>
                <a:cs typeface="Arial" pitchFamily="34" charset="0"/>
              </a:rPr>
              <a:t>Limit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fungsi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/>
            <a:r>
              <a:rPr lang="en-US" dirty="0" smtClean="0">
                <a:latin typeface="Arial" pitchFamily="34" charset="0"/>
                <a:cs typeface="Arial" pitchFamily="34" charset="0"/>
              </a:rPr>
              <a:t>x →∞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92278" y="4965412"/>
            <a:ext cx="24384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substitusi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92278" y="5498812"/>
            <a:ext cx="24384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faktorisasi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92278" y="6032212"/>
            <a:ext cx="24384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perkalian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bilangan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sekawan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Arrow Connector 34"/>
          <p:cNvCxnSpPr>
            <a:stCxn id="13" idx="3"/>
            <a:endCxn id="16" idx="1"/>
          </p:cNvCxnSpPr>
          <p:nvPr/>
        </p:nvCxnSpPr>
        <p:spPr>
          <a:xfrm flipV="1">
            <a:off x="2927922" y="2380566"/>
            <a:ext cx="1034478" cy="1188422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3"/>
            <a:endCxn id="15" idx="1"/>
          </p:cNvCxnSpPr>
          <p:nvPr/>
        </p:nvCxnSpPr>
        <p:spPr>
          <a:xfrm flipV="1">
            <a:off x="2927922" y="1313766"/>
            <a:ext cx="1034478" cy="225522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17" idx="1"/>
          </p:cNvCxnSpPr>
          <p:nvPr/>
        </p:nvCxnSpPr>
        <p:spPr>
          <a:xfrm>
            <a:off x="2927922" y="3568988"/>
            <a:ext cx="958278" cy="201197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5" idx="3"/>
            <a:endCxn id="27" idx="1"/>
          </p:cNvCxnSpPr>
          <p:nvPr/>
        </p:nvCxnSpPr>
        <p:spPr>
          <a:xfrm flipV="1">
            <a:off x="5257800" y="489466"/>
            <a:ext cx="914400" cy="8243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5" idx="3"/>
            <a:endCxn id="28" idx="1"/>
          </p:cNvCxnSpPr>
          <p:nvPr/>
        </p:nvCxnSpPr>
        <p:spPr>
          <a:xfrm flipV="1">
            <a:off x="5257800" y="1161366"/>
            <a:ext cx="914400" cy="152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5" idx="3"/>
            <a:endCxn id="29" idx="1"/>
          </p:cNvCxnSpPr>
          <p:nvPr/>
        </p:nvCxnSpPr>
        <p:spPr>
          <a:xfrm>
            <a:off x="5257800" y="1313766"/>
            <a:ext cx="914400" cy="609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7" idx="3"/>
            <a:endCxn id="31" idx="1"/>
          </p:cNvCxnSpPr>
          <p:nvPr/>
        </p:nvCxnSpPr>
        <p:spPr>
          <a:xfrm flipV="1">
            <a:off x="5715000" y="5150078"/>
            <a:ext cx="577278" cy="4308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7" idx="3"/>
            <a:endCxn id="32" idx="1"/>
          </p:cNvCxnSpPr>
          <p:nvPr/>
        </p:nvCxnSpPr>
        <p:spPr>
          <a:xfrm>
            <a:off x="5715000" y="5580966"/>
            <a:ext cx="577278" cy="10251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7" idx="3"/>
            <a:endCxn id="33" idx="1"/>
          </p:cNvCxnSpPr>
          <p:nvPr/>
        </p:nvCxnSpPr>
        <p:spPr>
          <a:xfrm>
            <a:off x="5715000" y="5580966"/>
            <a:ext cx="577278" cy="77441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733800" y="3276600"/>
            <a:ext cx="1828800" cy="92333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Limit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Aljabar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248400" y="2362200"/>
            <a:ext cx="2438400" cy="646331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tentu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48400" y="3124200"/>
            <a:ext cx="2438400" cy="646331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tentu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48400" y="3886200"/>
            <a:ext cx="2438400" cy="92333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tentu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Straight Arrow Connector 53"/>
          <p:cNvCxnSpPr>
            <a:stCxn id="13" idx="3"/>
            <a:endCxn id="50" idx="1"/>
          </p:cNvCxnSpPr>
          <p:nvPr/>
        </p:nvCxnSpPr>
        <p:spPr>
          <a:xfrm>
            <a:off x="2927922" y="3568988"/>
            <a:ext cx="805878" cy="169277"/>
          </a:xfrm>
          <a:prstGeom prst="straightConnector1">
            <a:avLst/>
          </a:prstGeom>
          <a:ln w="2857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3"/>
            <a:endCxn id="51" idx="1"/>
          </p:cNvCxnSpPr>
          <p:nvPr/>
        </p:nvCxnSpPr>
        <p:spPr>
          <a:xfrm flipV="1">
            <a:off x="5562600" y="2685366"/>
            <a:ext cx="685800" cy="1052899"/>
          </a:xfrm>
          <a:prstGeom prst="straightConnector1">
            <a:avLst/>
          </a:prstGeom>
          <a:ln w="2857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0" idx="3"/>
            <a:endCxn id="52" idx="1"/>
          </p:cNvCxnSpPr>
          <p:nvPr/>
        </p:nvCxnSpPr>
        <p:spPr>
          <a:xfrm flipV="1">
            <a:off x="5562600" y="3447366"/>
            <a:ext cx="685800" cy="290899"/>
          </a:xfrm>
          <a:prstGeom prst="straightConnector1">
            <a:avLst/>
          </a:prstGeom>
          <a:ln w="2857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0" idx="3"/>
            <a:endCxn id="53" idx="1"/>
          </p:cNvCxnSpPr>
          <p:nvPr/>
        </p:nvCxnSpPr>
        <p:spPr>
          <a:xfrm>
            <a:off x="5562600" y="3738265"/>
            <a:ext cx="685800" cy="609600"/>
          </a:xfrm>
          <a:prstGeom prst="straightConnector1">
            <a:avLst/>
          </a:prstGeom>
          <a:ln w="2857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529" name="Object 5"/>
          <p:cNvGraphicFramePr>
            <a:graphicFrameLocks noChangeAspect="1"/>
          </p:cNvGraphicFramePr>
          <p:nvPr/>
        </p:nvGraphicFramePr>
        <p:xfrm>
          <a:off x="6419850" y="4419600"/>
          <a:ext cx="990600" cy="358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4" imgW="406080" imgH="126720" progId="Equation.3">
                  <p:embed/>
                </p:oleObj>
              </mc:Choice>
              <mc:Fallback>
                <p:oleObj name="Equation" r:id="rId4" imgW="406080" imgH="126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4419600"/>
                        <a:ext cx="990600" cy="3585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7924800" y="4191000"/>
          <a:ext cx="533400" cy="63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6" imgW="380880" imgH="393480" progId="Equation.3">
                  <p:embed/>
                </p:oleObj>
              </mc:Choice>
              <mc:Fallback>
                <p:oleObj name="Equation" r:id="rId6" imgW="3808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191000"/>
                        <a:ext cx="533400" cy="6364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2"/>
          <p:cNvGraphicFramePr>
            <a:graphicFrameLocks noChangeAspect="1"/>
          </p:cNvGraphicFramePr>
          <p:nvPr/>
        </p:nvGraphicFramePr>
        <p:xfrm>
          <a:off x="8153400" y="2286000"/>
          <a:ext cx="25544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8" imgW="152280" imgH="393480" progId="Equation.3">
                  <p:embed/>
                </p:oleObj>
              </mc:Choice>
              <mc:Fallback>
                <p:oleObj name="Equation" r:id="rId8" imgW="1522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286000"/>
                        <a:ext cx="25544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7"/>
          <p:cNvGraphicFramePr>
            <a:graphicFrameLocks noChangeAspect="1"/>
          </p:cNvGraphicFramePr>
          <p:nvPr/>
        </p:nvGraphicFramePr>
        <p:xfrm>
          <a:off x="8153400" y="3106006"/>
          <a:ext cx="228600" cy="631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10" imgW="164880" imgH="393480" progId="Equation.3">
                  <p:embed/>
                </p:oleObj>
              </mc:Choice>
              <mc:Fallback>
                <p:oleObj name="Equation" r:id="rId10" imgW="16488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3106006"/>
                        <a:ext cx="228600" cy="6312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-of-watercolor-colored-pencils_23-21475633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86000" y="0"/>
            <a:ext cx="6858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14800" y="2438400"/>
            <a:ext cx="1676400" cy="1905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95800" y="6593542"/>
            <a:ext cx="2362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 descr="boy-holding-a-notebook-up_1187-27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4223544" cy="647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819400"/>
            <a:ext cx="4876800" cy="1143000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latin typeface="Agent Orange" pitchFamily="2" charset="0"/>
                <a:cs typeface="Agent Orange" pitchFamily="2" charset="0"/>
              </a:rPr>
              <a:t>Latihan</a:t>
            </a:r>
            <a:r>
              <a:rPr lang="en-US" sz="4800" dirty="0" smtClean="0">
                <a:latin typeface="Agent Orange" pitchFamily="2" charset="0"/>
                <a:cs typeface="Agent Orange" pitchFamily="2" charset="0"/>
              </a:rPr>
              <a:t/>
            </a:r>
            <a:br>
              <a:rPr lang="en-US" sz="4800" dirty="0" smtClean="0">
                <a:latin typeface="Agent Orange" pitchFamily="2" charset="0"/>
                <a:cs typeface="Agent Orange" pitchFamily="2" charset="0"/>
              </a:rPr>
            </a:br>
            <a:r>
              <a:rPr lang="en-US" sz="4800" dirty="0" smtClean="0">
                <a:latin typeface="Agent Orange" pitchFamily="2" charset="0"/>
                <a:cs typeface="Agent Orange" pitchFamily="2" charset="0"/>
              </a:rPr>
              <a:t> </a:t>
            </a:r>
            <a:r>
              <a:rPr lang="en-US" sz="4800" dirty="0" err="1" smtClean="0">
                <a:latin typeface="Agent Orange" pitchFamily="2" charset="0"/>
                <a:cs typeface="Agent Orange" pitchFamily="2" charset="0"/>
              </a:rPr>
              <a:t>Soal</a:t>
            </a:r>
            <a:endParaRPr lang="en-US" sz="4800" dirty="0">
              <a:latin typeface="Agent Orange" pitchFamily="2" charset="0"/>
              <a:cs typeface="Agent Orang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2133600" y="685800"/>
            <a:ext cx="457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/>
              <a:t>1.  </a:t>
            </a: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3048000" y="457200"/>
            <a:ext cx="2762188" cy="1192216"/>
            <a:chOff x="281" y="630"/>
            <a:chExt cx="984" cy="560"/>
          </a:xfrm>
        </p:grpSpPr>
        <p:sp>
          <p:nvSpPr>
            <p:cNvPr id="28796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81" y="634"/>
              <a:ext cx="960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8797" name="Line 11"/>
            <p:cNvSpPr>
              <a:spLocks noChangeShapeType="1"/>
            </p:cNvSpPr>
            <p:nvPr/>
          </p:nvSpPr>
          <p:spPr bwMode="auto">
            <a:xfrm>
              <a:off x="597" y="864"/>
              <a:ext cx="34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8798" name="Rectangle 12"/>
            <p:cNvSpPr>
              <a:spLocks noChangeArrowheads="1"/>
            </p:cNvSpPr>
            <p:nvPr/>
          </p:nvSpPr>
          <p:spPr bwMode="auto">
            <a:xfrm>
              <a:off x="1085" y="759"/>
              <a:ext cx="18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....</a:t>
              </a:r>
              <a:endParaRPr lang="en-US" sz="3200"/>
            </a:p>
          </p:txBody>
        </p:sp>
        <p:sp>
          <p:nvSpPr>
            <p:cNvPr id="28799" name="Rectangle 13"/>
            <p:cNvSpPr>
              <a:spLocks noChangeArrowheads="1"/>
            </p:cNvSpPr>
            <p:nvPr/>
          </p:nvSpPr>
          <p:spPr bwMode="auto">
            <a:xfrm>
              <a:off x="826" y="880"/>
              <a:ext cx="9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1</a:t>
              </a:r>
              <a:endParaRPr lang="en-US" sz="3200"/>
            </a:p>
          </p:txBody>
        </p:sp>
        <p:sp>
          <p:nvSpPr>
            <p:cNvPr id="28800" name="Rectangle 14"/>
            <p:cNvSpPr>
              <a:spLocks noChangeArrowheads="1"/>
            </p:cNvSpPr>
            <p:nvPr/>
          </p:nvSpPr>
          <p:spPr bwMode="auto">
            <a:xfrm>
              <a:off x="645" y="880"/>
              <a:ext cx="7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8801" name="Rectangle 15"/>
            <p:cNvSpPr>
              <a:spLocks noChangeArrowheads="1"/>
            </p:cNvSpPr>
            <p:nvPr/>
          </p:nvSpPr>
          <p:spPr bwMode="auto">
            <a:xfrm>
              <a:off x="864" y="658"/>
              <a:ext cx="9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</a:rPr>
                <a:t>1</a:t>
              </a:r>
              <a:endParaRPr lang="en-US" sz="3200" dirty="0"/>
            </a:p>
          </p:txBody>
        </p:sp>
        <p:sp>
          <p:nvSpPr>
            <p:cNvPr id="28802" name="Rectangle 16"/>
            <p:cNvSpPr>
              <a:spLocks noChangeArrowheads="1"/>
            </p:cNvSpPr>
            <p:nvPr/>
          </p:nvSpPr>
          <p:spPr bwMode="auto">
            <a:xfrm>
              <a:off x="607" y="658"/>
              <a:ext cx="7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8803" name="Rectangle 17"/>
            <p:cNvSpPr>
              <a:spLocks noChangeArrowheads="1"/>
            </p:cNvSpPr>
            <p:nvPr/>
          </p:nvSpPr>
          <p:spPr bwMode="auto">
            <a:xfrm>
              <a:off x="346" y="759"/>
              <a:ext cx="22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lim</a:t>
              </a:r>
              <a:endParaRPr lang="en-US" sz="3200"/>
            </a:p>
          </p:txBody>
        </p:sp>
        <p:sp>
          <p:nvSpPr>
            <p:cNvPr id="28804" name="Rectangle 18"/>
            <p:cNvSpPr>
              <a:spLocks noChangeArrowheads="1"/>
            </p:cNvSpPr>
            <p:nvPr/>
          </p:nvSpPr>
          <p:spPr bwMode="auto">
            <a:xfrm>
              <a:off x="679" y="630"/>
              <a:ext cx="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28805" name="Rectangle 19"/>
            <p:cNvSpPr>
              <a:spLocks noChangeArrowheads="1"/>
            </p:cNvSpPr>
            <p:nvPr/>
          </p:nvSpPr>
          <p:spPr bwMode="auto">
            <a:xfrm>
              <a:off x="525" y="915"/>
              <a:ext cx="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 sz="3200"/>
            </a:p>
          </p:txBody>
        </p:sp>
        <p:sp>
          <p:nvSpPr>
            <p:cNvPr id="28806" name="Rectangle 20"/>
            <p:cNvSpPr>
              <a:spLocks noChangeArrowheads="1"/>
            </p:cNvSpPr>
            <p:nvPr/>
          </p:nvSpPr>
          <p:spPr bwMode="auto">
            <a:xfrm>
              <a:off x="299" y="915"/>
              <a:ext cx="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8807" name="Rectangle 21"/>
            <p:cNvSpPr>
              <a:spLocks noChangeArrowheads="1"/>
            </p:cNvSpPr>
            <p:nvPr/>
          </p:nvSpPr>
          <p:spPr bwMode="auto">
            <a:xfrm>
              <a:off x="975" y="745"/>
              <a:ext cx="9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3200" dirty="0"/>
            </a:p>
          </p:txBody>
        </p:sp>
        <p:sp>
          <p:nvSpPr>
            <p:cNvPr id="28808" name="Rectangle 22"/>
            <p:cNvSpPr>
              <a:spLocks noChangeArrowheads="1"/>
            </p:cNvSpPr>
            <p:nvPr/>
          </p:nvSpPr>
          <p:spPr bwMode="auto">
            <a:xfrm>
              <a:off x="729" y="866"/>
              <a:ext cx="9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3200"/>
            </a:p>
          </p:txBody>
        </p:sp>
        <p:sp>
          <p:nvSpPr>
            <p:cNvPr id="28809" name="Rectangle 23"/>
            <p:cNvSpPr>
              <a:spLocks noChangeArrowheads="1"/>
            </p:cNvSpPr>
            <p:nvPr/>
          </p:nvSpPr>
          <p:spPr bwMode="auto">
            <a:xfrm>
              <a:off x="769" y="644"/>
              <a:ext cx="9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/>
            </a:p>
          </p:txBody>
        </p:sp>
        <p:sp>
          <p:nvSpPr>
            <p:cNvPr id="28810" name="Rectangle 24"/>
            <p:cNvSpPr>
              <a:spLocks noChangeArrowheads="1"/>
            </p:cNvSpPr>
            <p:nvPr/>
          </p:nvSpPr>
          <p:spPr bwMode="auto">
            <a:xfrm>
              <a:off x="462" y="905"/>
              <a:ext cx="7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/>
            </a:p>
          </p:txBody>
        </p:sp>
        <p:sp>
          <p:nvSpPr>
            <p:cNvPr id="28811" name="Rectangle 25"/>
            <p:cNvSpPr>
              <a:spLocks noChangeArrowheads="1"/>
            </p:cNvSpPr>
            <p:nvPr/>
          </p:nvSpPr>
          <p:spPr bwMode="auto">
            <a:xfrm>
              <a:off x="346" y="905"/>
              <a:ext cx="1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/>
            </a:p>
          </p:txBody>
        </p:sp>
      </p:grpSp>
      <p:grpSp>
        <p:nvGrpSpPr>
          <p:cNvPr id="3" name="Group 26"/>
          <p:cNvGrpSpPr>
            <a:grpSpLocks noChangeAspect="1"/>
          </p:cNvGrpSpPr>
          <p:nvPr/>
        </p:nvGrpSpPr>
        <p:grpSpPr bwMode="auto">
          <a:xfrm>
            <a:off x="2838388" y="2057399"/>
            <a:ext cx="4553012" cy="1270001"/>
            <a:chOff x="3061" y="342"/>
            <a:chExt cx="1862" cy="560"/>
          </a:xfrm>
        </p:grpSpPr>
        <p:sp>
          <p:nvSpPr>
            <p:cNvPr id="28763" name="AutoShape 27"/>
            <p:cNvSpPr>
              <a:spLocks noChangeAspect="1" noChangeArrowheads="1" noTextEdit="1"/>
            </p:cNvSpPr>
            <p:nvPr/>
          </p:nvSpPr>
          <p:spPr bwMode="auto">
            <a:xfrm>
              <a:off x="3061" y="346"/>
              <a:ext cx="1856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8764" name="Line 28"/>
            <p:cNvSpPr>
              <a:spLocks noChangeShapeType="1"/>
            </p:cNvSpPr>
            <p:nvPr/>
          </p:nvSpPr>
          <p:spPr bwMode="auto">
            <a:xfrm>
              <a:off x="3377" y="576"/>
              <a:ext cx="34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8765" name="Line 29"/>
            <p:cNvSpPr>
              <a:spLocks noChangeShapeType="1"/>
            </p:cNvSpPr>
            <p:nvPr/>
          </p:nvSpPr>
          <p:spPr bwMode="auto">
            <a:xfrm>
              <a:off x="4175" y="576"/>
              <a:ext cx="72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8766" name="Rectangle 30"/>
            <p:cNvSpPr>
              <a:spLocks noChangeArrowheads="1"/>
            </p:cNvSpPr>
            <p:nvPr/>
          </p:nvSpPr>
          <p:spPr bwMode="auto">
            <a:xfrm>
              <a:off x="4592" y="592"/>
              <a:ext cx="11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1</a:t>
              </a:r>
              <a:endParaRPr lang="en-US" sz="3200"/>
            </a:p>
          </p:txBody>
        </p:sp>
        <p:sp>
          <p:nvSpPr>
            <p:cNvPr id="28767" name="Rectangle 31"/>
            <p:cNvSpPr>
              <a:spLocks noChangeArrowheads="1"/>
            </p:cNvSpPr>
            <p:nvPr/>
          </p:nvSpPr>
          <p:spPr bwMode="auto">
            <a:xfrm>
              <a:off x="4410" y="592"/>
              <a:ext cx="9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8768" name="Rectangle 32"/>
            <p:cNvSpPr>
              <a:spLocks noChangeArrowheads="1"/>
            </p:cNvSpPr>
            <p:nvPr/>
          </p:nvSpPr>
          <p:spPr bwMode="auto">
            <a:xfrm>
              <a:off x="4857" y="370"/>
              <a:ext cx="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)</a:t>
              </a:r>
              <a:endParaRPr lang="en-US" sz="3200"/>
            </a:p>
          </p:txBody>
        </p:sp>
        <p:sp>
          <p:nvSpPr>
            <p:cNvPr id="28769" name="Rectangle 33"/>
            <p:cNvSpPr>
              <a:spLocks noChangeArrowheads="1"/>
            </p:cNvSpPr>
            <p:nvPr/>
          </p:nvSpPr>
          <p:spPr bwMode="auto">
            <a:xfrm>
              <a:off x="4772" y="370"/>
              <a:ext cx="11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1</a:t>
              </a:r>
              <a:endParaRPr lang="en-US" sz="3200"/>
            </a:p>
          </p:txBody>
        </p:sp>
        <p:sp>
          <p:nvSpPr>
            <p:cNvPr id="28770" name="Rectangle 34"/>
            <p:cNvSpPr>
              <a:spLocks noChangeArrowheads="1"/>
            </p:cNvSpPr>
            <p:nvPr/>
          </p:nvSpPr>
          <p:spPr bwMode="auto">
            <a:xfrm>
              <a:off x="4593" y="370"/>
              <a:ext cx="9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8771" name="Rectangle 35"/>
            <p:cNvSpPr>
              <a:spLocks noChangeArrowheads="1"/>
            </p:cNvSpPr>
            <p:nvPr/>
          </p:nvSpPr>
          <p:spPr bwMode="auto">
            <a:xfrm>
              <a:off x="4497" y="370"/>
              <a:ext cx="13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)(</a:t>
              </a:r>
              <a:endParaRPr lang="en-US" sz="3200"/>
            </a:p>
          </p:txBody>
        </p:sp>
        <p:sp>
          <p:nvSpPr>
            <p:cNvPr id="28772" name="Rectangle 36"/>
            <p:cNvSpPr>
              <a:spLocks noChangeArrowheads="1"/>
            </p:cNvSpPr>
            <p:nvPr/>
          </p:nvSpPr>
          <p:spPr bwMode="auto">
            <a:xfrm>
              <a:off x="4412" y="370"/>
              <a:ext cx="11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1</a:t>
              </a:r>
              <a:endParaRPr lang="en-US" sz="3200"/>
            </a:p>
          </p:txBody>
        </p:sp>
        <p:sp>
          <p:nvSpPr>
            <p:cNvPr id="28773" name="Rectangle 37"/>
            <p:cNvSpPr>
              <a:spLocks noChangeArrowheads="1"/>
            </p:cNvSpPr>
            <p:nvPr/>
          </p:nvSpPr>
          <p:spPr bwMode="auto">
            <a:xfrm>
              <a:off x="4231" y="370"/>
              <a:ext cx="9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8774" name="Rectangle 38"/>
            <p:cNvSpPr>
              <a:spLocks noChangeArrowheads="1"/>
            </p:cNvSpPr>
            <p:nvPr/>
          </p:nvSpPr>
          <p:spPr bwMode="auto">
            <a:xfrm>
              <a:off x="4175" y="370"/>
              <a:ext cx="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(</a:t>
              </a:r>
              <a:endParaRPr lang="en-US" sz="3200"/>
            </a:p>
          </p:txBody>
        </p:sp>
        <p:sp>
          <p:nvSpPr>
            <p:cNvPr id="28775" name="Rectangle 39"/>
            <p:cNvSpPr>
              <a:spLocks noChangeArrowheads="1"/>
            </p:cNvSpPr>
            <p:nvPr/>
          </p:nvSpPr>
          <p:spPr bwMode="auto">
            <a:xfrm>
              <a:off x="3924" y="471"/>
              <a:ext cx="27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lim</a:t>
              </a:r>
              <a:endParaRPr lang="en-US" sz="3200"/>
            </a:p>
          </p:txBody>
        </p:sp>
        <p:sp>
          <p:nvSpPr>
            <p:cNvPr id="28776" name="Rectangle 40"/>
            <p:cNvSpPr>
              <a:spLocks noChangeArrowheads="1"/>
            </p:cNvSpPr>
            <p:nvPr/>
          </p:nvSpPr>
          <p:spPr bwMode="auto">
            <a:xfrm>
              <a:off x="3606" y="592"/>
              <a:ext cx="11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1</a:t>
              </a:r>
              <a:endParaRPr lang="en-US" sz="3200"/>
            </a:p>
          </p:txBody>
        </p:sp>
        <p:sp>
          <p:nvSpPr>
            <p:cNvPr id="28777" name="Rectangle 41"/>
            <p:cNvSpPr>
              <a:spLocks noChangeArrowheads="1"/>
            </p:cNvSpPr>
            <p:nvPr/>
          </p:nvSpPr>
          <p:spPr bwMode="auto">
            <a:xfrm>
              <a:off x="3425" y="592"/>
              <a:ext cx="9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8778" name="Rectangle 42"/>
            <p:cNvSpPr>
              <a:spLocks noChangeArrowheads="1"/>
            </p:cNvSpPr>
            <p:nvPr/>
          </p:nvSpPr>
          <p:spPr bwMode="auto">
            <a:xfrm>
              <a:off x="3644" y="370"/>
              <a:ext cx="11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1</a:t>
              </a:r>
              <a:endParaRPr lang="en-US" sz="3200"/>
            </a:p>
          </p:txBody>
        </p:sp>
        <p:sp>
          <p:nvSpPr>
            <p:cNvPr id="28779" name="Rectangle 43"/>
            <p:cNvSpPr>
              <a:spLocks noChangeArrowheads="1"/>
            </p:cNvSpPr>
            <p:nvPr/>
          </p:nvSpPr>
          <p:spPr bwMode="auto">
            <a:xfrm>
              <a:off x="3387" y="370"/>
              <a:ext cx="9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8780" name="Rectangle 44"/>
            <p:cNvSpPr>
              <a:spLocks noChangeArrowheads="1"/>
            </p:cNvSpPr>
            <p:nvPr/>
          </p:nvSpPr>
          <p:spPr bwMode="auto">
            <a:xfrm>
              <a:off x="3126" y="471"/>
              <a:ext cx="27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lim</a:t>
              </a:r>
              <a:endParaRPr lang="en-US" sz="3200"/>
            </a:p>
          </p:txBody>
        </p:sp>
        <p:sp>
          <p:nvSpPr>
            <p:cNvPr id="28781" name="Rectangle 45"/>
            <p:cNvSpPr>
              <a:spLocks noChangeArrowheads="1"/>
            </p:cNvSpPr>
            <p:nvPr/>
          </p:nvSpPr>
          <p:spPr bwMode="auto">
            <a:xfrm>
              <a:off x="4103" y="627"/>
              <a:ext cx="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 sz="3200"/>
            </a:p>
          </p:txBody>
        </p:sp>
        <p:sp>
          <p:nvSpPr>
            <p:cNvPr id="28782" name="Rectangle 46"/>
            <p:cNvSpPr>
              <a:spLocks noChangeArrowheads="1"/>
            </p:cNvSpPr>
            <p:nvPr/>
          </p:nvSpPr>
          <p:spPr bwMode="auto">
            <a:xfrm>
              <a:off x="3877" y="627"/>
              <a:ext cx="7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8783" name="Rectangle 47"/>
            <p:cNvSpPr>
              <a:spLocks noChangeArrowheads="1"/>
            </p:cNvSpPr>
            <p:nvPr/>
          </p:nvSpPr>
          <p:spPr bwMode="auto">
            <a:xfrm>
              <a:off x="3459" y="342"/>
              <a:ext cx="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28784" name="Rectangle 48"/>
            <p:cNvSpPr>
              <a:spLocks noChangeArrowheads="1"/>
            </p:cNvSpPr>
            <p:nvPr/>
          </p:nvSpPr>
          <p:spPr bwMode="auto">
            <a:xfrm>
              <a:off x="3305" y="627"/>
              <a:ext cx="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 sz="3200"/>
            </a:p>
          </p:txBody>
        </p:sp>
        <p:sp>
          <p:nvSpPr>
            <p:cNvPr id="28785" name="Rectangle 49"/>
            <p:cNvSpPr>
              <a:spLocks noChangeArrowheads="1"/>
            </p:cNvSpPr>
            <p:nvPr/>
          </p:nvSpPr>
          <p:spPr bwMode="auto">
            <a:xfrm>
              <a:off x="3079" y="627"/>
              <a:ext cx="7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8786" name="Rectangle 50"/>
            <p:cNvSpPr>
              <a:spLocks noChangeArrowheads="1"/>
            </p:cNvSpPr>
            <p:nvPr/>
          </p:nvSpPr>
          <p:spPr bwMode="auto">
            <a:xfrm>
              <a:off x="4495" y="578"/>
              <a:ext cx="12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3200"/>
            </a:p>
          </p:txBody>
        </p:sp>
        <p:sp>
          <p:nvSpPr>
            <p:cNvPr id="28787" name="Rectangle 51"/>
            <p:cNvSpPr>
              <a:spLocks noChangeArrowheads="1"/>
            </p:cNvSpPr>
            <p:nvPr/>
          </p:nvSpPr>
          <p:spPr bwMode="auto">
            <a:xfrm>
              <a:off x="4677" y="356"/>
              <a:ext cx="12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/>
            </a:p>
          </p:txBody>
        </p:sp>
        <p:sp>
          <p:nvSpPr>
            <p:cNvPr id="28788" name="Rectangle 52"/>
            <p:cNvSpPr>
              <a:spLocks noChangeArrowheads="1"/>
            </p:cNvSpPr>
            <p:nvPr/>
          </p:nvSpPr>
          <p:spPr bwMode="auto">
            <a:xfrm>
              <a:off x="4315" y="356"/>
              <a:ext cx="12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3200"/>
            </a:p>
          </p:txBody>
        </p:sp>
        <p:sp>
          <p:nvSpPr>
            <p:cNvPr id="28789" name="Rectangle 53"/>
            <p:cNvSpPr>
              <a:spLocks noChangeArrowheads="1"/>
            </p:cNvSpPr>
            <p:nvPr/>
          </p:nvSpPr>
          <p:spPr bwMode="auto">
            <a:xfrm>
              <a:off x="3755" y="457"/>
              <a:ext cx="12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3200"/>
            </a:p>
          </p:txBody>
        </p:sp>
        <p:sp>
          <p:nvSpPr>
            <p:cNvPr id="28790" name="Rectangle 54"/>
            <p:cNvSpPr>
              <a:spLocks noChangeArrowheads="1"/>
            </p:cNvSpPr>
            <p:nvPr/>
          </p:nvSpPr>
          <p:spPr bwMode="auto">
            <a:xfrm>
              <a:off x="3509" y="578"/>
              <a:ext cx="12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3200"/>
            </a:p>
          </p:txBody>
        </p:sp>
        <p:sp>
          <p:nvSpPr>
            <p:cNvPr id="28791" name="Rectangle 55"/>
            <p:cNvSpPr>
              <a:spLocks noChangeArrowheads="1"/>
            </p:cNvSpPr>
            <p:nvPr/>
          </p:nvSpPr>
          <p:spPr bwMode="auto">
            <a:xfrm>
              <a:off x="3549" y="356"/>
              <a:ext cx="12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/>
            </a:p>
          </p:txBody>
        </p:sp>
        <p:sp>
          <p:nvSpPr>
            <p:cNvPr id="28792" name="Rectangle 56"/>
            <p:cNvSpPr>
              <a:spLocks noChangeArrowheads="1"/>
            </p:cNvSpPr>
            <p:nvPr/>
          </p:nvSpPr>
          <p:spPr bwMode="auto">
            <a:xfrm>
              <a:off x="4040" y="617"/>
              <a:ext cx="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/>
            </a:p>
          </p:txBody>
        </p:sp>
        <p:sp>
          <p:nvSpPr>
            <p:cNvPr id="28793" name="Rectangle 57"/>
            <p:cNvSpPr>
              <a:spLocks noChangeArrowheads="1"/>
            </p:cNvSpPr>
            <p:nvPr/>
          </p:nvSpPr>
          <p:spPr bwMode="auto">
            <a:xfrm>
              <a:off x="3924" y="617"/>
              <a:ext cx="16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/>
            </a:p>
          </p:txBody>
        </p:sp>
        <p:sp>
          <p:nvSpPr>
            <p:cNvPr id="28794" name="Rectangle 58"/>
            <p:cNvSpPr>
              <a:spLocks noChangeArrowheads="1"/>
            </p:cNvSpPr>
            <p:nvPr/>
          </p:nvSpPr>
          <p:spPr bwMode="auto">
            <a:xfrm>
              <a:off x="3242" y="617"/>
              <a:ext cx="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/>
            </a:p>
          </p:txBody>
        </p:sp>
        <p:sp>
          <p:nvSpPr>
            <p:cNvPr id="28795" name="Rectangle 59"/>
            <p:cNvSpPr>
              <a:spLocks noChangeArrowheads="1"/>
            </p:cNvSpPr>
            <p:nvPr/>
          </p:nvSpPr>
          <p:spPr bwMode="auto">
            <a:xfrm>
              <a:off x="3126" y="617"/>
              <a:ext cx="16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/>
            </a:p>
          </p:txBody>
        </p:sp>
      </p:grpSp>
      <p:grpSp>
        <p:nvGrpSpPr>
          <p:cNvPr id="4" name="Group 60"/>
          <p:cNvGrpSpPr>
            <a:grpSpLocks noChangeAspect="1"/>
          </p:cNvGrpSpPr>
          <p:nvPr/>
        </p:nvGrpSpPr>
        <p:grpSpPr bwMode="auto">
          <a:xfrm>
            <a:off x="4419600" y="3276600"/>
            <a:ext cx="2423118" cy="639764"/>
            <a:chOff x="3742" y="948"/>
            <a:chExt cx="798" cy="403"/>
          </a:xfrm>
        </p:grpSpPr>
        <p:sp>
          <p:nvSpPr>
            <p:cNvPr id="28751" name="AutoShape 61"/>
            <p:cNvSpPr>
              <a:spLocks noChangeAspect="1" noChangeArrowheads="1" noTextEdit="1"/>
            </p:cNvSpPr>
            <p:nvPr/>
          </p:nvSpPr>
          <p:spPr bwMode="auto">
            <a:xfrm>
              <a:off x="3742" y="981"/>
              <a:ext cx="79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8752" name="Rectangle 62"/>
            <p:cNvSpPr>
              <a:spLocks noChangeArrowheads="1"/>
            </p:cNvSpPr>
            <p:nvPr/>
          </p:nvSpPr>
          <p:spPr bwMode="auto">
            <a:xfrm>
              <a:off x="4480" y="962"/>
              <a:ext cx="6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)</a:t>
              </a:r>
              <a:endParaRPr lang="en-US" sz="3200"/>
            </a:p>
          </p:txBody>
        </p:sp>
        <p:sp>
          <p:nvSpPr>
            <p:cNvPr id="28753" name="Rectangle 63"/>
            <p:cNvSpPr>
              <a:spLocks noChangeArrowheads="1"/>
            </p:cNvSpPr>
            <p:nvPr/>
          </p:nvSpPr>
          <p:spPr bwMode="auto">
            <a:xfrm>
              <a:off x="4394" y="962"/>
              <a:ext cx="99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1</a:t>
              </a:r>
              <a:endParaRPr lang="en-US" sz="3200"/>
            </a:p>
          </p:txBody>
        </p:sp>
        <p:sp>
          <p:nvSpPr>
            <p:cNvPr id="28754" name="Rectangle 64"/>
            <p:cNvSpPr>
              <a:spLocks noChangeArrowheads="1"/>
            </p:cNvSpPr>
            <p:nvPr/>
          </p:nvSpPr>
          <p:spPr bwMode="auto">
            <a:xfrm>
              <a:off x="4215" y="962"/>
              <a:ext cx="85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8755" name="Rectangle 65"/>
            <p:cNvSpPr>
              <a:spLocks noChangeArrowheads="1"/>
            </p:cNvSpPr>
            <p:nvPr/>
          </p:nvSpPr>
          <p:spPr bwMode="auto">
            <a:xfrm>
              <a:off x="4160" y="962"/>
              <a:ext cx="6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</a:rPr>
                <a:t>(</a:t>
              </a:r>
              <a:endParaRPr lang="en-US" sz="3200" dirty="0"/>
            </a:p>
          </p:txBody>
        </p:sp>
        <p:sp>
          <p:nvSpPr>
            <p:cNvPr id="28756" name="Rectangle 66"/>
            <p:cNvSpPr>
              <a:spLocks noChangeArrowheads="1"/>
            </p:cNvSpPr>
            <p:nvPr/>
          </p:nvSpPr>
          <p:spPr bwMode="auto">
            <a:xfrm>
              <a:off x="3925" y="962"/>
              <a:ext cx="24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lim</a:t>
              </a:r>
              <a:endParaRPr lang="en-US" sz="3200"/>
            </a:p>
          </p:txBody>
        </p:sp>
        <p:sp>
          <p:nvSpPr>
            <p:cNvPr id="28757" name="Rectangle 67"/>
            <p:cNvSpPr>
              <a:spLocks noChangeArrowheads="1"/>
            </p:cNvSpPr>
            <p:nvPr/>
          </p:nvSpPr>
          <p:spPr bwMode="auto">
            <a:xfrm>
              <a:off x="4104" y="1118"/>
              <a:ext cx="7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 sz="3200"/>
            </a:p>
          </p:txBody>
        </p:sp>
        <p:sp>
          <p:nvSpPr>
            <p:cNvPr id="28758" name="Rectangle 68"/>
            <p:cNvSpPr>
              <a:spLocks noChangeArrowheads="1"/>
            </p:cNvSpPr>
            <p:nvPr/>
          </p:nvSpPr>
          <p:spPr bwMode="auto">
            <a:xfrm>
              <a:off x="3878" y="1118"/>
              <a:ext cx="6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8759" name="Rectangle 69"/>
            <p:cNvSpPr>
              <a:spLocks noChangeArrowheads="1"/>
            </p:cNvSpPr>
            <p:nvPr/>
          </p:nvSpPr>
          <p:spPr bwMode="auto">
            <a:xfrm>
              <a:off x="4300" y="948"/>
              <a:ext cx="10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 dirty="0"/>
            </a:p>
          </p:txBody>
        </p:sp>
        <p:sp>
          <p:nvSpPr>
            <p:cNvPr id="28760" name="Rectangle 70"/>
            <p:cNvSpPr>
              <a:spLocks noChangeArrowheads="1"/>
            </p:cNvSpPr>
            <p:nvPr/>
          </p:nvSpPr>
          <p:spPr bwMode="auto">
            <a:xfrm>
              <a:off x="3756" y="948"/>
              <a:ext cx="10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3200"/>
            </a:p>
          </p:txBody>
        </p:sp>
        <p:sp>
          <p:nvSpPr>
            <p:cNvPr id="28761" name="Rectangle 71"/>
            <p:cNvSpPr>
              <a:spLocks noChangeArrowheads="1"/>
            </p:cNvSpPr>
            <p:nvPr/>
          </p:nvSpPr>
          <p:spPr bwMode="auto">
            <a:xfrm>
              <a:off x="4041" y="1108"/>
              <a:ext cx="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/>
            </a:p>
          </p:txBody>
        </p:sp>
        <p:sp>
          <p:nvSpPr>
            <p:cNvPr id="28762" name="Rectangle 72"/>
            <p:cNvSpPr>
              <a:spLocks noChangeArrowheads="1"/>
            </p:cNvSpPr>
            <p:nvPr/>
          </p:nvSpPr>
          <p:spPr bwMode="auto">
            <a:xfrm>
              <a:off x="3925" y="1108"/>
              <a:ext cx="14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 dirty="0"/>
            </a:p>
          </p:txBody>
        </p:sp>
      </p:grpSp>
      <p:grpSp>
        <p:nvGrpSpPr>
          <p:cNvPr id="5" name="Group 73"/>
          <p:cNvGrpSpPr>
            <a:grpSpLocks noChangeAspect="1"/>
          </p:cNvGrpSpPr>
          <p:nvPr/>
        </p:nvGrpSpPr>
        <p:grpSpPr bwMode="auto">
          <a:xfrm>
            <a:off x="4419602" y="3911602"/>
            <a:ext cx="1737315" cy="514351"/>
            <a:chOff x="3840" y="1371"/>
            <a:chExt cx="507" cy="324"/>
          </a:xfrm>
        </p:grpSpPr>
        <p:sp>
          <p:nvSpPr>
            <p:cNvPr id="28745" name="AutoShape 74"/>
            <p:cNvSpPr>
              <a:spLocks noChangeAspect="1" noChangeArrowheads="1" noTextEdit="1"/>
            </p:cNvSpPr>
            <p:nvPr/>
          </p:nvSpPr>
          <p:spPr bwMode="auto">
            <a:xfrm>
              <a:off x="3840" y="1404"/>
              <a:ext cx="50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8746" name="Rectangle 75"/>
            <p:cNvSpPr>
              <a:spLocks noChangeArrowheads="1"/>
            </p:cNvSpPr>
            <p:nvPr/>
          </p:nvSpPr>
          <p:spPr bwMode="auto">
            <a:xfrm>
              <a:off x="4253" y="1385"/>
              <a:ext cx="9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</a:rPr>
                <a:t>1</a:t>
              </a:r>
              <a:endParaRPr lang="en-US" sz="3200" dirty="0"/>
            </a:p>
          </p:txBody>
        </p:sp>
        <p:sp>
          <p:nvSpPr>
            <p:cNvPr id="28747" name="Rectangle 76"/>
            <p:cNvSpPr>
              <a:spLocks noChangeArrowheads="1"/>
            </p:cNvSpPr>
            <p:nvPr/>
          </p:nvSpPr>
          <p:spPr bwMode="auto">
            <a:xfrm>
              <a:off x="4062" y="1385"/>
              <a:ext cx="9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1</a:t>
              </a:r>
              <a:endParaRPr lang="en-US" sz="3200"/>
            </a:p>
          </p:txBody>
        </p:sp>
        <p:sp>
          <p:nvSpPr>
            <p:cNvPr id="28748" name="Rectangle 77"/>
            <p:cNvSpPr>
              <a:spLocks noChangeArrowheads="1"/>
            </p:cNvSpPr>
            <p:nvPr/>
          </p:nvSpPr>
          <p:spPr bwMode="auto">
            <a:xfrm>
              <a:off x="4159" y="1371"/>
              <a:ext cx="10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 dirty="0"/>
            </a:p>
          </p:txBody>
        </p:sp>
        <p:sp>
          <p:nvSpPr>
            <p:cNvPr id="28749" name="Rectangle 78"/>
            <p:cNvSpPr>
              <a:spLocks noChangeArrowheads="1"/>
            </p:cNvSpPr>
            <p:nvPr/>
          </p:nvSpPr>
          <p:spPr bwMode="auto">
            <a:xfrm>
              <a:off x="3972" y="1371"/>
              <a:ext cx="10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/>
            </a:p>
          </p:txBody>
        </p:sp>
        <p:sp>
          <p:nvSpPr>
            <p:cNvPr id="28750" name="Rectangle 79"/>
            <p:cNvSpPr>
              <a:spLocks noChangeArrowheads="1"/>
            </p:cNvSpPr>
            <p:nvPr/>
          </p:nvSpPr>
          <p:spPr bwMode="auto">
            <a:xfrm>
              <a:off x="3854" y="1371"/>
              <a:ext cx="10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3200"/>
            </a:p>
          </p:txBody>
        </p:sp>
      </p:grpSp>
      <p:grpSp>
        <p:nvGrpSpPr>
          <p:cNvPr id="6" name="Group 80"/>
          <p:cNvGrpSpPr>
            <a:grpSpLocks noChangeAspect="1"/>
          </p:cNvGrpSpPr>
          <p:nvPr/>
        </p:nvGrpSpPr>
        <p:grpSpPr bwMode="auto">
          <a:xfrm>
            <a:off x="4419599" y="4389441"/>
            <a:ext cx="1127719" cy="514351"/>
            <a:chOff x="3883" y="1764"/>
            <a:chExt cx="312" cy="324"/>
          </a:xfrm>
        </p:grpSpPr>
        <p:sp>
          <p:nvSpPr>
            <p:cNvPr id="28741" name="AutoShape 81"/>
            <p:cNvSpPr>
              <a:spLocks noChangeAspect="1" noChangeArrowheads="1" noTextEdit="1"/>
            </p:cNvSpPr>
            <p:nvPr/>
          </p:nvSpPr>
          <p:spPr bwMode="auto">
            <a:xfrm>
              <a:off x="3883" y="1797"/>
              <a:ext cx="31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8742" name="Rectangle 82"/>
            <p:cNvSpPr>
              <a:spLocks noChangeArrowheads="1"/>
            </p:cNvSpPr>
            <p:nvPr/>
          </p:nvSpPr>
          <p:spPr bwMode="auto">
            <a:xfrm>
              <a:off x="4105" y="1778"/>
              <a:ext cx="8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</a:rPr>
                <a:t>2</a:t>
              </a:r>
              <a:endParaRPr lang="en-US" sz="3200" dirty="0"/>
            </a:p>
          </p:txBody>
        </p:sp>
        <p:sp>
          <p:nvSpPr>
            <p:cNvPr id="28743" name="Rectangle 83"/>
            <p:cNvSpPr>
              <a:spLocks noChangeArrowheads="1"/>
            </p:cNvSpPr>
            <p:nvPr/>
          </p:nvSpPr>
          <p:spPr bwMode="auto">
            <a:xfrm>
              <a:off x="4015" y="1764"/>
              <a:ext cx="9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/>
            </a:p>
          </p:txBody>
        </p:sp>
        <p:sp>
          <p:nvSpPr>
            <p:cNvPr id="28744" name="Rectangle 84"/>
            <p:cNvSpPr>
              <a:spLocks noChangeArrowheads="1"/>
            </p:cNvSpPr>
            <p:nvPr/>
          </p:nvSpPr>
          <p:spPr bwMode="auto">
            <a:xfrm>
              <a:off x="3897" y="1764"/>
              <a:ext cx="9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3200"/>
            </a:p>
          </p:txBody>
        </p:sp>
      </p:grpSp>
      <p:grpSp>
        <p:nvGrpSpPr>
          <p:cNvPr id="7" name="Group 85"/>
          <p:cNvGrpSpPr>
            <a:grpSpLocks noChangeAspect="1"/>
          </p:cNvGrpSpPr>
          <p:nvPr/>
        </p:nvGrpSpPr>
        <p:grpSpPr bwMode="auto">
          <a:xfrm>
            <a:off x="2990788" y="5105399"/>
            <a:ext cx="2952123" cy="1143000"/>
            <a:chOff x="3548" y="2020"/>
            <a:chExt cx="1137" cy="560"/>
          </a:xfrm>
        </p:grpSpPr>
        <p:sp>
          <p:nvSpPr>
            <p:cNvPr id="28723" name="AutoShape 86"/>
            <p:cNvSpPr>
              <a:spLocks noChangeAspect="1" noChangeArrowheads="1" noTextEdit="1"/>
            </p:cNvSpPr>
            <p:nvPr/>
          </p:nvSpPr>
          <p:spPr bwMode="auto">
            <a:xfrm>
              <a:off x="3560" y="2024"/>
              <a:ext cx="111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8724" name="Line 87"/>
            <p:cNvSpPr>
              <a:spLocks noChangeShapeType="1"/>
            </p:cNvSpPr>
            <p:nvPr/>
          </p:nvSpPr>
          <p:spPr bwMode="auto">
            <a:xfrm>
              <a:off x="3996" y="2254"/>
              <a:ext cx="34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8725" name="Rectangle 88"/>
            <p:cNvSpPr>
              <a:spLocks noChangeArrowheads="1"/>
            </p:cNvSpPr>
            <p:nvPr/>
          </p:nvSpPr>
          <p:spPr bwMode="auto">
            <a:xfrm>
              <a:off x="4582" y="2149"/>
              <a:ext cx="103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28726" name="Rectangle 89"/>
            <p:cNvSpPr>
              <a:spLocks noChangeArrowheads="1"/>
            </p:cNvSpPr>
            <p:nvPr/>
          </p:nvSpPr>
          <p:spPr bwMode="auto">
            <a:xfrm>
              <a:off x="4226" y="2270"/>
              <a:ext cx="103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1</a:t>
              </a:r>
              <a:endParaRPr lang="en-US" sz="3200"/>
            </a:p>
          </p:txBody>
        </p:sp>
        <p:sp>
          <p:nvSpPr>
            <p:cNvPr id="28727" name="Rectangle 90"/>
            <p:cNvSpPr>
              <a:spLocks noChangeArrowheads="1"/>
            </p:cNvSpPr>
            <p:nvPr/>
          </p:nvSpPr>
          <p:spPr bwMode="auto">
            <a:xfrm>
              <a:off x="4044" y="2270"/>
              <a:ext cx="8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8728" name="Rectangle 91"/>
            <p:cNvSpPr>
              <a:spLocks noChangeArrowheads="1"/>
            </p:cNvSpPr>
            <p:nvPr/>
          </p:nvSpPr>
          <p:spPr bwMode="auto">
            <a:xfrm>
              <a:off x="4263" y="2048"/>
              <a:ext cx="103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</a:rPr>
                <a:t>1</a:t>
              </a:r>
              <a:endParaRPr lang="en-US" sz="3200" dirty="0"/>
            </a:p>
          </p:txBody>
        </p:sp>
        <p:sp>
          <p:nvSpPr>
            <p:cNvPr id="28729" name="Rectangle 92"/>
            <p:cNvSpPr>
              <a:spLocks noChangeArrowheads="1"/>
            </p:cNvSpPr>
            <p:nvPr/>
          </p:nvSpPr>
          <p:spPr bwMode="auto">
            <a:xfrm>
              <a:off x="4007" y="2048"/>
              <a:ext cx="8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8730" name="Rectangle 93"/>
            <p:cNvSpPr>
              <a:spLocks noChangeArrowheads="1"/>
            </p:cNvSpPr>
            <p:nvPr/>
          </p:nvSpPr>
          <p:spPr bwMode="auto">
            <a:xfrm>
              <a:off x="3746" y="2149"/>
              <a:ext cx="25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lim</a:t>
              </a:r>
              <a:endParaRPr lang="en-US" sz="3200"/>
            </a:p>
          </p:txBody>
        </p:sp>
        <p:sp>
          <p:nvSpPr>
            <p:cNvPr id="28731" name="Rectangle 94"/>
            <p:cNvSpPr>
              <a:spLocks noChangeArrowheads="1"/>
            </p:cNvSpPr>
            <p:nvPr/>
          </p:nvSpPr>
          <p:spPr bwMode="auto">
            <a:xfrm>
              <a:off x="4078" y="2020"/>
              <a:ext cx="7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28732" name="Rectangle 95"/>
            <p:cNvSpPr>
              <a:spLocks noChangeArrowheads="1"/>
            </p:cNvSpPr>
            <p:nvPr/>
          </p:nvSpPr>
          <p:spPr bwMode="auto">
            <a:xfrm>
              <a:off x="3925" y="2305"/>
              <a:ext cx="7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 sz="3200"/>
            </a:p>
          </p:txBody>
        </p:sp>
        <p:sp>
          <p:nvSpPr>
            <p:cNvPr id="28733" name="Rectangle 96"/>
            <p:cNvSpPr>
              <a:spLocks noChangeArrowheads="1"/>
            </p:cNvSpPr>
            <p:nvPr/>
          </p:nvSpPr>
          <p:spPr bwMode="auto">
            <a:xfrm>
              <a:off x="3698" y="2305"/>
              <a:ext cx="6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8734" name="Rectangle 97"/>
            <p:cNvSpPr>
              <a:spLocks noChangeArrowheads="1"/>
            </p:cNvSpPr>
            <p:nvPr/>
          </p:nvSpPr>
          <p:spPr bwMode="auto">
            <a:xfrm>
              <a:off x="4492" y="2135"/>
              <a:ext cx="1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/>
            </a:p>
          </p:txBody>
        </p:sp>
        <p:sp>
          <p:nvSpPr>
            <p:cNvPr id="28735" name="Rectangle 98"/>
            <p:cNvSpPr>
              <a:spLocks noChangeArrowheads="1"/>
            </p:cNvSpPr>
            <p:nvPr/>
          </p:nvSpPr>
          <p:spPr bwMode="auto">
            <a:xfrm>
              <a:off x="4374" y="2135"/>
              <a:ext cx="1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3200"/>
            </a:p>
          </p:txBody>
        </p:sp>
        <p:sp>
          <p:nvSpPr>
            <p:cNvPr id="28736" name="Rectangle 99"/>
            <p:cNvSpPr>
              <a:spLocks noChangeArrowheads="1"/>
            </p:cNvSpPr>
            <p:nvPr/>
          </p:nvSpPr>
          <p:spPr bwMode="auto">
            <a:xfrm>
              <a:off x="4129" y="2256"/>
              <a:ext cx="1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3200"/>
            </a:p>
          </p:txBody>
        </p:sp>
        <p:sp>
          <p:nvSpPr>
            <p:cNvPr id="28737" name="Rectangle 100"/>
            <p:cNvSpPr>
              <a:spLocks noChangeArrowheads="1"/>
            </p:cNvSpPr>
            <p:nvPr/>
          </p:nvSpPr>
          <p:spPr bwMode="auto">
            <a:xfrm>
              <a:off x="4169" y="2034"/>
              <a:ext cx="1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/>
            </a:p>
          </p:txBody>
        </p:sp>
        <p:sp>
          <p:nvSpPr>
            <p:cNvPr id="28738" name="Rectangle 101"/>
            <p:cNvSpPr>
              <a:spLocks noChangeArrowheads="1"/>
            </p:cNvSpPr>
            <p:nvPr/>
          </p:nvSpPr>
          <p:spPr bwMode="auto">
            <a:xfrm>
              <a:off x="3548" y="2135"/>
              <a:ext cx="175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\</a:t>
              </a:r>
              <a:endParaRPr lang="en-US" sz="3200"/>
            </a:p>
          </p:txBody>
        </p:sp>
        <p:sp>
          <p:nvSpPr>
            <p:cNvPr id="28739" name="Rectangle 102"/>
            <p:cNvSpPr>
              <a:spLocks noChangeArrowheads="1"/>
            </p:cNvSpPr>
            <p:nvPr/>
          </p:nvSpPr>
          <p:spPr bwMode="auto">
            <a:xfrm>
              <a:off x="3862" y="2295"/>
              <a:ext cx="8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/>
            </a:p>
          </p:txBody>
        </p:sp>
        <p:sp>
          <p:nvSpPr>
            <p:cNvPr id="28740" name="Rectangle 103"/>
            <p:cNvSpPr>
              <a:spLocks noChangeArrowheads="1"/>
            </p:cNvSpPr>
            <p:nvPr/>
          </p:nvSpPr>
          <p:spPr bwMode="auto">
            <a:xfrm>
              <a:off x="3746" y="2295"/>
              <a:ext cx="1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/>
            </a:p>
          </p:txBody>
        </p:sp>
      </p:grpSp>
      <p:grpSp>
        <p:nvGrpSpPr>
          <p:cNvPr id="8" name="Group 104"/>
          <p:cNvGrpSpPr>
            <a:grpSpLocks/>
          </p:cNvGrpSpPr>
          <p:nvPr/>
        </p:nvGrpSpPr>
        <p:grpSpPr bwMode="auto">
          <a:xfrm>
            <a:off x="5638800" y="2209800"/>
            <a:ext cx="1198161" cy="838200"/>
            <a:chOff x="4059" y="666"/>
            <a:chExt cx="540" cy="394"/>
          </a:xfrm>
        </p:grpSpPr>
        <p:sp>
          <p:nvSpPr>
            <p:cNvPr id="28721" name="Rectangle 105"/>
            <p:cNvSpPr>
              <a:spLocks noChangeArrowheads="1"/>
            </p:cNvSpPr>
            <p:nvPr/>
          </p:nvSpPr>
          <p:spPr bwMode="auto">
            <a:xfrm>
              <a:off x="4059" y="666"/>
              <a:ext cx="364" cy="185"/>
            </a:xfrm>
            <a:prstGeom prst="rect">
              <a:avLst/>
            </a:prstGeom>
            <a:solidFill>
              <a:srgbClr val="FFFF00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28722" name="Rectangle 106"/>
            <p:cNvSpPr>
              <a:spLocks noChangeArrowheads="1"/>
            </p:cNvSpPr>
            <p:nvPr/>
          </p:nvSpPr>
          <p:spPr bwMode="auto">
            <a:xfrm>
              <a:off x="4235" y="875"/>
              <a:ext cx="364" cy="185"/>
            </a:xfrm>
            <a:prstGeom prst="rect">
              <a:avLst/>
            </a:prstGeom>
            <a:solidFill>
              <a:srgbClr val="FFFF00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</p:grpSp>
      <p:pic>
        <p:nvPicPr>
          <p:cNvPr id="28687" name="Picture 107" descr="bah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6988" y="1752599"/>
            <a:ext cx="15081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73187" y="738185"/>
            <a:ext cx="39440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/>
              <a:t>2.  </a:t>
            </a:r>
          </a:p>
        </p:txBody>
      </p:sp>
      <p:pic>
        <p:nvPicPr>
          <p:cNvPr id="29706" name="Picture 10" descr="bah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752600"/>
            <a:ext cx="2238882" cy="32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 noChangeAspect="1"/>
          </p:cNvGrpSpPr>
          <p:nvPr/>
        </p:nvGrpSpPr>
        <p:grpSpPr bwMode="auto">
          <a:xfrm>
            <a:off x="1905000" y="533400"/>
            <a:ext cx="3135312" cy="1157285"/>
            <a:chOff x="385" y="614"/>
            <a:chExt cx="1224" cy="560"/>
          </a:xfrm>
        </p:grpSpPr>
        <p:sp>
          <p:nvSpPr>
            <p:cNvPr id="29809" name="AutoShape 12"/>
            <p:cNvSpPr>
              <a:spLocks noChangeAspect="1" noChangeArrowheads="1" noTextEdit="1"/>
            </p:cNvSpPr>
            <p:nvPr/>
          </p:nvSpPr>
          <p:spPr bwMode="auto">
            <a:xfrm>
              <a:off x="385" y="618"/>
              <a:ext cx="1120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9810" name="Line 13"/>
            <p:cNvSpPr>
              <a:spLocks noChangeShapeType="1"/>
            </p:cNvSpPr>
            <p:nvPr/>
          </p:nvSpPr>
          <p:spPr bwMode="auto">
            <a:xfrm>
              <a:off x="636" y="848"/>
              <a:ext cx="56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9811" name="Rectangle 14"/>
            <p:cNvSpPr>
              <a:spLocks noChangeArrowheads="1"/>
            </p:cNvSpPr>
            <p:nvPr/>
          </p:nvSpPr>
          <p:spPr bwMode="auto">
            <a:xfrm>
              <a:off x="1346" y="743"/>
              <a:ext cx="263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....</a:t>
              </a:r>
              <a:endParaRPr lang="en-US" sz="3200"/>
            </a:p>
          </p:txBody>
        </p:sp>
        <p:sp>
          <p:nvSpPr>
            <p:cNvPr id="29812" name="Rectangle 15"/>
            <p:cNvSpPr>
              <a:spLocks noChangeArrowheads="1"/>
            </p:cNvSpPr>
            <p:nvPr/>
          </p:nvSpPr>
          <p:spPr bwMode="auto">
            <a:xfrm>
              <a:off x="982" y="864"/>
              <a:ext cx="13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29813" name="Rectangle 16"/>
            <p:cNvSpPr>
              <a:spLocks noChangeArrowheads="1"/>
            </p:cNvSpPr>
            <p:nvPr/>
          </p:nvSpPr>
          <p:spPr bwMode="auto">
            <a:xfrm>
              <a:off x="788" y="864"/>
              <a:ext cx="1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9814" name="Rectangle 17"/>
            <p:cNvSpPr>
              <a:spLocks noChangeArrowheads="1"/>
            </p:cNvSpPr>
            <p:nvPr/>
          </p:nvSpPr>
          <p:spPr bwMode="auto">
            <a:xfrm>
              <a:off x="1119" y="642"/>
              <a:ext cx="13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6</a:t>
              </a:r>
              <a:endParaRPr lang="en-US" sz="3200"/>
            </a:p>
          </p:txBody>
        </p:sp>
        <p:sp>
          <p:nvSpPr>
            <p:cNvPr id="29815" name="Rectangle 18"/>
            <p:cNvSpPr>
              <a:spLocks noChangeArrowheads="1"/>
            </p:cNvSpPr>
            <p:nvPr/>
          </p:nvSpPr>
          <p:spPr bwMode="auto">
            <a:xfrm>
              <a:off x="928" y="642"/>
              <a:ext cx="1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9816" name="Rectangle 19"/>
            <p:cNvSpPr>
              <a:spLocks noChangeArrowheads="1"/>
            </p:cNvSpPr>
            <p:nvPr/>
          </p:nvSpPr>
          <p:spPr bwMode="auto">
            <a:xfrm>
              <a:off x="647" y="642"/>
              <a:ext cx="1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9817" name="Rectangle 20"/>
            <p:cNvSpPr>
              <a:spLocks noChangeArrowheads="1"/>
            </p:cNvSpPr>
            <p:nvPr/>
          </p:nvSpPr>
          <p:spPr bwMode="auto">
            <a:xfrm>
              <a:off x="418" y="743"/>
              <a:ext cx="32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lim</a:t>
              </a:r>
              <a:endParaRPr lang="en-US" sz="3200"/>
            </a:p>
          </p:txBody>
        </p:sp>
        <p:sp>
          <p:nvSpPr>
            <p:cNvPr id="29818" name="Rectangle 21"/>
            <p:cNvSpPr>
              <a:spLocks noChangeArrowheads="1"/>
            </p:cNvSpPr>
            <p:nvPr/>
          </p:nvSpPr>
          <p:spPr bwMode="auto">
            <a:xfrm>
              <a:off x="718" y="614"/>
              <a:ext cx="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29819" name="Rectangle 22"/>
            <p:cNvSpPr>
              <a:spLocks noChangeArrowheads="1"/>
            </p:cNvSpPr>
            <p:nvPr/>
          </p:nvSpPr>
          <p:spPr bwMode="auto">
            <a:xfrm>
              <a:off x="564" y="899"/>
              <a:ext cx="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29820" name="Rectangle 23"/>
            <p:cNvSpPr>
              <a:spLocks noChangeArrowheads="1"/>
            </p:cNvSpPr>
            <p:nvPr/>
          </p:nvSpPr>
          <p:spPr bwMode="auto">
            <a:xfrm>
              <a:off x="403" y="899"/>
              <a:ext cx="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9821" name="Rectangle 24"/>
            <p:cNvSpPr>
              <a:spLocks noChangeArrowheads="1"/>
            </p:cNvSpPr>
            <p:nvPr/>
          </p:nvSpPr>
          <p:spPr bwMode="auto">
            <a:xfrm>
              <a:off x="1235" y="729"/>
              <a:ext cx="14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3200"/>
            </a:p>
          </p:txBody>
        </p:sp>
        <p:sp>
          <p:nvSpPr>
            <p:cNvPr id="29822" name="Rectangle 25"/>
            <p:cNvSpPr>
              <a:spLocks noChangeArrowheads="1"/>
            </p:cNvSpPr>
            <p:nvPr/>
          </p:nvSpPr>
          <p:spPr bwMode="auto">
            <a:xfrm>
              <a:off x="873" y="850"/>
              <a:ext cx="14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/>
            </a:p>
          </p:txBody>
        </p:sp>
        <p:sp>
          <p:nvSpPr>
            <p:cNvPr id="29823" name="Rectangle 26"/>
            <p:cNvSpPr>
              <a:spLocks noChangeArrowheads="1"/>
            </p:cNvSpPr>
            <p:nvPr/>
          </p:nvSpPr>
          <p:spPr bwMode="auto">
            <a:xfrm>
              <a:off x="1012" y="628"/>
              <a:ext cx="14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/>
            </a:p>
          </p:txBody>
        </p:sp>
        <p:sp>
          <p:nvSpPr>
            <p:cNvPr id="29824" name="Rectangle 27"/>
            <p:cNvSpPr>
              <a:spLocks noChangeArrowheads="1"/>
            </p:cNvSpPr>
            <p:nvPr/>
          </p:nvSpPr>
          <p:spPr bwMode="auto">
            <a:xfrm>
              <a:off x="808" y="628"/>
              <a:ext cx="14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3200"/>
            </a:p>
          </p:txBody>
        </p:sp>
        <p:sp>
          <p:nvSpPr>
            <p:cNvPr id="29825" name="Rectangle 28"/>
            <p:cNvSpPr>
              <a:spLocks noChangeArrowheads="1"/>
            </p:cNvSpPr>
            <p:nvPr/>
          </p:nvSpPr>
          <p:spPr bwMode="auto">
            <a:xfrm>
              <a:off x="450" y="889"/>
              <a:ext cx="1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 dirty="0"/>
            </a:p>
          </p:txBody>
        </p:sp>
      </p:grpSp>
      <p:grpSp>
        <p:nvGrpSpPr>
          <p:cNvPr id="3" name="Group 29"/>
          <p:cNvGrpSpPr>
            <a:grpSpLocks noChangeAspect="1"/>
          </p:cNvGrpSpPr>
          <p:nvPr/>
        </p:nvGrpSpPr>
        <p:grpSpPr bwMode="auto">
          <a:xfrm>
            <a:off x="1905000" y="2514600"/>
            <a:ext cx="5128179" cy="1157285"/>
            <a:chOff x="2983" y="568"/>
            <a:chExt cx="2002" cy="560"/>
          </a:xfrm>
        </p:grpSpPr>
        <p:sp>
          <p:nvSpPr>
            <p:cNvPr id="29776" name="AutoShape 30"/>
            <p:cNvSpPr>
              <a:spLocks noChangeAspect="1" noChangeArrowheads="1" noTextEdit="1"/>
            </p:cNvSpPr>
            <p:nvPr/>
          </p:nvSpPr>
          <p:spPr bwMode="auto">
            <a:xfrm>
              <a:off x="2983" y="572"/>
              <a:ext cx="1984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9777" name="Line 31"/>
            <p:cNvSpPr>
              <a:spLocks noChangeShapeType="1"/>
            </p:cNvSpPr>
            <p:nvPr/>
          </p:nvSpPr>
          <p:spPr bwMode="auto">
            <a:xfrm>
              <a:off x="3234" y="802"/>
              <a:ext cx="56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9778" name="Line 32"/>
            <p:cNvSpPr>
              <a:spLocks noChangeShapeType="1"/>
            </p:cNvSpPr>
            <p:nvPr/>
          </p:nvSpPr>
          <p:spPr bwMode="auto">
            <a:xfrm>
              <a:off x="4189" y="802"/>
              <a:ext cx="75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9779" name="Rectangle 33"/>
            <p:cNvSpPr>
              <a:spLocks noChangeArrowheads="1"/>
            </p:cNvSpPr>
            <p:nvPr/>
          </p:nvSpPr>
          <p:spPr bwMode="auto">
            <a:xfrm>
              <a:off x="4630" y="818"/>
              <a:ext cx="13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29780" name="Rectangle 34"/>
            <p:cNvSpPr>
              <a:spLocks noChangeArrowheads="1"/>
            </p:cNvSpPr>
            <p:nvPr/>
          </p:nvSpPr>
          <p:spPr bwMode="auto">
            <a:xfrm>
              <a:off x="4436" y="818"/>
              <a:ext cx="1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9781" name="Rectangle 35"/>
            <p:cNvSpPr>
              <a:spLocks noChangeArrowheads="1"/>
            </p:cNvSpPr>
            <p:nvPr/>
          </p:nvSpPr>
          <p:spPr bwMode="auto">
            <a:xfrm>
              <a:off x="4906" y="596"/>
              <a:ext cx="79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)</a:t>
              </a:r>
              <a:endParaRPr lang="en-US" sz="3200"/>
            </a:p>
          </p:txBody>
        </p:sp>
        <p:sp>
          <p:nvSpPr>
            <p:cNvPr id="29782" name="Rectangle 36"/>
            <p:cNvSpPr>
              <a:spLocks noChangeArrowheads="1"/>
            </p:cNvSpPr>
            <p:nvPr/>
          </p:nvSpPr>
          <p:spPr bwMode="auto">
            <a:xfrm>
              <a:off x="4818" y="596"/>
              <a:ext cx="13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3</a:t>
              </a:r>
              <a:endParaRPr lang="en-US" sz="3200"/>
            </a:p>
          </p:txBody>
        </p:sp>
        <p:sp>
          <p:nvSpPr>
            <p:cNvPr id="29783" name="Rectangle 37"/>
            <p:cNvSpPr>
              <a:spLocks noChangeArrowheads="1"/>
            </p:cNvSpPr>
            <p:nvPr/>
          </p:nvSpPr>
          <p:spPr bwMode="auto">
            <a:xfrm>
              <a:off x="4619" y="596"/>
              <a:ext cx="1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9784" name="Rectangle 38"/>
            <p:cNvSpPr>
              <a:spLocks noChangeArrowheads="1"/>
            </p:cNvSpPr>
            <p:nvPr/>
          </p:nvSpPr>
          <p:spPr bwMode="auto">
            <a:xfrm>
              <a:off x="4524" y="596"/>
              <a:ext cx="15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)(</a:t>
              </a:r>
              <a:endParaRPr lang="en-US" sz="3200"/>
            </a:p>
          </p:txBody>
        </p:sp>
        <p:sp>
          <p:nvSpPr>
            <p:cNvPr id="29785" name="Rectangle 39"/>
            <p:cNvSpPr>
              <a:spLocks noChangeArrowheads="1"/>
            </p:cNvSpPr>
            <p:nvPr/>
          </p:nvSpPr>
          <p:spPr bwMode="auto">
            <a:xfrm>
              <a:off x="4439" y="596"/>
              <a:ext cx="13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29786" name="Rectangle 40"/>
            <p:cNvSpPr>
              <a:spLocks noChangeArrowheads="1"/>
            </p:cNvSpPr>
            <p:nvPr/>
          </p:nvSpPr>
          <p:spPr bwMode="auto">
            <a:xfrm>
              <a:off x="4245" y="596"/>
              <a:ext cx="1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9787" name="Rectangle 41"/>
            <p:cNvSpPr>
              <a:spLocks noChangeArrowheads="1"/>
            </p:cNvSpPr>
            <p:nvPr/>
          </p:nvSpPr>
          <p:spPr bwMode="auto">
            <a:xfrm>
              <a:off x="4189" y="596"/>
              <a:ext cx="79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(</a:t>
              </a:r>
              <a:endParaRPr lang="en-US" sz="3200"/>
            </a:p>
          </p:txBody>
        </p:sp>
        <p:sp>
          <p:nvSpPr>
            <p:cNvPr id="29788" name="Rectangle 42"/>
            <p:cNvSpPr>
              <a:spLocks noChangeArrowheads="1"/>
            </p:cNvSpPr>
            <p:nvPr/>
          </p:nvSpPr>
          <p:spPr bwMode="auto">
            <a:xfrm>
              <a:off x="3971" y="697"/>
              <a:ext cx="32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lim</a:t>
              </a:r>
              <a:endParaRPr lang="en-US" sz="3200"/>
            </a:p>
          </p:txBody>
        </p:sp>
        <p:sp>
          <p:nvSpPr>
            <p:cNvPr id="29789" name="Rectangle 43"/>
            <p:cNvSpPr>
              <a:spLocks noChangeArrowheads="1"/>
            </p:cNvSpPr>
            <p:nvPr/>
          </p:nvSpPr>
          <p:spPr bwMode="auto">
            <a:xfrm>
              <a:off x="3580" y="818"/>
              <a:ext cx="13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29790" name="Rectangle 44"/>
            <p:cNvSpPr>
              <a:spLocks noChangeArrowheads="1"/>
            </p:cNvSpPr>
            <p:nvPr/>
          </p:nvSpPr>
          <p:spPr bwMode="auto">
            <a:xfrm>
              <a:off x="3386" y="818"/>
              <a:ext cx="1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9791" name="Rectangle 45"/>
            <p:cNvSpPr>
              <a:spLocks noChangeArrowheads="1"/>
            </p:cNvSpPr>
            <p:nvPr/>
          </p:nvSpPr>
          <p:spPr bwMode="auto">
            <a:xfrm>
              <a:off x="3717" y="596"/>
              <a:ext cx="13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6</a:t>
              </a:r>
              <a:endParaRPr lang="en-US" sz="3200"/>
            </a:p>
          </p:txBody>
        </p:sp>
        <p:sp>
          <p:nvSpPr>
            <p:cNvPr id="29792" name="Rectangle 46"/>
            <p:cNvSpPr>
              <a:spLocks noChangeArrowheads="1"/>
            </p:cNvSpPr>
            <p:nvPr/>
          </p:nvSpPr>
          <p:spPr bwMode="auto">
            <a:xfrm>
              <a:off x="3526" y="596"/>
              <a:ext cx="1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9793" name="Rectangle 47"/>
            <p:cNvSpPr>
              <a:spLocks noChangeArrowheads="1"/>
            </p:cNvSpPr>
            <p:nvPr/>
          </p:nvSpPr>
          <p:spPr bwMode="auto">
            <a:xfrm>
              <a:off x="3245" y="596"/>
              <a:ext cx="1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9794" name="Rectangle 48"/>
            <p:cNvSpPr>
              <a:spLocks noChangeArrowheads="1"/>
            </p:cNvSpPr>
            <p:nvPr/>
          </p:nvSpPr>
          <p:spPr bwMode="auto">
            <a:xfrm>
              <a:off x="3016" y="697"/>
              <a:ext cx="32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lim</a:t>
              </a:r>
              <a:endParaRPr lang="en-US" sz="3200"/>
            </a:p>
          </p:txBody>
        </p:sp>
        <p:sp>
          <p:nvSpPr>
            <p:cNvPr id="29795" name="Rectangle 49"/>
            <p:cNvSpPr>
              <a:spLocks noChangeArrowheads="1"/>
            </p:cNvSpPr>
            <p:nvPr/>
          </p:nvSpPr>
          <p:spPr bwMode="auto">
            <a:xfrm>
              <a:off x="4117" y="853"/>
              <a:ext cx="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29796" name="Rectangle 50"/>
            <p:cNvSpPr>
              <a:spLocks noChangeArrowheads="1"/>
            </p:cNvSpPr>
            <p:nvPr/>
          </p:nvSpPr>
          <p:spPr bwMode="auto">
            <a:xfrm>
              <a:off x="3956" y="853"/>
              <a:ext cx="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9797" name="Rectangle 51"/>
            <p:cNvSpPr>
              <a:spLocks noChangeArrowheads="1"/>
            </p:cNvSpPr>
            <p:nvPr/>
          </p:nvSpPr>
          <p:spPr bwMode="auto">
            <a:xfrm>
              <a:off x="3316" y="568"/>
              <a:ext cx="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29798" name="Rectangle 52"/>
            <p:cNvSpPr>
              <a:spLocks noChangeArrowheads="1"/>
            </p:cNvSpPr>
            <p:nvPr/>
          </p:nvSpPr>
          <p:spPr bwMode="auto">
            <a:xfrm>
              <a:off x="3162" y="853"/>
              <a:ext cx="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29799" name="Rectangle 53"/>
            <p:cNvSpPr>
              <a:spLocks noChangeArrowheads="1"/>
            </p:cNvSpPr>
            <p:nvPr/>
          </p:nvSpPr>
          <p:spPr bwMode="auto">
            <a:xfrm>
              <a:off x="3001" y="853"/>
              <a:ext cx="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9800" name="Rectangle 54"/>
            <p:cNvSpPr>
              <a:spLocks noChangeArrowheads="1"/>
            </p:cNvSpPr>
            <p:nvPr/>
          </p:nvSpPr>
          <p:spPr bwMode="auto">
            <a:xfrm>
              <a:off x="4520" y="804"/>
              <a:ext cx="14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/>
            </a:p>
          </p:txBody>
        </p:sp>
        <p:sp>
          <p:nvSpPr>
            <p:cNvPr id="29801" name="Rectangle 55"/>
            <p:cNvSpPr>
              <a:spLocks noChangeArrowheads="1"/>
            </p:cNvSpPr>
            <p:nvPr/>
          </p:nvSpPr>
          <p:spPr bwMode="auto">
            <a:xfrm>
              <a:off x="4704" y="582"/>
              <a:ext cx="14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3200"/>
            </a:p>
          </p:txBody>
        </p:sp>
        <p:sp>
          <p:nvSpPr>
            <p:cNvPr id="29802" name="Rectangle 56"/>
            <p:cNvSpPr>
              <a:spLocks noChangeArrowheads="1"/>
            </p:cNvSpPr>
            <p:nvPr/>
          </p:nvSpPr>
          <p:spPr bwMode="auto">
            <a:xfrm>
              <a:off x="4329" y="582"/>
              <a:ext cx="14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/>
            </a:p>
          </p:txBody>
        </p:sp>
        <p:sp>
          <p:nvSpPr>
            <p:cNvPr id="29803" name="Rectangle 57"/>
            <p:cNvSpPr>
              <a:spLocks noChangeArrowheads="1"/>
            </p:cNvSpPr>
            <p:nvPr/>
          </p:nvSpPr>
          <p:spPr bwMode="auto">
            <a:xfrm>
              <a:off x="3833" y="683"/>
              <a:ext cx="14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3200"/>
            </a:p>
          </p:txBody>
        </p:sp>
        <p:sp>
          <p:nvSpPr>
            <p:cNvPr id="29804" name="Rectangle 58"/>
            <p:cNvSpPr>
              <a:spLocks noChangeArrowheads="1"/>
            </p:cNvSpPr>
            <p:nvPr/>
          </p:nvSpPr>
          <p:spPr bwMode="auto">
            <a:xfrm>
              <a:off x="3471" y="804"/>
              <a:ext cx="14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/>
            </a:p>
          </p:txBody>
        </p:sp>
        <p:sp>
          <p:nvSpPr>
            <p:cNvPr id="29805" name="Rectangle 59"/>
            <p:cNvSpPr>
              <a:spLocks noChangeArrowheads="1"/>
            </p:cNvSpPr>
            <p:nvPr/>
          </p:nvSpPr>
          <p:spPr bwMode="auto">
            <a:xfrm>
              <a:off x="3610" y="582"/>
              <a:ext cx="14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/>
            </a:p>
          </p:txBody>
        </p:sp>
        <p:sp>
          <p:nvSpPr>
            <p:cNvPr id="29806" name="Rectangle 60"/>
            <p:cNvSpPr>
              <a:spLocks noChangeArrowheads="1"/>
            </p:cNvSpPr>
            <p:nvPr/>
          </p:nvSpPr>
          <p:spPr bwMode="auto">
            <a:xfrm>
              <a:off x="3406" y="582"/>
              <a:ext cx="14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3200"/>
            </a:p>
          </p:txBody>
        </p:sp>
        <p:sp>
          <p:nvSpPr>
            <p:cNvPr id="29807" name="Rectangle 61"/>
            <p:cNvSpPr>
              <a:spLocks noChangeArrowheads="1"/>
            </p:cNvSpPr>
            <p:nvPr/>
          </p:nvSpPr>
          <p:spPr bwMode="auto">
            <a:xfrm>
              <a:off x="4003" y="843"/>
              <a:ext cx="1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/>
            </a:p>
          </p:txBody>
        </p:sp>
        <p:sp>
          <p:nvSpPr>
            <p:cNvPr id="29808" name="Rectangle 62"/>
            <p:cNvSpPr>
              <a:spLocks noChangeArrowheads="1"/>
            </p:cNvSpPr>
            <p:nvPr/>
          </p:nvSpPr>
          <p:spPr bwMode="auto">
            <a:xfrm>
              <a:off x="3048" y="843"/>
              <a:ext cx="1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/>
            </a:p>
          </p:txBody>
        </p:sp>
      </p:grpSp>
      <p:grpSp>
        <p:nvGrpSpPr>
          <p:cNvPr id="4" name="Group 63"/>
          <p:cNvGrpSpPr>
            <a:grpSpLocks noChangeAspect="1"/>
          </p:cNvGrpSpPr>
          <p:nvPr/>
        </p:nvGrpSpPr>
        <p:grpSpPr bwMode="auto">
          <a:xfrm>
            <a:off x="4038600" y="3429000"/>
            <a:ext cx="2330451" cy="832833"/>
            <a:chOff x="3987" y="1185"/>
            <a:chExt cx="774" cy="403"/>
          </a:xfrm>
        </p:grpSpPr>
        <p:sp>
          <p:nvSpPr>
            <p:cNvPr id="29765" name="AutoShape 64"/>
            <p:cNvSpPr>
              <a:spLocks noChangeAspect="1" noChangeArrowheads="1" noTextEdit="1"/>
            </p:cNvSpPr>
            <p:nvPr/>
          </p:nvSpPr>
          <p:spPr bwMode="auto">
            <a:xfrm>
              <a:off x="3987" y="1218"/>
              <a:ext cx="744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9766" name="Rectangle 65"/>
            <p:cNvSpPr>
              <a:spLocks noChangeArrowheads="1"/>
            </p:cNvSpPr>
            <p:nvPr/>
          </p:nvSpPr>
          <p:spPr bwMode="auto">
            <a:xfrm>
              <a:off x="4682" y="1199"/>
              <a:ext cx="79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)</a:t>
              </a:r>
              <a:endParaRPr lang="en-US" sz="3200"/>
            </a:p>
          </p:txBody>
        </p:sp>
        <p:sp>
          <p:nvSpPr>
            <p:cNvPr id="29767" name="Rectangle 66"/>
            <p:cNvSpPr>
              <a:spLocks noChangeArrowheads="1"/>
            </p:cNvSpPr>
            <p:nvPr/>
          </p:nvSpPr>
          <p:spPr bwMode="auto">
            <a:xfrm>
              <a:off x="4595" y="1199"/>
              <a:ext cx="13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3</a:t>
              </a:r>
              <a:endParaRPr lang="en-US" sz="3200"/>
            </a:p>
          </p:txBody>
        </p:sp>
        <p:sp>
          <p:nvSpPr>
            <p:cNvPr id="29768" name="Rectangle 67"/>
            <p:cNvSpPr>
              <a:spLocks noChangeArrowheads="1"/>
            </p:cNvSpPr>
            <p:nvPr/>
          </p:nvSpPr>
          <p:spPr bwMode="auto">
            <a:xfrm>
              <a:off x="4396" y="1199"/>
              <a:ext cx="1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9769" name="Rectangle 68"/>
            <p:cNvSpPr>
              <a:spLocks noChangeArrowheads="1"/>
            </p:cNvSpPr>
            <p:nvPr/>
          </p:nvSpPr>
          <p:spPr bwMode="auto">
            <a:xfrm>
              <a:off x="4340" y="1199"/>
              <a:ext cx="79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(</a:t>
              </a:r>
              <a:endParaRPr lang="en-US" sz="3200"/>
            </a:p>
          </p:txBody>
        </p:sp>
        <p:sp>
          <p:nvSpPr>
            <p:cNvPr id="29770" name="Rectangle 69"/>
            <p:cNvSpPr>
              <a:spLocks noChangeArrowheads="1"/>
            </p:cNvSpPr>
            <p:nvPr/>
          </p:nvSpPr>
          <p:spPr bwMode="auto">
            <a:xfrm>
              <a:off x="4138" y="1199"/>
              <a:ext cx="32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lim</a:t>
              </a:r>
              <a:endParaRPr lang="en-US" sz="3200"/>
            </a:p>
          </p:txBody>
        </p:sp>
        <p:sp>
          <p:nvSpPr>
            <p:cNvPr id="29771" name="Rectangle 70"/>
            <p:cNvSpPr>
              <a:spLocks noChangeArrowheads="1"/>
            </p:cNvSpPr>
            <p:nvPr/>
          </p:nvSpPr>
          <p:spPr bwMode="auto">
            <a:xfrm>
              <a:off x="4284" y="1355"/>
              <a:ext cx="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29772" name="Rectangle 71"/>
            <p:cNvSpPr>
              <a:spLocks noChangeArrowheads="1"/>
            </p:cNvSpPr>
            <p:nvPr/>
          </p:nvSpPr>
          <p:spPr bwMode="auto">
            <a:xfrm>
              <a:off x="4123" y="1355"/>
              <a:ext cx="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9773" name="Rectangle 72"/>
            <p:cNvSpPr>
              <a:spLocks noChangeArrowheads="1"/>
            </p:cNvSpPr>
            <p:nvPr/>
          </p:nvSpPr>
          <p:spPr bwMode="auto">
            <a:xfrm>
              <a:off x="4480" y="1185"/>
              <a:ext cx="14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3200"/>
            </a:p>
          </p:txBody>
        </p:sp>
        <p:sp>
          <p:nvSpPr>
            <p:cNvPr id="29774" name="Rectangle 73"/>
            <p:cNvSpPr>
              <a:spLocks noChangeArrowheads="1"/>
            </p:cNvSpPr>
            <p:nvPr/>
          </p:nvSpPr>
          <p:spPr bwMode="auto">
            <a:xfrm>
              <a:off x="4001" y="1185"/>
              <a:ext cx="14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3200"/>
            </a:p>
          </p:txBody>
        </p:sp>
        <p:sp>
          <p:nvSpPr>
            <p:cNvPr id="29775" name="Rectangle 74"/>
            <p:cNvSpPr>
              <a:spLocks noChangeArrowheads="1"/>
            </p:cNvSpPr>
            <p:nvPr/>
          </p:nvSpPr>
          <p:spPr bwMode="auto">
            <a:xfrm>
              <a:off x="4170" y="1345"/>
              <a:ext cx="1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/>
            </a:p>
          </p:txBody>
        </p:sp>
      </p:grpSp>
      <p:grpSp>
        <p:nvGrpSpPr>
          <p:cNvPr id="5" name="Group 75"/>
          <p:cNvGrpSpPr>
            <a:grpSpLocks noChangeAspect="1"/>
          </p:cNvGrpSpPr>
          <p:nvPr/>
        </p:nvGrpSpPr>
        <p:grpSpPr bwMode="auto">
          <a:xfrm>
            <a:off x="4038610" y="4054476"/>
            <a:ext cx="1209044" cy="669573"/>
            <a:chOff x="4125" y="1684"/>
            <a:chExt cx="472" cy="324"/>
          </a:xfrm>
        </p:grpSpPr>
        <p:sp>
          <p:nvSpPr>
            <p:cNvPr id="29760" name="AutoShape 76"/>
            <p:cNvSpPr>
              <a:spLocks noChangeAspect="1" noChangeArrowheads="1" noTextEdit="1"/>
            </p:cNvSpPr>
            <p:nvPr/>
          </p:nvSpPr>
          <p:spPr bwMode="auto">
            <a:xfrm>
              <a:off x="4125" y="1717"/>
              <a:ext cx="432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9761" name="Rectangle 77"/>
            <p:cNvSpPr>
              <a:spLocks noChangeArrowheads="1"/>
            </p:cNvSpPr>
            <p:nvPr/>
          </p:nvSpPr>
          <p:spPr bwMode="auto">
            <a:xfrm>
              <a:off x="4466" y="1698"/>
              <a:ext cx="13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3</a:t>
              </a:r>
              <a:endParaRPr lang="en-US" sz="3200"/>
            </a:p>
          </p:txBody>
        </p:sp>
        <p:sp>
          <p:nvSpPr>
            <p:cNvPr id="29762" name="Rectangle 78"/>
            <p:cNvSpPr>
              <a:spLocks noChangeArrowheads="1"/>
            </p:cNvSpPr>
            <p:nvPr/>
          </p:nvSpPr>
          <p:spPr bwMode="auto">
            <a:xfrm>
              <a:off x="4254" y="1698"/>
              <a:ext cx="13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29763" name="Rectangle 79"/>
            <p:cNvSpPr>
              <a:spLocks noChangeArrowheads="1"/>
            </p:cNvSpPr>
            <p:nvPr/>
          </p:nvSpPr>
          <p:spPr bwMode="auto">
            <a:xfrm>
              <a:off x="4351" y="1684"/>
              <a:ext cx="14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3200" dirty="0"/>
            </a:p>
          </p:txBody>
        </p:sp>
        <p:sp>
          <p:nvSpPr>
            <p:cNvPr id="29764" name="Rectangle 80"/>
            <p:cNvSpPr>
              <a:spLocks noChangeArrowheads="1"/>
            </p:cNvSpPr>
            <p:nvPr/>
          </p:nvSpPr>
          <p:spPr bwMode="auto">
            <a:xfrm>
              <a:off x="4139" y="1684"/>
              <a:ext cx="14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3200"/>
            </a:p>
          </p:txBody>
        </p:sp>
      </p:grpSp>
      <p:grpSp>
        <p:nvGrpSpPr>
          <p:cNvPr id="6" name="Group 81"/>
          <p:cNvGrpSpPr>
            <a:grpSpLocks noChangeAspect="1"/>
          </p:cNvGrpSpPr>
          <p:nvPr/>
        </p:nvGrpSpPr>
        <p:grpSpPr bwMode="auto">
          <a:xfrm>
            <a:off x="4038616" y="4592639"/>
            <a:ext cx="660877" cy="669573"/>
            <a:chOff x="4163" y="2036"/>
            <a:chExt cx="258" cy="324"/>
          </a:xfrm>
        </p:grpSpPr>
        <p:sp>
          <p:nvSpPr>
            <p:cNvPr id="29757" name="AutoShape 82"/>
            <p:cNvSpPr>
              <a:spLocks noChangeAspect="1" noChangeArrowheads="1" noTextEdit="1"/>
            </p:cNvSpPr>
            <p:nvPr/>
          </p:nvSpPr>
          <p:spPr bwMode="auto">
            <a:xfrm>
              <a:off x="4163" y="2069"/>
              <a:ext cx="224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9758" name="Rectangle 83"/>
            <p:cNvSpPr>
              <a:spLocks noChangeArrowheads="1"/>
            </p:cNvSpPr>
            <p:nvPr/>
          </p:nvSpPr>
          <p:spPr bwMode="auto">
            <a:xfrm>
              <a:off x="4290" y="2050"/>
              <a:ext cx="13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5</a:t>
              </a:r>
              <a:endParaRPr lang="en-US" sz="3200"/>
            </a:p>
          </p:txBody>
        </p:sp>
        <p:sp>
          <p:nvSpPr>
            <p:cNvPr id="29759" name="Rectangle 84"/>
            <p:cNvSpPr>
              <a:spLocks noChangeArrowheads="1"/>
            </p:cNvSpPr>
            <p:nvPr/>
          </p:nvSpPr>
          <p:spPr bwMode="auto">
            <a:xfrm>
              <a:off x="4177" y="2036"/>
              <a:ext cx="14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3200"/>
            </a:p>
          </p:txBody>
        </p:sp>
      </p:grpSp>
      <p:grpSp>
        <p:nvGrpSpPr>
          <p:cNvPr id="7" name="Group 85"/>
          <p:cNvGrpSpPr>
            <a:grpSpLocks noChangeAspect="1"/>
          </p:cNvGrpSpPr>
          <p:nvPr/>
        </p:nvGrpSpPr>
        <p:grpSpPr bwMode="auto">
          <a:xfrm>
            <a:off x="1524000" y="5486400"/>
            <a:ext cx="3142996" cy="1157285"/>
            <a:chOff x="3499" y="2519"/>
            <a:chExt cx="1227" cy="560"/>
          </a:xfrm>
        </p:grpSpPr>
        <p:sp>
          <p:nvSpPr>
            <p:cNvPr id="29739" name="AutoShape 86"/>
            <p:cNvSpPr>
              <a:spLocks noChangeAspect="1" noChangeArrowheads="1" noTextEdit="1"/>
            </p:cNvSpPr>
            <p:nvPr/>
          </p:nvSpPr>
          <p:spPr bwMode="auto">
            <a:xfrm>
              <a:off x="3511" y="2523"/>
              <a:ext cx="1176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9740" name="Line 87"/>
            <p:cNvSpPr>
              <a:spLocks noChangeShapeType="1"/>
            </p:cNvSpPr>
            <p:nvPr/>
          </p:nvSpPr>
          <p:spPr bwMode="auto">
            <a:xfrm>
              <a:off x="3883" y="2753"/>
              <a:ext cx="56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9741" name="Rectangle 88"/>
            <p:cNvSpPr>
              <a:spLocks noChangeArrowheads="1"/>
            </p:cNvSpPr>
            <p:nvPr/>
          </p:nvSpPr>
          <p:spPr bwMode="auto">
            <a:xfrm>
              <a:off x="4595" y="2648"/>
              <a:ext cx="13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5</a:t>
              </a:r>
              <a:endParaRPr lang="en-US" sz="3200"/>
            </a:p>
          </p:txBody>
        </p:sp>
        <p:sp>
          <p:nvSpPr>
            <p:cNvPr id="29742" name="Rectangle 89"/>
            <p:cNvSpPr>
              <a:spLocks noChangeArrowheads="1"/>
            </p:cNvSpPr>
            <p:nvPr/>
          </p:nvSpPr>
          <p:spPr bwMode="auto">
            <a:xfrm>
              <a:off x="4229" y="2769"/>
              <a:ext cx="13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29743" name="Rectangle 90"/>
            <p:cNvSpPr>
              <a:spLocks noChangeArrowheads="1"/>
            </p:cNvSpPr>
            <p:nvPr/>
          </p:nvSpPr>
          <p:spPr bwMode="auto">
            <a:xfrm>
              <a:off x="4035" y="2769"/>
              <a:ext cx="1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9744" name="Rectangle 91"/>
            <p:cNvSpPr>
              <a:spLocks noChangeArrowheads="1"/>
            </p:cNvSpPr>
            <p:nvPr/>
          </p:nvSpPr>
          <p:spPr bwMode="auto">
            <a:xfrm>
              <a:off x="4366" y="2547"/>
              <a:ext cx="13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6</a:t>
              </a:r>
              <a:endParaRPr lang="en-US" sz="3200"/>
            </a:p>
          </p:txBody>
        </p:sp>
        <p:sp>
          <p:nvSpPr>
            <p:cNvPr id="29745" name="Rectangle 92"/>
            <p:cNvSpPr>
              <a:spLocks noChangeArrowheads="1"/>
            </p:cNvSpPr>
            <p:nvPr/>
          </p:nvSpPr>
          <p:spPr bwMode="auto">
            <a:xfrm>
              <a:off x="4174" y="2547"/>
              <a:ext cx="1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9746" name="Rectangle 93"/>
            <p:cNvSpPr>
              <a:spLocks noChangeArrowheads="1"/>
            </p:cNvSpPr>
            <p:nvPr/>
          </p:nvSpPr>
          <p:spPr bwMode="auto">
            <a:xfrm>
              <a:off x="3893" y="2547"/>
              <a:ext cx="1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9747" name="Rectangle 94"/>
            <p:cNvSpPr>
              <a:spLocks noChangeArrowheads="1"/>
            </p:cNvSpPr>
            <p:nvPr/>
          </p:nvSpPr>
          <p:spPr bwMode="auto">
            <a:xfrm>
              <a:off x="3665" y="2648"/>
              <a:ext cx="32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</a:rPr>
                <a:t>lim</a:t>
              </a:r>
              <a:endParaRPr lang="en-US" sz="3200"/>
            </a:p>
          </p:txBody>
        </p:sp>
        <p:sp>
          <p:nvSpPr>
            <p:cNvPr id="29748" name="Rectangle 95"/>
            <p:cNvSpPr>
              <a:spLocks noChangeArrowheads="1"/>
            </p:cNvSpPr>
            <p:nvPr/>
          </p:nvSpPr>
          <p:spPr bwMode="auto">
            <a:xfrm>
              <a:off x="3965" y="2519"/>
              <a:ext cx="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29749" name="Rectangle 96"/>
            <p:cNvSpPr>
              <a:spLocks noChangeArrowheads="1"/>
            </p:cNvSpPr>
            <p:nvPr/>
          </p:nvSpPr>
          <p:spPr bwMode="auto">
            <a:xfrm>
              <a:off x="3811" y="2804"/>
              <a:ext cx="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 sz="3200"/>
            </a:p>
          </p:txBody>
        </p:sp>
        <p:sp>
          <p:nvSpPr>
            <p:cNvPr id="29750" name="Rectangle 97"/>
            <p:cNvSpPr>
              <a:spLocks noChangeArrowheads="1"/>
            </p:cNvSpPr>
            <p:nvPr/>
          </p:nvSpPr>
          <p:spPr bwMode="auto">
            <a:xfrm>
              <a:off x="3649" y="2804"/>
              <a:ext cx="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29751" name="Rectangle 98"/>
            <p:cNvSpPr>
              <a:spLocks noChangeArrowheads="1"/>
            </p:cNvSpPr>
            <p:nvPr/>
          </p:nvSpPr>
          <p:spPr bwMode="auto">
            <a:xfrm>
              <a:off x="4482" y="2634"/>
              <a:ext cx="14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3200"/>
            </a:p>
          </p:txBody>
        </p:sp>
        <p:sp>
          <p:nvSpPr>
            <p:cNvPr id="29752" name="Rectangle 99"/>
            <p:cNvSpPr>
              <a:spLocks noChangeArrowheads="1"/>
            </p:cNvSpPr>
            <p:nvPr/>
          </p:nvSpPr>
          <p:spPr bwMode="auto">
            <a:xfrm>
              <a:off x="4119" y="2755"/>
              <a:ext cx="14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/>
            </a:p>
          </p:txBody>
        </p:sp>
        <p:sp>
          <p:nvSpPr>
            <p:cNvPr id="29753" name="Rectangle 100"/>
            <p:cNvSpPr>
              <a:spLocks noChangeArrowheads="1"/>
            </p:cNvSpPr>
            <p:nvPr/>
          </p:nvSpPr>
          <p:spPr bwMode="auto">
            <a:xfrm>
              <a:off x="4259" y="2533"/>
              <a:ext cx="14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3200"/>
            </a:p>
          </p:txBody>
        </p:sp>
        <p:sp>
          <p:nvSpPr>
            <p:cNvPr id="29754" name="Rectangle 101"/>
            <p:cNvSpPr>
              <a:spLocks noChangeArrowheads="1"/>
            </p:cNvSpPr>
            <p:nvPr/>
          </p:nvSpPr>
          <p:spPr bwMode="auto">
            <a:xfrm>
              <a:off x="4055" y="2533"/>
              <a:ext cx="14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3200"/>
            </a:p>
          </p:txBody>
        </p:sp>
        <p:sp>
          <p:nvSpPr>
            <p:cNvPr id="29755" name="Rectangle 102"/>
            <p:cNvSpPr>
              <a:spLocks noChangeArrowheads="1"/>
            </p:cNvSpPr>
            <p:nvPr/>
          </p:nvSpPr>
          <p:spPr bwMode="auto">
            <a:xfrm>
              <a:off x="3499" y="2634"/>
              <a:ext cx="223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  <a:latin typeface="Symbol" pitchFamily="18" charset="2"/>
                </a:rPr>
                <a:t>\</a:t>
              </a:r>
              <a:endParaRPr lang="en-US" sz="3200"/>
            </a:p>
          </p:txBody>
        </p:sp>
        <p:sp>
          <p:nvSpPr>
            <p:cNvPr id="29756" name="Rectangle 103"/>
            <p:cNvSpPr>
              <a:spLocks noChangeArrowheads="1"/>
            </p:cNvSpPr>
            <p:nvPr/>
          </p:nvSpPr>
          <p:spPr bwMode="auto">
            <a:xfrm>
              <a:off x="3697" y="2794"/>
              <a:ext cx="1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/>
            </a:p>
          </p:txBody>
        </p:sp>
      </p:grpSp>
      <p:grpSp>
        <p:nvGrpSpPr>
          <p:cNvPr id="8" name="Group 104"/>
          <p:cNvGrpSpPr>
            <a:grpSpLocks/>
          </p:cNvGrpSpPr>
          <p:nvPr/>
        </p:nvGrpSpPr>
        <p:grpSpPr bwMode="auto">
          <a:xfrm>
            <a:off x="5029200" y="2667000"/>
            <a:ext cx="1379177" cy="818365"/>
            <a:chOff x="4158" y="663"/>
            <a:chExt cx="556" cy="396"/>
          </a:xfrm>
        </p:grpSpPr>
        <p:sp>
          <p:nvSpPr>
            <p:cNvPr id="29737" name="Rectangle 105"/>
            <p:cNvSpPr>
              <a:spLocks noChangeArrowheads="1"/>
            </p:cNvSpPr>
            <p:nvPr/>
          </p:nvSpPr>
          <p:spPr bwMode="auto">
            <a:xfrm>
              <a:off x="4350" y="874"/>
              <a:ext cx="364" cy="185"/>
            </a:xfrm>
            <a:prstGeom prst="rect">
              <a:avLst/>
            </a:prstGeom>
            <a:solidFill>
              <a:srgbClr val="FFFF00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29738" name="Rectangle 106"/>
            <p:cNvSpPr>
              <a:spLocks noChangeArrowheads="1"/>
            </p:cNvSpPr>
            <p:nvPr/>
          </p:nvSpPr>
          <p:spPr bwMode="auto">
            <a:xfrm>
              <a:off x="4158" y="663"/>
              <a:ext cx="364" cy="185"/>
            </a:xfrm>
            <a:prstGeom prst="rect">
              <a:avLst/>
            </a:prstGeom>
            <a:solidFill>
              <a:srgbClr val="FFFF00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258050" y="1047750"/>
            <a:ext cx="1649413" cy="633413"/>
            <a:chOff x="4572" y="548"/>
            <a:chExt cx="1039" cy="399"/>
          </a:xfrm>
        </p:grpSpPr>
        <p:sp>
          <p:nvSpPr>
            <p:cNvPr id="30951" name="Rectangle 3"/>
            <p:cNvSpPr>
              <a:spLocks noChangeArrowheads="1"/>
            </p:cNvSpPr>
            <p:nvPr/>
          </p:nvSpPr>
          <p:spPr bwMode="auto">
            <a:xfrm>
              <a:off x="4572" y="548"/>
              <a:ext cx="429" cy="39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2" name="Text Box 4"/>
            <p:cNvSpPr txBox="1">
              <a:spLocks noChangeArrowheads="1"/>
            </p:cNvSpPr>
            <p:nvPr/>
          </p:nvSpPr>
          <p:spPr bwMode="auto">
            <a:xfrm>
              <a:off x="5049" y="628"/>
              <a:ext cx="562" cy="26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36000" tIns="0" rIns="3600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err="1"/>
                <a:t>Rasionalkan</a:t>
              </a:r>
              <a:r>
                <a:rPr lang="en-US" sz="1400" dirty="0"/>
                <a:t> </a:t>
              </a:r>
              <a:r>
                <a:rPr lang="en-US" sz="1400" dirty="0" err="1"/>
                <a:t>bentuk</a:t>
              </a:r>
              <a:r>
                <a:rPr lang="en-US" sz="1400" dirty="0"/>
                <a:t> </a:t>
              </a:r>
              <a:r>
                <a:rPr lang="en-US" sz="1400" dirty="0" err="1"/>
                <a:t>akar</a:t>
              </a:r>
              <a:endParaRPr lang="en-US" sz="1400" dirty="0"/>
            </a:p>
          </p:txBody>
        </p:sp>
      </p:grp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4678363" y="1014413"/>
            <a:ext cx="3276600" cy="701675"/>
            <a:chOff x="2947" y="621"/>
            <a:chExt cx="2064" cy="442"/>
          </a:xfrm>
        </p:grpSpPr>
        <p:sp>
          <p:nvSpPr>
            <p:cNvPr id="30901" name="AutoShape 6"/>
            <p:cNvSpPr>
              <a:spLocks noChangeAspect="1" noChangeArrowheads="1" noTextEdit="1"/>
            </p:cNvSpPr>
            <p:nvPr/>
          </p:nvSpPr>
          <p:spPr bwMode="auto">
            <a:xfrm>
              <a:off x="2947" y="625"/>
              <a:ext cx="2064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2" name="Line 7"/>
            <p:cNvSpPr>
              <a:spLocks noChangeShapeType="1"/>
            </p:cNvSpPr>
            <p:nvPr/>
          </p:nvSpPr>
          <p:spPr bwMode="auto">
            <a:xfrm flipV="1">
              <a:off x="3226" y="973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3" name="Line 8"/>
            <p:cNvSpPr>
              <a:spLocks noChangeShapeType="1"/>
            </p:cNvSpPr>
            <p:nvPr/>
          </p:nvSpPr>
          <p:spPr bwMode="auto">
            <a:xfrm>
              <a:off x="3248" y="975"/>
              <a:ext cx="32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4" name="Line 9"/>
            <p:cNvSpPr>
              <a:spLocks noChangeShapeType="1"/>
            </p:cNvSpPr>
            <p:nvPr/>
          </p:nvSpPr>
          <p:spPr bwMode="auto">
            <a:xfrm flipV="1">
              <a:off x="3282" y="890"/>
              <a:ext cx="38" cy="1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5" name="Line 10"/>
            <p:cNvSpPr>
              <a:spLocks noChangeShapeType="1"/>
            </p:cNvSpPr>
            <p:nvPr/>
          </p:nvSpPr>
          <p:spPr bwMode="auto">
            <a:xfrm>
              <a:off x="3320" y="890"/>
              <a:ext cx="29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6" name="Line 11"/>
            <p:cNvSpPr>
              <a:spLocks noChangeShapeType="1"/>
            </p:cNvSpPr>
            <p:nvPr/>
          </p:nvSpPr>
          <p:spPr bwMode="auto">
            <a:xfrm>
              <a:off x="3202" y="855"/>
              <a:ext cx="4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7" name="Line 12"/>
            <p:cNvSpPr>
              <a:spLocks noChangeShapeType="1"/>
            </p:cNvSpPr>
            <p:nvPr/>
          </p:nvSpPr>
          <p:spPr bwMode="auto">
            <a:xfrm flipV="1">
              <a:off x="4050" y="973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8" name="Line 13"/>
            <p:cNvSpPr>
              <a:spLocks noChangeShapeType="1"/>
            </p:cNvSpPr>
            <p:nvPr/>
          </p:nvSpPr>
          <p:spPr bwMode="auto">
            <a:xfrm>
              <a:off x="4072" y="975"/>
              <a:ext cx="32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9" name="Line 14"/>
            <p:cNvSpPr>
              <a:spLocks noChangeShapeType="1"/>
            </p:cNvSpPr>
            <p:nvPr/>
          </p:nvSpPr>
          <p:spPr bwMode="auto">
            <a:xfrm flipV="1">
              <a:off x="4106" y="890"/>
              <a:ext cx="38" cy="1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0" name="Line 15"/>
            <p:cNvSpPr>
              <a:spLocks noChangeShapeType="1"/>
            </p:cNvSpPr>
            <p:nvPr/>
          </p:nvSpPr>
          <p:spPr bwMode="auto">
            <a:xfrm>
              <a:off x="4144" y="890"/>
              <a:ext cx="29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1" name="Line 16"/>
            <p:cNvSpPr>
              <a:spLocks noChangeShapeType="1"/>
            </p:cNvSpPr>
            <p:nvPr/>
          </p:nvSpPr>
          <p:spPr bwMode="auto">
            <a:xfrm>
              <a:off x="4026" y="855"/>
              <a:ext cx="43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2" name="Line 17"/>
            <p:cNvSpPr>
              <a:spLocks noChangeShapeType="1"/>
            </p:cNvSpPr>
            <p:nvPr/>
          </p:nvSpPr>
          <p:spPr bwMode="auto">
            <a:xfrm flipV="1">
              <a:off x="4592" y="751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3" name="Line 18"/>
            <p:cNvSpPr>
              <a:spLocks noChangeShapeType="1"/>
            </p:cNvSpPr>
            <p:nvPr/>
          </p:nvSpPr>
          <p:spPr bwMode="auto">
            <a:xfrm>
              <a:off x="4614" y="753"/>
              <a:ext cx="32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4" name="Line 19"/>
            <p:cNvSpPr>
              <a:spLocks noChangeShapeType="1"/>
            </p:cNvSpPr>
            <p:nvPr/>
          </p:nvSpPr>
          <p:spPr bwMode="auto">
            <a:xfrm flipV="1">
              <a:off x="4648" y="668"/>
              <a:ext cx="38" cy="1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5" name="Line 20"/>
            <p:cNvSpPr>
              <a:spLocks noChangeShapeType="1"/>
            </p:cNvSpPr>
            <p:nvPr/>
          </p:nvSpPr>
          <p:spPr bwMode="auto">
            <a:xfrm>
              <a:off x="4686" y="668"/>
              <a:ext cx="29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6" name="Line 21"/>
            <p:cNvSpPr>
              <a:spLocks noChangeShapeType="1"/>
            </p:cNvSpPr>
            <p:nvPr/>
          </p:nvSpPr>
          <p:spPr bwMode="auto">
            <a:xfrm flipV="1">
              <a:off x="4592" y="973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7" name="Line 22"/>
            <p:cNvSpPr>
              <a:spLocks noChangeShapeType="1"/>
            </p:cNvSpPr>
            <p:nvPr/>
          </p:nvSpPr>
          <p:spPr bwMode="auto">
            <a:xfrm>
              <a:off x="4614" y="975"/>
              <a:ext cx="32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8" name="Line 23"/>
            <p:cNvSpPr>
              <a:spLocks noChangeShapeType="1"/>
            </p:cNvSpPr>
            <p:nvPr/>
          </p:nvSpPr>
          <p:spPr bwMode="auto">
            <a:xfrm flipV="1">
              <a:off x="4648" y="890"/>
              <a:ext cx="38" cy="1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9" name="Line 24"/>
            <p:cNvSpPr>
              <a:spLocks noChangeShapeType="1"/>
            </p:cNvSpPr>
            <p:nvPr/>
          </p:nvSpPr>
          <p:spPr bwMode="auto">
            <a:xfrm>
              <a:off x="4686" y="890"/>
              <a:ext cx="29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0" name="Line 25"/>
            <p:cNvSpPr>
              <a:spLocks noChangeShapeType="1"/>
            </p:cNvSpPr>
            <p:nvPr/>
          </p:nvSpPr>
          <p:spPr bwMode="auto">
            <a:xfrm>
              <a:off x="4582" y="855"/>
              <a:ext cx="40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1" name="Rectangle 26"/>
            <p:cNvSpPr>
              <a:spLocks noChangeArrowheads="1"/>
            </p:cNvSpPr>
            <p:nvPr/>
          </p:nvSpPr>
          <p:spPr bwMode="auto">
            <a:xfrm>
              <a:off x="4895" y="871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30922" name="Rectangle 27"/>
            <p:cNvSpPr>
              <a:spLocks noChangeArrowheads="1"/>
            </p:cNvSpPr>
            <p:nvPr/>
          </p:nvSpPr>
          <p:spPr bwMode="auto">
            <a:xfrm>
              <a:off x="4701" y="871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0923" name="Rectangle 28"/>
            <p:cNvSpPr>
              <a:spLocks noChangeArrowheads="1"/>
            </p:cNvSpPr>
            <p:nvPr/>
          </p:nvSpPr>
          <p:spPr bwMode="auto">
            <a:xfrm>
              <a:off x="4895" y="649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30924" name="Rectangle 29"/>
            <p:cNvSpPr>
              <a:spLocks noChangeArrowheads="1"/>
            </p:cNvSpPr>
            <p:nvPr/>
          </p:nvSpPr>
          <p:spPr bwMode="auto">
            <a:xfrm>
              <a:off x="4701" y="649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0925" name="Rectangle 30"/>
            <p:cNvSpPr>
              <a:spLocks noChangeArrowheads="1"/>
            </p:cNvSpPr>
            <p:nvPr/>
          </p:nvSpPr>
          <p:spPr bwMode="auto">
            <a:xfrm>
              <a:off x="4353" y="871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30926" name="Rectangle 31"/>
            <p:cNvSpPr>
              <a:spLocks noChangeArrowheads="1"/>
            </p:cNvSpPr>
            <p:nvPr/>
          </p:nvSpPr>
          <p:spPr bwMode="auto">
            <a:xfrm>
              <a:off x="4159" y="871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0927" name="Rectangle 32"/>
            <p:cNvSpPr>
              <a:spLocks noChangeArrowheads="1"/>
            </p:cNvSpPr>
            <p:nvPr/>
          </p:nvSpPr>
          <p:spPr bwMode="auto">
            <a:xfrm>
              <a:off x="4293" y="649"/>
              <a:ext cx="1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16</a:t>
              </a:r>
              <a:endParaRPr lang="en-US"/>
            </a:p>
          </p:txBody>
        </p:sp>
        <p:sp>
          <p:nvSpPr>
            <p:cNvPr id="30928" name="Rectangle 33"/>
            <p:cNvSpPr>
              <a:spLocks noChangeArrowheads="1"/>
            </p:cNvSpPr>
            <p:nvPr/>
          </p:nvSpPr>
          <p:spPr bwMode="auto">
            <a:xfrm>
              <a:off x="4036" y="649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0929" name="Rectangle 34"/>
            <p:cNvSpPr>
              <a:spLocks noChangeArrowheads="1"/>
            </p:cNvSpPr>
            <p:nvPr/>
          </p:nvSpPr>
          <p:spPr bwMode="auto">
            <a:xfrm>
              <a:off x="3806" y="750"/>
              <a:ext cx="1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lim</a:t>
              </a:r>
              <a:endParaRPr lang="en-US"/>
            </a:p>
          </p:txBody>
        </p:sp>
        <p:sp>
          <p:nvSpPr>
            <p:cNvPr id="30930" name="Rectangle 35"/>
            <p:cNvSpPr>
              <a:spLocks noChangeArrowheads="1"/>
            </p:cNvSpPr>
            <p:nvPr/>
          </p:nvSpPr>
          <p:spPr bwMode="auto">
            <a:xfrm>
              <a:off x="3529" y="871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30931" name="Rectangle 36"/>
            <p:cNvSpPr>
              <a:spLocks noChangeArrowheads="1"/>
            </p:cNvSpPr>
            <p:nvPr/>
          </p:nvSpPr>
          <p:spPr bwMode="auto">
            <a:xfrm>
              <a:off x="3335" y="871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0932" name="Rectangle 37"/>
            <p:cNvSpPr>
              <a:spLocks noChangeArrowheads="1"/>
            </p:cNvSpPr>
            <p:nvPr/>
          </p:nvSpPr>
          <p:spPr bwMode="auto">
            <a:xfrm>
              <a:off x="3468" y="649"/>
              <a:ext cx="1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16</a:t>
              </a:r>
              <a:endParaRPr lang="en-US"/>
            </a:p>
          </p:txBody>
        </p:sp>
        <p:sp>
          <p:nvSpPr>
            <p:cNvPr id="30933" name="Rectangle 38"/>
            <p:cNvSpPr>
              <a:spLocks noChangeArrowheads="1"/>
            </p:cNvSpPr>
            <p:nvPr/>
          </p:nvSpPr>
          <p:spPr bwMode="auto">
            <a:xfrm>
              <a:off x="3212" y="649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0934" name="Rectangle 39"/>
            <p:cNvSpPr>
              <a:spLocks noChangeArrowheads="1"/>
            </p:cNvSpPr>
            <p:nvPr/>
          </p:nvSpPr>
          <p:spPr bwMode="auto">
            <a:xfrm>
              <a:off x="2982" y="750"/>
              <a:ext cx="1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lim</a:t>
              </a:r>
              <a:endParaRPr lang="en-US"/>
            </a:p>
          </p:txBody>
        </p:sp>
        <p:sp>
          <p:nvSpPr>
            <p:cNvPr id="30935" name="Rectangle 40"/>
            <p:cNvSpPr>
              <a:spLocks noChangeArrowheads="1"/>
            </p:cNvSpPr>
            <p:nvPr/>
          </p:nvSpPr>
          <p:spPr bwMode="auto">
            <a:xfrm>
              <a:off x="4108" y="621"/>
              <a:ext cx="5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30936" name="Rectangle 41"/>
            <p:cNvSpPr>
              <a:spLocks noChangeArrowheads="1"/>
            </p:cNvSpPr>
            <p:nvPr/>
          </p:nvSpPr>
          <p:spPr bwMode="auto">
            <a:xfrm>
              <a:off x="3951" y="906"/>
              <a:ext cx="5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30937" name="Rectangle 42"/>
            <p:cNvSpPr>
              <a:spLocks noChangeArrowheads="1"/>
            </p:cNvSpPr>
            <p:nvPr/>
          </p:nvSpPr>
          <p:spPr bwMode="auto">
            <a:xfrm>
              <a:off x="3789" y="906"/>
              <a:ext cx="4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0938" name="Rectangle 43"/>
            <p:cNvSpPr>
              <a:spLocks noChangeArrowheads="1"/>
            </p:cNvSpPr>
            <p:nvPr/>
          </p:nvSpPr>
          <p:spPr bwMode="auto">
            <a:xfrm>
              <a:off x="3284" y="621"/>
              <a:ext cx="5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30939" name="Rectangle 44"/>
            <p:cNvSpPr>
              <a:spLocks noChangeArrowheads="1"/>
            </p:cNvSpPr>
            <p:nvPr/>
          </p:nvSpPr>
          <p:spPr bwMode="auto">
            <a:xfrm>
              <a:off x="3126" y="906"/>
              <a:ext cx="5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30940" name="Rectangle 45"/>
            <p:cNvSpPr>
              <a:spLocks noChangeArrowheads="1"/>
            </p:cNvSpPr>
            <p:nvPr/>
          </p:nvSpPr>
          <p:spPr bwMode="auto">
            <a:xfrm>
              <a:off x="2965" y="906"/>
              <a:ext cx="4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0941" name="Rectangle 46"/>
            <p:cNvSpPr>
              <a:spLocks noChangeArrowheads="1"/>
            </p:cNvSpPr>
            <p:nvPr/>
          </p:nvSpPr>
          <p:spPr bwMode="auto">
            <a:xfrm>
              <a:off x="4786" y="857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0942" name="Rectangle 47"/>
            <p:cNvSpPr>
              <a:spLocks noChangeArrowheads="1"/>
            </p:cNvSpPr>
            <p:nvPr/>
          </p:nvSpPr>
          <p:spPr bwMode="auto">
            <a:xfrm>
              <a:off x="4786" y="635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dirty="0"/>
            </a:p>
          </p:txBody>
        </p:sp>
        <p:sp>
          <p:nvSpPr>
            <p:cNvPr id="30943" name="Rectangle 48"/>
            <p:cNvSpPr>
              <a:spLocks noChangeArrowheads="1"/>
            </p:cNvSpPr>
            <p:nvPr/>
          </p:nvSpPr>
          <p:spPr bwMode="auto">
            <a:xfrm>
              <a:off x="4475" y="736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/>
            </a:p>
          </p:txBody>
        </p:sp>
        <p:sp>
          <p:nvSpPr>
            <p:cNvPr id="30944" name="Rectangle 49"/>
            <p:cNvSpPr>
              <a:spLocks noChangeArrowheads="1"/>
            </p:cNvSpPr>
            <p:nvPr/>
          </p:nvSpPr>
          <p:spPr bwMode="auto">
            <a:xfrm>
              <a:off x="4244" y="857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0945" name="Rectangle 50"/>
            <p:cNvSpPr>
              <a:spLocks noChangeArrowheads="1"/>
            </p:cNvSpPr>
            <p:nvPr/>
          </p:nvSpPr>
          <p:spPr bwMode="auto">
            <a:xfrm>
              <a:off x="4198" y="635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0946" name="Rectangle 51"/>
            <p:cNvSpPr>
              <a:spLocks noChangeArrowheads="1"/>
            </p:cNvSpPr>
            <p:nvPr/>
          </p:nvSpPr>
          <p:spPr bwMode="auto">
            <a:xfrm>
              <a:off x="3667" y="736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/>
            </a:p>
          </p:txBody>
        </p:sp>
        <p:sp>
          <p:nvSpPr>
            <p:cNvPr id="30947" name="Rectangle 52"/>
            <p:cNvSpPr>
              <a:spLocks noChangeArrowheads="1"/>
            </p:cNvSpPr>
            <p:nvPr/>
          </p:nvSpPr>
          <p:spPr bwMode="auto">
            <a:xfrm>
              <a:off x="3419" y="857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0948" name="Rectangle 53"/>
            <p:cNvSpPr>
              <a:spLocks noChangeArrowheads="1"/>
            </p:cNvSpPr>
            <p:nvPr/>
          </p:nvSpPr>
          <p:spPr bwMode="auto">
            <a:xfrm>
              <a:off x="3374" y="635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0949" name="Rectangle 54"/>
            <p:cNvSpPr>
              <a:spLocks noChangeArrowheads="1"/>
            </p:cNvSpPr>
            <p:nvPr/>
          </p:nvSpPr>
          <p:spPr bwMode="auto">
            <a:xfrm>
              <a:off x="3837" y="896"/>
              <a:ext cx="11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/>
            </a:p>
          </p:txBody>
        </p:sp>
        <p:sp>
          <p:nvSpPr>
            <p:cNvPr id="30950" name="Rectangle 55"/>
            <p:cNvSpPr>
              <a:spLocks noChangeArrowheads="1"/>
            </p:cNvSpPr>
            <p:nvPr/>
          </p:nvSpPr>
          <p:spPr bwMode="auto">
            <a:xfrm>
              <a:off x="3012" y="896"/>
              <a:ext cx="11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/>
            </a:p>
          </p:txBody>
        </p:sp>
      </p:grpSp>
      <p:sp>
        <p:nvSpPr>
          <p:cNvPr id="30724" name="Rectangle 56"/>
          <p:cNvSpPr>
            <a:spLocks noChangeArrowheads="1"/>
          </p:cNvSpPr>
          <p:nvPr/>
        </p:nvSpPr>
        <p:spPr bwMode="auto">
          <a:xfrm>
            <a:off x="611187" y="900111"/>
            <a:ext cx="366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/>
              <a:t>3.  </a:t>
            </a:r>
          </a:p>
        </p:txBody>
      </p:sp>
      <p:pic>
        <p:nvPicPr>
          <p:cNvPr id="30734" name="Picture 72" descr="bah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8363" y="536575"/>
            <a:ext cx="15081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73"/>
          <p:cNvGrpSpPr>
            <a:grpSpLocks noChangeAspect="1"/>
          </p:cNvGrpSpPr>
          <p:nvPr/>
        </p:nvGrpSpPr>
        <p:grpSpPr bwMode="auto">
          <a:xfrm>
            <a:off x="914400" y="685801"/>
            <a:ext cx="2756448" cy="990599"/>
            <a:chOff x="1878" y="795"/>
            <a:chExt cx="1024" cy="483"/>
          </a:xfrm>
        </p:grpSpPr>
        <p:sp>
          <p:nvSpPr>
            <p:cNvPr id="30876" name="AutoShape 74"/>
            <p:cNvSpPr>
              <a:spLocks noChangeAspect="1" noChangeArrowheads="1" noTextEdit="1"/>
            </p:cNvSpPr>
            <p:nvPr/>
          </p:nvSpPr>
          <p:spPr bwMode="auto">
            <a:xfrm>
              <a:off x="1878" y="799"/>
              <a:ext cx="992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877" name="Line 75"/>
            <p:cNvSpPr>
              <a:spLocks noChangeShapeType="1"/>
            </p:cNvSpPr>
            <p:nvPr/>
          </p:nvSpPr>
          <p:spPr bwMode="auto">
            <a:xfrm flipV="1">
              <a:off x="2157" y="1147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878" name="Line 76"/>
            <p:cNvSpPr>
              <a:spLocks noChangeShapeType="1"/>
            </p:cNvSpPr>
            <p:nvPr/>
          </p:nvSpPr>
          <p:spPr bwMode="auto">
            <a:xfrm>
              <a:off x="2179" y="1149"/>
              <a:ext cx="32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879" name="Line 77"/>
            <p:cNvSpPr>
              <a:spLocks noChangeShapeType="1"/>
            </p:cNvSpPr>
            <p:nvPr/>
          </p:nvSpPr>
          <p:spPr bwMode="auto">
            <a:xfrm flipV="1">
              <a:off x="2213" y="1064"/>
              <a:ext cx="38" cy="1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880" name="Line 78"/>
            <p:cNvSpPr>
              <a:spLocks noChangeShapeType="1"/>
            </p:cNvSpPr>
            <p:nvPr/>
          </p:nvSpPr>
          <p:spPr bwMode="auto">
            <a:xfrm>
              <a:off x="2251" y="1064"/>
              <a:ext cx="29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881" name="Line 79"/>
            <p:cNvSpPr>
              <a:spLocks noChangeShapeType="1"/>
            </p:cNvSpPr>
            <p:nvPr/>
          </p:nvSpPr>
          <p:spPr bwMode="auto">
            <a:xfrm>
              <a:off x="2133" y="1029"/>
              <a:ext cx="4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882" name="Rectangle 80"/>
            <p:cNvSpPr>
              <a:spLocks noChangeArrowheads="1"/>
            </p:cNvSpPr>
            <p:nvPr/>
          </p:nvSpPr>
          <p:spPr bwMode="auto">
            <a:xfrm>
              <a:off x="2708" y="924"/>
              <a:ext cx="1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....</a:t>
              </a:r>
              <a:endParaRPr lang="en-US" sz="2400"/>
            </a:p>
          </p:txBody>
        </p:sp>
        <p:sp>
          <p:nvSpPr>
            <p:cNvPr id="30883" name="Rectangle 81"/>
            <p:cNvSpPr>
              <a:spLocks noChangeArrowheads="1"/>
            </p:cNvSpPr>
            <p:nvPr/>
          </p:nvSpPr>
          <p:spPr bwMode="auto">
            <a:xfrm>
              <a:off x="2460" y="1045"/>
              <a:ext cx="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4</a:t>
              </a:r>
              <a:endParaRPr lang="en-US" sz="2400"/>
            </a:p>
          </p:txBody>
        </p:sp>
        <p:sp>
          <p:nvSpPr>
            <p:cNvPr id="30884" name="Rectangle 82"/>
            <p:cNvSpPr>
              <a:spLocks noChangeArrowheads="1"/>
            </p:cNvSpPr>
            <p:nvPr/>
          </p:nvSpPr>
          <p:spPr bwMode="auto">
            <a:xfrm>
              <a:off x="2266" y="1045"/>
              <a:ext cx="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30885" name="Rectangle 83"/>
            <p:cNvSpPr>
              <a:spLocks noChangeArrowheads="1"/>
            </p:cNvSpPr>
            <p:nvPr/>
          </p:nvSpPr>
          <p:spPr bwMode="auto">
            <a:xfrm>
              <a:off x="2399" y="823"/>
              <a:ext cx="19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16</a:t>
              </a:r>
              <a:endParaRPr lang="en-US" sz="2400"/>
            </a:p>
          </p:txBody>
        </p:sp>
        <p:sp>
          <p:nvSpPr>
            <p:cNvPr id="30886" name="Rectangle 84"/>
            <p:cNvSpPr>
              <a:spLocks noChangeArrowheads="1"/>
            </p:cNvSpPr>
            <p:nvPr/>
          </p:nvSpPr>
          <p:spPr bwMode="auto">
            <a:xfrm>
              <a:off x="2143" y="823"/>
              <a:ext cx="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30887" name="Rectangle 85"/>
            <p:cNvSpPr>
              <a:spLocks noChangeArrowheads="1"/>
            </p:cNvSpPr>
            <p:nvPr/>
          </p:nvSpPr>
          <p:spPr bwMode="auto">
            <a:xfrm>
              <a:off x="1913" y="924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lim</a:t>
              </a:r>
              <a:endParaRPr lang="en-US" sz="2400"/>
            </a:p>
          </p:txBody>
        </p:sp>
        <p:sp>
          <p:nvSpPr>
            <p:cNvPr id="30888" name="Rectangle 86"/>
            <p:cNvSpPr>
              <a:spLocks noChangeArrowheads="1"/>
            </p:cNvSpPr>
            <p:nvPr/>
          </p:nvSpPr>
          <p:spPr bwMode="auto">
            <a:xfrm>
              <a:off x="2215" y="795"/>
              <a:ext cx="7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</a:t>
              </a:r>
              <a:endParaRPr lang="en-US" sz="2400"/>
            </a:p>
          </p:txBody>
        </p:sp>
        <p:sp>
          <p:nvSpPr>
            <p:cNvPr id="30889" name="Rectangle 87"/>
            <p:cNvSpPr>
              <a:spLocks noChangeArrowheads="1"/>
            </p:cNvSpPr>
            <p:nvPr/>
          </p:nvSpPr>
          <p:spPr bwMode="auto">
            <a:xfrm>
              <a:off x="2057" y="1080"/>
              <a:ext cx="7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4</a:t>
              </a:r>
              <a:endParaRPr lang="en-US" sz="2400"/>
            </a:p>
          </p:txBody>
        </p:sp>
        <p:sp>
          <p:nvSpPr>
            <p:cNvPr id="30890" name="Rectangle 88"/>
            <p:cNvSpPr>
              <a:spLocks noChangeArrowheads="1"/>
            </p:cNvSpPr>
            <p:nvPr/>
          </p:nvSpPr>
          <p:spPr bwMode="auto">
            <a:xfrm>
              <a:off x="1896" y="1080"/>
              <a:ext cx="6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30891" name="Rectangle 89"/>
            <p:cNvSpPr>
              <a:spLocks noChangeArrowheads="1"/>
            </p:cNvSpPr>
            <p:nvPr/>
          </p:nvSpPr>
          <p:spPr bwMode="auto">
            <a:xfrm>
              <a:off x="2598" y="910"/>
              <a:ext cx="1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/>
            </a:p>
          </p:txBody>
        </p:sp>
        <p:sp>
          <p:nvSpPr>
            <p:cNvPr id="30892" name="Rectangle 90"/>
            <p:cNvSpPr>
              <a:spLocks noChangeArrowheads="1"/>
            </p:cNvSpPr>
            <p:nvPr/>
          </p:nvSpPr>
          <p:spPr bwMode="auto">
            <a:xfrm>
              <a:off x="2350" y="1031"/>
              <a:ext cx="1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2400"/>
            </a:p>
          </p:txBody>
        </p:sp>
        <p:sp>
          <p:nvSpPr>
            <p:cNvPr id="30893" name="Rectangle 91"/>
            <p:cNvSpPr>
              <a:spLocks noChangeArrowheads="1"/>
            </p:cNvSpPr>
            <p:nvPr/>
          </p:nvSpPr>
          <p:spPr bwMode="auto">
            <a:xfrm>
              <a:off x="2305" y="809"/>
              <a:ext cx="1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2400"/>
            </a:p>
          </p:txBody>
        </p:sp>
        <p:sp>
          <p:nvSpPr>
            <p:cNvPr id="30894" name="Rectangle 92"/>
            <p:cNvSpPr>
              <a:spLocks noChangeArrowheads="1"/>
            </p:cNvSpPr>
            <p:nvPr/>
          </p:nvSpPr>
          <p:spPr bwMode="auto">
            <a:xfrm>
              <a:off x="1943" y="1070"/>
              <a:ext cx="1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400"/>
            </a:p>
          </p:txBody>
        </p:sp>
      </p:grpSp>
      <p:grpSp>
        <p:nvGrpSpPr>
          <p:cNvPr id="7" name="Group 93"/>
          <p:cNvGrpSpPr>
            <a:grpSpLocks noChangeAspect="1"/>
          </p:cNvGrpSpPr>
          <p:nvPr/>
        </p:nvGrpSpPr>
        <p:grpSpPr bwMode="auto">
          <a:xfrm>
            <a:off x="5786438" y="1879600"/>
            <a:ext cx="2095500" cy="701675"/>
            <a:chOff x="3645" y="1072"/>
            <a:chExt cx="1320" cy="442"/>
          </a:xfrm>
        </p:grpSpPr>
        <p:sp>
          <p:nvSpPr>
            <p:cNvPr id="30853" name="AutoShape 94"/>
            <p:cNvSpPr>
              <a:spLocks noChangeAspect="1" noChangeArrowheads="1" noTextEdit="1"/>
            </p:cNvSpPr>
            <p:nvPr/>
          </p:nvSpPr>
          <p:spPr bwMode="auto">
            <a:xfrm>
              <a:off x="3645" y="1076"/>
              <a:ext cx="1320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4" name="Line 95"/>
            <p:cNvSpPr>
              <a:spLocks noChangeShapeType="1"/>
            </p:cNvSpPr>
            <p:nvPr/>
          </p:nvSpPr>
          <p:spPr bwMode="auto">
            <a:xfrm flipV="1">
              <a:off x="4550" y="1202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5" name="Line 96"/>
            <p:cNvSpPr>
              <a:spLocks noChangeShapeType="1"/>
            </p:cNvSpPr>
            <p:nvPr/>
          </p:nvSpPr>
          <p:spPr bwMode="auto">
            <a:xfrm>
              <a:off x="4572" y="1204"/>
              <a:ext cx="32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6" name="Line 97"/>
            <p:cNvSpPr>
              <a:spLocks noChangeShapeType="1"/>
            </p:cNvSpPr>
            <p:nvPr/>
          </p:nvSpPr>
          <p:spPr bwMode="auto">
            <a:xfrm flipV="1">
              <a:off x="4606" y="1119"/>
              <a:ext cx="38" cy="1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7" name="Line 98"/>
            <p:cNvSpPr>
              <a:spLocks noChangeShapeType="1"/>
            </p:cNvSpPr>
            <p:nvPr/>
          </p:nvSpPr>
          <p:spPr bwMode="auto">
            <a:xfrm>
              <a:off x="4644" y="1119"/>
              <a:ext cx="29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8" name="Line 99"/>
            <p:cNvSpPr>
              <a:spLocks noChangeShapeType="1"/>
            </p:cNvSpPr>
            <p:nvPr/>
          </p:nvSpPr>
          <p:spPr bwMode="auto">
            <a:xfrm>
              <a:off x="4018" y="1306"/>
              <a:ext cx="92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9" name="Rectangle 100"/>
            <p:cNvSpPr>
              <a:spLocks noChangeArrowheads="1"/>
            </p:cNvSpPr>
            <p:nvPr/>
          </p:nvSpPr>
          <p:spPr bwMode="auto">
            <a:xfrm>
              <a:off x="4541" y="1322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30860" name="Rectangle 101"/>
            <p:cNvSpPr>
              <a:spLocks noChangeArrowheads="1"/>
            </p:cNvSpPr>
            <p:nvPr/>
          </p:nvSpPr>
          <p:spPr bwMode="auto">
            <a:xfrm>
              <a:off x="4347" y="1322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0861" name="Rectangle 102"/>
            <p:cNvSpPr>
              <a:spLocks noChangeArrowheads="1"/>
            </p:cNvSpPr>
            <p:nvPr/>
          </p:nvSpPr>
          <p:spPr bwMode="auto">
            <a:xfrm>
              <a:off x="4853" y="1100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30862" name="Rectangle 103"/>
            <p:cNvSpPr>
              <a:spLocks noChangeArrowheads="1"/>
            </p:cNvSpPr>
            <p:nvPr/>
          </p:nvSpPr>
          <p:spPr bwMode="auto">
            <a:xfrm>
              <a:off x="4659" y="1100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0863" name="Rectangle 104"/>
            <p:cNvSpPr>
              <a:spLocks noChangeArrowheads="1"/>
            </p:cNvSpPr>
            <p:nvPr/>
          </p:nvSpPr>
          <p:spPr bwMode="auto">
            <a:xfrm>
              <a:off x="4502" y="1100"/>
              <a:ext cx="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)</a:t>
              </a:r>
              <a:endParaRPr lang="en-US"/>
            </a:p>
          </p:txBody>
        </p:sp>
        <p:sp>
          <p:nvSpPr>
            <p:cNvPr id="30864" name="Rectangle 105"/>
            <p:cNvSpPr>
              <a:spLocks noChangeArrowheads="1"/>
            </p:cNvSpPr>
            <p:nvPr/>
          </p:nvSpPr>
          <p:spPr bwMode="auto">
            <a:xfrm>
              <a:off x="4330" y="1100"/>
              <a:ext cx="1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16</a:t>
              </a:r>
              <a:endParaRPr lang="en-US"/>
            </a:p>
          </p:txBody>
        </p:sp>
        <p:sp>
          <p:nvSpPr>
            <p:cNvPr id="30865" name="Rectangle 106"/>
            <p:cNvSpPr>
              <a:spLocks noChangeArrowheads="1"/>
            </p:cNvSpPr>
            <p:nvPr/>
          </p:nvSpPr>
          <p:spPr bwMode="auto">
            <a:xfrm>
              <a:off x="4073" y="1100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0866" name="Rectangle 107"/>
            <p:cNvSpPr>
              <a:spLocks noChangeArrowheads="1"/>
            </p:cNvSpPr>
            <p:nvPr/>
          </p:nvSpPr>
          <p:spPr bwMode="auto">
            <a:xfrm>
              <a:off x="4018" y="1100"/>
              <a:ext cx="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(</a:t>
              </a:r>
              <a:endParaRPr lang="en-US"/>
            </a:p>
          </p:txBody>
        </p:sp>
        <p:sp>
          <p:nvSpPr>
            <p:cNvPr id="30867" name="Rectangle 108"/>
            <p:cNvSpPr>
              <a:spLocks noChangeArrowheads="1"/>
            </p:cNvSpPr>
            <p:nvPr/>
          </p:nvSpPr>
          <p:spPr bwMode="auto">
            <a:xfrm>
              <a:off x="3798" y="1201"/>
              <a:ext cx="1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lim</a:t>
              </a:r>
              <a:endParaRPr lang="en-US"/>
            </a:p>
          </p:txBody>
        </p:sp>
        <p:sp>
          <p:nvSpPr>
            <p:cNvPr id="30868" name="Rectangle 109"/>
            <p:cNvSpPr>
              <a:spLocks noChangeArrowheads="1"/>
            </p:cNvSpPr>
            <p:nvPr/>
          </p:nvSpPr>
          <p:spPr bwMode="auto">
            <a:xfrm>
              <a:off x="4145" y="1072"/>
              <a:ext cx="5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30869" name="Rectangle 110"/>
            <p:cNvSpPr>
              <a:spLocks noChangeArrowheads="1"/>
            </p:cNvSpPr>
            <p:nvPr/>
          </p:nvSpPr>
          <p:spPr bwMode="auto">
            <a:xfrm>
              <a:off x="3942" y="1357"/>
              <a:ext cx="5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30870" name="Rectangle 111"/>
            <p:cNvSpPr>
              <a:spLocks noChangeArrowheads="1"/>
            </p:cNvSpPr>
            <p:nvPr/>
          </p:nvSpPr>
          <p:spPr bwMode="auto">
            <a:xfrm>
              <a:off x="3781" y="1357"/>
              <a:ext cx="4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0871" name="Rectangle 112"/>
            <p:cNvSpPr>
              <a:spLocks noChangeArrowheads="1"/>
            </p:cNvSpPr>
            <p:nvPr/>
          </p:nvSpPr>
          <p:spPr bwMode="auto">
            <a:xfrm>
              <a:off x="4432" y="1308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0872" name="Rectangle 113"/>
            <p:cNvSpPr>
              <a:spLocks noChangeArrowheads="1"/>
            </p:cNvSpPr>
            <p:nvPr/>
          </p:nvSpPr>
          <p:spPr bwMode="auto">
            <a:xfrm>
              <a:off x="4743" y="1086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0873" name="Rectangle 114"/>
            <p:cNvSpPr>
              <a:spLocks noChangeArrowheads="1"/>
            </p:cNvSpPr>
            <p:nvPr/>
          </p:nvSpPr>
          <p:spPr bwMode="auto">
            <a:xfrm>
              <a:off x="4235" y="1086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0874" name="Rectangle 115"/>
            <p:cNvSpPr>
              <a:spLocks noChangeArrowheads="1"/>
            </p:cNvSpPr>
            <p:nvPr/>
          </p:nvSpPr>
          <p:spPr bwMode="auto">
            <a:xfrm>
              <a:off x="3659" y="1187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/>
            </a:p>
          </p:txBody>
        </p:sp>
        <p:sp>
          <p:nvSpPr>
            <p:cNvPr id="30875" name="Rectangle 116"/>
            <p:cNvSpPr>
              <a:spLocks noChangeArrowheads="1"/>
            </p:cNvSpPr>
            <p:nvPr/>
          </p:nvSpPr>
          <p:spPr bwMode="auto">
            <a:xfrm>
              <a:off x="3828" y="1347"/>
              <a:ext cx="11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/>
            </a:p>
          </p:txBody>
        </p:sp>
      </p:grpSp>
      <p:grpSp>
        <p:nvGrpSpPr>
          <p:cNvPr id="8" name="Group 117"/>
          <p:cNvGrpSpPr>
            <a:grpSpLocks noChangeAspect="1"/>
          </p:cNvGrpSpPr>
          <p:nvPr/>
        </p:nvGrpSpPr>
        <p:grpSpPr bwMode="auto">
          <a:xfrm>
            <a:off x="5786438" y="2668588"/>
            <a:ext cx="2476500" cy="679450"/>
            <a:chOff x="3645" y="1569"/>
            <a:chExt cx="1560" cy="428"/>
          </a:xfrm>
        </p:grpSpPr>
        <p:sp>
          <p:nvSpPr>
            <p:cNvPr id="30827" name="AutoShape 118"/>
            <p:cNvSpPr>
              <a:spLocks noChangeAspect="1" noChangeArrowheads="1" noTextEdit="1"/>
            </p:cNvSpPr>
            <p:nvPr/>
          </p:nvSpPr>
          <p:spPr bwMode="auto">
            <a:xfrm>
              <a:off x="3645" y="1583"/>
              <a:ext cx="156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8" name="Line 119"/>
            <p:cNvSpPr>
              <a:spLocks noChangeShapeType="1"/>
            </p:cNvSpPr>
            <p:nvPr/>
          </p:nvSpPr>
          <p:spPr bwMode="auto">
            <a:xfrm flipV="1">
              <a:off x="4787" y="1685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9" name="Line 120"/>
            <p:cNvSpPr>
              <a:spLocks noChangeShapeType="1"/>
            </p:cNvSpPr>
            <p:nvPr/>
          </p:nvSpPr>
          <p:spPr bwMode="auto">
            <a:xfrm>
              <a:off x="4809" y="1687"/>
              <a:ext cx="32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0" name="Line 121"/>
            <p:cNvSpPr>
              <a:spLocks noChangeShapeType="1"/>
            </p:cNvSpPr>
            <p:nvPr/>
          </p:nvSpPr>
          <p:spPr bwMode="auto">
            <a:xfrm flipV="1">
              <a:off x="4843" y="1602"/>
              <a:ext cx="38" cy="1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1" name="Line 122"/>
            <p:cNvSpPr>
              <a:spLocks noChangeShapeType="1"/>
            </p:cNvSpPr>
            <p:nvPr/>
          </p:nvSpPr>
          <p:spPr bwMode="auto">
            <a:xfrm>
              <a:off x="4881" y="1602"/>
              <a:ext cx="29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2" name="Line 123"/>
            <p:cNvSpPr>
              <a:spLocks noChangeShapeType="1"/>
            </p:cNvSpPr>
            <p:nvPr/>
          </p:nvSpPr>
          <p:spPr bwMode="auto">
            <a:xfrm>
              <a:off x="4018" y="1789"/>
              <a:ext cx="116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3" name="Rectangle 124"/>
            <p:cNvSpPr>
              <a:spLocks noChangeArrowheads="1"/>
            </p:cNvSpPr>
            <p:nvPr/>
          </p:nvSpPr>
          <p:spPr bwMode="auto">
            <a:xfrm>
              <a:off x="4660" y="1805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30834" name="Rectangle 125"/>
            <p:cNvSpPr>
              <a:spLocks noChangeArrowheads="1"/>
            </p:cNvSpPr>
            <p:nvPr/>
          </p:nvSpPr>
          <p:spPr bwMode="auto">
            <a:xfrm>
              <a:off x="4466" y="1805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0835" name="Rectangle 126"/>
            <p:cNvSpPr>
              <a:spLocks noChangeArrowheads="1"/>
            </p:cNvSpPr>
            <p:nvPr/>
          </p:nvSpPr>
          <p:spPr bwMode="auto">
            <a:xfrm>
              <a:off x="5090" y="1583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30836" name="Rectangle 127"/>
            <p:cNvSpPr>
              <a:spLocks noChangeArrowheads="1"/>
            </p:cNvSpPr>
            <p:nvPr/>
          </p:nvSpPr>
          <p:spPr bwMode="auto">
            <a:xfrm>
              <a:off x="4896" y="1583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0837" name="Rectangle 128"/>
            <p:cNvSpPr>
              <a:spLocks noChangeArrowheads="1"/>
            </p:cNvSpPr>
            <p:nvPr/>
          </p:nvSpPr>
          <p:spPr bwMode="auto">
            <a:xfrm>
              <a:off x="4740" y="1583"/>
              <a:ext cx="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)</a:t>
              </a:r>
              <a:endParaRPr lang="en-US"/>
            </a:p>
          </p:txBody>
        </p:sp>
        <p:sp>
          <p:nvSpPr>
            <p:cNvPr id="30838" name="Rectangle 129"/>
            <p:cNvSpPr>
              <a:spLocks noChangeArrowheads="1"/>
            </p:cNvSpPr>
            <p:nvPr/>
          </p:nvSpPr>
          <p:spPr bwMode="auto">
            <a:xfrm>
              <a:off x="4649" y="1583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30839" name="Rectangle 130"/>
            <p:cNvSpPr>
              <a:spLocks noChangeArrowheads="1"/>
            </p:cNvSpPr>
            <p:nvPr/>
          </p:nvSpPr>
          <p:spPr bwMode="auto">
            <a:xfrm>
              <a:off x="4455" y="1583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0840" name="Rectangle 131"/>
            <p:cNvSpPr>
              <a:spLocks noChangeArrowheads="1"/>
            </p:cNvSpPr>
            <p:nvPr/>
          </p:nvSpPr>
          <p:spPr bwMode="auto">
            <a:xfrm>
              <a:off x="4360" y="1583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)(</a:t>
              </a:r>
              <a:endParaRPr lang="en-US"/>
            </a:p>
          </p:txBody>
        </p:sp>
        <p:sp>
          <p:nvSpPr>
            <p:cNvPr id="30841" name="Rectangle 132"/>
            <p:cNvSpPr>
              <a:spLocks noChangeArrowheads="1"/>
            </p:cNvSpPr>
            <p:nvPr/>
          </p:nvSpPr>
          <p:spPr bwMode="auto">
            <a:xfrm>
              <a:off x="4270" y="1583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30842" name="Rectangle 133"/>
            <p:cNvSpPr>
              <a:spLocks noChangeArrowheads="1"/>
            </p:cNvSpPr>
            <p:nvPr/>
          </p:nvSpPr>
          <p:spPr bwMode="auto">
            <a:xfrm>
              <a:off x="4073" y="1583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0843" name="Rectangle 134"/>
            <p:cNvSpPr>
              <a:spLocks noChangeArrowheads="1"/>
            </p:cNvSpPr>
            <p:nvPr/>
          </p:nvSpPr>
          <p:spPr bwMode="auto">
            <a:xfrm>
              <a:off x="4018" y="1583"/>
              <a:ext cx="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(</a:t>
              </a:r>
              <a:endParaRPr lang="en-US"/>
            </a:p>
          </p:txBody>
        </p:sp>
        <p:sp>
          <p:nvSpPr>
            <p:cNvPr id="30844" name="Rectangle 135"/>
            <p:cNvSpPr>
              <a:spLocks noChangeArrowheads="1"/>
            </p:cNvSpPr>
            <p:nvPr/>
          </p:nvSpPr>
          <p:spPr bwMode="auto">
            <a:xfrm>
              <a:off x="3798" y="1684"/>
              <a:ext cx="1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lim</a:t>
              </a:r>
              <a:endParaRPr lang="en-US"/>
            </a:p>
          </p:txBody>
        </p:sp>
        <p:sp>
          <p:nvSpPr>
            <p:cNvPr id="30845" name="Rectangle 136"/>
            <p:cNvSpPr>
              <a:spLocks noChangeArrowheads="1"/>
            </p:cNvSpPr>
            <p:nvPr/>
          </p:nvSpPr>
          <p:spPr bwMode="auto">
            <a:xfrm>
              <a:off x="3942" y="1840"/>
              <a:ext cx="5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30846" name="Rectangle 137"/>
            <p:cNvSpPr>
              <a:spLocks noChangeArrowheads="1"/>
            </p:cNvSpPr>
            <p:nvPr/>
          </p:nvSpPr>
          <p:spPr bwMode="auto">
            <a:xfrm>
              <a:off x="3781" y="1840"/>
              <a:ext cx="4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0847" name="Rectangle 138"/>
            <p:cNvSpPr>
              <a:spLocks noChangeArrowheads="1"/>
            </p:cNvSpPr>
            <p:nvPr/>
          </p:nvSpPr>
          <p:spPr bwMode="auto">
            <a:xfrm>
              <a:off x="4551" y="1791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0848" name="Rectangle 139"/>
            <p:cNvSpPr>
              <a:spLocks noChangeArrowheads="1"/>
            </p:cNvSpPr>
            <p:nvPr/>
          </p:nvSpPr>
          <p:spPr bwMode="auto">
            <a:xfrm>
              <a:off x="4981" y="1569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0849" name="Rectangle 140"/>
            <p:cNvSpPr>
              <a:spLocks noChangeArrowheads="1"/>
            </p:cNvSpPr>
            <p:nvPr/>
          </p:nvSpPr>
          <p:spPr bwMode="auto">
            <a:xfrm>
              <a:off x="4540" y="1569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0850" name="Rectangle 141"/>
            <p:cNvSpPr>
              <a:spLocks noChangeArrowheads="1"/>
            </p:cNvSpPr>
            <p:nvPr/>
          </p:nvSpPr>
          <p:spPr bwMode="auto">
            <a:xfrm>
              <a:off x="4158" y="1569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/>
            </a:p>
          </p:txBody>
        </p:sp>
        <p:sp>
          <p:nvSpPr>
            <p:cNvPr id="30851" name="Rectangle 142"/>
            <p:cNvSpPr>
              <a:spLocks noChangeArrowheads="1"/>
            </p:cNvSpPr>
            <p:nvPr/>
          </p:nvSpPr>
          <p:spPr bwMode="auto">
            <a:xfrm>
              <a:off x="3659" y="1670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/>
            </a:p>
          </p:txBody>
        </p:sp>
        <p:sp>
          <p:nvSpPr>
            <p:cNvPr id="30852" name="Rectangle 143"/>
            <p:cNvSpPr>
              <a:spLocks noChangeArrowheads="1"/>
            </p:cNvSpPr>
            <p:nvPr/>
          </p:nvSpPr>
          <p:spPr bwMode="auto">
            <a:xfrm>
              <a:off x="3828" y="1830"/>
              <a:ext cx="11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/>
            </a:p>
          </p:txBody>
        </p:sp>
      </p:grpSp>
      <p:grpSp>
        <p:nvGrpSpPr>
          <p:cNvPr id="9" name="Group 144"/>
          <p:cNvGrpSpPr>
            <a:grpSpLocks noChangeAspect="1"/>
          </p:cNvGrpSpPr>
          <p:nvPr/>
        </p:nvGrpSpPr>
        <p:grpSpPr bwMode="auto">
          <a:xfrm>
            <a:off x="5786438" y="3492500"/>
            <a:ext cx="1828800" cy="482600"/>
            <a:chOff x="3645" y="2088"/>
            <a:chExt cx="1152" cy="304"/>
          </a:xfrm>
        </p:grpSpPr>
        <p:sp>
          <p:nvSpPr>
            <p:cNvPr id="30809" name="AutoShape 145"/>
            <p:cNvSpPr>
              <a:spLocks noChangeAspect="1" noChangeArrowheads="1" noTextEdit="1"/>
            </p:cNvSpPr>
            <p:nvPr/>
          </p:nvSpPr>
          <p:spPr bwMode="auto">
            <a:xfrm>
              <a:off x="3645" y="2097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0" name="Line 146"/>
            <p:cNvSpPr>
              <a:spLocks noChangeShapeType="1"/>
            </p:cNvSpPr>
            <p:nvPr/>
          </p:nvSpPr>
          <p:spPr bwMode="auto">
            <a:xfrm flipV="1">
              <a:off x="4391" y="2205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1" name="Line 147"/>
            <p:cNvSpPr>
              <a:spLocks noChangeShapeType="1"/>
            </p:cNvSpPr>
            <p:nvPr/>
          </p:nvSpPr>
          <p:spPr bwMode="auto">
            <a:xfrm>
              <a:off x="4413" y="2207"/>
              <a:ext cx="32" cy="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2" name="Line 148"/>
            <p:cNvSpPr>
              <a:spLocks noChangeShapeType="1"/>
            </p:cNvSpPr>
            <p:nvPr/>
          </p:nvSpPr>
          <p:spPr bwMode="auto">
            <a:xfrm flipV="1">
              <a:off x="4447" y="2121"/>
              <a:ext cx="38" cy="1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3" name="Line 149"/>
            <p:cNvSpPr>
              <a:spLocks noChangeShapeType="1"/>
            </p:cNvSpPr>
            <p:nvPr/>
          </p:nvSpPr>
          <p:spPr bwMode="auto">
            <a:xfrm>
              <a:off x="4485" y="2121"/>
              <a:ext cx="29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4" name="Rectangle 150"/>
            <p:cNvSpPr>
              <a:spLocks noChangeArrowheads="1"/>
            </p:cNvSpPr>
            <p:nvPr/>
          </p:nvSpPr>
          <p:spPr bwMode="auto">
            <a:xfrm>
              <a:off x="4694" y="2102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30815" name="Rectangle 151"/>
            <p:cNvSpPr>
              <a:spLocks noChangeArrowheads="1"/>
            </p:cNvSpPr>
            <p:nvPr/>
          </p:nvSpPr>
          <p:spPr bwMode="auto">
            <a:xfrm>
              <a:off x="4500" y="2102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0816" name="Rectangle 152"/>
            <p:cNvSpPr>
              <a:spLocks noChangeArrowheads="1"/>
            </p:cNvSpPr>
            <p:nvPr/>
          </p:nvSpPr>
          <p:spPr bwMode="auto">
            <a:xfrm>
              <a:off x="4344" y="2102"/>
              <a:ext cx="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)</a:t>
              </a:r>
              <a:endParaRPr lang="en-US"/>
            </a:p>
          </p:txBody>
        </p:sp>
        <p:sp>
          <p:nvSpPr>
            <p:cNvPr id="30817" name="Rectangle 153"/>
            <p:cNvSpPr>
              <a:spLocks noChangeArrowheads="1"/>
            </p:cNvSpPr>
            <p:nvPr/>
          </p:nvSpPr>
          <p:spPr bwMode="auto">
            <a:xfrm>
              <a:off x="4254" y="2102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30818" name="Rectangle 154"/>
            <p:cNvSpPr>
              <a:spLocks noChangeArrowheads="1"/>
            </p:cNvSpPr>
            <p:nvPr/>
          </p:nvSpPr>
          <p:spPr bwMode="auto">
            <a:xfrm>
              <a:off x="4057" y="2102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0819" name="Rectangle 155"/>
            <p:cNvSpPr>
              <a:spLocks noChangeArrowheads="1"/>
            </p:cNvSpPr>
            <p:nvPr/>
          </p:nvSpPr>
          <p:spPr bwMode="auto">
            <a:xfrm>
              <a:off x="4002" y="2102"/>
              <a:ext cx="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(</a:t>
              </a:r>
              <a:endParaRPr lang="en-US"/>
            </a:p>
          </p:txBody>
        </p:sp>
        <p:sp>
          <p:nvSpPr>
            <p:cNvPr id="30820" name="Rectangle 156"/>
            <p:cNvSpPr>
              <a:spLocks noChangeArrowheads="1"/>
            </p:cNvSpPr>
            <p:nvPr/>
          </p:nvSpPr>
          <p:spPr bwMode="auto">
            <a:xfrm>
              <a:off x="3798" y="2102"/>
              <a:ext cx="1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lim</a:t>
              </a:r>
              <a:endParaRPr lang="en-US"/>
            </a:p>
          </p:txBody>
        </p:sp>
        <p:sp>
          <p:nvSpPr>
            <p:cNvPr id="30821" name="Rectangle 157"/>
            <p:cNvSpPr>
              <a:spLocks noChangeArrowheads="1"/>
            </p:cNvSpPr>
            <p:nvPr/>
          </p:nvSpPr>
          <p:spPr bwMode="auto">
            <a:xfrm>
              <a:off x="3942" y="2258"/>
              <a:ext cx="5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30822" name="Rectangle 158"/>
            <p:cNvSpPr>
              <a:spLocks noChangeArrowheads="1"/>
            </p:cNvSpPr>
            <p:nvPr/>
          </p:nvSpPr>
          <p:spPr bwMode="auto">
            <a:xfrm>
              <a:off x="3781" y="2258"/>
              <a:ext cx="4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0823" name="Rectangle 159"/>
            <p:cNvSpPr>
              <a:spLocks noChangeArrowheads="1"/>
            </p:cNvSpPr>
            <p:nvPr/>
          </p:nvSpPr>
          <p:spPr bwMode="auto">
            <a:xfrm>
              <a:off x="4585" y="2088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0824" name="Rectangle 160"/>
            <p:cNvSpPr>
              <a:spLocks noChangeArrowheads="1"/>
            </p:cNvSpPr>
            <p:nvPr/>
          </p:nvSpPr>
          <p:spPr bwMode="auto">
            <a:xfrm>
              <a:off x="4142" y="2088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/>
            </a:p>
          </p:txBody>
        </p:sp>
        <p:sp>
          <p:nvSpPr>
            <p:cNvPr id="30825" name="Rectangle 161"/>
            <p:cNvSpPr>
              <a:spLocks noChangeArrowheads="1"/>
            </p:cNvSpPr>
            <p:nvPr/>
          </p:nvSpPr>
          <p:spPr bwMode="auto">
            <a:xfrm>
              <a:off x="3659" y="2088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/>
            </a:p>
          </p:txBody>
        </p:sp>
        <p:sp>
          <p:nvSpPr>
            <p:cNvPr id="30826" name="Rectangle 162"/>
            <p:cNvSpPr>
              <a:spLocks noChangeArrowheads="1"/>
            </p:cNvSpPr>
            <p:nvPr/>
          </p:nvSpPr>
          <p:spPr bwMode="auto">
            <a:xfrm>
              <a:off x="3828" y="2248"/>
              <a:ext cx="11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/>
            </a:p>
          </p:txBody>
        </p:sp>
      </p:grpSp>
      <p:grpSp>
        <p:nvGrpSpPr>
          <p:cNvPr id="10" name="Group 163"/>
          <p:cNvGrpSpPr>
            <a:grpSpLocks noChangeAspect="1"/>
          </p:cNvGrpSpPr>
          <p:nvPr/>
        </p:nvGrpSpPr>
        <p:grpSpPr bwMode="auto">
          <a:xfrm>
            <a:off x="5786438" y="4164013"/>
            <a:ext cx="1498600" cy="331787"/>
            <a:chOff x="3645" y="2511"/>
            <a:chExt cx="944" cy="209"/>
          </a:xfrm>
        </p:grpSpPr>
        <p:sp>
          <p:nvSpPr>
            <p:cNvPr id="30795" name="AutoShape 164"/>
            <p:cNvSpPr>
              <a:spLocks noChangeAspect="1" noChangeArrowheads="1" noTextEdit="1"/>
            </p:cNvSpPr>
            <p:nvPr/>
          </p:nvSpPr>
          <p:spPr bwMode="auto">
            <a:xfrm>
              <a:off x="3645" y="2520"/>
              <a:ext cx="94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6" name="Line 165"/>
            <p:cNvSpPr>
              <a:spLocks noChangeShapeType="1"/>
            </p:cNvSpPr>
            <p:nvPr/>
          </p:nvSpPr>
          <p:spPr bwMode="auto">
            <a:xfrm flipV="1">
              <a:off x="4171" y="2628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7" name="Line 166"/>
            <p:cNvSpPr>
              <a:spLocks noChangeShapeType="1"/>
            </p:cNvSpPr>
            <p:nvPr/>
          </p:nvSpPr>
          <p:spPr bwMode="auto">
            <a:xfrm>
              <a:off x="4193" y="2630"/>
              <a:ext cx="32" cy="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8" name="Line 167"/>
            <p:cNvSpPr>
              <a:spLocks noChangeShapeType="1"/>
            </p:cNvSpPr>
            <p:nvPr/>
          </p:nvSpPr>
          <p:spPr bwMode="auto">
            <a:xfrm flipV="1">
              <a:off x="4227" y="2544"/>
              <a:ext cx="38" cy="1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9" name="Line 168"/>
            <p:cNvSpPr>
              <a:spLocks noChangeShapeType="1"/>
            </p:cNvSpPr>
            <p:nvPr/>
          </p:nvSpPr>
          <p:spPr bwMode="auto">
            <a:xfrm>
              <a:off x="4265" y="2544"/>
              <a:ext cx="30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0" name="Rectangle 169"/>
            <p:cNvSpPr>
              <a:spLocks noChangeArrowheads="1"/>
            </p:cNvSpPr>
            <p:nvPr/>
          </p:nvSpPr>
          <p:spPr bwMode="auto">
            <a:xfrm>
              <a:off x="4484" y="2525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30801" name="Rectangle 170"/>
            <p:cNvSpPr>
              <a:spLocks noChangeArrowheads="1"/>
            </p:cNvSpPr>
            <p:nvPr/>
          </p:nvSpPr>
          <p:spPr bwMode="auto">
            <a:xfrm>
              <a:off x="4273" y="2525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30802" name="Rectangle 171"/>
            <p:cNvSpPr>
              <a:spLocks noChangeArrowheads="1"/>
            </p:cNvSpPr>
            <p:nvPr/>
          </p:nvSpPr>
          <p:spPr bwMode="auto">
            <a:xfrm>
              <a:off x="4124" y="2525"/>
              <a:ext cx="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)</a:t>
              </a:r>
              <a:endParaRPr lang="en-US"/>
            </a:p>
          </p:txBody>
        </p:sp>
        <p:sp>
          <p:nvSpPr>
            <p:cNvPr id="30803" name="Rectangle 172"/>
            <p:cNvSpPr>
              <a:spLocks noChangeArrowheads="1"/>
            </p:cNvSpPr>
            <p:nvPr/>
          </p:nvSpPr>
          <p:spPr bwMode="auto">
            <a:xfrm>
              <a:off x="4033" y="2525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30804" name="Rectangle 173"/>
            <p:cNvSpPr>
              <a:spLocks noChangeArrowheads="1"/>
            </p:cNvSpPr>
            <p:nvPr/>
          </p:nvSpPr>
          <p:spPr bwMode="auto">
            <a:xfrm>
              <a:off x="3819" y="2525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30805" name="Rectangle 174"/>
            <p:cNvSpPr>
              <a:spLocks noChangeArrowheads="1"/>
            </p:cNvSpPr>
            <p:nvPr/>
          </p:nvSpPr>
          <p:spPr bwMode="auto">
            <a:xfrm>
              <a:off x="3772" y="2525"/>
              <a:ext cx="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(</a:t>
              </a:r>
              <a:endParaRPr lang="en-US"/>
            </a:p>
          </p:txBody>
        </p:sp>
        <p:sp>
          <p:nvSpPr>
            <p:cNvPr id="30806" name="Rectangle 175"/>
            <p:cNvSpPr>
              <a:spLocks noChangeArrowheads="1"/>
            </p:cNvSpPr>
            <p:nvPr/>
          </p:nvSpPr>
          <p:spPr bwMode="auto">
            <a:xfrm>
              <a:off x="4375" y="2511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0807" name="Rectangle 176"/>
            <p:cNvSpPr>
              <a:spLocks noChangeArrowheads="1"/>
            </p:cNvSpPr>
            <p:nvPr/>
          </p:nvSpPr>
          <p:spPr bwMode="auto">
            <a:xfrm>
              <a:off x="3921" y="2511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/>
            </a:p>
          </p:txBody>
        </p:sp>
        <p:sp>
          <p:nvSpPr>
            <p:cNvPr id="30808" name="Rectangle 177"/>
            <p:cNvSpPr>
              <a:spLocks noChangeArrowheads="1"/>
            </p:cNvSpPr>
            <p:nvPr/>
          </p:nvSpPr>
          <p:spPr bwMode="auto">
            <a:xfrm>
              <a:off x="3659" y="2511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/>
            </a:p>
          </p:txBody>
        </p:sp>
      </p:grpSp>
      <p:grpSp>
        <p:nvGrpSpPr>
          <p:cNvPr id="11" name="Group 178"/>
          <p:cNvGrpSpPr>
            <a:grpSpLocks noChangeAspect="1"/>
          </p:cNvGrpSpPr>
          <p:nvPr/>
        </p:nvGrpSpPr>
        <p:grpSpPr bwMode="auto">
          <a:xfrm>
            <a:off x="5786438" y="4659313"/>
            <a:ext cx="596900" cy="327025"/>
            <a:chOff x="3645" y="2823"/>
            <a:chExt cx="376" cy="206"/>
          </a:xfrm>
        </p:grpSpPr>
        <p:sp>
          <p:nvSpPr>
            <p:cNvPr id="30790" name="AutoShape 179"/>
            <p:cNvSpPr>
              <a:spLocks noChangeAspect="1" noChangeArrowheads="1" noTextEdit="1"/>
            </p:cNvSpPr>
            <p:nvPr/>
          </p:nvSpPr>
          <p:spPr bwMode="auto">
            <a:xfrm>
              <a:off x="3645" y="2856"/>
              <a:ext cx="376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1" name="Rectangle 180"/>
            <p:cNvSpPr>
              <a:spLocks noChangeArrowheads="1"/>
            </p:cNvSpPr>
            <p:nvPr/>
          </p:nvSpPr>
          <p:spPr bwMode="auto">
            <a:xfrm>
              <a:off x="3923" y="2837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0792" name="Rectangle 181"/>
            <p:cNvSpPr>
              <a:spLocks noChangeArrowheads="1"/>
            </p:cNvSpPr>
            <p:nvPr/>
          </p:nvSpPr>
          <p:spPr bwMode="auto">
            <a:xfrm>
              <a:off x="3774" y="2837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30793" name="Rectangle 182"/>
            <p:cNvSpPr>
              <a:spLocks noChangeArrowheads="1"/>
            </p:cNvSpPr>
            <p:nvPr/>
          </p:nvSpPr>
          <p:spPr bwMode="auto">
            <a:xfrm>
              <a:off x="3869" y="2823"/>
              <a:ext cx="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×</a:t>
              </a:r>
              <a:endParaRPr lang="en-US"/>
            </a:p>
          </p:txBody>
        </p:sp>
        <p:sp>
          <p:nvSpPr>
            <p:cNvPr id="30794" name="Rectangle 183"/>
            <p:cNvSpPr>
              <a:spLocks noChangeArrowheads="1"/>
            </p:cNvSpPr>
            <p:nvPr/>
          </p:nvSpPr>
          <p:spPr bwMode="auto">
            <a:xfrm>
              <a:off x="3659" y="2823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/>
            </a:p>
          </p:txBody>
        </p:sp>
      </p:grpSp>
      <p:grpSp>
        <p:nvGrpSpPr>
          <p:cNvPr id="12" name="Group 184"/>
          <p:cNvGrpSpPr>
            <a:grpSpLocks noChangeAspect="1"/>
          </p:cNvGrpSpPr>
          <p:nvPr/>
        </p:nvGrpSpPr>
        <p:grpSpPr bwMode="auto">
          <a:xfrm>
            <a:off x="5786438" y="5070475"/>
            <a:ext cx="355600" cy="327025"/>
            <a:chOff x="3645" y="3082"/>
            <a:chExt cx="224" cy="206"/>
          </a:xfrm>
        </p:grpSpPr>
        <p:sp>
          <p:nvSpPr>
            <p:cNvPr id="30787" name="AutoShape 185"/>
            <p:cNvSpPr>
              <a:spLocks noChangeAspect="1" noChangeArrowheads="1" noTextEdit="1"/>
            </p:cNvSpPr>
            <p:nvPr/>
          </p:nvSpPr>
          <p:spPr bwMode="auto">
            <a:xfrm>
              <a:off x="3645" y="3115"/>
              <a:ext cx="224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8" name="Rectangle 186"/>
            <p:cNvSpPr>
              <a:spLocks noChangeArrowheads="1"/>
            </p:cNvSpPr>
            <p:nvPr/>
          </p:nvSpPr>
          <p:spPr bwMode="auto">
            <a:xfrm>
              <a:off x="3774" y="3096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0789" name="Rectangle 187"/>
            <p:cNvSpPr>
              <a:spLocks noChangeArrowheads="1"/>
            </p:cNvSpPr>
            <p:nvPr/>
          </p:nvSpPr>
          <p:spPr bwMode="auto">
            <a:xfrm>
              <a:off x="3659" y="3082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/>
            </a:p>
          </p:txBody>
        </p:sp>
      </p:grpSp>
      <p:grpSp>
        <p:nvGrpSpPr>
          <p:cNvPr id="13" name="Group 188"/>
          <p:cNvGrpSpPr>
            <a:grpSpLocks noChangeAspect="1"/>
          </p:cNvGrpSpPr>
          <p:nvPr/>
        </p:nvGrpSpPr>
        <p:grpSpPr bwMode="auto">
          <a:xfrm>
            <a:off x="4659313" y="5540375"/>
            <a:ext cx="1695450" cy="701675"/>
            <a:chOff x="2935" y="3378"/>
            <a:chExt cx="1068" cy="442"/>
          </a:xfrm>
        </p:grpSpPr>
        <p:sp>
          <p:nvSpPr>
            <p:cNvPr id="30767" name="AutoShape 189"/>
            <p:cNvSpPr>
              <a:spLocks noChangeAspect="1" noChangeArrowheads="1" noTextEdit="1"/>
            </p:cNvSpPr>
            <p:nvPr/>
          </p:nvSpPr>
          <p:spPr bwMode="auto">
            <a:xfrm>
              <a:off x="2947" y="3382"/>
              <a:ext cx="1056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8" name="Line 190"/>
            <p:cNvSpPr>
              <a:spLocks noChangeShapeType="1"/>
            </p:cNvSpPr>
            <p:nvPr/>
          </p:nvSpPr>
          <p:spPr bwMode="auto">
            <a:xfrm flipV="1">
              <a:off x="3346" y="3730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9" name="Line 191"/>
            <p:cNvSpPr>
              <a:spLocks noChangeShapeType="1"/>
            </p:cNvSpPr>
            <p:nvPr/>
          </p:nvSpPr>
          <p:spPr bwMode="auto">
            <a:xfrm>
              <a:off x="3368" y="3732"/>
              <a:ext cx="32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0" name="Line 192"/>
            <p:cNvSpPr>
              <a:spLocks noChangeShapeType="1"/>
            </p:cNvSpPr>
            <p:nvPr/>
          </p:nvSpPr>
          <p:spPr bwMode="auto">
            <a:xfrm flipV="1">
              <a:off x="3402" y="3647"/>
              <a:ext cx="38" cy="1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1" name="Line 193"/>
            <p:cNvSpPr>
              <a:spLocks noChangeShapeType="1"/>
            </p:cNvSpPr>
            <p:nvPr/>
          </p:nvSpPr>
          <p:spPr bwMode="auto">
            <a:xfrm>
              <a:off x="3440" y="3647"/>
              <a:ext cx="29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2" name="Line 194"/>
            <p:cNvSpPr>
              <a:spLocks noChangeShapeType="1"/>
            </p:cNvSpPr>
            <p:nvPr/>
          </p:nvSpPr>
          <p:spPr bwMode="auto">
            <a:xfrm>
              <a:off x="3322" y="3612"/>
              <a:ext cx="43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3" name="Rectangle 195"/>
            <p:cNvSpPr>
              <a:spLocks noChangeArrowheads="1"/>
            </p:cNvSpPr>
            <p:nvPr/>
          </p:nvSpPr>
          <p:spPr bwMode="auto">
            <a:xfrm>
              <a:off x="3903" y="3507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0774" name="Rectangle 196"/>
            <p:cNvSpPr>
              <a:spLocks noChangeArrowheads="1"/>
            </p:cNvSpPr>
            <p:nvPr/>
          </p:nvSpPr>
          <p:spPr bwMode="auto">
            <a:xfrm>
              <a:off x="3649" y="3628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30775" name="Rectangle 197"/>
            <p:cNvSpPr>
              <a:spLocks noChangeArrowheads="1"/>
            </p:cNvSpPr>
            <p:nvPr/>
          </p:nvSpPr>
          <p:spPr bwMode="auto">
            <a:xfrm>
              <a:off x="3455" y="3628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0776" name="Rectangle 198"/>
            <p:cNvSpPr>
              <a:spLocks noChangeArrowheads="1"/>
            </p:cNvSpPr>
            <p:nvPr/>
          </p:nvSpPr>
          <p:spPr bwMode="auto">
            <a:xfrm>
              <a:off x="3589" y="3406"/>
              <a:ext cx="1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16</a:t>
              </a:r>
              <a:endParaRPr lang="en-US"/>
            </a:p>
          </p:txBody>
        </p:sp>
        <p:sp>
          <p:nvSpPr>
            <p:cNvPr id="30777" name="Rectangle 199"/>
            <p:cNvSpPr>
              <a:spLocks noChangeArrowheads="1"/>
            </p:cNvSpPr>
            <p:nvPr/>
          </p:nvSpPr>
          <p:spPr bwMode="auto">
            <a:xfrm>
              <a:off x="3333" y="3406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0778" name="Rectangle 200"/>
            <p:cNvSpPr>
              <a:spLocks noChangeArrowheads="1"/>
            </p:cNvSpPr>
            <p:nvPr/>
          </p:nvSpPr>
          <p:spPr bwMode="auto">
            <a:xfrm>
              <a:off x="3102" y="3507"/>
              <a:ext cx="1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lim</a:t>
              </a:r>
              <a:endParaRPr lang="en-US"/>
            </a:p>
          </p:txBody>
        </p:sp>
        <p:sp>
          <p:nvSpPr>
            <p:cNvPr id="30779" name="Rectangle 201"/>
            <p:cNvSpPr>
              <a:spLocks noChangeArrowheads="1"/>
            </p:cNvSpPr>
            <p:nvPr/>
          </p:nvSpPr>
          <p:spPr bwMode="auto">
            <a:xfrm>
              <a:off x="3404" y="3378"/>
              <a:ext cx="5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30780" name="Rectangle 202"/>
            <p:cNvSpPr>
              <a:spLocks noChangeArrowheads="1"/>
            </p:cNvSpPr>
            <p:nvPr/>
          </p:nvSpPr>
          <p:spPr bwMode="auto">
            <a:xfrm>
              <a:off x="3247" y="3663"/>
              <a:ext cx="5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30781" name="Rectangle 203"/>
            <p:cNvSpPr>
              <a:spLocks noChangeArrowheads="1"/>
            </p:cNvSpPr>
            <p:nvPr/>
          </p:nvSpPr>
          <p:spPr bwMode="auto">
            <a:xfrm>
              <a:off x="3085" y="3663"/>
              <a:ext cx="4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0782" name="Rectangle 204"/>
            <p:cNvSpPr>
              <a:spLocks noChangeArrowheads="1"/>
            </p:cNvSpPr>
            <p:nvPr/>
          </p:nvSpPr>
          <p:spPr bwMode="auto">
            <a:xfrm>
              <a:off x="3787" y="3493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/>
            </a:p>
          </p:txBody>
        </p:sp>
        <p:sp>
          <p:nvSpPr>
            <p:cNvPr id="30783" name="Rectangle 205"/>
            <p:cNvSpPr>
              <a:spLocks noChangeArrowheads="1"/>
            </p:cNvSpPr>
            <p:nvPr/>
          </p:nvSpPr>
          <p:spPr bwMode="auto">
            <a:xfrm>
              <a:off x="3540" y="3614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0784" name="Rectangle 206"/>
            <p:cNvSpPr>
              <a:spLocks noChangeArrowheads="1"/>
            </p:cNvSpPr>
            <p:nvPr/>
          </p:nvSpPr>
          <p:spPr bwMode="auto">
            <a:xfrm>
              <a:off x="3494" y="3392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0785" name="Rectangle 207"/>
            <p:cNvSpPr>
              <a:spLocks noChangeArrowheads="1"/>
            </p:cNvSpPr>
            <p:nvPr/>
          </p:nvSpPr>
          <p:spPr bwMode="auto">
            <a:xfrm>
              <a:off x="2935" y="3493"/>
              <a:ext cx="13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\</a:t>
              </a:r>
              <a:endParaRPr lang="en-US"/>
            </a:p>
          </p:txBody>
        </p:sp>
        <p:sp>
          <p:nvSpPr>
            <p:cNvPr id="30786" name="Rectangle 208"/>
            <p:cNvSpPr>
              <a:spLocks noChangeArrowheads="1"/>
            </p:cNvSpPr>
            <p:nvPr/>
          </p:nvSpPr>
          <p:spPr bwMode="auto">
            <a:xfrm>
              <a:off x="3133" y="3653"/>
              <a:ext cx="11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/>
            </a:p>
          </p:txBody>
        </p:sp>
      </p:grpSp>
      <p:grpSp>
        <p:nvGrpSpPr>
          <p:cNvPr id="14" name="Group 209"/>
          <p:cNvGrpSpPr>
            <a:grpSpLocks/>
          </p:cNvGrpSpPr>
          <p:nvPr/>
        </p:nvGrpSpPr>
        <p:grpSpPr bwMode="auto">
          <a:xfrm>
            <a:off x="7004050" y="2695575"/>
            <a:ext cx="581025" cy="636588"/>
            <a:chOff x="4412" y="1586"/>
            <a:chExt cx="366" cy="401"/>
          </a:xfrm>
        </p:grpSpPr>
        <p:sp>
          <p:nvSpPr>
            <p:cNvPr id="30765" name="Rectangle 210"/>
            <p:cNvSpPr>
              <a:spLocks noChangeArrowheads="1"/>
            </p:cNvSpPr>
            <p:nvPr/>
          </p:nvSpPr>
          <p:spPr bwMode="auto">
            <a:xfrm>
              <a:off x="4414" y="1802"/>
              <a:ext cx="364" cy="185"/>
            </a:xfrm>
            <a:prstGeom prst="rect">
              <a:avLst/>
            </a:prstGeom>
            <a:solidFill>
              <a:srgbClr val="FFFF00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6" name="Rectangle 211"/>
            <p:cNvSpPr>
              <a:spLocks noChangeArrowheads="1"/>
            </p:cNvSpPr>
            <p:nvPr/>
          </p:nvSpPr>
          <p:spPr bwMode="auto">
            <a:xfrm>
              <a:off x="4412" y="1586"/>
              <a:ext cx="364" cy="185"/>
            </a:xfrm>
            <a:prstGeom prst="rect">
              <a:avLst/>
            </a:prstGeom>
            <a:solidFill>
              <a:srgbClr val="FFFF00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235825" y="1293813"/>
            <a:ext cx="1476375" cy="1060450"/>
            <a:chOff x="4558" y="703"/>
            <a:chExt cx="930" cy="668"/>
          </a:xfrm>
        </p:grpSpPr>
        <p:sp>
          <p:nvSpPr>
            <p:cNvPr id="32037" name="Rectangle 3"/>
            <p:cNvSpPr>
              <a:spLocks noChangeArrowheads="1"/>
            </p:cNvSpPr>
            <p:nvPr/>
          </p:nvSpPr>
          <p:spPr bwMode="auto">
            <a:xfrm>
              <a:off x="4558" y="975"/>
              <a:ext cx="930" cy="3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38" name="Text Box 4"/>
            <p:cNvSpPr txBox="1">
              <a:spLocks noChangeArrowheads="1"/>
            </p:cNvSpPr>
            <p:nvPr/>
          </p:nvSpPr>
          <p:spPr bwMode="auto">
            <a:xfrm>
              <a:off x="4558" y="703"/>
              <a:ext cx="929" cy="27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36000" tIns="0" rIns="36000" bIns="0"/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Kalikan akar sekawan</a:t>
              </a:r>
            </a:p>
          </p:txBody>
        </p:sp>
      </p:grp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037138" y="1703388"/>
            <a:ext cx="3670300" cy="679450"/>
            <a:chOff x="3287" y="961"/>
            <a:chExt cx="2312" cy="428"/>
          </a:xfrm>
        </p:grpSpPr>
        <p:sp>
          <p:nvSpPr>
            <p:cNvPr id="3198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287" y="975"/>
              <a:ext cx="2312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3" name="Line 7"/>
            <p:cNvSpPr>
              <a:spLocks noChangeShapeType="1"/>
            </p:cNvSpPr>
            <p:nvPr/>
          </p:nvSpPr>
          <p:spPr bwMode="auto">
            <a:xfrm flipV="1">
              <a:off x="3670" y="1077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4" name="Line 8"/>
            <p:cNvSpPr>
              <a:spLocks noChangeShapeType="1"/>
            </p:cNvSpPr>
            <p:nvPr/>
          </p:nvSpPr>
          <p:spPr bwMode="auto">
            <a:xfrm>
              <a:off x="3692" y="1079"/>
              <a:ext cx="32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5" name="Line 9"/>
            <p:cNvSpPr>
              <a:spLocks noChangeShapeType="1"/>
            </p:cNvSpPr>
            <p:nvPr/>
          </p:nvSpPr>
          <p:spPr bwMode="auto">
            <a:xfrm flipV="1">
              <a:off x="3726" y="994"/>
              <a:ext cx="38" cy="1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6" name="Line 10"/>
            <p:cNvSpPr>
              <a:spLocks noChangeShapeType="1"/>
            </p:cNvSpPr>
            <p:nvPr/>
          </p:nvSpPr>
          <p:spPr bwMode="auto">
            <a:xfrm>
              <a:off x="3764" y="994"/>
              <a:ext cx="27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7" name="Line 11"/>
            <p:cNvSpPr>
              <a:spLocks noChangeShapeType="1"/>
            </p:cNvSpPr>
            <p:nvPr/>
          </p:nvSpPr>
          <p:spPr bwMode="auto">
            <a:xfrm flipV="1">
              <a:off x="4182" y="1077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8" name="Line 12"/>
            <p:cNvSpPr>
              <a:spLocks noChangeShapeType="1"/>
            </p:cNvSpPr>
            <p:nvPr/>
          </p:nvSpPr>
          <p:spPr bwMode="auto">
            <a:xfrm>
              <a:off x="4204" y="1079"/>
              <a:ext cx="32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9" name="Line 13"/>
            <p:cNvSpPr>
              <a:spLocks noChangeShapeType="1"/>
            </p:cNvSpPr>
            <p:nvPr/>
          </p:nvSpPr>
          <p:spPr bwMode="auto">
            <a:xfrm flipV="1">
              <a:off x="4238" y="994"/>
              <a:ext cx="38" cy="1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0" name="Line 14"/>
            <p:cNvSpPr>
              <a:spLocks noChangeShapeType="1"/>
            </p:cNvSpPr>
            <p:nvPr/>
          </p:nvSpPr>
          <p:spPr bwMode="auto">
            <a:xfrm>
              <a:off x="4276" y="994"/>
              <a:ext cx="27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1" name="Line 15"/>
            <p:cNvSpPr>
              <a:spLocks noChangeShapeType="1"/>
            </p:cNvSpPr>
            <p:nvPr/>
          </p:nvSpPr>
          <p:spPr bwMode="auto">
            <a:xfrm>
              <a:off x="3660" y="1181"/>
              <a:ext cx="89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2" name="Line 16"/>
            <p:cNvSpPr>
              <a:spLocks noChangeShapeType="1"/>
            </p:cNvSpPr>
            <p:nvPr/>
          </p:nvSpPr>
          <p:spPr bwMode="auto">
            <a:xfrm flipV="1">
              <a:off x="4690" y="1077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3" name="Line 17"/>
            <p:cNvSpPr>
              <a:spLocks noChangeShapeType="1"/>
            </p:cNvSpPr>
            <p:nvPr/>
          </p:nvSpPr>
          <p:spPr bwMode="auto">
            <a:xfrm>
              <a:off x="4712" y="1079"/>
              <a:ext cx="32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4" name="Line 18"/>
            <p:cNvSpPr>
              <a:spLocks noChangeShapeType="1"/>
            </p:cNvSpPr>
            <p:nvPr/>
          </p:nvSpPr>
          <p:spPr bwMode="auto">
            <a:xfrm flipV="1">
              <a:off x="4746" y="994"/>
              <a:ext cx="38" cy="1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5" name="Line 19"/>
            <p:cNvSpPr>
              <a:spLocks noChangeShapeType="1"/>
            </p:cNvSpPr>
            <p:nvPr/>
          </p:nvSpPr>
          <p:spPr bwMode="auto">
            <a:xfrm>
              <a:off x="4784" y="994"/>
              <a:ext cx="27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6" name="Line 20"/>
            <p:cNvSpPr>
              <a:spLocks noChangeShapeType="1"/>
            </p:cNvSpPr>
            <p:nvPr/>
          </p:nvSpPr>
          <p:spPr bwMode="auto">
            <a:xfrm flipV="1">
              <a:off x="5205" y="1077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7" name="Line 21"/>
            <p:cNvSpPr>
              <a:spLocks noChangeShapeType="1"/>
            </p:cNvSpPr>
            <p:nvPr/>
          </p:nvSpPr>
          <p:spPr bwMode="auto">
            <a:xfrm>
              <a:off x="5227" y="1079"/>
              <a:ext cx="32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8" name="Line 22"/>
            <p:cNvSpPr>
              <a:spLocks noChangeShapeType="1"/>
            </p:cNvSpPr>
            <p:nvPr/>
          </p:nvSpPr>
          <p:spPr bwMode="auto">
            <a:xfrm flipV="1">
              <a:off x="5261" y="994"/>
              <a:ext cx="38" cy="1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9" name="Line 23"/>
            <p:cNvSpPr>
              <a:spLocks noChangeShapeType="1"/>
            </p:cNvSpPr>
            <p:nvPr/>
          </p:nvSpPr>
          <p:spPr bwMode="auto">
            <a:xfrm>
              <a:off x="5299" y="994"/>
              <a:ext cx="27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0" name="Line 24"/>
            <p:cNvSpPr>
              <a:spLocks noChangeShapeType="1"/>
            </p:cNvSpPr>
            <p:nvPr/>
          </p:nvSpPr>
          <p:spPr bwMode="auto">
            <a:xfrm flipV="1">
              <a:off x="4690" y="1299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1" name="Line 25"/>
            <p:cNvSpPr>
              <a:spLocks noChangeShapeType="1"/>
            </p:cNvSpPr>
            <p:nvPr/>
          </p:nvSpPr>
          <p:spPr bwMode="auto">
            <a:xfrm>
              <a:off x="4712" y="1301"/>
              <a:ext cx="32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2" name="Line 26"/>
            <p:cNvSpPr>
              <a:spLocks noChangeShapeType="1"/>
            </p:cNvSpPr>
            <p:nvPr/>
          </p:nvSpPr>
          <p:spPr bwMode="auto">
            <a:xfrm flipV="1">
              <a:off x="4746" y="1216"/>
              <a:ext cx="38" cy="1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3" name="Line 27"/>
            <p:cNvSpPr>
              <a:spLocks noChangeShapeType="1"/>
            </p:cNvSpPr>
            <p:nvPr/>
          </p:nvSpPr>
          <p:spPr bwMode="auto">
            <a:xfrm>
              <a:off x="4784" y="1216"/>
              <a:ext cx="27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4" name="Line 28"/>
            <p:cNvSpPr>
              <a:spLocks noChangeShapeType="1"/>
            </p:cNvSpPr>
            <p:nvPr/>
          </p:nvSpPr>
          <p:spPr bwMode="auto">
            <a:xfrm flipV="1">
              <a:off x="5205" y="1299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5" name="Line 29"/>
            <p:cNvSpPr>
              <a:spLocks noChangeShapeType="1"/>
            </p:cNvSpPr>
            <p:nvPr/>
          </p:nvSpPr>
          <p:spPr bwMode="auto">
            <a:xfrm>
              <a:off x="5227" y="1301"/>
              <a:ext cx="32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6" name="Line 30"/>
            <p:cNvSpPr>
              <a:spLocks noChangeShapeType="1"/>
            </p:cNvSpPr>
            <p:nvPr/>
          </p:nvSpPr>
          <p:spPr bwMode="auto">
            <a:xfrm flipV="1">
              <a:off x="5261" y="1216"/>
              <a:ext cx="38" cy="1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7" name="Line 31"/>
            <p:cNvSpPr>
              <a:spLocks noChangeShapeType="1"/>
            </p:cNvSpPr>
            <p:nvPr/>
          </p:nvSpPr>
          <p:spPr bwMode="auto">
            <a:xfrm>
              <a:off x="5299" y="1216"/>
              <a:ext cx="27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8" name="Line 32"/>
            <p:cNvSpPr>
              <a:spLocks noChangeShapeType="1"/>
            </p:cNvSpPr>
            <p:nvPr/>
          </p:nvSpPr>
          <p:spPr bwMode="auto">
            <a:xfrm>
              <a:off x="4680" y="1181"/>
              <a:ext cx="90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9" name="Rectangle 33"/>
            <p:cNvSpPr>
              <a:spLocks noChangeArrowheads="1"/>
            </p:cNvSpPr>
            <p:nvPr/>
          </p:nvSpPr>
          <p:spPr bwMode="auto">
            <a:xfrm>
              <a:off x="5506" y="1197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2010" name="Rectangle 34"/>
            <p:cNvSpPr>
              <a:spLocks noChangeArrowheads="1"/>
            </p:cNvSpPr>
            <p:nvPr/>
          </p:nvSpPr>
          <p:spPr bwMode="auto">
            <a:xfrm>
              <a:off x="5292" y="1197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2011" name="Rectangle 35"/>
            <p:cNvSpPr>
              <a:spLocks noChangeArrowheads="1"/>
            </p:cNvSpPr>
            <p:nvPr/>
          </p:nvSpPr>
          <p:spPr bwMode="auto">
            <a:xfrm>
              <a:off x="4993" y="1197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2012" name="Rectangle 36"/>
            <p:cNvSpPr>
              <a:spLocks noChangeArrowheads="1"/>
            </p:cNvSpPr>
            <p:nvPr/>
          </p:nvSpPr>
          <p:spPr bwMode="auto">
            <a:xfrm>
              <a:off x="4777" y="1197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2013" name="Rectangle 37"/>
            <p:cNvSpPr>
              <a:spLocks noChangeArrowheads="1"/>
            </p:cNvSpPr>
            <p:nvPr/>
          </p:nvSpPr>
          <p:spPr bwMode="auto">
            <a:xfrm>
              <a:off x="5506" y="975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2014" name="Rectangle 38"/>
            <p:cNvSpPr>
              <a:spLocks noChangeArrowheads="1"/>
            </p:cNvSpPr>
            <p:nvPr/>
          </p:nvSpPr>
          <p:spPr bwMode="auto">
            <a:xfrm>
              <a:off x="5292" y="975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2015" name="Rectangle 39"/>
            <p:cNvSpPr>
              <a:spLocks noChangeArrowheads="1"/>
            </p:cNvSpPr>
            <p:nvPr/>
          </p:nvSpPr>
          <p:spPr bwMode="auto">
            <a:xfrm>
              <a:off x="4993" y="975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2016" name="Rectangle 40"/>
            <p:cNvSpPr>
              <a:spLocks noChangeArrowheads="1"/>
            </p:cNvSpPr>
            <p:nvPr/>
          </p:nvSpPr>
          <p:spPr bwMode="auto">
            <a:xfrm>
              <a:off x="4777" y="975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2017" name="Rectangle 41"/>
            <p:cNvSpPr>
              <a:spLocks noChangeArrowheads="1"/>
            </p:cNvSpPr>
            <p:nvPr/>
          </p:nvSpPr>
          <p:spPr bwMode="auto">
            <a:xfrm>
              <a:off x="4080" y="1197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2018" name="Rectangle 42"/>
            <p:cNvSpPr>
              <a:spLocks noChangeArrowheads="1"/>
            </p:cNvSpPr>
            <p:nvPr/>
          </p:nvSpPr>
          <p:spPr bwMode="auto">
            <a:xfrm>
              <a:off x="4483" y="975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2019" name="Rectangle 43"/>
            <p:cNvSpPr>
              <a:spLocks noChangeArrowheads="1"/>
            </p:cNvSpPr>
            <p:nvPr/>
          </p:nvSpPr>
          <p:spPr bwMode="auto">
            <a:xfrm>
              <a:off x="4269" y="975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2020" name="Rectangle 44"/>
            <p:cNvSpPr>
              <a:spLocks noChangeArrowheads="1"/>
            </p:cNvSpPr>
            <p:nvPr/>
          </p:nvSpPr>
          <p:spPr bwMode="auto">
            <a:xfrm>
              <a:off x="3973" y="975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2021" name="Rectangle 45"/>
            <p:cNvSpPr>
              <a:spLocks noChangeArrowheads="1"/>
            </p:cNvSpPr>
            <p:nvPr/>
          </p:nvSpPr>
          <p:spPr bwMode="auto">
            <a:xfrm>
              <a:off x="3756" y="975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2022" name="Rectangle 46"/>
            <p:cNvSpPr>
              <a:spLocks noChangeArrowheads="1"/>
            </p:cNvSpPr>
            <p:nvPr/>
          </p:nvSpPr>
          <p:spPr bwMode="auto">
            <a:xfrm>
              <a:off x="3440" y="1076"/>
              <a:ext cx="1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lim</a:t>
              </a:r>
              <a:endParaRPr lang="en-US"/>
            </a:p>
          </p:txBody>
        </p:sp>
        <p:sp>
          <p:nvSpPr>
            <p:cNvPr id="32023" name="Rectangle 47"/>
            <p:cNvSpPr>
              <a:spLocks noChangeArrowheads="1"/>
            </p:cNvSpPr>
            <p:nvPr/>
          </p:nvSpPr>
          <p:spPr bwMode="auto">
            <a:xfrm>
              <a:off x="3584" y="1232"/>
              <a:ext cx="5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2024" name="Rectangle 48"/>
            <p:cNvSpPr>
              <a:spLocks noChangeArrowheads="1"/>
            </p:cNvSpPr>
            <p:nvPr/>
          </p:nvSpPr>
          <p:spPr bwMode="auto">
            <a:xfrm>
              <a:off x="3423" y="1232"/>
              <a:ext cx="4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2025" name="Rectangle 49"/>
            <p:cNvSpPr>
              <a:spLocks noChangeArrowheads="1"/>
            </p:cNvSpPr>
            <p:nvPr/>
          </p:nvSpPr>
          <p:spPr bwMode="auto">
            <a:xfrm>
              <a:off x="5389" y="1183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2026" name="Rectangle 50"/>
            <p:cNvSpPr>
              <a:spLocks noChangeArrowheads="1"/>
            </p:cNvSpPr>
            <p:nvPr/>
          </p:nvSpPr>
          <p:spPr bwMode="auto">
            <a:xfrm>
              <a:off x="5086" y="1183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/>
            </a:p>
          </p:txBody>
        </p:sp>
        <p:sp>
          <p:nvSpPr>
            <p:cNvPr id="32027" name="Rectangle 51"/>
            <p:cNvSpPr>
              <a:spLocks noChangeArrowheads="1"/>
            </p:cNvSpPr>
            <p:nvPr/>
          </p:nvSpPr>
          <p:spPr bwMode="auto">
            <a:xfrm>
              <a:off x="4874" y="1183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/>
            </a:p>
          </p:txBody>
        </p:sp>
        <p:sp>
          <p:nvSpPr>
            <p:cNvPr id="32028" name="Rectangle 52"/>
            <p:cNvSpPr>
              <a:spLocks noChangeArrowheads="1"/>
            </p:cNvSpPr>
            <p:nvPr/>
          </p:nvSpPr>
          <p:spPr bwMode="auto">
            <a:xfrm>
              <a:off x="5389" y="961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2029" name="Rectangle 53"/>
            <p:cNvSpPr>
              <a:spLocks noChangeArrowheads="1"/>
            </p:cNvSpPr>
            <p:nvPr/>
          </p:nvSpPr>
          <p:spPr bwMode="auto">
            <a:xfrm>
              <a:off x="5086" y="961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/>
            </a:p>
          </p:txBody>
        </p:sp>
        <p:sp>
          <p:nvSpPr>
            <p:cNvPr id="32030" name="Rectangle 54"/>
            <p:cNvSpPr>
              <a:spLocks noChangeArrowheads="1"/>
            </p:cNvSpPr>
            <p:nvPr/>
          </p:nvSpPr>
          <p:spPr bwMode="auto">
            <a:xfrm>
              <a:off x="4874" y="961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/>
            </a:p>
          </p:txBody>
        </p:sp>
        <p:sp>
          <p:nvSpPr>
            <p:cNvPr id="32031" name="Rectangle 55"/>
            <p:cNvSpPr>
              <a:spLocks noChangeArrowheads="1"/>
            </p:cNvSpPr>
            <p:nvPr/>
          </p:nvSpPr>
          <p:spPr bwMode="auto">
            <a:xfrm>
              <a:off x="4573" y="1062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/>
            </a:p>
          </p:txBody>
        </p:sp>
        <p:sp>
          <p:nvSpPr>
            <p:cNvPr id="32032" name="Rectangle 56"/>
            <p:cNvSpPr>
              <a:spLocks noChangeArrowheads="1"/>
            </p:cNvSpPr>
            <p:nvPr/>
          </p:nvSpPr>
          <p:spPr bwMode="auto">
            <a:xfrm>
              <a:off x="4366" y="961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2033" name="Rectangle 57"/>
            <p:cNvSpPr>
              <a:spLocks noChangeArrowheads="1"/>
            </p:cNvSpPr>
            <p:nvPr/>
          </p:nvSpPr>
          <p:spPr bwMode="auto">
            <a:xfrm>
              <a:off x="4065" y="961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2034" name="Rectangle 58"/>
            <p:cNvSpPr>
              <a:spLocks noChangeArrowheads="1"/>
            </p:cNvSpPr>
            <p:nvPr/>
          </p:nvSpPr>
          <p:spPr bwMode="auto">
            <a:xfrm>
              <a:off x="3853" y="961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/>
            </a:p>
          </p:txBody>
        </p:sp>
        <p:sp>
          <p:nvSpPr>
            <p:cNvPr id="32035" name="Rectangle 59"/>
            <p:cNvSpPr>
              <a:spLocks noChangeArrowheads="1"/>
            </p:cNvSpPr>
            <p:nvPr/>
          </p:nvSpPr>
          <p:spPr bwMode="auto">
            <a:xfrm>
              <a:off x="3301" y="1062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/>
            </a:p>
          </p:txBody>
        </p:sp>
        <p:sp>
          <p:nvSpPr>
            <p:cNvPr id="32036" name="Rectangle 60"/>
            <p:cNvSpPr>
              <a:spLocks noChangeArrowheads="1"/>
            </p:cNvSpPr>
            <p:nvPr/>
          </p:nvSpPr>
          <p:spPr bwMode="auto">
            <a:xfrm>
              <a:off x="3470" y="1222"/>
              <a:ext cx="11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/>
            </a:p>
          </p:txBody>
        </p:sp>
      </p:grpSp>
      <p:grpSp>
        <p:nvGrpSpPr>
          <p:cNvPr id="4" name="Group 61"/>
          <p:cNvGrpSpPr>
            <a:grpSpLocks noChangeAspect="1"/>
          </p:cNvGrpSpPr>
          <p:nvPr/>
        </p:nvGrpSpPr>
        <p:grpSpPr bwMode="auto">
          <a:xfrm>
            <a:off x="5037138" y="3233738"/>
            <a:ext cx="2311400" cy="660400"/>
            <a:chOff x="3287" y="1925"/>
            <a:chExt cx="1456" cy="416"/>
          </a:xfrm>
        </p:grpSpPr>
        <p:sp>
          <p:nvSpPr>
            <p:cNvPr id="31955" name="AutoShape 62"/>
            <p:cNvSpPr>
              <a:spLocks noChangeAspect="1" noChangeArrowheads="1" noTextEdit="1"/>
            </p:cNvSpPr>
            <p:nvPr/>
          </p:nvSpPr>
          <p:spPr bwMode="auto">
            <a:xfrm>
              <a:off x="3287" y="1941"/>
              <a:ext cx="1456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6" name="Line 63"/>
            <p:cNvSpPr>
              <a:spLocks noChangeShapeType="1"/>
            </p:cNvSpPr>
            <p:nvPr/>
          </p:nvSpPr>
          <p:spPr bwMode="auto">
            <a:xfrm flipV="1">
              <a:off x="3790" y="2249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7" name="Line 64"/>
            <p:cNvSpPr>
              <a:spLocks noChangeShapeType="1"/>
            </p:cNvSpPr>
            <p:nvPr/>
          </p:nvSpPr>
          <p:spPr bwMode="auto">
            <a:xfrm>
              <a:off x="3812" y="2251"/>
              <a:ext cx="32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8" name="Line 65"/>
            <p:cNvSpPr>
              <a:spLocks noChangeShapeType="1"/>
            </p:cNvSpPr>
            <p:nvPr/>
          </p:nvSpPr>
          <p:spPr bwMode="auto">
            <a:xfrm flipV="1">
              <a:off x="3846" y="2166"/>
              <a:ext cx="38" cy="1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9" name="Line 66"/>
            <p:cNvSpPr>
              <a:spLocks noChangeShapeType="1"/>
            </p:cNvSpPr>
            <p:nvPr/>
          </p:nvSpPr>
          <p:spPr bwMode="auto">
            <a:xfrm>
              <a:off x="3884" y="2166"/>
              <a:ext cx="27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0" name="Line 67"/>
            <p:cNvSpPr>
              <a:spLocks noChangeShapeType="1"/>
            </p:cNvSpPr>
            <p:nvPr/>
          </p:nvSpPr>
          <p:spPr bwMode="auto">
            <a:xfrm flipV="1">
              <a:off x="4305" y="2249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1" name="Line 68"/>
            <p:cNvSpPr>
              <a:spLocks noChangeShapeType="1"/>
            </p:cNvSpPr>
            <p:nvPr/>
          </p:nvSpPr>
          <p:spPr bwMode="auto">
            <a:xfrm>
              <a:off x="4327" y="2251"/>
              <a:ext cx="32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2" name="Line 69"/>
            <p:cNvSpPr>
              <a:spLocks noChangeShapeType="1"/>
            </p:cNvSpPr>
            <p:nvPr/>
          </p:nvSpPr>
          <p:spPr bwMode="auto">
            <a:xfrm flipV="1">
              <a:off x="4361" y="2166"/>
              <a:ext cx="38" cy="1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3" name="Line 70"/>
            <p:cNvSpPr>
              <a:spLocks noChangeShapeType="1"/>
            </p:cNvSpPr>
            <p:nvPr/>
          </p:nvSpPr>
          <p:spPr bwMode="auto">
            <a:xfrm>
              <a:off x="4399" y="2166"/>
              <a:ext cx="27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4" name="Line 71"/>
            <p:cNvSpPr>
              <a:spLocks noChangeShapeType="1"/>
            </p:cNvSpPr>
            <p:nvPr/>
          </p:nvSpPr>
          <p:spPr bwMode="auto">
            <a:xfrm>
              <a:off x="3660" y="2131"/>
              <a:ext cx="106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5" name="Rectangle 72"/>
            <p:cNvSpPr>
              <a:spLocks noChangeArrowheads="1"/>
            </p:cNvSpPr>
            <p:nvPr/>
          </p:nvSpPr>
          <p:spPr bwMode="auto">
            <a:xfrm>
              <a:off x="4686" y="2147"/>
              <a:ext cx="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)</a:t>
              </a:r>
              <a:endParaRPr lang="en-US"/>
            </a:p>
          </p:txBody>
        </p:sp>
        <p:sp>
          <p:nvSpPr>
            <p:cNvPr id="31966" name="Rectangle 73"/>
            <p:cNvSpPr>
              <a:spLocks noChangeArrowheads="1"/>
            </p:cNvSpPr>
            <p:nvPr/>
          </p:nvSpPr>
          <p:spPr bwMode="auto">
            <a:xfrm>
              <a:off x="4606" y="2147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1967" name="Rectangle 74"/>
            <p:cNvSpPr>
              <a:spLocks noChangeArrowheads="1"/>
            </p:cNvSpPr>
            <p:nvPr/>
          </p:nvSpPr>
          <p:spPr bwMode="auto">
            <a:xfrm>
              <a:off x="4392" y="2147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1968" name="Rectangle 75"/>
            <p:cNvSpPr>
              <a:spLocks noChangeArrowheads="1"/>
            </p:cNvSpPr>
            <p:nvPr/>
          </p:nvSpPr>
          <p:spPr bwMode="auto">
            <a:xfrm>
              <a:off x="4093" y="2147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1969" name="Rectangle 76"/>
            <p:cNvSpPr>
              <a:spLocks noChangeArrowheads="1"/>
            </p:cNvSpPr>
            <p:nvPr/>
          </p:nvSpPr>
          <p:spPr bwMode="auto">
            <a:xfrm>
              <a:off x="3877" y="2147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1970" name="Rectangle 77"/>
            <p:cNvSpPr>
              <a:spLocks noChangeArrowheads="1"/>
            </p:cNvSpPr>
            <p:nvPr/>
          </p:nvSpPr>
          <p:spPr bwMode="auto">
            <a:xfrm>
              <a:off x="3735" y="2147"/>
              <a:ext cx="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(</a:t>
              </a:r>
              <a:endParaRPr lang="en-US"/>
            </a:p>
          </p:txBody>
        </p:sp>
        <p:sp>
          <p:nvSpPr>
            <p:cNvPr id="31971" name="Rectangle 78"/>
            <p:cNvSpPr>
              <a:spLocks noChangeArrowheads="1"/>
            </p:cNvSpPr>
            <p:nvPr/>
          </p:nvSpPr>
          <p:spPr bwMode="auto">
            <a:xfrm>
              <a:off x="3670" y="2147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1972" name="Rectangle 79"/>
            <p:cNvSpPr>
              <a:spLocks noChangeArrowheads="1"/>
            </p:cNvSpPr>
            <p:nvPr/>
          </p:nvSpPr>
          <p:spPr bwMode="auto">
            <a:xfrm>
              <a:off x="4205" y="1925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1973" name="Rectangle 80"/>
            <p:cNvSpPr>
              <a:spLocks noChangeArrowheads="1"/>
            </p:cNvSpPr>
            <p:nvPr/>
          </p:nvSpPr>
          <p:spPr bwMode="auto">
            <a:xfrm>
              <a:off x="4117" y="1925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31974" name="Rectangle 81"/>
            <p:cNvSpPr>
              <a:spLocks noChangeArrowheads="1"/>
            </p:cNvSpPr>
            <p:nvPr/>
          </p:nvSpPr>
          <p:spPr bwMode="auto">
            <a:xfrm>
              <a:off x="3440" y="2026"/>
              <a:ext cx="1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lim</a:t>
              </a:r>
              <a:endParaRPr lang="en-US"/>
            </a:p>
          </p:txBody>
        </p:sp>
        <p:sp>
          <p:nvSpPr>
            <p:cNvPr id="31975" name="Rectangle 82"/>
            <p:cNvSpPr>
              <a:spLocks noChangeArrowheads="1"/>
            </p:cNvSpPr>
            <p:nvPr/>
          </p:nvSpPr>
          <p:spPr bwMode="auto">
            <a:xfrm>
              <a:off x="3584" y="2182"/>
              <a:ext cx="5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1976" name="Rectangle 83"/>
            <p:cNvSpPr>
              <a:spLocks noChangeArrowheads="1"/>
            </p:cNvSpPr>
            <p:nvPr/>
          </p:nvSpPr>
          <p:spPr bwMode="auto">
            <a:xfrm>
              <a:off x="3423" y="2182"/>
              <a:ext cx="4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1977" name="Rectangle 84"/>
            <p:cNvSpPr>
              <a:spLocks noChangeArrowheads="1"/>
            </p:cNvSpPr>
            <p:nvPr/>
          </p:nvSpPr>
          <p:spPr bwMode="auto">
            <a:xfrm>
              <a:off x="4489" y="2133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1978" name="Rectangle 85"/>
            <p:cNvSpPr>
              <a:spLocks noChangeArrowheads="1"/>
            </p:cNvSpPr>
            <p:nvPr/>
          </p:nvSpPr>
          <p:spPr bwMode="auto">
            <a:xfrm>
              <a:off x="4186" y="2133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/>
            </a:p>
          </p:txBody>
        </p:sp>
        <p:sp>
          <p:nvSpPr>
            <p:cNvPr id="31979" name="Rectangle 86"/>
            <p:cNvSpPr>
              <a:spLocks noChangeArrowheads="1"/>
            </p:cNvSpPr>
            <p:nvPr/>
          </p:nvSpPr>
          <p:spPr bwMode="auto">
            <a:xfrm>
              <a:off x="3974" y="2133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/>
            </a:p>
          </p:txBody>
        </p:sp>
        <p:sp>
          <p:nvSpPr>
            <p:cNvPr id="31980" name="Rectangle 87"/>
            <p:cNvSpPr>
              <a:spLocks noChangeArrowheads="1"/>
            </p:cNvSpPr>
            <p:nvPr/>
          </p:nvSpPr>
          <p:spPr bwMode="auto">
            <a:xfrm>
              <a:off x="3301" y="2012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/>
            </a:p>
          </p:txBody>
        </p:sp>
        <p:sp>
          <p:nvSpPr>
            <p:cNvPr id="31981" name="Rectangle 88"/>
            <p:cNvSpPr>
              <a:spLocks noChangeArrowheads="1"/>
            </p:cNvSpPr>
            <p:nvPr/>
          </p:nvSpPr>
          <p:spPr bwMode="auto">
            <a:xfrm>
              <a:off x="3470" y="2172"/>
              <a:ext cx="11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/>
            </a:p>
          </p:txBody>
        </p:sp>
      </p:grpSp>
      <p:sp>
        <p:nvSpPr>
          <p:cNvPr id="31749" name="Rectangle 89"/>
          <p:cNvSpPr>
            <a:spLocks noChangeArrowheads="1"/>
          </p:cNvSpPr>
          <p:nvPr/>
        </p:nvSpPr>
        <p:spPr bwMode="auto">
          <a:xfrm>
            <a:off x="763587" y="798512"/>
            <a:ext cx="252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/>
              <a:t>4.  </a:t>
            </a:r>
          </a:p>
        </p:txBody>
      </p:sp>
      <p:pic>
        <p:nvPicPr>
          <p:cNvPr id="31758" name="Picture 104" descr="bah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8363" y="536575"/>
            <a:ext cx="15081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05"/>
          <p:cNvGrpSpPr>
            <a:grpSpLocks noChangeAspect="1"/>
          </p:cNvGrpSpPr>
          <p:nvPr/>
        </p:nvGrpSpPr>
        <p:grpSpPr bwMode="auto">
          <a:xfrm>
            <a:off x="1066800" y="609600"/>
            <a:ext cx="2311400" cy="679450"/>
            <a:chOff x="1334" y="695"/>
            <a:chExt cx="1456" cy="428"/>
          </a:xfrm>
        </p:grpSpPr>
        <p:sp>
          <p:nvSpPr>
            <p:cNvPr id="31925" name="AutoShape 106"/>
            <p:cNvSpPr>
              <a:spLocks noChangeAspect="1" noChangeArrowheads="1" noTextEdit="1"/>
            </p:cNvSpPr>
            <p:nvPr/>
          </p:nvSpPr>
          <p:spPr bwMode="auto">
            <a:xfrm>
              <a:off x="1334" y="709"/>
              <a:ext cx="1456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6" name="Line 107"/>
            <p:cNvSpPr>
              <a:spLocks noChangeShapeType="1"/>
            </p:cNvSpPr>
            <p:nvPr/>
          </p:nvSpPr>
          <p:spPr bwMode="auto">
            <a:xfrm flipV="1">
              <a:off x="1599" y="811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7" name="Line 108"/>
            <p:cNvSpPr>
              <a:spLocks noChangeShapeType="1"/>
            </p:cNvSpPr>
            <p:nvPr/>
          </p:nvSpPr>
          <p:spPr bwMode="auto">
            <a:xfrm>
              <a:off x="1621" y="813"/>
              <a:ext cx="32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8" name="Line 109"/>
            <p:cNvSpPr>
              <a:spLocks noChangeShapeType="1"/>
            </p:cNvSpPr>
            <p:nvPr/>
          </p:nvSpPr>
          <p:spPr bwMode="auto">
            <a:xfrm flipV="1">
              <a:off x="1655" y="728"/>
              <a:ext cx="38" cy="1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9" name="Line 110"/>
            <p:cNvSpPr>
              <a:spLocks noChangeShapeType="1"/>
            </p:cNvSpPr>
            <p:nvPr/>
          </p:nvSpPr>
          <p:spPr bwMode="auto">
            <a:xfrm>
              <a:off x="1693" y="728"/>
              <a:ext cx="27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0" name="Line 111"/>
            <p:cNvSpPr>
              <a:spLocks noChangeShapeType="1"/>
            </p:cNvSpPr>
            <p:nvPr/>
          </p:nvSpPr>
          <p:spPr bwMode="auto">
            <a:xfrm flipV="1">
              <a:off x="2111" y="811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1" name="Line 112"/>
            <p:cNvSpPr>
              <a:spLocks noChangeShapeType="1"/>
            </p:cNvSpPr>
            <p:nvPr/>
          </p:nvSpPr>
          <p:spPr bwMode="auto">
            <a:xfrm>
              <a:off x="2133" y="813"/>
              <a:ext cx="32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2" name="Line 113"/>
            <p:cNvSpPr>
              <a:spLocks noChangeShapeType="1"/>
            </p:cNvSpPr>
            <p:nvPr/>
          </p:nvSpPr>
          <p:spPr bwMode="auto">
            <a:xfrm flipV="1">
              <a:off x="2167" y="728"/>
              <a:ext cx="38" cy="1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3" name="Line 114"/>
            <p:cNvSpPr>
              <a:spLocks noChangeShapeType="1"/>
            </p:cNvSpPr>
            <p:nvPr/>
          </p:nvSpPr>
          <p:spPr bwMode="auto">
            <a:xfrm>
              <a:off x="2205" y="728"/>
              <a:ext cx="27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4" name="Line 115"/>
            <p:cNvSpPr>
              <a:spLocks noChangeShapeType="1"/>
            </p:cNvSpPr>
            <p:nvPr/>
          </p:nvSpPr>
          <p:spPr bwMode="auto">
            <a:xfrm>
              <a:off x="1589" y="915"/>
              <a:ext cx="89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5" name="Rectangle 116"/>
            <p:cNvSpPr>
              <a:spLocks noChangeArrowheads="1"/>
            </p:cNvSpPr>
            <p:nvPr/>
          </p:nvSpPr>
          <p:spPr bwMode="auto">
            <a:xfrm>
              <a:off x="2629" y="810"/>
              <a:ext cx="1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....</a:t>
              </a:r>
              <a:endParaRPr lang="en-US"/>
            </a:p>
          </p:txBody>
        </p:sp>
        <p:sp>
          <p:nvSpPr>
            <p:cNvPr id="31936" name="Rectangle 117"/>
            <p:cNvSpPr>
              <a:spLocks noChangeArrowheads="1"/>
            </p:cNvSpPr>
            <p:nvPr/>
          </p:nvSpPr>
          <p:spPr bwMode="auto">
            <a:xfrm>
              <a:off x="2009" y="931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1937" name="Rectangle 118"/>
            <p:cNvSpPr>
              <a:spLocks noChangeArrowheads="1"/>
            </p:cNvSpPr>
            <p:nvPr/>
          </p:nvSpPr>
          <p:spPr bwMode="auto">
            <a:xfrm>
              <a:off x="2412" y="709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1938" name="Rectangle 119"/>
            <p:cNvSpPr>
              <a:spLocks noChangeArrowheads="1"/>
            </p:cNvSpPr>
            <p:nvPr/>
          </p:nvSpPr>
          <p:spPr bwMode="auto">
            <a:xfrm>
              <a:off x="2198" y="709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1939" name="Rectangle 120"/>
            <p:cNvSpPr>
              <a:spLocks noChangeArrowheads="1"/>
            </p:cNvSpPr>
            <p:nvPr/>
          </p:nvSpPr>
          <p:spPr bwMode="auto">
            <a:xfrm>
              <a:off x="1902" y="709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1940" name="Rectangle 121"/>
            <p:cNvSpPr>
              <a:spLocks noChangeArrowheads="1"/>
            </p:cNvSpPr>
            <p:nvPr/>
          </p:nvSpPr>
          <p:spPr bwMode="auto">
            <a:xfrm>
              <a:off x="1685" y="709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1941" name="Rectangle 122"/>
            <p:cNvSpPr>
              <a:spLocks noChangeArrowheads="1"/>
            </p:cNvSpPr>
            <p:nvPr/>
          </p:nvSpPr>
          <p:spPr bwMode="auto">
            <a:xfrm>
              <a:off x="1369" y="810"/>
              <a:ext cx="1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lim</a:t>
              </a:r>
              <a:endParaRPr lang="en-US"/>
            </a:p>
          </p:txBody>
        </p:sp>
        <p:sp>
          <p:nvSpPr>
            <p:cNvPr id="31942" name="Rectangle 123"/>
            <p:cNvSpPr>
              <a:spLocks noChangeArrowheads="1"/>
            </p:cNvSpPr>
            <p:nvPr/>
          </p:nvSpPr>
          <p:spPr bwMode="auto">
            <a:xfrm>
              <a:off x="1513" y="966"/>
              <a:ext cx="5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1943" name="Rectangle 124"/>
            <p:cNvSpPr>
              <a:spLocks noChangeArrowheads="1"/>
            </p:cNvSpPr>
            <p:nvPr/>
          </p:nvSpPr>
          <p:spPr bwMode="auto">
            <a:xfrm>
              <a:off x="1352" y="966"/>
              <a:ext cx="4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1944" name="Rectangle 125"/>
            <p:cNvSpPr>
              <a:spLocks noChangeArrowheads="1"/>
            </p:cNvSpPr>
            <p:nvPr/>
          </p:nvSpPr>
          <p:spPr bwMode="auto">
            <a:xfrm>
              <a:off x="2518" y="796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/>
            </a:p>
          </p:txBody>
        </p:sp>
        <p:sp>
          <p:nvSpPr>
            <p:cNvPr id="31945" name="Rectangle 126"/>
            <p:cNvSpPr>
              <a:spLocks noChangeArrowheads="1"/>
            </p:cNvSpPr>
            <p:nvPr/>
          </p:nvSpPr>
          <p:spPr bwMode="auto">
            <a:xfrm>
              <a:off x="2295" y="695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1946" name="Rectangle 127"/>
            <p:cNvSpPr>
              <a:spLocks noChangeArrowheads="1"/>
            </p:cNvSpPr>
            <p:nvPr/>
          </p:nvSpPr>
          <p:spPr bwMode="auto">
            <a:xfrm>
              <a:off x="1994" y="695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dirty="0"/>
            </a:p>
          </p:txBody>
        </p:sp>
        <p:sp>
          <p:nvSpPr>
            <p:cNvPr id="31947" name="Rectangle 128"/>
            <p:cNvSpPr>
              <a:spLocks noChangeArrowheads="1"/>
            </p:cNvSpPr>
            <p:nvPr/>
          </p:nvSpPr>
          <p:spPr bwMode="auto">
            <a:xfrm>
              <a:off x="1782" y="695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/>
            </a:p>
          </p:txBody>
        </p:sp>
        <p:sp>
          <p:nvSpPr>
            <p:cNvPr id="31948" name="Rectangle 129"/>
            <p:cNvSpPr>
              <a:spLocks noChangeArrowheads="1"/>
            </p:cNvSpPr>
            <p:nvPr/>
          </p:nvSpPr>
          <p:spPr bwMode="auto">
            <a:xfrm>
              <a:off x="1399" y="956"/>
              <a:ext cx="11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/>
            </a:p>
          </p:txBody>
        </p:sp>
      </p:grpSp>
      <p:sp>
        <p:nvSpPr>
          <p:cNvPr id="184450" name="Rectangle 130"/>
          <p:cNvSpPr>
            <a:spLocks noChangeArrowheads="1"/>
          </p:cNvSpPr>
          <p:nvPr/>
        </p:nvSpPr>
        <p:spPr bwMode="auto">
          <a:xfrm>
            <a:off x="6472238" y="3295650"/>
            <a:ext cx="122237" cy="217488"/>
          </a:xfrm>
          <a:prstGeom prst="rect">
            <a:avLst/>
          </a:prstGeom>
          <a:solidFill>
            <a:srgbClr val="0033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131"/>
          <p:cNvGrpSpPr>
            <a:grpSpLocks noChangeAspect="1"/>
          </p:cNvGrpSpPr>
          <p:nvPr/>
        </p:nvGrpSpPr>
        <p:grpSpPr bwMode="auto">
          <a:xfrm>
            <a:off x="4678363" y="984250"/>
            <a:ext cx="2311400" cy="679450"/>
            <a:chOff x="2947" y="508"/>
            <a:chExt cx="1456" cy="428"/>
          </a:xfrm>
        </p:grpSpPr>
        <p:sp>
          <p:nvSpPr>
            <p:cNvPr id="31901" name="AutoShape 132"/>
            <p:cNvSpPr>
              <a:spLocks noChangeAspect="1" noChangeArrowheads="1" noTextEdit="1"/>
            </p:cNvSpPr>
            <p:nvPr/>
          </p:nvSpPr>
          <p:spPr bwMode="auto">
            <a:xfrm>
              <a:off x="2947" y="522"/>
              <a:ext cx="1456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2" name="Line 133"/>
            <p:cNvSpPr>
              <a:spLocks noChangeShapeType="1"/>
            </p:cNvSpPr>
            <p:nvPr/>
          </p:nvSpPr>
          <p:spPr bwMode="auto">
            <a:xfrm flipV="1">
              <a:off x="3212" y="624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3" name="Line 134"/>
            <p:cNvSpPr>
              <a:spLocks noChangeShapeType="1"/>
            </p:cNvSpPr>
            <p:nvPr/>
          </p:nvSpPr>
          <p:spPr bwMode="auto">
            <a:xfrm>
              <a:off x="3234" y="626"/>
              <a:ext cx="32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4" name="Line 135"/>
            <p:cNvSpPr>
              <a:spLocks noChangeShapeType="1"/>
            </p:cNvSpPr>
            <p:nvPr/>
          </p:nvSpPr>
          <p:spPr bwMode="auto">
            <a:xfrm flipV="1">
              <a:off x="3268" y="541"/>
              <a:ext cx="38" cy="1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5" name="Line 136"/>
            <p:cNvSpPr>
              <a:spLocks noChangeShapeType="1"/>
            </p:cNvSpPr>
            <p:nvPr/>
          </p:nvSpPr>
          <p:spPr bwMode="auto">
            <a:xfrm>
              <a:off x="3306" y="541"/>
              <a:ext cx="27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6" name="Line 137"/>
            <p:cNvSpPr>
              <a:spLocks noChangeShapeType="1"/>
            </p:cNvSpPr>
            <p:nvPr/>
          </p:nvSpPr>
          <p:spPr bwMode="auto">
            <a:xfrm flipV="1">
              <a:off x="3724" y="624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7" name="Line 138"/>
            <p:cNvSpPr>
              <a:spLocks noChangeShapeType="1"/>
            </p:cNvSpPr>
            <p:nvPr/>
          </p:nvSpPr>
          <p:spPr bwMode="auto">
            <a:xfrm>
              <a:off x="3746" y="626"/>
              <a:ext cx="32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8" name="Line 139"/>
            <p:cNvSpPr>
              <a:spLocks noChangeShapeType="1"/>
            </p:cNvSpPr>
            <p:nvPr/>
          </p:nvSpPr>
          <p:spPr bwMode="auto">
            <a:xfrm flipV="1">
              <a:off x="3780" y="541"/>
              <a:ext cx="38" cy="1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9" name="Line 140"/>
            <p:cNvSpPr>
              <a:spLocks noChangeShapeType="1"/>
            </p:cNvSpPr>
            <p:nvPr/>
          </p:nvSpPr>
          <p:spPr bwMode="auto">
            <a:xfrm>
              <a:off x="3818" y="541"/>
              <a:ext cx="27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0" name="Line 141"/>
            <p:cNvSpPr>
              <a:spLocks noChangeShapeType="1"/>
            </p:cNvSpPr>
            <p:nvPr/>
          </p:nvSpPr>
          <p:spPr bwMode="auto">
            <a:xfrm>
              <a:off x="3202" y="728"/>
              <a:ext cx="89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1" name="Rectangle 142"/>
            <p:cNvSpPr>
              <a:spLocks noChangeArrowheads="1"/>
            </p:cNvSpPr>
            <p:nvPr/>
          </p:nvSpPr>
          <p:spPr bwMode="auto">
            <a:xfrm>
              <a:off x="4242" y="623"/>
              <a:ext cx="1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....</a:t>
              </a:r>
              <a:endParaRPr lang="en-US"/>
            </a:p>
          </p:txBody>
        </p:sp>
        <p:sp>
          <p:nvSpPr>
            <p:cNvPr id="31912" name="Rectangle 143"/>
            <p:cNvSpPr>
              <a:spLocks noChangeArrowheads="1"/>
            </p:cNvSpPr>
            <p:nvPr/>
          </p:nvSpPr>
          <p:spPr bwMode="auto">
            <a:xfrm>
              <a:off x="3622" y="744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1913" name="Rectangle 144"/>
            <p:cNvSpPr>
              <a:spLocks noChangeArrowheads="1"/>
            </p:cNvSpPr>
            <p:nvPr/>
          </p:nvSpPr>
          <p:spPr bwMode="auto">
            <a:xfrm>
              <a:off x="4025" y="522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1914" name="Rectangle 145"/>
            <p:cNvSpPr>
              <a:spLocks noChangeArrowheads="1"/>
            </p:cNvSpPr>
            <p:nvPr/>
          </p:nvSpPr>
          <p:spPr bwMode="auto">
            <a:xfrm>
              <a:off x="3811" y="522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1915" name="Rectangle 146"/>
            <p:cNvSpPr>
              <a:spLocks noChangeArrowheads="1"/>
            </p:cNvSpPr>
            <p:nvPr/>
          </p:nvSpPr>
          <p:spPr bwMode="auto">
            <a:xfrm>
              <a:off x="3515" y="522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1916" name="Rectangle 147"/>
            <p:cNvSpPr>
              <a:spLocks noChangeArrowheads="1"/>
            </p:cNvSpPr>
            <p:nvPr/>
          </p:nvSpPr>
          <p:spPr bwMode="auto">
            <a:xfrm>
              <a:off x="3298" y="522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1917" name="Rectangle 148"/>
            <p:cNvSpPr>
              <a:spLocks noChangeArrowheads="1"/>
            </p:cNvSpPr>
            <p:nvPr/>
          </p:nvSpPr>
          <p:spPr bwMode="auto">
            <a:xfrm>
              <a:off x="2982" y="623"/>
              <a:ext cx="1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</a:rPr>
                <a:t>lim</a:t>
              </a:r>
              <a:endParaRPr lang="en-US" dirty="0"/>
            </a:p>
          </p:txBody>
        </p:sp>
        <p:sp>
          <p:nvSpPr>
            <p:cNvPr id="31918" name="Rectangle 149"/>
            <p:cNvSpPr>
              <a:spLocks noChangeArrowheads="1"/>
            </p:cNvSpPr>
            <p:nvPr/>
          </p:nvSpPr>
          <p:spPr bwMode="auto">
            <a:xfrm>
              <a:off x="3126" y="779"/>
              <a:ext cx="5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1919" name="Rectangle 150"/>
            <p:cNvSpPr>
              <a:spLocks noChangeArrowheads="1"/>
            </p:cNvSpPr>
            <p:nvPr/>
          </p:nvSpPr>
          <p:spPr bwMode="auto">
            <a:xfrm>
              <a:off x="2965" y="779"/>
              <a:ext cx="4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1920" name="Rectangle 151"/>
            <p:cNvSpPr>
              <a:spLocks noChangeArrowheads="1"/>
            </p:cNvSpPr>
            <p:nvPr/>
          </p:nvSpPr>
          <p:spPr bwMode="auto">
            <a:xfrm>
              <a:off x="4131" y="609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/>
            </a:p>
          </p:txBody>
        </p:sp>
        <p:sp>
          <p:nvSpPr>
            <p:cNvPr id="31921" name="Rectangle 152"/>
            <p:cNvSpPr>
              <a:spLocks noChangeArrowheads="1"/>
            </p:cNvSpPr>
            <p:nvPr/>
          </p:nvSpPr>
          <p:spPr bwMode="auto">
            <a:xfrm>
              <a:off x="3908" y="508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1922" name="Rectangle 153"/>
            <p:cNvSpPr>
              <a:spLocks noChangeArrowheads="1"/>
            </p:cNvSpPr>
            <p:nvPr/>
          </p:nvSpPr>
          <p:spPr bwMode="auto">
            <a:xfrm>
              <a:off x="3607" y="508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1923" name="Rectangle 154"/>
            <p:cNvSpPr>
              <a:spLocks noChangeArrowheads="1"/>
            </p:cNvSpPr>
            <p:nvPr/>
          </p:nvSpPr>
          <p:spPr bwMode="auto">
            <a:xfrm>
              <a:off x="3395" y="508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/>
            </a:p>
          </p:txBody>
        </p:sp>
        <p:sp>
          <p:nvSpPr>
            <p:cNvPr id="31924" name="Rectangle 155"/>
            <p:cNvSpPr>
              <a:spLocks noChangeArrowheads="1"/>
            </p:cNvSpPr>
            <p:nvPr/>
          </p:nvSpPr>
          <p:spPr bwMode="auto">
            <a:xfrm>
              <a:off x="3012" y="769"/>
              <a:ext cx="11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/>
            </a:p>
          </p:txBody>
        </p:sp>
      </p:grpSp>
      <p:grpSp>
        <p:nvGrpSpPr>
          <p:cNvPr id="9" name="Group 156"/>
          <p:cNvGrpSpPr>
            <a:grpSpLocks noChangeAspect="1"/>
          </p:cNvGrpSpPr>
          <p:nvPr/>
        </p:nvGrpSpPr>
        <p:grpSpPr bwMode="auto">
          <a:xfrm>
            <a:off x="5037138" y="2492375"/>
            <a:ext cx="2311400" cy="682625"/>
            <a:chOff x="3287" y="1458"/>
            <a:chExt cx="1456" cy="430"/>
          </a:xfrm>
        </p:grpSpPr>
        <p:sp>
          <p:nvSpPr>
            <p:cNvPr id="31865" name="AutoShape 157"/>
            <p:cNvSpPr>
              <a:spLocks noChangeAspect="1" noChangeArrowheads="1" noTextEdit="1"/>
            </p:cNvSpPr>
            <p:nvPr/>
          </p:nvSpPr>
          <p:spPr bwMode="auto">
            <a:xfrm>
              <a:off x="3287" y="1488"/>
              <a:ext cx="1456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6" name="Line 158"/>
            <p:cNvSpPr>
              <a:spLocks noChangeShapeType="1"/>
            </p:cNvSpPr>
            <p:nvPr/>
          </p:nvSpPr>
          <p:spPr bwMode="auto">
            <a:xfrm flipV="1">
              <a:off x="3790" y="1796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7" name="Line 159"/>
            <p:cNvSpPr>
              <a:spLocks noChangeShapeType="1"/>
            </p:cNvSpPr>
            <p:nvPr/>
          </p:nvSpPr>
          <p:spPr bwMode="auto">
            <a:xfrm>
              <a:off x="3812" y="1798"/>
              <a:ext cx="32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8" name="Line 160"/>
            <p:cNvSpPr>
              <a:spLocks noChangeShapeType="1"/>
            </p:cNvSpPr>
            <p:nvPr/>
          </p:nvSpPr>
          <p:spPr bwMode="auto">
            <a:xfrm flipV="1">
              <a:off x="3846" y="1713"/>
              <a:ext cx="38" cy="1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9" name="Line 161"/>
            <p:cNvSpPr>
              <a:spLocks noChangeShapeType="1"/>
            </p:cNvSpPr>
            <p:nvPr/>
          </p:nvSpPr>
          <p:spPr bwMode="auto">
            <a:xfrm>
              <a:off x="3884" y="1713"/>
              <a:ext cx="27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0" name="Line 162"/>
            <p:cNvSpPr>
              <a:spLocks noChangeShapeType="1"/>
            </p:cNvSpPr>
            <p:nvPr/>
          </p:nvSpPr>
          <p:spPr bwMode="auto">
            <a:xfrm flipV="1">
              <a:off x="4305" y="1796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1" name="Line 163"/>
            <p:cNvSpPr>
              <a:spLocks noChangeShapeType="1"/>
            </p:cNvSpPr>
            <p:nvPr/>
          </p:nvSpPr>
          <p:spPr bwMode="auto">
            <a:xfrm>
              <a:off x="4327" y="1798"/>
              <a:ext cx="32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2" name="Line 164"/>
            <p:cNvSpPr>
              <a:spLocks noChangeShapeType="1"/>
            </p:cNvSpPr>
            <p:nvPr/>
          </p:nvSpPr>
          <p:spPr bwMode="auto">
            <a:xfrm flipV="1">
              <a:off x="4361" y="1713"/>
              <a:ext cx="38" cy="1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3" name="Line 165"/>
            <p:cNvSpPr>
              <a:spLocks noChangeShapeType="1"/>
            </p:cNvSpPr>
            <p:nvPr/>
          </p:nvSpPr>
          <p:spPr bwMode="auto">
            <a:xfrm>
              <a:off x="4399" y="1713"/>
              <a:ext cx="27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4" name="Line 166"/>
            <p:cNvSpPr>
              <a:spLocks noChangeShapeType="1"/>
            </p:cNvSpPr>
            <p:nvPr/>
          </p:nvSpPr>
          <p:spPr bwMode="auto">
            <a:xfrm>
              <a:off x="3660" y="1678"/>
              <a:ext cx="106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5" name="Rectangle 167"/>
            <p:cNvSpPr>
              <a:spLocks noChangeArrowheads="1"/>
            </p:cNvSpPr>
            <p:nvPr/>
          </p:nvSpPr>
          <p:spPr bwMode="auto">
            <a:xfrm>
              <a:off x="4686" y="1694"/>
              <a:ext cx="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)</a:t>
              </a:r>
              <a:endParaRPr lang="en-US"/>
            </a:p>
          </p:txBody>
        </p:sp>
        <p:sp>
          <p:nvSpPr>
            <p:cNvPr id="31876" name="Rectangle 168"/>
            <p:cNvSpPr>
              <a:spLocks noChangeArrowheads="1"/>
            </p:cNvSpPr>
            <p:nvPr/>
          </p:nvSpPr>
          <p:spPr bwMode="auto">
            <a:xfrm>
              <a:off x="4606" y="1694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1877" name="Rectangle 169"/>
            <p:cNvSpPr>
              <a:spLocks noChangeArrowheads="1"/>
            </p:cNvSpPr>
            <p:nvPr/>
          </p:nvSpPr>
          <p:spPr bwMode="auto">
            <a:xfrm>
              <a:off x="4392" y="1694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1878" name="Rectangle 170"/>
            <p:cNvSpPr>
              <a:spLocks noChangeArrowheads="1"/>
            </p:cNvSpPr>
            <p:nvPr/>
          </p:nvSpPr>
          <p:spPr bwMode="auto">
            <a:xfrm>
              <a:off x="4093" y="1694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1879" name="Rectangle 171"/>
            <p:cNvSpPr>
              <a:spLocks noChangeArrowheads="1"/>
            </p:cNvSpPr>
            <p:nvPr/>
          </p:nvSpPr>
          <p:spPr bwMode="auto">
            <a:xfrm>
              <a:off x="3877" y="1694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1880" name="Rectangle 172"/>
            <p:cNvSpPr>
              <a:spLocks noChangeArrowheads="1"/>
            </p:cNvSpPr>
            <p:nvPr/>
          </p:nvSpPr>
          <p:spPr bwMode="auto">
            <a:xfrm>
              <a:off x="3735" y="1694"/>
              <a:ext cx="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(</a:t>
              </a:r>
              <a:endParaRPr lang="en-US"/>
            </a:p>
          </p:txBody>
        </p:sp>
        <p:sp>
          <p:nvSpPr>
            <p:cNvPr id="31881" name="Rectangle 173"/>
            <p:cNvSpPr>
              <a:spLocks noChangeArrowheads="1"/>
            </p:cNvSpPr>
            <p:nvPr/>
          </p:nvSpPr>
          <p:spPr bwMode="auto">
            <a:xfrm>
              <a:off x="3670" y="1694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1882" name="Rectangle 174"/>
            <p:cNvSpPr>
              <a:spLocks noChangeArrowheads="1"/>
            </p:cNvSpPr>
            <p:nvPr/>
          </p:nvSpPr>
          <p:spPr bwMode="auto">
            <a:xfrm>
              <a:off x="4576" y="1472"/>
              <a:ext cx="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)</a:t>
              </a:r>
              <a:endParaRPr lang="en-US"/>
            </a:p>
          </p:txBody>
        </p:sp>
        <p:sp>
          <p:nvSpPr>
            <p:cNvPr id="31883" name="Rectangle 175"/>
            <p:cNvSpPr>
              <a:spLocks noChangeArrowheads="1"/>
            </p:cNvSpPr>
            <p:nvPr/>
          </p:nvSpPr>
          <p:spPr bwMode="auto">
            <a:xfrm>
              <a:off x="4503" y="1472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1884" name="Rectangle 176"/>
            <p:cNvSpPr>
              <a:spLocks noChangeArrowheads="1"/>
            </p:cNvSpPr>
            <p:nvPr/>
          </p:nvSpPr>
          <p:spPr bwMode="auto">
            <a:xfrm>
              <a:off x="4289" y="1472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1885" name="Rectangle 177"/>
            <p:cNvSpPr>
              <a:spLocks noChangeArrowheads="1"/>
            </p:cNvSpPr>
            <p:nvPr/>
          </p:nvSpPr>
          <p:spPr bwMode="auto">
            <a:xfrm>
              <a:off x="4256" y="1472"/>
              <a:ext cx="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(</a:t>
              </a:r>
              <a:endParaRPr lang="en-US"/>
            </a:p>
          </p:txBody>
        </p:sp>
        <p:sp>
          <p:nvSpPr>
            <p:cNvPr id="31886" name="Rectangle 178"/>
            <p:cNvSpPr>
              <a:spLocks noChangeArrowheads="1"/>
            </p:cNvSpPr>
            <p:nvPr/>
          </p:nvSpPr>
          <p:spPr bwMode="auto">
            <a:xfrm>
              <a:off x="4092" y="1472"/>
              <a:ext cx="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)</a:t>
              </a:r>
              <a:endParaRPr lang="en-US"/>
            </a:p>
          </p:txBody>
        </p:sp>
        <p:sp>
          <p:nvSpPr>
            <p:cNvPr id="31887" name="Rectangle 179"/>
            <p:cNvSpPr>
              <a:spLocks noChangeArrowheads="1"/>
            </p:cNvSpPr>
            <p:nvPr/>
          </p:nvSpPr>
          <p:spPr bwMode="auto">
            <a:xfrm>
              <a:off x="4020" y="1472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1888" name="Rectangle 180"/>
            <p:cNvSpPr>
              <a:spLocks noChangeArrowheads="1"/>
            </p:cNvSpPr>
            <p:nvPr/>
          </p:nvSpPr>
          <p:spPr bwMode="auto">
            <a:xfrm>
              <a:off x="3803" y="1472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1889" name="Rectangle 181"/>
            <p:cNvSpPr>
              <a:spLocks noChangeArrowheads="1"/>
            </p:cNvSpPr>
            <p:nvPr/>
          </p:nvSpPr>
          <p:spPr bwMode="auto">
            <a:xfrm>
              <a:off x="3770" y="1472"/>
              <a:ext cx="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(</a:t>
              </a:r>
              <a:endParaRPr lang="en-US"/>
            </a:p>
          </p:txBody>
        </p:sp>
        <p:sp>
          <p:nvSpPr>
            <p:cNvPr id="31890" name="Rectangle 182"/>
            <p:cNvSpPr>
              <a:spLocks noChangeArrowheads="1"/>
            </p:cNvSpPr>
            <p:nvPr/>
          </p:nvSpPr>
          <p:spPr bwMode="auto">
            <a:xfrm>
              <a:off x="3440" y="1573"/>
              <a:ext cx="1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lim</a:t>
              </a:r>
              <a:endParaRPr lang="en-US"/>
            </a:p>
          </p:txBody>
        </p:sp>
        <p:sp>
          <p:nvSpPr>
            <p:cNvPr id="31891" name="Rectangle 183"/>
            <p:cNvSpPr>
              <a:spLocks noChangeArrowheads="1"/>
            </p:cNvSpPr>
            <p:nvPr/>
          </p:nvSpPr>
          <p:spPr bwMode="auto">
            <a:xfrm>
              <a:off x="3584" y="1729"/>
              <a:ext cx="5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1892" name="Rectangle 184"/>
            <p:cNvSpPr>
              <a:spLocks noChangeArrowheads="1"/>
            </p:cNvSpPr>
            <p:nvPr/>
          </p:nvSpPr>
          <p:spPr bwMode="auto">
            <a:xfrm>
              <a:off x="3423" y="1729"/>
              <a:ext cx="4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1893" name="Rectangle 185"/>
            <p:cNvSpPr>
              <a:spLocks noChangeArrowheads="1"/>
            </p:cNvSpPr>
            <p:nvPr/>
          </p:nvSpPr>
          <p:spPr bwMode="auto">
            <a:xfrm>
              <a:off x="4489" y="1680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1894" name="Rectangle 186"/>
            <p:cNvSpPr>
              <a:spLocks noChangeArrowheads="1"/>
            </p:cNvSpPr>
            <p:nvPr/>
          </p:nvSpPr>
          <p:spPr bwMode="auto">
            <a:xfrm>
              <a:off x="4186" y="1680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/>
            </a:p>
          </p:txBody>
        </p:sp>
        <p:sp>
          <p:nvSpPr>
            <p:cNvPr id="31895" name="Rectangle 187"/>
            <p:cNvSpPr>
              <a:spLocks noChangeArrowheads="1"/>
            </p:cNvSpPr>
            <p:nvPr/>
          </p:nvSpPr>
          <p:spPr bwMode="auto">
            <a:xfrm>
              <a:off x="3974" y="1680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/>
            </a:p>
          </p:txBody>
        </p:sp>
        <p:sp>
          <p:nvSpPr>
            <p:cNvPr id="31896" name="Rectangle 188"/>
            <p:cNvSpPr>
              <a:spLocks noChangeArrowheads="1"/>
            </p:cNvSpPr>
            <p:nvPr/>
          </p:nvSpPr>
          <p:spPr bwMode="auto">
            <a:xfrm>
              <a:off x="4386" y="1458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1897" name="Rectangle 189"/>
            <p:cNvSpPr>
              <a:spLocks noChangeArrowheads="1"/>
            </p:cNvSpPr>
            <p:nvPr/>
          </p:nvSpPr>
          <p:spPr bwMode="auto">
            <a:xfrm>
              <a:off x="4149" y="1458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1898" name="Rectangle 190"/>
            <p:cNvSpPr>
              <a:spLocks noChangeArrowheads="1"/>
            </p:cNvSpPr>
            <p:nvPr/>
          </p:nvSpPr>
          <p:spPr bwMode="auto">
            <a:xfrm>
              <a:off x="3900" y="1458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/>
            </a:p>
          </p:txBody>
        </p:sp>
        <p:sp>
          <p:nvSpPr>
            <p:cNvPr id="31899" name="Rectangle 191"/>
            <p:cNvSpPr>
              <a:spLocks noChangeArrowheads="1"/>
            </p:cNvSpPr>
            <p:nvPr/>
          </p:nvSpPr>
          <p:spPr bwMode="auto">
            <a:xfrm>
              <a:off x="3301" y="1559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/>
            </a:p>
          </p:txBody>
        </p:sp>
        <p:sp>
          <p:nvSpPr>
            <p:cNvPr id="31900" name="Rectangle 192"/>
            <p:cNvSpPr>
              <a:spLocks noChangeArrowheads="1"/>
            </p:cNvSpPr>
            <p:nvPr/>
          </p:nvSpPr>
          <p:spPr bwMode="auto">
            <a:xfrm>
              <a:off x="3470" y="1719"/>
              <a:ext cx="11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/>
            </a:p>
          </p:txBody>
        </p:sp>
      </p:grpSp>
      <p:grpSp>
        <p:nvGrpSpPr>
          <p:cNvPr id="10" name="Group 193"/>
          <p:cNvGrpSpPr>
            <a:grpSpLocks noChangeAspect="1"/>
          </p:cNvGrpSpPr>
          <p:nvPr/>
        </p:nvGrpSpPr>
        <p:grpSpPr bwMode="auto">
          <a:xfrm>
            <a:off x="5037138" y="3954463"/>
            <a:ext cx="2057400" cy="657225"/>
            <a:chOff x="3287" y="2379"/>
            <a:chExt cx="1296" cy="414"/>
          </a:xfrm>
        </p:grpSpPr>
        <p:sp>
          <p:nvSpPr>
            <p:cNvPr id="31842" name="AutoShape 194"/>
            <p:cNvSpPr>
              <a:spLocks noChangeAspect="1" noChangeArrowheads="1" noTextEdit="1"/>
            </p:cNvSpPr>
            <p:nvPr/>
          </p:nvSpPr>
          <p:spPr bwMode="auto">
            <a:xfrm>
              <a:off x="3287" y="2395"/>
              <a:ext cx="129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3" name="Line 195"/>
            <p:cNvSpPr>
              <a:spLocks noChangeShapeType="1"/>
            </p:cNvSpPr>
            <p:nvPr/>
          </p:nvSpPr>
          <p:spPr bwMode="auto">
            <a:xfrm flipV="1">
              <a:off x="3670" y="2703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4" name="Line 196"/>
            <p:cNvSpPr>
              <a:spLocks noChangeShapeType="1"/>
            </p:cNvSpPr>
            <p:nvPr/>
          </p:nvSpPr>
          <p:spPr bwMode="auto">
            <a:xfrm>
              <a:off x="3692" y="2705"/>
              <a:ext cx="32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5" name="Line 197"/>
            <p:cNvSpPr>
              <a:spLocks noChangeShapeType="1"/>
            </p:cNvSpPr>
            <p:nvPr/>
          </p:nvSpPr>
          <p:spPr bwMode="auto">
            <a:xfrm flipV="1">
              <a:off x="3726" y="2620"/>
              <a:ext cx="38" cy="1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6" name="Line 198"/>
            <p:cNvSpPr>
              <a:spLocks noChangeShapeType="1"/>
            </p:cNvSpPr>
            <p:nvPr/>
          </p:nvSpPr>
          <p:spPr bwMode="auto">
            <a:xfrm>
              <a:off x="3764" y="2620"/>
              <a:ext cx="27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7" name="Line 199"/>
            <p:cNvSpPr>
              <a:spLocks noChangeShapeType="1"/>
            </p:cNvSpPr>
            <p:nvPr/>
          </p:nvSpPr>
          <p:spPr bwMode="auto">
            <a:xfrm flipV="1">
              <a:off x="4184" y="2703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8" name="Line 200"/>
            <p:cNvSpPr>
              <a:spLocks noChangeShapeType="1"/>
            </p:cNvSpPr>
            <p:nvPr/>
          </p:nvSpPr>
          <p:spPr bwMode="auto">
            <a:xfrm>
              <a:off x="4206" y="2705"/>
              <a:ext cx="32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9" name="Line 201"/>
            <p:cNvSpPr>
              <a:spLocks noChangeShapeType="1"/>
            </p:cNvSpPr>
            <p:nvPr/>
          </p:nvSpPr>
          <p:spPr bwMode="auto">
            <a:xfrm flipV="1">
              <a:off x="4240" y="2620"/>
              <a:ext cx="38" cy="1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0" name="Line 202"/>
            <p:cNvSpPr>
              <a:spLocks noChangeShapeType="1"/>
            </p:cNvSpPr>
            <p:nvPr/>
          </p:nvSpPr>
          <p:spPr bwMode="auto">
            <a:xfrm>
              <a:off x="4278" y="2620"/>
              <a:ext cx="27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1" name="Line 203"/>
            <p:cNvSpPr>
              <a:spLocks noChangeShapeType="1"/>
            </p:cNvSpPr>
            <p:nvPr/>
          </p:nvSpPr>
          <p:spPr bwMode="auto">
            <a:xfrm>
              <a:off x="3660" y="2585"/>
              <a:ext cx="90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2" name="Rectangle 204"/>
            <p:cNvSpPr>
              <a:spLocks noChangeArrowheads="1"/>
            </p:cNvSpPr>
            <p:nvPr/>
          </p:nvSpPr>
          <p:spPr bwMode="auto">
            <a:xfrm>
              <a:off x="4485" y="2601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1853" name="Rectangle 205"/>
            <p:cNvSpPr>
              <a:spLocks noChangeArrowheads="1"/>
            </p:cNvSpPr>
            <p:nvPr/>
          </p:nvSpPr>
          <p:spPr bwMode="auto">
            <a:xfrm>
              <a:off x="4271" y="2601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1854" name="Rectangle 206"/>
            <p:cNvSpPr>
              <a:spLocks noChangeArrowheads="1"/>
            </p:cNvSpPr>
            <p:nvPr/>
          </p:nvSpPr>
          <p:spPr bwMode="auto">
            <a:xfrm>
              <a:off x="3973" y="2601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1855" name="Rectangle 207"/>
            <p:cNvSpPr>
              <a:spLocks noChangeArrowheads="1"/>
            </p:cNvSpPr>
            <p:nvPr/>
          </p:nvSpPr>
          <p:spPr bwMode="auto">
            <a:xfrm>
              <a:off x="3756" y="2601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1856" name="Rectangle 208"/>
            <p:cNvSpPr>
              <a:spLocks noChangeArrowheads="1"/>
            </p:cNvSpPr>
            <p:nvPr/>
          </p:nvSpPr>
          <p:spPr bwMode="auto">
            <a:xfrm>
              <a:off x="4072" y="2379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31857" name="Rectangle 209"/>
            <p:cNvSpPr>
              <a:spLocks noChangeArrowheads="1"/>
            </p:cNvSpPr>
            <p:nvPr/>
          </p:nvSpPr>
          <p:spPr bwMode="auto">
            <a:xfrm>
              <a:off x="3440" y="2480"/>
              <a:ext cx="1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lim</a:t>
              </a:r>
              <a:endParaRPr lang="en-US"/>
            </a:p>
          </p:txBody>
        </p:sp>
        <p:sp>
          <p:nvSpPr>
            <p:cNvPr id="31858" name="Rectangle 210"/>
            <p:cNvSpPr>
              <a:spLocks noChangeArrowheads="1"/>
            </p:cNvSpPr>
            <p:nvPr/>
          </p:nvSpPr>
          <p:spPr bwMode="auto">
            <a:xfrm>
              <a:off x="3584" y="2636"/>
              <a:ext cx="5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1859" name="Rectangle 211"/>
            <p:cNvSpPr>
              <a:spLocks noChangeArrowheads="1"/>
            </p:cNvSpPr>
            <p:nvPr/>
          </p:nvSpPr>
          <p:spPr bwMode="auto">
            <a:xfrm>
              <a:off x="3423" y="2636"/>
              <a:ext cx="4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1860" name="Rectangle 212"/>
            <p:cNvSpPr>
              <a:spLocks noChangeArrowheads="1"/>
            </p:cNvSpPr>
            <p:nvPr/>
          </p:nvSpPr>
          <p:spPr bwMode="auto">
            <a:xfrm>
              <a:off x="4368" y="2587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1861" name="Rectangle 213"/>
            <p:cNvSpPr>
              <a:spLocks noChangeArrowheads="1"/>
            </p:cNvSpPr>
            <p:nvPr/>
          </p:nvSpPr>
          <p:spPr bwMode="auto">
            <a:xfrm>
              <a:off x="4065" y="2587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/>
            </a:p>
          </p:txBody>
        </p:sp>
        <p:sp>
          <p:nvSpPr>
            <p:cNvPr id="31862" name="Rectangle 214"/>
            <p:cNvSpPr>
              <a:spLocks noChangeArrowheads="1"/>
            </p:cNvSpPr>
            <p:nvPr/>
          </p:nvSpPr>
          <p:spPr bwMode="auto">
            <a:xfrm>
              <a:off x="3853" y="2587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/>
            </a:p>
          </p:txBody>
        </p:sp>
        <p:sp>
          <p:nvSpPr>
            <p:cNvPr id="31863" name="Rectangle 215"/>
            <p:cNvSpPr>
              <a:spLocks noChangeArrowheads="1"/>
            </p:cNvSpPr>
            <p:nvPr/>
          </p:nvSpPr>
          <p:spPr bwMode="auto">
            <a:xfrm>
              <a:off x="3301" y="2466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/>
            </a:p>
          </p:txBody>
        </p:sp>
        <p:sp>
          <p:nvSpPr>
            <p:cNvPr id="31864" name="Rectangle 216"/>
            <p:cNvSpPr>
              <a:spLocks noChangeArrowheads="1"/>
            </p:cNvSpPr>
            <p:nvPr/>
          </p:nvSpPr>
          <p:spPr bwMode="auto">
            <a:xfrm>
              <a:off x="3470" y="2626"/>
              <a:ext cx="11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/>
            </a:p>
          </p:txBody>
        </p:sp>
      </p:grpSp>
      <p:grpSp>
        <p:nvGrpSpPr>
          <p:cNvPr id="11" name="Group 217"/>
          <p:cNvGrpSpPr>
            <a:grpSpLocks noChangeAspect="1"/>
          </p:cNvGrpSpPr>
          <p:nvPr/>
        </p:nvGrpSpPr>
        <p:grpSpPr bwMode="auto">
          <a:xfrm>
            <a:off x="5037138" y="4700588"/>
            <a:ext cx="2400300" cy="657225"/>
            <a:chOff x="3287" y="2849"/>
            <a:chExt cx="1512" cy="414"/>
          </a:xfrm>
        </p:grpSpPr>
        <p:sp>
          <p:nvSpPr>
            <p:cNvPr id="31817" name="AutoShape 218"/>
            <p:cNvSpPr>
              <a:spLocks noChangeAspect="1" noChangeArrowheads="1" noTextEdit="1"/>
            </p:cNvSpPr>
            <p:nvPr/>
          </p:nvSpPr>
          <p:spPr bwMode="auto">
            <a:xfrm>
              <a:off x="3287" y="2865"/>
              <a:ext cx="151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8" name="Line 219"/>
            <p:cNvSpPr>
              <a:spLocks noChangeShapeType="1"/>
            </p:cNvSpPr>
            <p:nvPr/>
          </p:nvSpPr>
          <p:spPr bwMode="auto">
            <a:xfrm flipV="1">
              <a:off x="3431" y="3175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9" name="Line 220"/>
            <p:cNvSpPr>
              <a:spLocks noChangeShapeType="1"/>
            </p:cNvSpPr>
            <p:nvPr/>
          </p:nvSpPr>
          <p:spPr bwMode="auto">
            <a:xfrm>
              <a:off x="3453" y="3177"/>
              <a:ext cx="32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0" name="Line 221"/>
            <p:cNvSpPr>
              <a:spLocks noChangeShapeType="1"/>
            </p:cNvSpPr>
            <p:nvPr/>
          </p:nvSpPr>
          <p:spPr bwMode="auto">
            <a:xfrm flipV="1">
              <a:off x="3487" y="3090"/>
              <a:ext cx="38" cy="1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1" name="Line 222"/>
            <p:cNvSpPr>
              <a:spLocks noChangeShapeType="1"/>
            </p:cNvSpPr>
            <p:nvPr/>
          </p:nvSpPr>
          <p:spPr bwMode="auto">
            <a:xfrm>
              <a:off x="3525" y="3090"/>
              <a:ext cx="28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2" name="Line 223"/>
            <p:cNvSpPr>
              <a:spLocks noChangeShapeType="1"/>
            </p:cNvSpPr>
            <p:nvPr/>
          </p:nvSpPr>
          <p:spPr bwMode="auto">
            <a:xfrm flipV="1">
              <a:off x="3956" y="3175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3" name="Line 224"/>
            <p:cNvSpPr>
              <a:spLocks noChangeShapeType="1"/>
            </p:cNvSpPr>
            <p:nvPr/>
          </p:nvSpPr>
          <p:spPr bwMode="auto">
            <a:xfrm>
              <a:off x="3978" y="3177"/>
              <a:ext cx="32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4" name="Line 225"/>
            <p:cNvSpPr>
              <a:spLocks noChangeShapeType="1"/>
            </p:cNvSpPr>
            <p:nvPr/>
          </p:nvSpPr>
          <p:spPr bwMode="auto">
            <a:xfrm flipV="1">
              <a:off x="4012" y="3090"/>
              <a:ext cx="38" cy="1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5" name="Line 226"/>
            <p:cNvSpPr>
              <a:spLocks noChangeShapeType="1"/>
            </p:cNvSpPr>
            <p:nvPr/>
          </p:nvSpPr>
          <p:spPr bwMode="auto">
            <a:xfrm>
              <a:off x="4050" y="3090"/>
              <a:ext cx="28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6" name="Line 227"/>
            <p:cNvSpPr>
              <a:spLocks noChangeShapeType="1"/>
            </p:cNvSpPr>
            <p:nvPr/>
          </p:nvSpPr>
          <p:spPr bwMode="auto">
            <a:xfrm>
              <a:off x="3421" y="3055"/>
              <a:ext cx="92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7" name="Line 228"/>
            <p:cNvSpPr>
              <a:spLocks noChangeShapeType="1"/>
            </p:cNvSpPr>
            <p:nvPr/>
          </p:nvSpPr>
          <p:spPr bwMode="auto">
            <a:xfrm>
              <a:off x="4494" y="3055"/>
              <a:ext cx="8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8" name="Rectangle 229"/>
            <p:cNvSpPr>
              <a:spLocks noChangeArrowheads="1"/>
            </p:cNvSpPr>
            <p:nvPr/>
          </p:nvSpPr>
          <p:spPr bwMode="auto">
            <a:xfrm>
              <a:off x="4708" y="2950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1829" name="Rectangle 230"/>
            <p:cNvSpPr>
              <a:spLocks noChangeArrowheads="1"/>
            </p:cNvSpPr>
            <p:nvPr/>
          </p:nvSpPr>
          <p:spPr bwMode="auto">
            <a:xfrm>
              <a:off x="4497" y="3071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31830" name="Rectangle 231"/>
            <p:cNvSpPr>
              <a:spLocks noChangeArrowheads="1"/>
            </p:cNvSpPr>
            <p:nvPr/>
          </p:nvSpPr>
          <p:spPr bwMode="auto">
            <a:xfrm>
              <a:off x="4497" y="2849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31831" name="Rectangle 232"/>
            <p:cNvSpPr>
              <a:spLocks noChangeArrowheads="1"/>
            </p:cNvSpPr>
            <p:nvPr/>
          </p:nvSpPr>
          <p:spPr bwMode="auto">
            <a:xfrm>
              <a:off x="4249" y="3071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1832" name="Rectangle 233"/>
            <p:cNvSpPr>
              <a:spLocks noChangeArrowheads="1"/>
            </p:cNvSpPr>
            <p:nvPr/>
          </p:nvSpPr>
          <p:spPr bwMode="auto">
            <a:xfrm>
              <a:off x="4043" y="3071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1833" name="Rectangle 234"/>
            <p:cNvSpPr>
              <a:spLocks noChangeArrowheads="1"/>
            </p:cNvSpPr>
            <p:nvPr/>
          </p:nvSpPr>
          <p:spPr bwMode="auto">
            <a:xfrm>
              <a:off x="3727" y="3071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1834" name="Rectangle 235"/>
            <p:cNvSpPr>
              <a:spLocks noChangeArrowheads="1"/>
            </p:cNvSpPr>
            <p:nvPr/>
          </p:nvSpPr>
          <p:spPr bwMode="auto">
            <a:xfrm>
              <a:off x="3518" y="3071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1835" name="Rectangle 236"/>
            <p:cNvSpPr>
              <a:spLocks noChangeArrowheads="1"/>
            </p:cNvSpPr>
            <p:nvPr/>
          </p:nvSpPr>
          <p:spPr bwMode="auto">
            <a:xfrm>
              <a:off x="3843" y="2849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31836" name="Rectangle 237"/>
            <p:cNvSpPr>
              <a:spLocks noChangeArrowheads="1"/>
            </p:cNvSpPr>
            <p:nvPr/>
          </p:nvSpPr>
          <p:spPr bwMode="auto">
            <a:xfrm>
              <a:off x="4608" y="2936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/>
            </a:p>
          </p:txBody>
        </p:sp>
        <p:sp>
          <p:nvSpPr>
            <p:cNvPr id="31837" name="Rectangle 238"/>
            <p:cNvSpPr>
              <a:spLocks noChangeArrowheads="1"/>
            </p:cNvSpPr>
            <p:nvPr/>
          </p:nvSpPr>
          <p:spPr bwMode="auto">
            <a:xfrm>
              <a:off x="4373" y="2936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/>
            </a:p>
          </p:txBody>
        </p:sp>
        <p:sp>
          <p:nvSpPr>
            <p:cNvPr id="31838" name="Rectangle 239"/>
            <p:cNvSpPr>
              <a:spLocks noChangeArrowheads="1"/>
            </p:cNvSpPr>
            <p:nvPr/>
          </p:nvSpPr>
          <p:spPr bwMode="auto">
            <a:xfrm>
              <a:off x="4140" y="3057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1839" name="Rectangle 240"/>
            <p:cNvSpPr>
              <a:spLocks noChangeArrowheads="1"/>
            </p:cNvSpPr>
            <p:nvPr/>
          </p:nvSpPr>
          <p:spPr bwMode="auto">
            <a:xfrm>
              <a:off x="3837" y="3057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/>
            </a:p>
          </p:txBody>
        </p:sp>
        <p:sp>
          <p:nvSpPr>
            <p:cNvPr id="31840" name="Rectangle 241"/>
            <p:cNvSpPr>
              <a:spLocks noChangeArrowheads="1"/>
            </p:cNvSpPr>
            <p:nvPr/>
          </p:nvSpPr>
          <p:spPr bwMode="auto">
            <a:xfrm>
              <a:off x="3615" y="3057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/>
            </a:p>
          </p:txBody>
        </p:sp>
        <p:sp>
          <p:nvSpPr>
            <p:cNvPr id="31841" name="Rectangle 242"/>
            <p:cNvSpPr>
              <a:spLocks noChangeArrowheads="1"/>
            </p:cNvSpPr>
            <p:nvPr/>
          </p:nvSpPr>
          <p:spPr bwMode="auto">
            <a:xfrm>
              <a:off x="3301" y="2936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/>
            </a:p>
          </p:txBody>
        </p:sp>
      </p:grpSp>
      <p:grpSp>
        <p:nvGrpSpPr>
          <p:cNvPr id="12" name="Group 243"/>
          <p:cNvGrpSpPr>
            <a:grpSpLocks noChangeAspect="1"/>
          </p:cNvGrpSpPr>
          <p:nvPr/>
        </p:nvGrpSpPr>
        <p:grpSpPr bwMode="auto">
          <a:xfrm>
            <a:off x="4659313" y="5672138"/>
            <a:ext cx="2393950" cy="679450"/>
            <a:chOff x="2935" y="3461"/>
            <a:chExt cx="1508" cy="428"/>
          </a:xfrm>
        </p:grpSpPr>
        <p:sp>
          <p:nvSpPr>
            <p:cNvPr id="31792" name="AutoShape 244"/>
            <p:cNvSpPr>
              <a:spLocks noChangeAspect="1" noChangeArrowheads="1" noTextEdit="1"/>
            </p:cNvSpPr>
            <p:nvPr/>
          </p:nvSpPr>
          <p:spPr bwMode="auto">
            <a:xfrm>
              <a:off x="2947" y="3475"/>
              <a:ext cx="1496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Line 245"/>
            <p:cNvSpPr>
              <a:spLocks noChangeShapeType="1"/>
            </p:cNvSpPr>
            <p:nvPr/>
          </p:nvSpPr>
          <p:spPr bwMode="auto">
            <a:xfrm flipV="1">
              <a:off x="3332" y="3577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Line 246"/>
            <p:cNvSpPr>
              <a:spLocks noChangeShapeType="1"/>
            </p:cNvSpPr>
            <p:nvPr/>
          </p:nvSpPr>
          <p:spPr bwMode="auto">
            <a:xfrm>
              <a:off x="3354" y="3579"/>
              <a:ext cx="32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Line 247"/>
            <p:cNvSpPr>
              <a:spLocks noChangeShapeType="1"/>
            </p:cNvSpPr>
            <p:nvPr/>
          </p:nvSpPr>
          <p:spPr bwMode="auto">
            <a:xfrm flipV="1">
              <a:off x="3388" y="3494"/>
              <a:ext cx="38" cy="1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Line 248"/>
            <p:cNvSpPr>
              <a:spLocks noChangeShapeType="1"/>
            </p:cNvSpPr>
            <p:nvPr/>
          </p:nvSpPr>
          <p:spPr bwMode="auto">
            <a:xfrm>
              <a:off x="3426" y="3494"/>
              <a:ext cx="27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Line 249"/>
            <p:cNvSpPr>
              <a:spLocks noChangeShapeType="1"/>
            </p:cNvSpPr>
            <p:nvPr/>
          </p:nvSpPr>
          <p:spPr bwMode="auto">
            <a:xfrm flipV="1">
              <a:off x="3844" y="3577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Line 250"/>
            <p:cNvSpPr>
              <a:spLocks noChangeShapeType="1"/>
            </p:cNvSpPr>
            <p:nvPr/>
          </p:nvSpPr>
          <p:spPr bwMode="auto">
            <a:xfrm>
              <a:off x="3866" y="3579"/>
              <a:ext cx="32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9" name="Line 251"/>
            <p:cNvSpPr>
              <a:spLocks noChangeShapeType="1"/>
            </p:cNvSpPr>
            <p:nvPr/>
          </p:nvSpPr>
          <p:spPr bwMode="auto">
            <a:xfrm flipV="1">
              <a:off x="3900" y="3494"/>
              <a:ext cx="38" cy="1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0" name="Line 252"/>
            <p:cNvSpPr>
              <a:spLocks noChangeShapeType="1"/>
            </p:cNvSpPr>
            <p:nvPr/>
          </p:nvSpPr>
          <p:spPr bwMode="auto">
            <a:xfrm>
              <a:off x="3938" y="3494"/>
              <a:ext cx="27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1" name="Line 253"/>
            <p:cNvSpPr>
              <a:spLocks noChangeShapeType="1"/>
            </p:cNvSpPr>
            <p:nvPr/>
          </p:nvSpPr>
          <p:spPr bwMode="auto">
            <a:xfrm>
              <a:off x="3322" y="3681"/>
              <a:ext cx="89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2" name="Rectangle 254"/>
            <p:cNvSpPr>
              <a:spLocks noChangeArrowheads="1"/>
            </p:cNvSpPr>
            <p:nvPr/>
          </p:nvSpPr>
          <p:spPr bwMode="auto">
            <a:xfrm>
              <a:off x="4352" y="3576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1803" name="Rectangle 255"/>
            <p:cNvSpPr>
              <a:spLocks noChangeArrowheads="1"/>
            </p:cNvSpPr>
            <p:nvPr/>
          </p:nvSpPr>
          <p:spPr bwMode="auto">
            <a:xfrm>
              <a:off x="3743" y="3697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1804" name="Rectangle 256"/>
            <p:cNvSpPr>
              <a:spLocks noChangeArrowheads="1"/>
            </p:cNvSpPr>
            <p:nvPr/>
          </p:nvSpPr>
          <p:spPr bwMode="auto">
            <a:xfrm>
              <a:off x="4145" y="3475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1805" name="Rectangle 257"/>
            <p:cNvSpPr>
              <a:spLocks noChangeArrowheads="1"/>
            </p:cNvSpPr>
            <p:nvPr/>
          </p:nvSpPr>
          <p:spPr bwMode="auto">
            <a:xfrm>
              <a:off x="3931" y="3475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1806" name="Rectangle 258"/>
            <p:cNvSpPr>
              <a:spLocks noChangeArrowheads="1"/>
            </p:cNvSpPr>
            <p:nvPr/>
          </p:nvSpPr>
          <p:spPr bwMode="auto">
            <a:xfrm>
              <a:off x="3635" y="3475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1807" name="Rectangle 259"/>
            <p:cNvSpPr>
              <a:spLocks noChangeArrowheads="1"/>
            </p:cNvSpPr>
            <p:nvPr/>
          </p:nvSpPr>
          <p:spPr bwMode="auto">
            <a:xfrm>
              <a:off x="3419" y="3475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1808" name="Rectangle 260"/>
            <p:cNvSpPr>
              <a:spLocks noChangeArrowheads="1"/>
            </p:cNvSpPr>
            <p:nvPr/>
          </p:nvSpPr>
          <p:spPr bwMode="auto">
            <a:xfrm>
              <a:off x="3102" y="3576"/>
              <a:ext cx="1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lim</a:t>
              </a:r>
              <a:endParaRPr lang="en-US"/>
            </a:p>
          </p:txBody>
        </p:sp>
        <p:sp>
          <p:nvSpPr>
            <p:cNvPr id="31809" name="Rectangle 261"/>
            <p:cNvSpPr>
              <a:spLocks noChangeArrowheads="1"/>
            </p:cNvSpPr>
            <p:nvPr/>
          </p:nvSpPr>
          <p:spPr bwMode="auto">
            <a:xfrm>
              <a:off x="3247" y="3732"/>
              <a:ext cx="5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1810" name="Rectangle 262"/>
            <p:cNvSpPr>
              <a:spLocks noChangeArrowheads="1"/>
            </p:cNvSpPr>
            <p:nvPr/>
          </p:nvSpPr>
          <p:spPr bwMode="auto">
            <a:xfrm>
              <a:off x="3085" y="3732"/>
              <a:ext cx="4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31811" name="Rectangle 263"/>
            <p:cNvSpPr>
              <a:spLocks noChangeArrowheads="1"/>
            </p:cNvSpPr>
            <p:nvPr/>
          </p:nvSpPr>
          <p:spPr bwMode="auto">
            <a:xfrm>
              <a:off x="4252" y="3562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/>
            </a:p>
          </p:txBody>
        </p:sp>
        <p:sp>
          <p:nvSpPr>
            <p:cNvPr id="31812" name="Rectangle 264"/>
            <p:cNvSpPr>
              <a:spLocks noChangeArrowheads="1"/>
            </p:cNvSpPr>
            <p:nvPr/>
          </p:nvSpPr>
          <p:spPr bwMode="auto">
            <a:xfrm>
              <a:off x="4028" y="3461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1813" name="Rectangle 265"/>
            <p:cNvSpPr>
              <a:spLocks noChangeArrowheads="1"/>
            </p:cNvSpPr>
            <p:nvPr/>
          </p:nvSpPr>
          <p:spPr bwMode="auto">
            <a:xfrm>
              <a:off x="3728" y="3461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1814" name="Rectangle 266"/>
            <p:cNvSpPr>
              <a:spLocks noChangeArrowheads="1"/>
            </p:cNvSpPr>
            <p:nvPr/>
          </p:nvSpPr>
          <p:spPr bwMode="auto">
            <a:xfrm>
              <a:off x="3516" y="3461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/>
            </a:p>
          </p:txBody>
        </p:sp>
        <p:sp>
          <p:nvSpPr>
            <p:cNvPr id="31815" name="Rectangle 267"/>
            <p:cNvSpPr>
              <a:spLocks noChangeArrowheads="1"/>
            </p:cNvSpPr>
            <p:nvPr/>
          </p:nvSpPr>
          <p:spPr bwMode="auto">
            <a:xfrm>
              <a:off x="2935" y="3562"/>
              <a:ext cx="13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\</a:t>
              </a:r>
              <a:endParaRPr lang="en-US"/>
            </a:p>
          </p:txBody>
        </p:sp>
        <p:sp>
          <p:nvSpPr>
            <p:cNvPr id="31816" name="Rectangle 268"/>
            <p:cNvSpPr>
              <a:spLocks noChangeArrowheads="1"/>
            </p:cNvSpPr>
            <p:nvPr/>
          </p:nvSpPr>
          <p:spPr bwMode="auto">
            <a:xfrm>
              <a:off x="3133" y="3722"/>
              <a:ext cx="11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/>
            </a:p>
          </p:txBody>
        </p:sp>
      </p:grpSp>
      <p:sp>
        <p:nvSpPr>
          <p:cNvPr id="184589" name="Rectangle 269"/>
          <p:cNvSpPr>
            <a:spLocks noChangeArrowheads="1"/>
          </p:cNvSpPr>
          <p:nvPr/>
        </p:nvSpPr>
        <p:spPr bwMode="auto">
          <a:xfrm>
            <a:off x="5624513" y="3659188"/>
            <a:ext cx="122237" cy="217487"/>
          </a:xfrm>
          <a:prstGeom prst="rect">
            <a:avLst/>
          </a:prstGeom>
          <a:solidFill>
            <a:srgbClr val="0033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0" grpId="0" animBg="1"/>
      <p:bldP spid="1845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878129" y="878129"/>
            <a:ext cx="686165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92D050"/>
                </a:solidFill>
                <a:latin typeface="CF Jack Story" pitchFamily="2" charset="0"/>
              </a:rPr>
              <a:t>Pengertian</a:t>
            </a:r>
            <a:r>
              <a:rPr lang="en-US" dirty="0" smtClean="0">
                <a:solidFill>
                  <a:srgbClr val="92D050"/>
                </a:solidFill>
                <a:latin typeface="CF Jack Story" pitchFamily="2" charset="0"/>
              </a:rPr>
              <a:t> Limit</a:t>
            </a:r>
            <a:endParaRPr lang="en-US" dirty="0">
              <a:solidFill>
                <a:srgbClr val="92D050"/>
              </a:solidFill>
              <a:latin typeface="CF Jack Stor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rgbClr val="00B0F0"/>
                </a:solidFill>
                <a:latin typeface="CF Jack Story" pitchFamily="2" charset="0"/>
                <a:cs typeface="Arial" pitchFamily="34" charset="0"/>
              </a:rPr>
              <a:t>Limit </a:t>
            </a:r>
            <a:r>
              <a:rPr lang="en-US" sz="2400" dirty="0" err="1" smtClean="0">
                <a:solidFill>
                  <a:srgbClr val="00B0F0"/>
                </a:solidFill>
                <a:latin typeface="CF Jack Story" pitchFamily="2" charset="0"/>
                <a:cs typeface="Arial" pitchFamily="34" charset="0"/>
              </a:rPr>
              <a:t>fungsi</a:t>
            </a:r>
            <a:r>
              <a:rPr lang="en-US" sz="2400" dirty="0" smtClean="0">
                <a:solidFill>
                  <a:srgbClr val="00B0F0"/>
                </a:solidFill>
                <a:latin typeface="CF Jack Story" pitchFamily="2" charset="0"/>
                <a:cs typeface="Arial" pitchFamily="34" charset="0"/>
              </a:rPr>
              <a:t> f(x) </a:t>
            </a:r>
            <a:r>
              <a:rPr lang="en-US" sz="2400" dirty="0" err="1" smtClean="0">
                <a:solidFill>
                  <a:srgbClr val="00B0F0"/>
                </a:solidFill>
                <a:latin typeface="CF Jack Story" pitchFamily="2" charset="0"/>
                <a:cs typeface="Arial" pitchFamily="34" charset="0"/>
              </a:rPr>
              <a:t>adalah</a:t>
            </a:r>
            <a:r>
              <a:rPr lang="en-US" sz="2400" dirty="0" smtClean="0">
                <a:solidFill>
                  <a:srgbClr val="00B0F0"/>
                </a:solidFill>
                <a:latin typeface="CF Jack Story" pitchFamily="2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suatu</a:t>
            </a:r>
            <a:r>
              <a:rPr lang="en-US" sz="2400" dirty="0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nilai</a:t>
            </a:r>
            <a:r>
              <a:rPr lang="en-US" sz="2400" dirty="0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 yang </a:t>
            </a:r>
            <a:r>
              <a:rPr lang="en-US" sz="2400" dirty="0" err="1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didekati</a:t>
            </a:r>
            <a:r>
              <a:rPr lang="en-US" sz="2400" dirty="0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oleh</a:t>
            </a:r>
            <a:r>
              <a:rPr lang="en-US" sz="2400" dirty="0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fungsi</a:t>
            </a:r>
            <a:r>
              <a:rPr lang="en-US" sz="2400" dirty="0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 f(x) </a:t>
            </a:r>
            <a:r>
              <a:rPr lang="en-US" sz="2400" dirty="0" err="1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jika</a:t>
            </a:r>
            <a:r>
              <a:rPr lang="en-US" sz="2400" dirty="0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 x </a:t>
            </a:r>
            <a:r>
              <a:rPr lang="en-US" sz="2400" dirty="0" err="1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mendekati</a:t>
            </a:r>
            <a:r>
              <a:rPr lang="en-US" sz="2400" dirty="0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suatu</a:t>
            </a:r>
            <a:r>
              <a:rPr lang="en-US" sz="2400" dirty="0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nilai</a:t>
            </a:r>
            <a:r>
              <a:rPr lang="en-US" sz="2400" dirty="0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tertentu</a:t>
            </a:r>
            <a:r>
              <a:rPr lang="en-US" sz="2400" dirty="0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Misal</a:t>
            </a:r>
            <a:r>
              <a:rPr lang="en-US" sz="2400" dirty="0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untuk</a:t>
            </a:r>
            <a:r>
              <a:rPr lang="en-US" sz="2400" dirty="0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 x </a:t>
            </a:r>
            <a:r>
              <a:rPr lang="en-US" sz="2400" dirty="0" err="1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mendekati</a:t>
            </a:r>
            <a:r>
              <a:rPr lang="en-US" sz="2400" dirty="0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 a </a:t>
            </a:r>
            <a:r>
              <a:rPr lang="en-US" sz="2400" dirty="0" err="1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maka</a:t>
            </a:r>
            <a:r>
              <a:rPr lang="en-US" sz="2400" dirty="0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 f(x) </a:t>
            </a:r>
            <a:r>
              <a:rPr lang="en-US" sz="2400" dirty="0" err="1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mendekati</a:t>
            </a:r>
            <a:r>
              <a:rPr lang="en-US" sz="2400" dirty="0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 L.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en-US" sz="500" dirty="0" smtClean="0">
              <a:solidFill>
                <a:schemeClr val="dk1"/>
              </a:solidFill>
              <a:latin typeface="CF Jack Story" pitchFamily="2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400" dirty="0" err="1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Istilah</a:t>
            </a:r>
            <a:r>
              <a:rPr lang="en-US" sz="2400" dirty="0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mendekati</a:t>
            </a:r>
            <a:r>
              <a:rPr lang="en-US" sz="2400" dirty="0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dinotasikan</a:t>
            </a:r>
            <a:r>
              <a:rPr lang="en-US" sz="2400" dirty="0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dengan</a:t>
            </a:r>
            <a:r>
              <a:rPr lang="en-US" sz="2400" dirty="0" smtClean="0">
                <a:solidFill>
                  <a:schemeClr val="dk1"/>
                </a:solidFill>
                <a:latin typeface="CF Jack Story" pitchFamily="2" charset="0"/>
                <a:cs typeface="Arial" pitchFamily="34" charset="0"/>
              </a:rPr>
              <a:t> “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sz="2400" dirty="0" smtClean="0">
              <a:solidFill>
                <a:schemeClr val="dk1"/>
              </a:solidFill>
              <a:latin typeface="CF Jack Story" pitchFamily="2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>
              <a:latin typeface="CF Jack Story" pitchFamily="2" charset="0"/>
            </a:endParaRPr>
          </a:p>
        </p:txBody>
      </p:sp>
      <p:grpSp>
        <p:nvGrpSpPr>
          <p:cNvPr id="18" name="Group 108"/>
          <p:cNvGrpSpPr>
            <a:grpSpLocks noChangeAspect="1"/>
          </p:cNvGrpSpPr>
          <p:nvPr/>
        </p:nvGrpSpPr>
        <p:grpSpPr bwMode="auto">
          <a:xfrm>
            <a:off x="1874998" y="5257800"/>
            <a:ext cx="2697004" cy="735014"/>
            <a:chOff x="3653" y="986"/>
            <a:chExt cx="965" cy="463"/>
          </a:xfrm>
        </p:grpSpPr>
        <p:sp>
          <p:nvSpPr>
            <p:cNvPr id="19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20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600" dirty="0"/>
            </a:p>
          </p:txBody>
        </p:sp>
        <p:sp>
          <p:nvSpPr>
            <p:cNvPr id="21" name="Rectangle 111"/>
            <p:cNvSpPr>
              <a:spLocks noChangeArrowheads="1"/>
            </p:cNvSpPr>
            <p:nvPr/>
          </p:nvSpPr>
          <p:spPr bwMode="auto">
            <a:xfrm>
              <a:off x="4322" y="986"/>
              <a:ext cx="8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600" dirty="0" smtClean="0">
                  <a:solidFill>
                    <a:srgbClr val="000000"/>
                  </a:solidFill>
                </a:rPr>
                <a:t>L</a:t>
              </a:r>
              <a:endParaRPr lang="en-US" sz="3600" dirty="0"/>
            </a:p>
          </p:txBody>
        </p:sp>
        <p:sp>
          <p:nvSpPr>
            <p:cNvPr id="22" name="Rectangle 112"/>
            <p:cNvSpPr>
              <a:spLocks noChangeArrowheads="1"/>
            </p:cNvSpPr>
            <p:nvPr/>
          </p:nvSpPr>
          <p:spPr bwMode="auto">
            <a:xfrm>
              <a:off x="3933" y="986"/>
              <a:ext cx="27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600" dirty="0" smtClean="0">
                  <a:solidFill>
                    <a:srgbClr val="000000"/>
                  </a:solidFill>
                </a:rPr>
                <a:t>f(x)</a:t>
              </a:r>
              <a:endParaRPr lang="en-US" sz="3600" dirty="0"/>
            </a:p>
          </p:txBody>
        </p:sp>
        <p:sp>
          <p:nvSpPr>
            <p:cNvPr id="23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225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 err="1">
                  <a:solidFill>
                    <a:srgbClr val="000000"/>
                  </a:solidFill>
                </a:rPr>
                <a:t>lim</a:t>
              </a:r>
              <a:endParaRPr lang="en-US" sz="3200" dirty="0"/>
            </a:p>
          </p:txBody>
        </p:sp>
        <p:sp>
          <p:nvSpPr>
            <p:cNvPr id="24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600" dirty="0"/>
            </a:p>
          </p:txBody>
        </p:sp>
        <p:sp>
          <p:nvSpPr>
            <p:cNvPr id="25" name="Rectangle 115"/>
            <p:cNvSpPr>
              <a:spLocks noChangeArrowheads="1"/>
            </p:cNvSpPr>
            <p:nvPr/>
          </p:nvSpPr>
          <p:spPr bwMode="auto">
            <a:xfrm>
              <a:off x="3852" y="1178"/>
              <a:ext cx="11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 a</a:t>
              </a:r>
              <a:endParaRPr lang="en-US" sz="3600" dirty="0"/>
            </a:p>
          </p:txBody>
        </p:sp>
        <p:sp>
          <p:nvSpPr>
            <p:cNvPr id="26" name="Rectangle 116"/>
            <p:cNvSpPr>
              <a:spLocks noChangeArrowheads="1"/>
            </p:cNvSpPr>
            <p:nvPr/>
          </p:nvSpPr>
          <p:spPr bwMode="auto">
            <a:xfrm>
              <a:off x="3653" y="1178"/>
              <a:ext cx="6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x</a:t>
              </a:r>
              <a:endParaRPr lang="en-US" sz="3600" dirty="0"/>
            </a:p>
          </p:txBody>
        </p:sp>
        <p:sp>
          <p:nvSpPr>
            <p:cNvPr id="27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600" dirty="0"/>
            </a:p>
          </p:txBody>
        </p:sp>
        <p:sp>
          <p:nvSpPr>
            <p:cNvPr id="28" name="Rectangle 118"/>
            <p:cNvSpPr>
              <a:spLocks noChangeArrowheads="1"/>
            </p:cNvSpPr>
            <p:nvPr/>
          </p:nvSpPr>
          <p:spPr bwMode="auto">
            <a:xfrm>
              <a:off x="4178" y="986"/>
              <a:ext cx="11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3600" dirty="0"/>
            </a:p>
          </p:txBody>
        </p:sp>
        <p:sp>
          <p:nvSpPr>
            <p:cNvPr id="29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600" dirty="0"/>
            </a:p>
          </p:txBody>
        </p:sp>
        <p:sp>
          <p:nvSpPr>
            <p:cNvPr id="30" name="Rectangle 120"/>
            <p:cNvSpPr>
              <a:spLocks noChangeArrowheads="1"/>
            </p:cNvSpPr>
            <p:nvPr/>
          </p:nvSpPr>
          <p:spPr bwMode="auto">
            <a:xfrm>
              <a:off x="3716" y="1178"/>
              <a:ext cx="15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600" dirty="0"/>
            </a:p>
          </p:txBody>
        </p:sp>
      </p:grpSp>
      <p:sp>
        <p:nvSpPr>
          <p:cNvPr id="31" name="Rectangle 120"/>
          <p:cNvSpPr>
            <a:spLocks noChangeArrowheads="1"/>
          </p:cNvSpPr>
          <p:nvPr/>
        </p:nvSpPr>
        <p:spPr bwMode="auto">
          <a:xfrm>
            <a:off x="838200" y="6248400"/>
            <a:ext cx="1774397" cy="369332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FA007D"/>
                </a:solidFill>
              </a:rPr>
              <a:t>X </a:t>
            </a:r>
            <a:r>
              <a:rPr lang="en-US" sz="2400" dirty="0" err="1" smtClean="0">
                <a:solidFill>
                  <a:srgbClr val="FA007D"/>
                </a:solidFill>
              </a:rPr>
              <a:t>mendekati</a:t>
            </a:r>
            <a:r>
              <a:rPr lang="en-US" sz="2400" dirty="0" smtClean="0">
                <a:solidFill>
                  <a:srgbClr val="FA007D"/>
                </a:solidFill>
              </a:rPr>
              <a:t> a</a:t>
            </a:r>
            <a:endParaRPr lang="en-US" sz="2400" dirty="0">
              <a:solidFill>
                <a:srgbClr val="FA007D"/>
              </a:solidFill>
            </a:endParaRPr>
          </a:p>
        </p:txBody>
      </p:sp>
      <p:sp>
        <p:nvSpPr>
          <p:cNvPr id="32" name="Rectangle 120"/>
          <p:cNvSpPr>
            <a:spLocks noChangeArrowheads="1"/>
          </p:cNvSpPr>
          <p:nvPr/>
        </p:nvSpPr>
        <p:spPr bwMode="auto">
          <a:xfrm>
            <a:off x="2590800" y="4495800"/>
            <a:ext cx="753411" cy="36933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 err="1" smtClean="0"/>
              <a:t>fungsi</a:t>
            </a:r>
            <a:endParaRPr lang="en-US" sz="2400" dirty="0"/>
          </a:p>
        </p:txBody>
      </p:sp>
      <p:sp>
        <p:nvSpPr>
          <p:cNvPr id="33" name="Rectangle 120"/>
          <p:cNvSpPr>
            <a:spLocks noChangeArrowheads="1"/>
          </p:cNvSpPr>
          <p:nvPr/>
        </p:nvSpPr>
        <p:spPr bwMode="auto">
          <a:xfrm>
            <a:off x="4648200" y="5334000"/>
            <a:ext cx="1186222" cy="36933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 err="1" smtClean="0"/>
              <a:t>Nilai</a:t>
            </a:r>
            <a:r>
              <a:rPr lang="en-US" sz="2400" dirty="0" smtClean="0"/>
              <a:t> limit</a:t>
            </a:r>
            <a:endParaRPr lang="en-US" sz="2400" dirty="0"/>
          </a:p>
        </p:txBody>
      </p:sp>
      <p:cxnSp>
        <p:nvCxnSpPr>
          <p:cNvPr id="40" name="Straight Arrow Connector 39"/>
          <p:cNvCxnSpPr>
            <a:endCxn id="31" idx="0"/>
          </p:cNvCxnSpPr>
          <p:nvPr/>
        </p:nvCxnSpPr>
        <p:spPr>
          <a:xfrm rot="5400000">
            <a:off x="1867358" y="5850856"/>
            <a:ext cx="255586" cy="539503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979498" y="5510214"/>
            <a:ext cx="592502" cy="2460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2" idx="2"/>
          </p:cNvCxnSpPr>
          <p:nvPr/>
        </p:nvCxnSpPr>
        <p:spPr>
          <a:xfrm rot="16200000" flipV="1">
            <a:off x="2804843" y="5027795"/>
            <a:ext cx="392668" cy="6734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715000" y="3810000"/>
            <a:ext cx="3022000" cy="1200329"/>
          </a:xfrm>
          <a:prstGeom prst="rect">
            <a:avLst/>
          </a:prstGeom>
          <a:solidFill>
            <a:srgbClr val="99CCFF"/>
          </a:solidFill>
          <a:ln w="57150">
            <a:solidFill>
              <a:schemeClr val="bg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Cara </a:t>
            </a:r>
            <a:r>
              <a:rPr lang="en-US" sz="2400" dirty="0" err="1" smtClean="0"/>
              <a:t>membaca</a:t>
            </a:r>
            <a:r>
              <a:rPr lang="en-US" sz="2400" dirty="0" smtClean="0"/>
              <a:t> :</a:t>
            </a:r>
          </a:p>
          <a:p>
            <a:r>
              <a:rPr lang="en-US" sz="2400" dirty="0" smtClean="0"/>
              <a:t>Limit f(x) = L </a:t>
            </a:r>
          </a:p>
          <a:p>
            <a:r>
              <a:rPr lang="en-US" sz="2400" dirty="0" err="1" smtClean="0"/>
              <a:t>untuk</a:t>
            </a:r>
            <a:r>
              <a:rPr lang="en-US" sz="2400" dirty="0" smtClean="0"/>
              <a:t> x </a:t>
            </a:r>
            <a:r>
              <a:rPr lang="en-US" sz="2400" dirty="0" err="1" smtClean="0"/>
              <a:t>mendekati</a:t>
            </a:r>
            <a:r>
              <a:rPr lang="en-US" sz="2400" dirty="0" smtClean="0"/>
              <a:t> 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-878129" y="878129"/>
            <a:ext cx="686165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24336" y="1447800"/>
            <a:ext cx="7772400" cy="54102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182880" rIns="182880" bIns="18288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Selidikilah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limit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apabila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x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mendekati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1. </a:t>
            </a:r>
          </a:p>
          <a:p>
            <a:pPr>
              <a:spcBef>
                <a:spcPts val="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x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mendekati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…, -1, 0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x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mendekati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kanan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	2, 3, …</a:t>
            </a:r>
          </a:p>
          <a:p>
            <a:pPr>
              <a:spcBef>
                <a:spcPts val="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f(x) 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57400" y="5105400"/>
          <a:ext cx="55626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663"/>
                <a:gridCol w="820711"/>
                <a:gridCol w="911901"/>
                <a:gridCol w="638331"/>
                <a:gridCol w="1185473"/>
                <a:gridCol w="729521"/>
              </a:tblGrid>
              <a:tr h="5239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</a:t>
                      </a:r>
                      <a:endParaRPr lang="id-ID" sz="2400" dirty="0"/>
                    </a:p>
                  </a:txBody>
                  <a:tcPr anchor="ctr">
                    <a:solidFill>
                      <a:srgbClr val="E0F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id-ID" sz="2400" dirty="0"/>
                    </a:p>
                  </a:txBody>
                  <a:tcPr anchor="ctr">
                    <a:solidFill>
                      <a:srgbClr val="E0F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id-ID" sz="2400" dirty="0"/>
                    </a:p>
                  </a:txBody>
                  <a:tcPr anchor="ctr">
                    <a:solidFill>
                      <a:srgbClr val="E0F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id-ID" sz="2400" dirty="0"/>
                    </a:p>
                  </a:txBody>
                  <a:tcPr anchor="ctr">
                    <a:solidFill>
                      <a:srgbClr val="E0F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id-ID" sz="2400" dirty="0"/>
                    </a:p>
                  </a:txBody>
                  <a:tcPr anchor="ctr">
                    <a:solidFill>
                      <a:srgbClr val="E0F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id-ID" sz="2400" dirty="0"/>
                    </a:p>
                  </a:txBody>
                  <a:tcPr anchor="ctr">
                    <a:solidFill>
                      <a:srgbClr val="E0FFC1"/>
                    </a:solidFill>
                  </a:tcPr>
                </a:tc>
              </a:tr>
              <a:tr h="6952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</a:t>
                      </a:r>
                      <a:endParaRPr lang="id-ID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r>
                        <a:rPr lang="en-US" sz="2400" baseline="0" dirty="0" smtClean="0"/>
                        <a:t> </a:t>
                      </a:r>
                      <a:endParaRPr lang="id-ID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id-ID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id-ID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id-ID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id-ID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4495800" y="1371600"/>
          <a:ext cx="156527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Equation" r:id="rId4" imgW="850680" imgH="419040" progId="Equation.3">
                  <p:embed/>
                </p:oleObj>
              </mc:Choice>
              <mc:Fallback>
                <p:oleObj name="Equation" r:id="rId4" imgW="85068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371600"/>
                        <a:ext cx="1565275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itle 1"/>
          <p:cNvSpPr>
            <a:spLocks noGrp="1"/>
          </p:cNvSpPr>
          <p:nvPr>
            <p:ph type="title"/>
          </p:nvPr>
        </p:nvSpPr>
        <p:spPr>
          <a:xfrm>
            <a:off x="695736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3399"/>
                </a:solidFill>
                <a:latin typeface="CF Jack Story" pitchFamily="2" charset="0"/>
              </a:rPr>
              <a:t>Pengertian</a:t>
            </a:r>
            <a:r>
              <a:rPr lang="en-US" dirty="0" smtClean="0">
                <a:solidFill>
                  <a:srgbClr val="FF3399"/>
                </a:solidFill>
                <a:latin typeface="CF Jack Story" pitchFamily="2" charset="0"/>
              </a:rPr>
              <a:t> Limit</a:t>
            </a:r>
            <a:endParaRPr lang="en-US" dirty="0">
              <a:solidFill>
                <a:srgbClr val="FF3399"/>
              </a:solidFill>
              <a:latin typeface="CF Jack Stor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-878129" y="878129"/>
            <a:ext cx="686165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1066800" y="1143000"/>
          <a:ext cx="156527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Equation" r:id="rId5" imgW="850680" imgH="419040" progId="Equation.3">
                  <p:embed/>
                </p:oleObj>
              </mc:Choice>
              <mc:Fallback>
                <p:oleObj name="Equation" r:id="rId5" imgW="85068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43000"/>
                        <a:ext cx="1565275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eft Brace 4"/>
          <p:cNvSpPr/>
          <p:nvPr/>
        </p:nvSpPr>
        <p:spPr>
          <a:xfrm rot="16200000">
            <a:off x="1104900" y="1714500"/>
            <a:ext cx="533400" cy="609600"/>
          </a:xfrm>
          <a:prstGeom prst="leftBrace">
            <a:avLst/>
          </a:prstGeom>
          <a:ln>
            <a:solidFill>
              <a:srgbClr val="FA0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2209800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2743200" y="1447800"/>
            <a:ext cx="1066800" cy="4572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1" y="1143000"/>
          <a:ext cx="3733799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6893"/>
                <a:gridCol w="595858"/>
                <a:gridCol w="662065"/>
                <a:gridCol w="463446"/>
                <a:gridCol w="552137"/>
                <a:gridCol w="533400"/>
              </a:tblGrid>
              <a:tr h="5239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</a:t>
                      </a:r>
                      <a:endParaRPr lang="id-ID" sz="2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id-ID" sz="2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id-ID" sz="2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id-ID" sz="2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id-ID" sz="2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id-ID" sz="2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52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</a:t>
                      </a:r>
                      <a:endParaRPr lang="id-ID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r>
                        <a:rPr lang="en-US" sz="2400" baseline="0" dirty="0" smtClean="0"/>
                        <a:t> </a:t>
                      </a:r>
                      <a:endParaRPr lang="id-ID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id-ID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id-ID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id-ID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id-ID" sz="240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781128" y="6212857"/>
            <a:ext cx="393192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261132" y="5148274"/>
            <a:ext cx="2829742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95442" y="6212857"/>
            <a:ext cx="71438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1638384" y="6212857"/>
            <a:ext cx="71438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2324064" y="6212857"/>
            <a:ext cx="71438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2995706" y="6212857"/>
            <a:ext cx="71438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/>
          <p:cNvSpPr/>
          <p:nvPr/>
        </p:nvSpPr>
        <p:spPr>
          <a:xfrm>
            <a:off x="3638648" y="6212857"/>
            <a:ext cx="71438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1648668" y="5645281"/>
            <a:ext cx="71438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ectangle 16"/>
          <p:cNvSpPr/>
          <p:nvPr/>
        </p:nvSpPr>
        <p:spPr>
          <a:xfrm>
            <a:off x="1647498" y="5058102"/>
            <a:ext cx="71438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 17"/>
          <p:cNvSpPr/>
          <p:nvPr/>
        </p:nvSpPr>
        <p:spPr>
          <a:xfrm>
            <a:off x="1647498" y="4464268"/>
            <a:ext cx="71438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ectangle 18"/>
          <p:cNvSpPr/>
          <p:nvPr/>
        </p:nvSpPr>
        <p:spPr>
          <a:xfrm>
            <a:off x="1647498" y="3899336"/>
            <a:ext cx="71438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ectangle 19"/>
          <p:cNvSpPr/>
          <p:nvPr/>
        </p:nvSpPr>
        <p:spPr>
          <a:xfrm>
            <a:off x="1295400" y="3733800"/>
            <a:ext cx="428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id-ID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33046" y="621285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id-ID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47498" y="620110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dirty="0" smtClean="0">
                <a:solidFill>
                  <a:srgbClr val="000000"/>
                </a:solidFill>
              </a:rPr>
              <a:t>0</a:t>
            </a:r>
            <a:endParaRPr lang="id-ID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75988" y="621285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id-ID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05200" y="620110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id-ID" dirty="0">
              <a:solidFill>
                <a:srgbClr val="00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676400" y="5073868"/>
            <a:ext cx="731520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2164348" y="5408354"/>
            <a:ext cx="173736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76400" y="4495800"/>
            <a:ext cx="13716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52" idx="0"/>
            <a:endCxn id="51" idx="5"/>
          </p:cNvCxnSpPr>
          <p:nvPr/>
        </p:nvCxnSpPr>
        <p:spPr>
          <a:xfrm rot="5400000" flipH="1" flipV="1">
            <a:off x="1218381" y="3708670"/>
            <a:ext cx="2302114" cy="2690258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660634" y="3915102"/>
            <a:ext cx="201168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1791489" y="5676111"/>
            <a:ext cx="114301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515394" y="5094058"/>
            <a:ext cx="2286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524000" y="3429000"/>
            <a:ext cx="2776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id-ID" sz="1600" dirty="0" smtClean="0">
                <a:solidFill>
                  <a:srgbClr val="000000"/>
                </a:solidFill>
              </a:rPr>
              <a:t>y</a:t>
            </a:r>
            <a:endParaRPr lang="id-ID" sz="1600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00600" y="6019800"/>
            <a:ext cx="2728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id-ID" sz="1600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95400" y="4343400"/>
            <a:ext cx="428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id-ID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95400" y="4874170"/>
            <a:ext cx="428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id-ID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13796" y="5486400"/>
            <a:ext cx="428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id-ID" dirty="0">
              <a:solidFill>
                <a:srgbClr val="00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 flipV="1">
            <a:off x="2314170" y="5029198"/>
            <a:ext cx="102458" cy="76201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9" name="Oval 48"/>
          <p:cNvSpPr/>
          <p:nvPr/>
        </p:nvSpPr>
        <p:spPr>
          <a:xfrm flipV="1">
            <a:off x="2992854" y="4456362"/>
            <a:ext cx="131346" cy="11563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Oval 50"/>
          <p:cNvSpPr/>
          <p:nvPr/>
        </p:nvSpPr>
        <p:spPr>
          <a:xfrm flipV="1">
            <a:off x="3602468" y="3886199"/>
            <a:ext cx="131332" cy="11296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Rectangle 51"/>
          <p:cNvSpPr/>
          <p:nvPr/>
        </p:nvSpPr>
        <p:spPr>
          <a:xfrm>
            <a:off x="838200" y="6204856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id-ID" dirty="0">
              <a:solidFill>
                <a:srgbClr val="000000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1844040" y="5596368"/>
            <a:ext cx="1188720" cy="1588"/>
          </a:xfrm>
          <a:prstGeom prst="line">
            <a:avLst/>
          </a:prstGeom>
          <a:ln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1745774" y="5675572"/>
            <a:ext cx="1082040" cy="1588"/>
          </a:xfrm>
          <a:prstGeom prst="line">
            <a:avLst/>
          </a:prstGeom>
          <a:ln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676400" y="4998609"/>
            <a:ext cx="762000" cy="1588"/>
          </a:xfrm>
          <a:prstGeom prst="line">
            <a:avLst/>
          </a:prstGeom>
          <a:ln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676400" y="5144211"/>
            <a:ext cx="612648" cy="1588"/>
          </a:xfrm>
          <a:prstGeom prst="line">
            <a:avLst/>
          </a:prstGeom>
          <a:ln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108"/>
          <p:cNvGrpSpPr>
            <a:grpSpLocks noChangeAspect="1"/>
          </p:cNvGrpSpPr>
          <p:nvPr/>
        </p:nvGrpSpPr>
        <p:grpSpPr bwMode="auto">
          <a:xfrm>
            <a:off x="4495800" y="2895600"/>
            <a:ext cx="3577002" cy="722314"/>
            <a:chOff x="3675" y="938"/>
            <a:chExt cx="943" cy="455"/>
          </a:xfrm>
        </p:grpSpPr>
        <p:sp>
          <p:nvSpPr>
            <p:cNvPr id="80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81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82" name="Rectangle 112"/>
            <p:cNvSpPr>
              <a:spLocks noChangeArrowheads="1"/>
            </p:cNvSpPr>
            <p:nvPr/>
          </p:nvSpPr>
          <p:spPr bwMode="auto">
            <a:xfrm>
              <a:off x="3864" y="938"/>
              <a:ext cx="19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x</a:t>
              </a:r>
              <a:r>
                <a:rPr lang="en-US" sz="2800" baseline="30000" dirty="0" smtClean="0">
                  <a:solidFill>
                    <a:srgbClr val="000000"/>
                  </a:solidFill>
                </a:rPr>
                <a:t>2</a:t>
              </a:r>
              <a:r>
                <a:rPr lang="en-US" sz="2800" dirty="0" smtClean="0">
                  <a:solidFill>
                    <a:srgbClr val="000000"/>
                  </a:solidFill>
                </a:rPr>
                <a:t> - 1</a:t>
              </a:r>
              <a:endParaRPr lang="en-US" sz="2800" dirty="0"/>
            </a:p>
          </p:txBody>
        </p:sp>
        <p:sp>
          <p:nvSpPr>
            <p:cNvPr id="83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11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</a:rPr>
                <a:t>lim</a:t>
              </a:r>
              <a:endParaRPr lang="en-US" sz="2800" dirty="0"/>
            </a:p>
          </p:txBody>
        </p:sp>
        <p:sp>
          <p:nvSpPr>
            <p:cNvPr id="84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85" name="Rectangle 115"/>
            <p:cNvSpPr>
              <a:spLocks noChangeArrowheads="1"/>
            </p:cNvSpPr>
            <p:nvPr/>
          </p:nvSpPr>
          <p:spPr bwMode="auto">
            <a:xfrm>
              <a:off x="3775" y="1160"/>
              <a:ext cx="7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  1</a:t>
              </a:r>
              <a:endParaRPr lang="en-US" sz="3200" dirty="0"/>
            </a:p>
          </p:txBody>
        </p:sp>
        <p:sp>
          <p:nvSpPr>
            <p:cNvPr id="86" name="Rectangle 116"/>
            <p:cNvSpPr>
              <a:spLocks noChangeArrowheads="1"/>
            </p:cNvSpPr>
            <p:nvPr/>
          </p:nvSpPr>
          <p:spPr bwMode="auto">
            <a:xfrm>
              <a:off x="3675" y="1160"/>
              <a:ext cx="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x</a:t>
              </a:r>
              <a:endParaRPr lang="en-US" sz="3200" dirty="0"/>
            </a:p>
          </p:txBody>
        </p:sp>
        <p:sp>
          <p:nvSpPr>
            <p:cNvPr id="87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88" name="Rectangle 118"/>
            <p:cNvSpPr>
              <a:spLocks noChangeArrowheads="1"/>
            </p:cNvSpPr>
            <p:nvPr/>
          </p:nvSpPr>
          <p:spPr bwMode="auto">
            <a:xfrm>
              <a:off x="4077" y="1034"/>
              <a:ext cx="6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3200" dirty="0"/>
            </a:p>
          </p:txBody>
        </p:sp>
        <p:sp>
          <p:nvSpPr>
            <p:cNvPr id="89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90" name="Rectangle 120"/>
            <p:cNvSpPr>
              <a:spLocks noChangeArrowheads="1"/>
            </p:cNvSpPr>
            <p:nvPr/>
          </p:nvSpPr>
          <p:spPr bwMode="auto">
            <a:xfrm>
              <a:off x="3715" y="1160"/>
              <a:ext cx="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 dirty="0"/>
            </a:p>
          </p:txBody>
        </p:sp>
      </p:grpSp>
      <p:cxnSp>
        <p:nvCxnSpPr>
          <p:cNvPr id="91" name="Straight Connector 90"/>
          <p:cNvCxnSpPr/>
          <p:nvPr/>
        </p:nvCxnSpPr>
        <p:spPr>
          <a:xfrm>
            <a:off x="5180659" y="3247694"/>
            <a:ext cx="82296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7086600" y="3276600"/>
            <a:ext cx="18288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112"/>
          <p:cNvSpPr>
            <a:spLocks noChangeArrowheads="1"/>
          </p:cNvSpPr>
          <p:nvPr/>
        </p:nvSpPr>
        <p:spPr bwMode="auto">
          <a:xfrm>
            <a:off x="5317236" y="3200400"/>
            <a:ext cx="6123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x - 1</a:t>
            </a:r>
            <a:endParaRPr lang="en-US" sz="2800" dirty="0"/>
          </a:p>
        </p:txBody>
      </p:sp>
      <p:grpSp>
        <p:nvGrpSpPr>
          <p:cNvPr id="96" name="Group 108"/>
          <p:cNvGrpSpPr>
            <a:grpSpLocks noChangeAspect="1"/>
          </p:cNvGrpSpPr>
          <p:nvPr/>
        </p:nvGrpSpPr>
        <p:grpSpPr bwMode="auto">
          <a:xfrm>
            <a:off x="6021480" y="2819400"/>
            <a:ext cx="3956324" cy="1406528"/>
            <a:chOff x="3575" y="938"/>
            <a:chExt cx="1043" cy="886"/>
          </a:xfrm>
        </p:grpSpPr>
        <p:sp>
          <p:nvSpPr>
            <p:cNvPr id="97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98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99" name="Rectangle 112"/>
            <p:cNvSpPr>
              <a:spLocks noChangeArrowheads="1"/>
            </p:cNvSpPr>
            <p:nvPr/>
          </p:nvSpPr>
          <p:spPr bwMode="auto">
            <a:xfrm>
              <a:off x="3864" y="938"/>
              <a:ext cx="47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(x – 1)(x + 1)</a:t>
              </a:r>
              <a:endParaRPr lang="en-US" sz="2800" dirty="0"/>
            </a:p>
          </p:txBody>
        </p:sp>
        <p:sp>
          <p:nvSpPr>
            <p:cNvPr id="100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11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</a:rPr>
                <a:t>lim</a:t>
              </a:r>
              <a:endParaRPr lang="en-US" sz="2800" dirty="0"/>
            </a:p>
          </p:txBody>
        </p:sp>
        <p:sp>
          <p:nvSpPr>
            <p:cNvPr id="101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02" name="Rectangle 115"/>
            <p:cNvSpPr>
              <a:spLocks noChangeArrowheads="1"/>
            </p:cNvSpPr>
            <p:nvPr/>
          </p:nvSpPr>
          <p:spPr bwMode="auto">
            <a:xfrm>
              <a:off x="3775" y="1160"/>
              <a:ext cx="7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  1</a:t>
              </a:r>
              <a:endParaRPr lang="en-US" sz="3200" dirty="0"/>
            </a:p>
          </p:txBody>
        </p:sp>
        <p:sp>
          <p:nvSpPr>
            <p:cNvPr id="103" name="Rectangle 116"/>
            <p:cNvSpPr>
              <a:spLocks noChangeArrowheads="1"/>
            </p:cNvSpPr>
            <p:nvPr/>
          </p:nvSpPr>
          <p:spPr bwMode="auto">
            <a:xfrm>
              <a:off x="3675" y="1160"/>
              <a:ext cx="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x</a:t>
              </a:r>
              <a:endParaRPr lang="en-US" sz="3200" dirty="0"/>
            </a:p>
          </p:txBody>
        </p:sp>
        <p:sp>
          <p:nvSpPr>
            <p:cNvPr id="104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05" name="Rectangle 118"/>
            <p:cNvSpPr>
              <a:spLocks noChangeArrowheads="1"/>
            </p:cNvSpPr>
            <p:nvPr/>
          </p:nvSpPr>
          <p:spPr bwMode="auto">
            <a:xfrm>
              <a:off x="3575" y="1514"/>
              <a:ext cx="6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3200" dirty="0"/>
            </a:p>
          </p:txBody>
        </p:sp>
        <p:sp>
          <p:nvSpPr>
            <p:cNvPr id="106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07" name="Rectangle 120"/>
            <p:cNvSpPr>
              <a:spLocks noChangeArrowheads="1"/>
            </p:cNvSpPr>
            <p:nvPr/>
          </p:nvSpPr>
          <p:spPr bwMode="auto">
            <a:xfrm>
              <a:off x="3715" y="1160"/>
              <a:ext cx="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 dirty="0"/>
            </a:p>
          </p:txBody>
        </p:sp>
      </p:grpSp>
      <p:sp>
        <p:nvSpPr>
          <p:cNvPr id="108" name="Rectangle 112"/>
          <p:cNvSpPr>
            <a:spLocks noChangeArrowheads="1"/>
          </p:cNvSpPr>
          <p:nvPr/>
        </p:nvSpPr>
        <p:spPr bwMode="auto">
          <a:xfrm>
            <a:off x="7696200" y="3276600"/>
            <a:ext cx="6123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x - 1</a:t>
            </a:r>
            <a:endParaRPr lang="en-US" sz="2800" dirty="0"/>
          </a:p>
        </p:txBody>
      </p:sp>
      <p:grpSp>
        <p:nvGrpSpPr>
          <p:cNvPr id="109" name="Group 108"/>
          <p:cNvGrpSpPr>
            <a:grpSpLocks noChangeAspect="1"/>
          </p:cNvGrpSpPr>
          <p:nvPr/>
        </p:nvGrpSpPr>
        <p:grpSpPr bwMode="auto">
          <a:xfrm>
            <a:off x="6019800" y="3733800"/>
            <a:ext cx="3956324" cy="2316168"/>
            <a:chOff x="3575" y="986"/>
            <a:chExt cx="1043" cy="1459"/>
          </a:xfrm>
        </p:grpSpPr>
        <p:sp>
          <p:nvSpPr>
            <p:cNvPr id="110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12" name="Rectangle 112"/>
            <p:cNvSpPr>
              <a:spLocks noChangeArrowheads="1"/>
            </p:cNvSpPr>
            <p:nvPr/>
          </p:nvSpPr>
          <p:spPr bwMode="auto">
            <a:xfrm>
              <a:off x="3876" y="1034"/>
              <a:ext cx="18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x + 1</a:t>
              </a:r>
              <a:endParaRPr lang="en-US" sz="2800" dirty="0"/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>
              <a:off x="3698" y="986"/>
              <a:ext cx="11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</a:rPr>
                <a:t>lim</a:t>
              </a:r>
              <a:endParaRPr lang="en-US" sz="2800" dirty="0"/>
            </a:p>
          </p:txBody>
        </p:sp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15" name="Rectangle 115"/>
            <p:cNvSpPr>
              <a:spLocks noChangeArrowheads="1"/>
            </p:cNvSpPr>
            <p:nvPr/>
          </p:nvSpPr>
          <p:spPr bwMode="auto">
            <a:xfrm>
              <a:off x="3775" y="1160"/>
              <a:ext cx="7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  1</a:t>
              </a:r>
              <a:endParaRPr lang="en-US" sz="3200" dirty="0"/>
            </a:p>
          </p:txBody>
        </p:sp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>
              <a:off x="3675" y="1160"/>
              <a:ext cx="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x</a:t>
              </a:r>
              <a:endParaRPr lang="en-US" sz="3200" dirty="0"/>
            </a:p>
          </p:txBody>
        </p:sp>
        <p:sp>
          <p:nvSpPr>
            <p:cNvPr id="117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18" name="Rectangle 118"/>
            <p:cNvSpPr>
              <a:spLocks noChangeArrowheads="1"/>
            </p:cNvSpPr>
            <p:nvPr/>
          </p:nvSpPr>
          <p:spPr bwMode="auto">
            <a:xfrm>
              <a:off x="3575" y="1514"/>
              <a:ext cx="281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Symbol"/>
                <a:buChar char="="/>
              </a:pPr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1 + 1</a:t>
              </a:r>
            </a:p>
            <a:p>
              <a:pPr>
                <a:buFont typeface="Symbol"/>
                <a:buChar char="="/>
              </a:pPr>
              <a:r>
                <a:rPr lang="en-US" sz="3200" b="1" dirty="0" smtClean="0">
                  <a:solidFill>
                    <a:srgbClr val="000000"/>
                  </a:solidFill>
                  <a:latin typeface="Symbol" pitchFamily="18" charset="2"/>
                </a:rPr>
                <a:t>2</a:t>
              </a:r>
            </a:p>
            <a:p>
              <a:endParaRPr lang="en-US" sz="3200" dirty="0"/>
            </a:p>
          </p:txBody>
        </p:sp>
        <p:sp>
          <p:nvSpPr>
            <p:cNvPr id="119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20" name="Rectangle 120"/>
            <p:cNvSpPr>
              <a:spLocks noChangeArrowheads="1"/>
            </p:cNvSpPr>
            <p:nvPr/>
          </p:nvSpPr>
          <p:spPr bwMode="auto">
            <a:xfrm>
              <a:off x="3715" y="1160"/>
              <a:ext cx="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3200" dirty="0"/>
            </a:p>
          </p:txBody>
        </p:sp>
      </p:grpSp>
      <p:sp>
        <p:nvSpPr>
          <p:cNvPr id="133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  <a:latin typeface="CF Jack Story" pitchFamily="2" charset="0"/>
              </a:rPr>
              <a:t>Pengertian</a:t>
            </a:r>
            <a:r>
              <a:rPr lang="en-US" dirty="0" smtClean="0">
                <a:solidFill>
                  <a:srgbClr val="FFC000"/>
                </a:solidFill>
                <a:latin typeface="CF Jack Story" pitchFamily="2" charset="0"/>
              </a:rPr>
              <a:t> Limit</a:t>
            </a:r>
            <a:endParaRPr lang="en-US" dirty="0">
              <a:solidFill>
                <a:srgbClr val="FFC000"/>
              </a:solidFill>
              <a:latin typeface="CF Jack Stor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209550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6922008" cy="50292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182880" rIns="182880" bIns="182880"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Selidikilah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limit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fungsi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x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mendekati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3.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didekati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 f(x) = −∞</a:t>
            </a:r>
          </a:p>
          <a:p>
            <a:pPr marL="0" indent="0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didekati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kanan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 f(x) = ∞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066800" y="2590800"/>
          <a:ext cx="6553200" cy="2407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8300"/>
                <a:gridCol w="1638300"/>
                <a:gridCol w="1638300"/>
                <a:gridCol w="1638300"/>
              </a:tblGrid>
              <a:tr h="381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Dari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kiri</a:t>
                      </a:r>
                      <a:endParaRPr lang="id-ID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Dari </a:t>
                      </a:r>
                      <a:r>
                        <a:rPr lang="en-US" sz="2000" dirty="0" err="1" smtClean="0"/>
                        <a:t>kanan</a:t>
                      </a:r>
                      <a:endParaRPr lang="id-ID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id-ID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fx</a:t>
                      </a:r>
                      <a:r>
                        <a:rPr lang="en-US" sz="2000" dirty="0" smtClean="0"/>
                        <a:t>)</a:t>
                      </a:r>
                      <a:endParaRPr lang="id-ID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id-ID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f(x)</a:t>
                      </a:r>
                      <a:endParaRPr lang="id-ID" sz="2000" dirty="0"/>
                    </a:p>
                  </a:txBody>
                  <a:tcPr anchor="ctr"/>
                </a:tc>
              </a:tr>
              <a:tr h="15240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</a:t>
                      </a:r>
                    </a:p>
                    <a:p>
                      <a:pPr algn="r"/>
                      <a:r>
                        <a:rPr lang="en-US" sz="2000" dirty="0" smtClean="0"/>
                        <a:t>2,5</a:t>
                      </a:r>
                    </a:p>
                    <a:p>
                      <a:pPr algn="r"/>
                      <a:r>
                        <a:rPr lang="en-US" sz="2000" dirty="0" smtClean="0"/>
                        <a:t>2,8</a:t>
                      </a:r>
                    </a:p>
                    <a:p>
                      <a:pPr algn="r"/>
                      <a:r>
                        <a:rPr lang="en-US" sz="2000" dirty="0" smtClean="0"/>
                        <a:t>2,9</a:t>
                      </a:r>
                    </a:p>
                    <a:p>
                      <a:pPr algn="r"/>
                      <a:r>
                        <a:rPr lang="en-US" sz="2000" dirty="0" smtClean="0"/>
                        <a:t>2,99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-1</a:t>
                      </a:r>
                    </a:p>
                    <a:p>
                      <a:pPr algn="r"/>
                      <a:r>
                        <a:rPr lang="en-US" sz="2000" dirty="0" smtClean="0"/>
                        <a:t>-2</a:t>
                      </a:r>
                    </a:p>
                    <a:p>
                      <a:pPr algn="r"/>
                      <a:r>
                        <a:rPr lang="en-US" sz="2000" dirty="0" smtClean="0"/>
                        <a:t>-5</a:t>
                      </a:r>
                    </a:p>
                    <a:p>
                      <a:pPr algn="r"/>
                      <a:r>
                        <a:rPr lang="en-US" sz="2000" dirty="0" smtClean="0"/>
                        <a:t>-10</a:t>
                      </a:r>
                    </a:p>
                    <a:p>
                      <a:pPr algn="r"/>
                      <a:r>
                        <a:rPr lang="en-US" sz="2000" dirty="0" smtClean="0"/>
                        <a:t>-100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4</a:t>
                      </a:r>
                    </a:p>
                    <a:p>
                      <a:pPr algn="r"/>
                      <a:r>
                        <a:rPr lang="en-US" sz="2000" dirty="0" smtClean="0"/>
                        <a:t>3,5</a:t>
                      </a:r>
                    </a:p>
                    <a:p>
                      <a:pPr algn="r"/>
                      <a:r>
                        <a:rPr lang="en-US" sz="2000" dirty="0" smtClean="0"/>
                        <a:t>3,8</a:t>
                      </a:r>
                    </a:p>
                    <a:p>
                      <a:pPr algn="r"/>
                      <a:r>
                        <a:rPr lang="en-US" sz="2000" dirty="0" smtClean="0"/>
                        <a:t>3,1</a:t>
                      </a:r>
                    </a:p>
                    <a:p>
                      <a:pPr algn="r"/>
                      <a:r>
                        <a:rPr lang="en-US" sz="2000" dirty="0" smtClean="0"/>
                        <a:t>3,01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</a:t>
                      </a:r>
                    </a:p>
                    <a:p>
                      <a:pPr algn="r"/>
                      <a:r>
                        <a:rPr lang="en-US" sz="2000" dirty="0" smtClean="0"/>
                        <a:t>2</a:t>
                      </a:r>
                    </a:p>
                    <a:p>
                      <a:pPr algn="r"/>
                      <a:r>
                        <a:rPr lang="en-US" sz="2000" dirty="0" smtClean="0"/>
                        <a:t>1,25</a:t>
                      </a:r>
                    </a:p>
                    <a:p>
                      <a:pPr algn="r"/>
                      <a:r>
                        <a:rPr lang="en-US" sz="2000" dirty="0" smtClean="0"/>
                        <a:t>10</a:t>
                      </a:r>
                    </a:p>
                    <a:p>
                      <a:pPr algn="r"/>
                      <a:r>
                        <a:rPr lang="en-US" sz="2000" dirty="0" smtClean="0"/>
                        <a:t>100</a:t>
                      </a:r>
                      <a:endParaRPr lang="id-ID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4876800" y="1371600"/>
          <a:ext cx="147320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Equation" r:id="rId5" imgW="799920" imgH="393480" progId="Equation.3">
                  <p:embed/>
                </p:oleObj>
              </mc:Choice>
              <mc:Fallback>
                <p:oleObj name="Equation" r:id="rId5" imgW="7999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71600"/>
                        <a:ext cx="1473200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F Jack Story" pitchFamily="2" charset="0"/>
                <a:cs typeface="Arial" pitchFamily="34" charset="0"/>
              </a:rPr>
              <a:t>Limit </a:t>
            </a:r>
            <a:r>
              <a:rPr lang="en-US" dirty="0" err="1" smtClean="0">
                <a:latin typeface="CF Jack Story" pitchFamily="2" charset="0"/>
                <a:cs typeface="Arial" pitchFamily="34" charset="0"/>
              </a:rPr>
              <a:t>Fungsi</a:t>
            </a:r>
            <a:r>
              <a:rPr lang="en-US" dirty="0" smtClean="0">
                <a:latin typeface="CF Jack Story" pitchFamily="2" charset="0"/>
                <a:cs typeface="Arial" pitchFamily="34" charset="0"/>
              </a:rPr>
              <a:t> Yang </a:t>
            </a:r>
            <a:r>
              <a:rPr lang="en-US" dirty="0" err="1" smtClean="0">
                <a:latin typeface="CF Jack Story" pitchFamily="2" charset="0"/>
                <a:cs typeface="Arial" pitchFamily="34" charset="0"/>
              </a:rPr>
              <a:t>Tidak</a:t>
            </a:r>
            <a:r>
              <a:rPr lang="en-US" dirty="0" smtClean="0">
                <a:latin typeface="CF Jack Story" pitchFamily="2" charset="0"/>
                <a:cs typeface="Arial" pitchFamily="34" charset="0"/>
              </a:rPr>
              <a:t> </a:t>
            </a:r>
            <a:r>
              <a:rPr lang="en-US" dirty="0" err="1" smtClean="0">
                <a:latin typeface="CF Jack Story" pitchFamily="2" charset="0"/>
                <a:cs typeface="Arial" pitchFamily="34" charset="0"/>
              </a:rPr>
              <a:t>Memiliki</a:t>
            </a:r>
            <a:r>
              <a:rPr lang="en-US" dirty="0" smtClean="0">
                <a:latin typeface="CF Jack Story" pitchFamily="2" charset="0"/>
                <a:cs typeface="Arial" pitchFamily="34" charset="0"/>
              </a:rPr>
              <a:t/>
            </a:r>
            <a:br>
              <a:rPr lang="en-US" dirty="0" smtClean="0">
                <a:latin typeface="CF Jack Story" pitchFamily="2" charset="0"/>
                <a:cs typeface="Arial" pitchFamily="34" charset="0"/>
              </a:rPr>
            </a:br>
            <a:r>
              <a:rPr lang="en-US" dirty="0" smtClean="0">
                <a:latin typeface="CF Jack Story" pitchFamily="2" charset="0"/>
                <a:cs typeface="Arial" pitchFamily="34" charset="0"/>
              </a:rPr>
              <a:t> </a:t>
            </a:r>
            <a:r>
              <a:rPr lang="en-US" dirty="0" err="1" smtClean="0">
                <a:latin typeface="CF Jack Story" pitchFamily="2" charset="0"/>
                <a:cs typeface="Arial" pitchFamily="34" charset="0"/>
              </a:rPr>
              <a:t>Nilai</a:t>
            </a:r>
            <a:r>
              <a:rPr lang="en-US" dirty="0" smtClean="0">
                <a:latin typeface="CF Jack Story" pitchFamily="2" charset="0"/>
                <a:cs typeface="Arial" pitchFamily="34" charset="0"/>
              </a:rPr>
              <a:t> Limit</a:t>
            </a:r>
            <a:endParaRPr lang="id-ID" dirty="0">
              <a:latin typeface="CF Jack Story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209550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162800" cy="63246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182880" rIns="182880" bIns="182880"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Dari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tabel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diatas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disimpulkan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limit f(x)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mendekati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3,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umum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ditulis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0400" y="3886200"/>
            <a:ext cx="39624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x </a:t>
            </a:r>
            <a:r>
              <a:rPr lang="en-US" sz="2400" dirty="0" err="1" smtClean="0"/>
              <a:t>mendekati</a:t>
            </a:r>
            <a:r>
              <a:rPr lang="en-US" sz="2400" dirty="0" smtClean="0"/>
              <a:t> 3</a:t>
            </a:r>
            <a:endParaRPr lang="id-ID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4267200" y="5562600"/>
            <a:ext cx="38862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divergen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x </a:t>
            </a:r>
            <a:r>
              <a:rPr lang="en-US" sz="2400" dirty="0" err="1" smtClean="0"/>
              <a:t>mendekati</a:t>
            </a:r>
            <a:r>
              <a:rPr lang="en-US" sz="2400" dirty="0" smtClean="0"/>
              <a:t> 3</a:t>
            </a:r>
            <a:endParaRPr lang="id-ID" sz="2400" dirty="0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2590800" y="5486400"/>
          <a:ext cx="14732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Equation" r:id="rId5" imgW="799920" imgH="393480" progId="Equation.3">
                  <p:embed/>
                </p:oleObj>
              </mc:Choice>
              <mc:Fallback>
                <p:oleObj name="Equation" r:id="rId5" imgW="7999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486400"/>
                        <a:ext cx="1473200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1600200" y="5638800"/>
            <a:ext cx="100700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fungsi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108"/>
          <p:cNvGrpSpPr>
            <a:grpSpLocks noChangeAspect="1"/>
          </p:cNvGrpSpPr>
          <p:nvPr/>
        </p:nvGrpSpPr>
        <p:grpSpPr bwMode="auto">
          <a:xfrm>
            <a:off x="1600200" y="3733799"/>
            <a:ext cx="3577002" cy="660401"/>
            <a:chOff x="3675" y="938"/>
            <a:chExt cx="943" cy="416"/>
          </a:xfrm>
        </p:grpSpPr>
        <p:sp>
          <p:nvSpPr>
            <p:cNvPr id="27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3698" y="993"/>
              <a:ext cx="92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8" name="Rectangle 110"/>
            <p:cNvSpPr>
              <a:spLocks noChangeArrowheads="1"/>
            </p:cNvSpPr>
            <p:nvPr/>
          </p:nvSpPr>
          <p:spPr bwMode="auto">
            <a:xfrm>
              <a:off x="4522" y="1014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29" name="Rectangle 112"/>
            <p:cNvSpPr>
              <a:spLocks noChangeArrowheads="1"/>
            </p:cNvSpPr>
            <p:nvPr/>
          </p:nvSpPr>
          <p:spPr bwMode="auto">
            <a:xfrm>
              <a:off x="3876" y="938"/>
              <a:ext cx="4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1</a:t>
              </a:r>
              <a:endParaRPr lang="en-US" sz="2800" dirty="0"/>
            </a:p>
          </p:txBody>
        </p:sp>
        <p:sp>
          <p:nvSpPr>
            <p:cNvPr id="30" name="Rectangle 113"/>
            <p:cNvSpPr>
              <a:spLocks noChangeArrowheads="1"/>
            </p:cNvSpPr>
            <p:nvPr/>
          </p:nvSpPr>
          <p:spPr bwMode="auto">
            <a:xfrm>
              <a:off x="3675" y="986"/>
              <a:ext cx="18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</a:rPr>
                <a:t>lim</a:t>
              </a:r>
              <a:r>
                <a:rPr lang="en-US" sz="2800" dirty="0" smtClean="0">
                  <a:solidFill>
                    <a:srgbClr val="000000"/>
                  </a:solidFill>
                </a:rPr>
                <a:t> =</a:t>
              </a:r>
              <a:endParaRPr lang="en-US" sz="2800" dirty="0"/>
            </a:p>
          </p:txBody>
        </p:sp>
        <p:sp>
          <p:nvSpPr>
            <p:cNvPr id="31" name="Rectangle 114"/>
            <p:cNvSpPr>
              <a:spLocks noChangeArrowheads="1"/>
            </p:cNvSpPr>
            <p:nvPr/>
          </p:nvSpPr>
          <p:spPr bwMode="auto">
            <a:xfrm>
              <a:off x="4131" y="986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36" name="Rectangle 115"/>
            <p:cNvSpPr>
              <a:spLocks noChangeArrowheads="1"/>
            </p:cNvSpPr>
            <p:nvPr/>
          </p:nvSpPr>
          <p:spPr bwMode="auto">
            <a:xfrm>
              <a:off x="3765" y="1160"/>
              <a:ext cx="6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  3</a:t>
              </a:r>
              <a:endParaRPr lang="en-US" sz="2800" dirty="0"/>
            </a:p>
          </p:txBody>
        </p:sp>
        <p:sp>
          <p:nvSpPr>
            <p:cNvPr id="37" name="Rectangle 116"/>
            <p:cNvSpPr>
              <a:spLocks noChangeArrowheads="1"/>
            </p:cNvSpPr>
            <p:nvPr/>
          </p:nvSpPr>
          <p:spPr bwMode="auto">
            <a:xfrm>
              <a:off x="3675" y="1160"/>
              <a:ext cx="2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x</a:t>
              </a:r>
              <a:endParaRPr lang="en-US" sz="2800" dirty="0"/>
            </a:p>
          </p:txBody>
        </p:sp>
        <p:sp>
          <p:nvSpPr>
            <p:cNvPr id="38" name="Rectangle 117"/>
            <p:cNvSpPr>
              <a:spLocks noChangeArrowheads="1"/>
            </p:cNvSpPr>
            <p:nvPr/>
          </p:nvSpPr>
          <p:spPr bwMode="auto">
            <a:xfrm>
              <a:off x="4425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39" name="Rectangle 118"/>
            <p:cNvSpPr>
              <a:spLocks noChangeArrowheads="1"/>
            </p:cNvSpPr>
            <p:nvPr/>
          </p:nvSpPr>
          <p:spPr bwMode="auto">
            <a:xfrm>
              <a:off x="4077" y="1034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40" name="Rectangle 119"/>
            <p:cNvSpPr>
              <a:spLocks noChangeArrowheads="1"/>
            </p:cNvSpPr>
            <p:nvPr/>
          </p:nvSpPr>
          <p:spPr bwMode="auto">
            <a:xfrm>
              <a:off x="3712" y="1000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41" name="Rectangle 120"/>
            <p:cNvSpPr>
              <a:spLocks noChangeArrowheads="1"/>
            </p:cNvSpPr>
            <p:nvPr/>
          </p:nvSpPr>
          <p:spPr bwMode="auto">
            <a:xfrm>
              <a:off x="3715" y="1160"/>
              <a:ext cx="6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sz="2800" dirty="0"/>
            </a:p>
          </p:txBody>
        </p:sp>
      </p:grpSp>
      <p:sp>
        <p:nvSpPr>
          <p:cNvPr id="42" name="Rectangle 112"/>
          <p:cNvSpPr>
            <a:spLocks noChangeArrowheads="1"/>
          </p:cNvSpPr>
          <p:nvPr/>
        </p:nvSpPr>
        <p:spPr bwMode="auto">
          <a:xfrm>
            <a:off x="2362200" y="4114800"/>
            <a:ext cx="1827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3</a:t>
            </a:r>
            <a:endParaRPr lang="en-US" sz="2800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2362200" y="4111488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F Jack Story" pitchFamily="2" charset="0"/>
                <a:cs typeface="Arial" pitchFamily="34" charset="0"/>
              </a:rPr>
              <a:t>Limit </a:t>
            </a:r>
            <a:r>
              <a:rPr lang="en-US" dirty="0" err="1" smtClean="0">
                <a:latin typeface="CF Jack Story" pitchFamily="2" charset="0"/>
                <a:cs typeface="Arial" pitchFamily="34" charset="0"/>
              </a:rPr>
              <a:t>Fungsi</a:t>
            </a:r>
            <a:r>
              <a:rPr lang="en-US" dirty="0" smtClean="0">
                <a:latin typeface="CF Jack Story" pitchFamily="2" charset="0"/>
                <a:cs typeface="Arial" pitchFamily="34" charset="0"/>
              </a:rPr>
              <a:t> Yang </a:t>
            </a:r>
            <a:r>
              <a:rPr lang="en-US" dirty="0" err="1" smtClean="0">
                <a:latin typeface="CF Jack Story" pitchFamily="2" charset="0"/>
                <a:cs typeface="Arial" pitchFamily="34" charset="0"/>
              </a:rPr>
              <a:t>Tidak</a:t>
            </a:r>
            <a:r>
              <a:rPr lang="en-US" dirty="0" smtClean="0">
                <a:latin typeface="CF Jack Story" pitchFamily="2" charset="0"/>
                <a:cs typeface="Arial" pitchFamily="34" charset="0"/>
              </a:rPr>
              <a:t> </a:t>
            </a:r>
            <a:r>
              <a:rPr lang="en-US" dirty="0" err="1" smtClean="0">
                <a:latin typeface="CF Jack Story" pitchFamily="2" charset="0"/>
                <a:cs typeface="Arial" pitchFamily="34" charset="0"/>
              </a:rPr>
              <a:t>Memiliki</a:t>
            </a:r>
            <a:r>
              <a:rPr lang="en-US" dirty="0" smtClean="0">
                <a:latin typeface="CF Jack Story" pitchFamily="2" charset="0"/>
                <a:cs typeface="Arial" pitchFamily="34" charset="0"/>
              </a:rPr>
              <a:t/>
            </a:r>
            <a:br>
              <a:rPr lang="en-US" dirty="0" smtClean="0">
                <a:latin typeface="CF Jack Story" pitchFamily="2" charset="0"/>
                <a:cs typeface="Arial" pitchFamily="34" charset="0"/>
              </a:rPr>
            </a:br>
            <a:r>
              <a:rPr lang="en-US" dirty="0" smtClean="0">
                <a:latin typeface="CF Jack Story" pitchFamily="2" charset="0"/>
                <a:cs typeface="Arial" pitchFamily="34" charset="0"/>
              </a:rPr>
              <a:t> </a:t>
            </a:r>
            <a:r>
              <a:rPr lang="en-US" dirty="0" err="1" smtClean="0">
                <a:latin typeface="CF Jack Story" pitchFamily="2" charset="0"/>
                <a:cs typeface="Arial" pitchFamily="34" charset="0"/>
              </a:rPr>
              <a:t>Nilai</a:t>
            </a:r>
            <a:r>
              <a:rPr lang="en-US" dirty="0" smtClean="0">
                <a:latin typeface="CF Jack Story" pitchFamily="2" charset="0"/>
                <a:cs typeface="Arial" pitchFamily="34" charset="0"/>
              </a:rPr>
              <a:t> Limit</a:t>
            </a:r>
            <a:endParaRPr lang="id-ID" dirty="0">
              <a:latin typeface="CF Jack Story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/>
          <a:srcRect b="32800"/>
          <a:stretch>
            <a:fillRect/>
          </a:stretch>
        </p:blipFill>
        <p:spPr bwMode="auto">
          <a:xfrm flipH="1">
            <a:off x="2743200" y="0"/>
            <a:ext cx="6400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/>
          <a:srcRect r="40476" b="28000"/>
          <a:stretch>
            <a:fillRect/>
          </a:stretch>
        </p:blipFill>
        <p:spPr bwMode="auto">
          <a:xfrm flipV="1">
            <a:off x="0" y="3429000"/>
            <a:ext cx="381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6934200" cy="63246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182880" rIns="182880" bIns="182880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Selidikilah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limit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fungsi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x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mendekati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hingga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Kesimpulan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</a:t>
            </a: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029200" y="1219200"/>
            <a:ext cx="1371600" cy="602165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143000" y="2590800"/>
          <a:ext cx="4038600" cy="1853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3409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f(x)</a:t>
                      </a:r>
                      <a:endParaRPr lang="id-ID" dirty="0"/>
                    </a:p>
                  </a:txBody>
                  <a:tcPr anchor="ctr"/>
                </a:tc>
              </a:tr>
              <a:tr h="1487824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</a:p>
                    <a:p>
                      <a:pPr algn="r"/>
                      <a:r>
                        <a:rPr lang="en-US" dirty="0" smtClean="0"/>
                        <a:t>1.000</a:t>
                      </a:r>
                    </a:p>
                    <a:p>
                      <a:pPr algn="r"/>
                      <a:r>
                        <a:rPr lang="en-US" dirty="0" smtClean="0"/>
                        <a:t>10.000</a:t>
                      </a:r>
                    </a:p>
                    <a:p>
                      <a:pPr algn="r"/>
                      <a:r>
                        <a:rPr lang="en-US" dirty="0" smtClean="0"/>
                        <a:t>100.000</a:t>
                      </a:r>
                    </a:p>
                    <a:p>
                      <a:pPr algn="r"/>
                      <a:r>
                        <a:rPr lang="en-US" dirty="0" smtClean="0"/>
                        <a:t>1.000.000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1,01</a:t>
                      </a:r>
                    </a:p>
                    <a:p>
                      <a:pPr algn="r"/>
                      <a:r>
                        <a:rPr lang="en-US" dirty="0" smtClean="0"/>
                        <a:t>1,001</a:t>
                      </a:r>
                    </a:p>
                    <a:p>
                      <a:pPr algn="r"/>
                      <a:r>
                        <a:rPr lang="en-US" dirty="0" smtClean="0"/>
                        <a:t>1,0001</a:t>
                      </a:r>
                    </a:p>
                    <a:p>
                      <a:pPr algn="r"/>
                      <a:r>
                        <a:rPr lang="en-US" dirty="0" smtClean="0"/>
                        <a:t>1,00001</a:t>
                      </a:r>
                    </a:p>
                    <a:p>
                      <a:pPr algn="r"/>
                      <a:r>
                        <a:rPr lang="en-US" dirty="0" smtClean="0"/>
                        <a:t>1,000001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334000" y="29718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Semakin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x, </a:t>
            </a:r>
          </a:p>
          <a:p>
            <a:pPr algn="ctr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f(x)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semakin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dekat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</a:t>
            </a:r>
            <a:endParaRPr lang="id-ID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352800" y="5486400"/>
            <a:ext cx="2286000" cy="6858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8" name="Rectangle 27"/>
          <p:cNvSpPr/>
          <p:nvPr/>
        </p:nvSpPr>
        <p:spPr>
          <a:xfrm>
            <a:off x="2133600" y="304800"/>
            <a:ext cx="4661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CF Jack Story" pitchFamily="2" charset="0"/>
                <a:cs typeface="Arial" pitchFamily="34" charset="0"/>
              </a:rPr>
              <a:t>Limit </a:t>
            </a:r>
            <a:r>
              <a:rPr lang="en-US" sz="3600" dirty="0" err="1" smtClean="0">
                <a:latin typeface="CF Jack Story" pitchFamily="2" charset="0"/>
                <a:cs typeface="Arial" pitchFamily="34" charset="0"/>
              </a:rPr>
              <a:t>Fungsi</a:t>
            </a:r>
            <a:r>
              <a:rPr lang="en-US" sz="3600" dirty="0" smtClean="0">
                <a:latin typeface="CF Jack Story" pitchFamily="2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CF Jack Story" pitchFamily="2" charset="0"/>
                <a:cs typeface="Arial" pitchFamily="34" charset="0"/>
              </a:rPr>
              <a:t>Untuk</a:t>
            </a:r>
            <a:r>
              <a:rPr lang="en-US" sz="3600" dirty="0" smtClean="0">
                <a:latin typeface="CF Jack Story" pitchFamily="2" charset="0"/>
                <a:cs typeface="Arial" pitchFamily="34" charset="0"/>
              </a:rPr>
              <a:t> X →∞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2142</Words>
  <Application>Microsoft Office PowerPoint</Application>
  <PresentationFormat>On-screen Show (4:3)</PresentationFormat>
  <Paragraphs>1362</Paragraphs>
  <Slides>34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Equation</vt:lpstr>
      <vt:lpstr>Limit  Fungsi</vt:lpstr>
      <vt:lpstr>PowerPoint Presentation</vt:lpstr>
      <vt:lpstr>Peta  Konsep</vt:lpstr>
      <vt:lpstr>Pengertian Limit</vt:lpstr>
      <vt:lpstr>Pengertian Limit</vt:lpstr>
      <vt:lpstr>Pengertian Limit</vt:lpstr>
      <vt:lpstr>Limit Fungsi Yang Tidak Memiliki  Nilai Limit</vt:lpstr>
      <vt:lpstr>Limit Fungsi Yang Tidak Memiliki  Nilai Limit</vt:lpstr>
      <vt:lpstr>PowerPoint Presentation</vt:lpstr>
      <vt:lpstr>Nilai Tentu Dalam Limit</vt:lpstr>
      <vt:lpstr>Nilai Tidak Tentu  Dalam Limit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  Soal</vt:lpstr>
      <vt:lpstr>PowerPoint Presentation</vt:lpstr>
      <vt:lpstr>PowerPoint Presentation</vt:lpstr>
      <vt:lpstr>PowerPoint Presentation</vt:lpstr>
      <vt:lpstr>PowerPoint Presentation</vt:lpstr>
      <vt:lpstr>Menentukan nilai limit dengan aljabar</vt:lpstr>
      <vt:lpstr>PowerPoint Presentation</vt:lpstr>
      <vt:lpstr>Bentuk tak tentu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  Soal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  Fungsi</dc:title>
  <dc:creator>user</dc:creator>
  <cp:lastModifiedBy>ASUS</cp:lastModifiedBy>
  <cp:revision>23</cp:revision>
  <dcterms:created xsi:type="dcterms:W3CDTF">2017-01-28T23:42:43Z</dcterms:created>
  <dcterms:modified xsi:type="dcterms:W3CDTF">2021-01-17T06:44:21Z</dcterms:modified>
</cp:coreProperties>
</file>