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70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210376" y="901521"/>
            <a:ext cx="11036955" cy="3484165"/>
          </a:xfrm>
        </p:spPr>
        <p:txBody>
          <a:bodyPr/>
          <a:lstStyle/>
          <a:p>
            <a:r>
              <a:rPr lang="id-ID" sz="4400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id-ID" sz="4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id-ID" sz="4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LETTER WRITING</a:t>
            </a:r>
            <a:r>
              <a:rPr lang="id-ID" sz="4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id-ID" sz="4400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544" y="5761101"/>
            <a:ext cx="7766936" cy="1096899"/>
          </a:xfrm>
        </p:spPr>
        <p:txBody>
          <a:bodyPr/>
          <a:lstStyle/>
          <a:p>
            <a:pPr algn="l"/>
            <a:r>
              <a:rPr lang="id-ID" i="1" dirty="0" smtClean="0">
                <a:solidFill>
                  <a:schemeClr val="accent2">
                    <a:lumMod val="50000"/>
                  </a:schemeClr>
                </a:solidFill>
                <a:latin typeface="Lucida Handwriting" panose="03010101010101010101" pitchFamily="66" charset="0"/>
              </a:rPr>
              <a:t>BY: MISS ANNA SIPAYUNG</a:t>
            </a:r>
          </a:p>
          <a:p>
            <a:pPr algn="l"/>
            <a:endParaRPr lang="id-ID" i="1" dirty="0">
              <a:solidFill>
                <a:schemeClr val="accent2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18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1035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rial Black" panose="020B0A04020102020204" pitchFamily="34" charset="0"/>
              </a:rPr>
              <a:t>Examples of expressions used in personal letters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241" y="1531155"/>
            <a:ext cx="10321224" cy="520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Salutations</a:t>
            </a:r>
          </a:p>
          <a:p>
            <a:pPr marL="0" indent="0" algn="just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Dear, Dearest, Sweetheart</a:t>
            </a:r>
            <a:r>
              <a:rPr lang="en-US" sz="3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Darling,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 dear, My love,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ect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Salutations depend on how well you know the person you are writing to.</a:t>
            </a:r>
          </a:p>
          <a:p>
            <a:pPr marL="0" indent="0">
              <a:buNone/>
            </a:pP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Closing</a:t>
            </a:r>
          </a:p>
          <a:p>
            <a:pPr marL="0" indent="0" algn="just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Yours, With love, Sincerely yours, All the love, All the best, Affectionately, Much how, best wishes.</a:t>
            </a:r>
          </a:p>
          <a:p>
            <a:pPr marL="0" indent="0" algn="just">
              <a:buNone/>
            </a:pP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562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029" y="190120"/>
            <a:ext cx="11119714" cy="61720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200" i="1" u="sng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i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Starting </a:t>
            </a:r>
            <a:r>
              <a:rPr lang="en-US" sz="3200" b="1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letter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you?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Hope this letter finds you …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 for your last letter.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was so good to hear from you.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Sorry for answering late.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I’m sorry I should have written earlier…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Haven’t heard from you in a while so I thought…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am sorry to inform you that…</a:t>
            </a:r>
          </a:p>
          <a:p>
            <a:pPr marL="0" indent="0">
              <a:buNone/>
            </a:pP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646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393" y="215879"/>
            <a:ext cx="11441686" cy="63909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3200" b="1" i="1" u="sng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i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en-US" sz="3200" b="1" i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am looking forward to seeing you soon.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am looking forward to hearing from you soon.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 best wishes for the coming test.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 you.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write soon.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have to stop now.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am writing for a quick reply.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Looking forward to seeing you again.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46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4911" y="115910"/>
            <a:ext cx="8596668" cy="669701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rial Black" panose="020B0A04020102020204" pitchFamily="34" charset="0"/>
              </a:rPr>
              <a:t>Example </a:t>
            </a:r>
            <a:r>
              <a:rPr lang="en-US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of personal letters</a:t>
            </a:r>
            <a:endParaRPr lang="en-US"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741" y="669701"/>
            <a:ext cx="6568225" cy="60450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74701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218" y="152108"/>
            <a:ext cx="6458928" cy="62116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791692" y="6464546"/>
            <a:ext cx="1430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------OO-----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26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7474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Arial Black" panose="020B0A04020102020204" pitchFamily="34" charset="0"/>
              </a:rPr>
              <a:t>Types of Letters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1" y="1184857"/>
            <a:ext cx="8823241" cy="485650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400050" indent="-400050">
              <a:buClr>
                <a:schemeClr val="tx1"/>
              </a:buClr>
              <a:buSzPct val="85000"/>
              <a:buFont typeface="+mj-lt"/>
              <a:buAutoNum type="romanUcPeriod"/>
            </a:pPr>
            <a:r>
              <a:rPr lang="en-US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Formal </a:t>
            </a:r>
            <a:r>
              <a:rPr lang="en-US" sz="4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</a:t>
            </a:r>
          </a:p>
          <a:p>
            <a:pPr marL="400050" indent="-400050">
              <a:buClr>
                <a:schemeClr val="tx1"/>
              </a:buClr>
              <a:buSzPct val="85000"/>
              <a:buFont typeface="+mj-lt"/>
              <a:buAutoNum type="romanUcPeriod"/>
            </a:pPr>
            <a:endParaRPr lang="en-US" sz="4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Clr>
                <a:schemeClr val="tx1"/>
              </a:buClr>
              <a:buSzPct val="85000"/>
              <a:buFont typeface="+mj-lt"/>
              <a:buAutoNum type="romanUcPeriod"/>
            </a:pPr>
            <a:r>
              <a:rPr lang="en-US" sz="4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Informal </a:t>
            </a:r>
            <a:r>
              <a:rPr lang="en-US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 </a:t>
            </a:r>
            <a:r>
              <a:rPr lang="en-US" sz="4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also </a:t>
            </a:r>
            <a:r>
              <a:rPr lang="en-US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known as personal letter</a:t>
            </a:r>
          </a:p>
          <a:p>
            <a:pPr marL="0" indent="0">
              <a:buNone/>
            </a:pPr>
            <a:endParaRPr lang="en-US" sz="4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4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urved Right Arrow 3"/>
          <p:cNvSpPr/>
          <p:nvPr/>
        </p:nvSpPr>
        <p:spPr>
          <a:xfrm>
            <a:off x="468649" y="4005328"/>
            <a:ext cx="355599" cy="75985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85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4"/>
            <a:ext cx="8596668" cy="13208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 Black" panose="020B0A04020102020204" pitchFamily="34" charset="0"/>
              </a:rPr>
              <a:t>Personal Letters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392" y="1156038"/>
            <a:ext cx="10900773" cy="5592492"/>
          </a:xfrm>
        </p:spPr>
        <p:txBody>
          <a:bodyPr/>
          <a:lstStyle/>
          <a:p>
            <a:pPr marL="0" indent="0" algn="just">
              <a:buNone/>
            </a:pPr>
            <a:endParaRPr lang="en-US" sz="36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4000" i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 </a:t>
            </a:r>
            <a:r>
              <a:rPr lang="en-US" sz="4000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  <a:p>
            <a:pPr marL="0" indent="0" algn="just">
              <a:buNone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3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are letters that are written to people we know such as friends, parents, siblings and cousins.</a:t>
            </a:r>
          </a:p>
          <a:p>
            <a:pPr marL="0" indent="0" algn="just">
              <a:buNone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are not only written to inform but to strengthen the bond between two people writing to each other.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urved Right Arrow 3"/>
          <p:cNvSpPr/>
          <p:nvPr/>
        </p:nvSpPr>
        <p:spPr>
          <a:xfrm rot="19240585">
            <a:off x="400437" y="2379531"/>
            <a:ext cx="321972" cy="65825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19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13386"/>
            <a:ext cx="8596668" cy="84571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 Black" panose="020B0A04020102020204" pitchFamily="34" charset="0"/>
              </a:rPr>
              <a:t>Linguistic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241" y="1271946"/>
            <a:ext cx="10771984" cy="5283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Sentence structure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Accuracy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grammar is 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Complete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sentences are 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expected.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Slang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be 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contractions such as  I’ll ,  I’m , 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we’ll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personal pronouns such as  I , we, 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active voice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21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D1F98636-8F83-4A5A-A7C4-38187F121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213" y="660400"/>
            <a:ext cx="10926762" cy="6197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i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Style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Language use may be personal letter like first and second person pronouns.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warm.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the person’s name you are writing to.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Vary sentence length.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 a natural, conversational style.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 your personality shine through in your writing.</a:t>
            </a:r>
            <a:endParaRPr lang="id-ID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83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365" y="223234"/>
            <a:ext cx="8596668" cy="91010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 Black" panose="020B0A04020102020204" pitchFamily="34" charset="0"/>
              </a:rPr>
              <a:t>Structure of Personal Letter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076ACBD8-29D1-41F4-BF2C-F105D65F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133475"/>
            <a:ext cx="11312525" cy="54991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 when the letter is written ( top left ).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Place where you are writing from ( top right ).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Salutation &amp; Name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Greeting and the person’s name you are writing to.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urved Right Arrow 5"/>
          <p:cNvSpPr/>
          <p:nvPr/>
        </p:nvSpPr>
        <p:spPr>
          <a:xfrm rot="19847958">
            <a:off x="385805" y="3333676"/>
            <a:ext cx="352380" cy="5151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rot="19362784">
            <a:off x="340643" y="1673082"/>
            <a:ext cx="387661" cy="53037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Right Arrow 7"/>
          <p:cNvSpPr/>
          <p:nvPr/>
        </p:nvSpPr>
        <p:spPr>
          <a:xfrm rot="19847958">
            <a:off x="433473" y="4970856"/>
            <a:ext cx="352380" cy="5151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8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F85E58E2-A2CF-4AE1-8557-7A778EA71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865" y="640187"/>
            <a:ext cx="10629900" cy="63150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The opening of the letter usually starts with how are you  or refers to  	previous letter.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Body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The main part of the letter. It includes what you want to write to the  	other person.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Closure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The part indicates the is going to end.</a:t>
            </a:r>
            <a:endParaRPr lang="id-ID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urved Right Arrow 4"/>
          <p:cNvSpPr/>
          <p:nvPr/>
        </p:nvSpPr>
        <p:spPr>
          <a:xfrm rot="19847958">
            <a:off x="433137" y="1157145"/>
            <a:ext cx="352380" cy="5151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Right Arrow 5"/>
          <p:cNvSpPr/>
          <p:nvPr/>
        </p:nvSpPr>
        <p:spPr>
          <a:xfrm rot="19847958">
            <a:off x="433137" y="3161699"/>
            <a:ext cx="352380" cy="5151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rot="19847958">
            <a:off x="433139" y="5275790"/>
            <a:ext cx="352380" cy="5151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48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8971" y="665945"/>
            <a:ext cx="11377612" cy="6365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Complimentary close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Short expressions like  “love you” 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“sincerely yours”    “ love”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Signature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Signature or initials of the writer.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Postscript P.S.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After thought in a letter. You begin with P.S. and end it with your initials.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5" name="Curved Right Arrow 4"/>
          <p:cNvSpPr/>
          <p:nvPr/>
        </p:nvSpPr>
        <p:spPr>
          <a:xfrm rot="19847958">
            <a:off x="432245" y="1139717"/>
            <a:ext cx="352380" cy="5151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Right Arrow 5"/>
          <p:cNvSpPr/>
          <p:nvPr/>
        </p:nvSpPr>
        <p:spPr>
          <a:xfrm rot="19847958">
            <a:off x="432245" y="3380640"/>
            <a:ext cx="352380" cy="5151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rot="19847958">
            <a:off x="432244" y="4999961"/>
            <a:ext cx="352380" cy="5151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99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of a personal letter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																	-------O-------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313" y="502277"/>
            <a:ext cx="7057622" cy="62217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1283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</TotalTime>
  <Words>259</Words>
  <Application>Microsoft Office PowerPoint</Application>
  <PresentationFormat>Custom</PresentationFormat>
  <Paragraphs>103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CHAPTER 5 LETTER WRITING </vt:lpstr>
      <vt:lpstr>Types of Letters </vt:lpstr>
      <vt:lpstr>Personal Letters</vt:lpstr>
      <vt:lpstr>Linguistic Features</vt:lpstr>
      <vt:lpstr>PowerPoint Presentation</vt:lpstr>
      <vt:lpstr>Structure of Personal Letter</vt:lpstr>
      <vt:lpstr>PowerPoint Presentation</vt:lpstr>
      <vt:lpstr>PowerPoint Presentation</vt:lpstr>
      <vt:lpstr>PowerPoint Presentation</vt:lpstr>
      <vt:lpstr>Examples of expressions used in personal letters</vt:lpstr>
      <vt:lpstr>PowerPoint Presentation</vt:lpstr>
      <vt:lpstr>PowerPoint Presentation</vt:lpstr>
      <vt:lpstr>Example of personal letters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 LETTER WRITING</dc:title>
  <dc:creator>ACER</dc:creator>
  <cp:lastModifiedBy>AnnAArmyOffice</cp:lastModifiedBy>
  <cp:revision>14</cp:revision>
  <dcterms:created xsi:type="dcterms:W3CDTF">2020-10-29T10:25:21Z</dcterms:created>
  <dcterms:modified xsi:type="dcterms:W3CDTF">2022-05-17T04:06:17Z</dcterms:modified>
</cp:coreProperties>
</file>