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8" r:id="rId7"/>
    <p:sldId id="265" r:id="rId8"/>
    <p:sldId id="266" r:id="rId9"/>
    <p:sldId id="262" r:id="rId10"/>
    <p:sldId id="263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6321B-13AA-4698-83D0-CA543605176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50FA7-35BB-49F5-8CCE-B868F3FF5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8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50FA7-35BB-49F5-8CCE-B868F3FF50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50FA7-35BB-49F5-8CCE-B868F3FF50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E9E1F11-B071-4743-A2E2-9336F9D0FDA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71E9BB7-C72F-4D7B-A635-5713109C400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 REVIEW NEWS ITEM(BAHAS SOAL)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81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389" y="3111323"/>
            <a:ext cx="9176823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6. What is the purpose of the text?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/>
                <a:ea typeface="Times New Roman" pitchFamily="18" charset="0"/>
                <a:cs typeface="Times New Roman" pitchFamily="18" charset="0"/>
              </a:rPr>
              <a:t>A. To inform readers about arrested man for buying an infant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B. To describe the important person for readers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C. To argue that arresting the man is important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D. To explain how police arrested the man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E. To convince reader that buying infant is illegal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bg1"/>
                </a:solidFill>
                <a:latin typeface="Raleway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What is the generic structure of the text above?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A. Orientation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Complication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Reorientation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B. Orientation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Series of event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Reorientation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C. Stating thesis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Arguments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Reiteration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D. Goal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Equipments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Steps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/>
                <a:ea typeface="Times New Roman" pitchFamily="18" charset="0"/>
                <a:cs typeface="Times New Roman" pitchFamily="18" charset="0"/>
              </a:rPr>
              <a:t>E. Newsworthy event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/>
                <a:ea typeface="Times New Roman" pitchFamily="18" charset="0"/>
                <a:cs typeface="Times New Roman" pitchFamily="18" charset="0"/>
              </a:rPr>
              <a:t> Background events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/>
                <a:ea typeface="Times New Roman" pitchFamily="18" charset="0"/>
                <a:cs typeface="Times New Roman" pitchFamily="18" charset="0"/>
              </a:rPr>
              <a:t> Sources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00" y="-3479"/>
            <a:ext cx="91604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Surabaya Police have arrested a man, identified only as MN, for allegedly buying an infant via </a:t>
            </a:r>
            <a:r>
              <a:rPr lang="en-US" b="1" dirty="0" err="1"/>
              <a:t>Instagram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MN was arrested at his house on Jl. </a:t>
            </a:r>
            <a:r>
              <a:rPr lang="en-US" b="1" dirty="0" err="1"/>
              <a:t>Karah</a:t>
            </a:r>
            <a:r>
              <a:rPr lang="en-US" b="1" dirty="0"/>
              <a:t> in </a:t>
            </a:r>
            <a:r>
              <a:rPr lang="en-US" b="1" dirty="0" err="1"/>
              <a:t>Jambangan</a:t>
            </a:r>
            <a:r>
              <a:rPr lang="en-US" b="1" dirty="0"/>
              <a:t> district in Surabaya, East Java, on Sunday. He was found to have paid some </a:t>
            </a:r>
            <a:r>
              <a:rPr lang="en-US" b="1" dirty="0" err="1"/>
              <a:t>Rp</a:t>
            </a:r>
            <a:r>
              <a:rPr lang="en-US" b="1" dirty="0"/>
              <a:t> 3.8 million (US$250) for a baby boy when he was only three days old.</a:t>
            </a:r>
            <a:br>
              <a:rPr lang="en-US" b="1" dirty="0"/>
            </a:br>
            <a:r>
              <a:rPr lang="en-US" b="1" dirty="0"/>
              <a:t>	Surabaya police chief Sr. Comr. Rudi </a:t>
            </a:r>
            <a:r>
              <a:rPr lang="en-US" b="1" dirty="0" err="1"/>
              <a:t>Setiawan</a:t>
            </a:r>
            <a:r>
              <a:rPr lang="en-US" b="1" dirty="0"/>
              <a:t> said recently that the transaction was conducted in Semarang, Central Java, on Sept. 23. The baby’s parents live in </a:t>
            </a:r>
            <a:r>
              <a:rPr lang="en-US" b="1" dirty="0" err="1"/>
              <a:t>Tangerang</a:t>
            </a:r>
            <a:r>
              <a:rPr lang="en-US" b="1" dirty="0"/>
              <a:t> in </a:t>
            </a:r>
            <a:r>
              <a:rPr lang="en-US" b="1" dirty="0" err="1"/>
              <a:t>Banten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“The baby is now safe with the Surabaya administration,” Rudi said on Monday (The Jakarta Post, Tue, October 16,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419063"/>
            <a:ext cx="9252520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Raleway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u="sng" dirty="0" smtClean="0">
                <a:solidFill>
                  <a:srgbClr val="00808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“MN was arrested at his house…” The underlined word refers to a house belongs to…….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The police officer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B. The arrested man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 The infant parent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D. A Surabaya administration officer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E. A Semarang administration officer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9.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“…for allegedly buying an infant” The infant word has similar meaning with…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Adult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B. Teenager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 Child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D. Grown</a:t>
            </a:r>
            <a:b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E. Man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9117" y="-35092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Surabaya Police have arrested a man, identified only as MN, for allegedly buying an infant via </a:t>
            </a:r>
            <a:r>
              <a:rPr lang="en-US" b="1" dirty="0" err="1"/>
              <a:t>Instagram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MN was arrested at his house on Jl. </a:t>
            </a:r>
            <a:r>
              <a:rPr lang="en-US" b="1" dirty="0" err="1"/>
              <a:t>Karah</a:t>
            </a:r>
            <a:r>
              <a:rPr lang="en-US" b="1" dirty="0"/>
              <a:t> in </a:t>
            </a:r>
            <a:r>
              <a:rPr lang="en-US" b="1" dirty="0" err="1"/>
              <a:t>Jambangan</a:t>
            </a:r>
            <a:r>
              <a:rPr lang="en-US" b="1" dirty="0"/>
              <a:t> district in Surabaya, East Java, on Sunday. He was found to have paid some </a:t>
            </a:r>
            <a:r>
              <a:rPr lang="en-US" b="1" dirty="0" err="1"/>
              <a:t>Rp</a:t>
            </a:r>
            <a:r>
              <a:rPr lang="en-US" b="1" dirty="0"/>
              <a:t> 3.8 million (US$250) for a baby boy when he was only three days old.</a:t>
            </a:r>
            <a:br>
              <a:rPr lang="en-US" b="1" dirty="0"/>
            </a:br>
            <a:r>
              <a:rPr lang="en-US" b="1" dirty="0"/>
              <a:t>	Surabaya police chief Sr. Comr. Rudi </a:t>
            </a:r>
            <a:r>
              <a:rPr lang="en-US" b="1" dirty="0" err="1"/>
              <a:t>Setiawan</a:t>
            </a:r>
            <a:r>
              <a:rPr lang="en-US" b="1" dirty="0"/>
              <a:t> said recently that the transaction was conducted in Semarang, Central Java, on Sept. 23. The baby’s parents live in </a:t>
            </a:r>
            <a:r>
              <a:rPr lang="en-US" b="1" dirty="0" err="1"/>
              <a:t>Tangerang</a:t>
            </a:r>
            <a:r>
              <a:rPr lang="en-US" b="1" dirty="0"/>
              <a:t> in </a:t>
            </a:r>
            <a:r>
              <a:rPr lang="en-US" b="1" dirty="0" err="1"/>
              <a:t>Banten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“The baby is now safe with the Surabaya administration,” Rudi said on Monday (The Jakarta Post, Tue, October 16,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1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1"/>
            <a:ext cx="8229600" cy="720079"/>
          </a:xfrm>
        </p:spPr>
        <p:txBody>
          <a:bodyPr/>
          <a:lstStyle/>
          <a:p>
            <a:r>
              <a:rPr lang="en-US" dirty="0" smtClean="0"/>
              <a:t>VOCABULARIES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229600" cy="5184617"/>
          </a:xfrm>
        </p:spPr>
        <p:txBody>
          <a:bodyPr>
            <a:normAutofit fontScale="92500" lnSpcReduction="20000"/>
          </a:bodyPr>
          <a:lstStyle/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COLLISION (TABRAKAN)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SUFFERER (PENDERITA)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OVER TAKE (MENYELIP)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CRASH (JATUH/ MENABRAK)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RECOGNIZE(MENGAKUI)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SCENE (TEMPAT KEJADIAN)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FEEBLE(LEMAH)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ARRESTED (MENANGKAP)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/>
              <a:t>AN INFANT (BAYI)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PASSENGER</a:t>
            </a:r>
            <a:endParaRPr lang="en-US" sz="2800" b="1" dirty="0" smtClean="0"/>
          </a:p>
          <a:p>
            <a:pPr marL="560070" indent="-514350">
              <a:buFont typeface="+mj-lt"/>
              <a:buAutoNum type="arabicPeriod"/>
            </a:pPr>
            <a:endParaRPr lang="en-US" b="1" dirty="0" smtClean="0"/>
          </a:p>
          <a:p>
            <a:pPr marL="560070" indent="-514350">
              <a:buFont typeface="+mj-lt"/>
              <a:buAutoNum type="arabicPeriod"/>
            </a:pPr>
            <a:endParaRPr lang="en-US" dirty="0" smtClean="0"/>
          </a:p>
          <a:p>
            <a:pPr marL="56007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 </a:t>
            </a:r>
          </a:p>
          <a:p>
            <a:pPr marL="560070" indent="-514350">
              <a:buFont typeface="+mj-lt"/>
              <a:buAutoNum type="arabicPeriod"/>
            </a:pPr>
            <a:endParaRPr lang="en-US" dirty="0" smtClean="0"/>
          </a:p>
          <a:p>
            <a:pPr marL="560070" indent="-514350">
              <a:buFont typeface="+mj-lt"/>
              <a:buAutoNum type="arabicPeriod"/>
            </a:pPr>
            <a:endParaRPr lang="en-US" dirty="0" smtClean="0"/>
          </a:p>
          <a:p>
            <a:pPr marL="56007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NEWS ITEM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“News items is a text that informs the readers about newsworthy or important events of the day.”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89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PURPOSE OF NEWS ITEM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/>
              <a:t>“The purpose of news item text is to inform the readers about newsworthy or important events of the day.”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90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315200" cy="11540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GENERAL STRUCTURE OF NEWS ITEM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chemeClr val="tx2"/>
                </a:solidFill>
              </a:rPr>
              <a:t>Main Event/Newsworthy Event:</a:t>
            </a:r>
            <a:r>
              <a:rPr lang="en-US" sz="2400" dirty="0"/>
              <a:t> 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berita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bagian</a:t>
            </a:r>
            <a:r>
              <a:rPr lang="en-US" sz="2400" dirty="0"/>
              <a:t> yang </a:t>
            </a:r>
            <a:r>
              <a:rPr lang="en-US" sz="2400" dirty="0" err="1"/>
              <a:t>menceritakan</a:t>
            </a:r>
            <a:r>
              <a:rPr lang="en-US" sz="2400" dirty="0"/>
              <a:t> </a:t>
            </a:r>
            <a:r>
              <a:rPr lang="en-US" sz="2400" dirty="0" err="1"/>
              <a:t>ringkasan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.</a:t>
            </a:r>
          </a:p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chemeClr val="tx2"/>
                </a:solidFill>
              </a:rPr>
              <a:t>Background Event/Elaboration:</a:t>
            </a:r>
            <a:r>
              <a:rPr lang="en-US" sz="2400" dirty="0"/>
              <a:t> </a:t>
            </a:r>
            <a:r>
              <a:rPr lang="en-US" sz="2400" dirty="0" err="1"/>
              <a:t>menceritakan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rinci</a:t>
            </a:r>
            <a:r>
              <a:rPr lang="en-US" sz="2400" dirty="0"/>
              <a:t> </a:t>
            </a:r>
            <a:r>
              <a:rPr lang="en-US" sz="2400" dirty="0" err="1"/>
              <a:t>latar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, </a:t>
            </a:r>
            <a:r>
              <a:rPr lang="en-US" sz="2400" dirty="0" err="1"/>
              <a:t>siapa</a:t>
            </a:r>
            <a:r>
              <a:rPr lang="en-US" sz="2400" dirty="0"/>
              <a:t> yang </a:t>
            </a:r>
            <a:r>
              <a:rPr lang="en-US" sz="2400" dirty="0" err="1"/>
              <a:t>terlibat</a:t>
            </a:r>
            <a:r>
              <a:rPr lang="en-US" sz="2400" dirty="0"/>
              <a:t>,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.</a:t>
            </a:r>
          </a:p>
          <a:p>
            <a:pPr>
              <a:lnSpc>
                <a:spcPct val="160000"/>
              </a:lnSpc>
            </a:pPr>
            <a:r>
              <a:rPr lang="en-US" sz="2400" b="1" dirty="0">
                <a:solidFill>
                  <a:schemeClr val="tx2"/>
                </a:solidFill>
              </a:rPr>
              <a:t>Source:</a:t>
            </a:r>
            <a:r>
              <a:rPr lang="en-US" sz="2400" dirty="0"/>
              <a:t> 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news item text,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berita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narasumber</a:t>
            </a:r>
            <a:r>
              <a:rPr lang="en-US" sz="2400" dirty="0"/>
              <a:t>, </a:t>
            </a:r>
            <a:r>
              <a:rPr lang="en-US" sz="2400" dirty="0" err="1"/>
              <a:t>komentar</a:t>
            </a:r>
            <a:r>
              <a:rPr lang="en-US" sz="2400" dirty="0"/>
              <a:t> </a:t>
            </a:r>
            <a:r>
              <a:rPr lang="en-US" sz="2400" dirty="0" err="1"/>
              <a:t>saksi</a:t>
            </a:r>
            <a:r>
              <a:rPr lang="en-US" sz="2400" dirty="0"/>
              <a:t>,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ahli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410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NEWS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136904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36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Seven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Killed in Accident on </a:t>
            </a:r>
            <a:r>
              <a:rPr lang="en-US" sz="8000" b="1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 Sultan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Newsworthy Event</a:t>
            </a:r>
            <a:endParaRPr lang="en-US" sz="8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dirty="0">
                <a:latin typeface="Arial" pitchFamily="34" charset="0"/>
                <a:cs typeface="Arial" pitchFamily="34" charset="0"/>
              </a:rPr>
              <a:t>Seven people were killed in a collision between a bus, a car and a truck at 10:35 p.m. on </a:t>
            </a:r>
            <a:r>
              <a:rPr lang="en-US" sz="8000" b="1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 Sultan last night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80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Backgroud</a:t>
            </a:r>
            <a:r>
              <a:rPr lang="en-US" sz="8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Event</a:t>
            </a:r>
            <a:endParaRPr lang="en-US" sz="8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dirty="0">
                <a:latin typeface="Arial" pitchFamily="34" charset="0"/>
                <a:cs typeface="Arial" pitchFamily="34" charset="0"/>
              </a:rPr>
              <a:t>The dead were all passengers in the car. Police believe the car may have been trying to overtake the bus when it was struck by a truck coming from the opposite direction. The driver of the car may not have been using his lights, as the truck driver said he did not see the car approaching.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Sources</a:t>
            </a:r>
            <a:endParaRPr lang="en-US" sz="8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000" b="1" dirty="0">
                <a:latin typeface="Arial" pitchFamily="34" charset="0"/>
                <a:cs typeface="Arial" pitchFamily="34" charset="0"/>
              </a:rPr>
              <a:t>The police said the car should not have been trying to pass the bus, since overtaking is not allowed on </a:t>
            </a:r>
            <a:r>
              <a:rPr lang="en-US" sz="8000" b="1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 Sultan. In addition, the police reported that the car–a small Japanese car–should not have been carrying more than five people. The names of the victims are not yet known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 if the passenger had brought their identity cards, he police would have identified the names o</a:t>
            </a:r>
            <a:r>
              <a:rPr lang="en-US" sz="9600" b="1" dirty="0">
                <a:latin typeface="Arial" pitchFamily="34" charset="0"/>
                <a:cs typeface="Arial" pitchFamily="34" charset="0"/>
              </a:rPr>
              <a:t>f the victims easily.</a:t>
            </a:r>
            <a:endParaRPr lang="en-US" sz="9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9600" dirty="0" smtClean="0"/>
              <a:t/>
            </a:r>
            <a:br>
              <a:rPr lang="en-US" sz="9600" dirty="0" smtClean="0"/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6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305342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Text meanly reports that there was/were......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a.   A car accident.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  Careless driver.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c.   A small Japanese car.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d.  Victims of an accident.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e.   The function of an identity card.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What was the cause of the collision 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a. The truck came from the opposite directions.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 The car carried more than five people.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c. The truck driver didn’t use his light.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d. The truck driver didn’t see the car.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e. The car tried to overtake the bus.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08520" y="-97651"/>
            <a:ext cx="9143999" cy="729430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E724AF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E724A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3. “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passenger had brought their identity cards 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police would have been easy to identify the names of victims.”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(the last sentence ) the sentence above means........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victims’ names were not know.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victims were easy to be identified.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passenger brought their identity cards.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police had no difficulty  in identifying the victims.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It was easy for the police to identify the victims of the accident.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Who said that accident was caused by </a:t>
            </a:r>
            <a:r>
              <a:rPr kumimoji="0" lang="en-US" sz="2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car?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police.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victims.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reporter.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truck driver.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The bus passengers.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sz="2800" dirty="0" smtClean="0"/>
              <a:t>5. Seven </a:t>
            </a:r>
            <a:r>
              <a:rPr lang="en-US" sz="2800" dirty="0"/>
              <a:t>people were killed in a </a:t>
            </a:r>
            <a:r>
              <a:rPr lang="en-US" sz="2800" u="sng" dirty="0"/>
              <a:t>collision</a:t>
            </a:r>
            <a:r>
              <a:rPr lang="en-US" sz="2800" dirty="0"/>
              <a:t> between a bus…(paragraph 1 line </a:t>
            </a:r>
            <a:r>
              <a:rPr lang="en-US" sz="2800" dirty="0" smtClean="0"/>
              <a:t>2).</a:t>
            </a:r>
            <a:r>
              <a:rPr lang="en-US" sz="2800" dirty="0"/>
              <a:t> </a:t>
            </a:r>
            <a:r>
              <a:rPr lang="en-US" sz="2800" dirty="0" smtClean="0"/>
              <a:t>What </a:t>
            </a:r>
            <a:r>
              <a:rPr lang="en-US" sz="2800" dirty="0"/>
              <a:t>is the synonym of the underlined word?</a:t>
            </a:r>
          </a:p>
          <a:p>
            <a:r>
              <a:rPr lang="en-US" sz="2800" dirty="0"/>
              <a:t>a.        Sufferer</a:t>
            </a:r>
          </a:p>
          <a:p>
            <a:r>
              <a:rPr lang="en-US" sz="2800" dirty="0"/>
              <a:t>b.        Crash</a:t>
            </a:r>
          </a:p>
          <a:p>
            <a:r>
              <a:rPr lang="en-US" sz="2800" dirty="0"/>
              <a:t>c.        Recognize</a:t>
            </a:r>
          </a:p>
          <a:p>
            <a:r>
              <a:rPr lang="en-US" sz="2800" dirty="0"/>
              <a:t>d.       </a:t>
            </a:r>
            <a:r>
              <a:rPr lang="en-US" sz="2800" dirty="0" smtClean="0"/>
              <a:t> Scene</a:t>
            </a:r>
            <a:endParaRPr lang="en-US" sz="2800" dirty="0"/>
          </a:p>
          <a:p>
            <a:r>
              <a:rPr lang="en-US" sz="2800" dirty="0"/>
              <a:t>e.        Feeble</a:t>
            </a:r>
          </a:p>
          <a:p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9630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8068234" cy="36004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EXAMPLE NEWS ITEM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8604448" cy="6048672"/>
          </a:xfrm>
        </p:spPr>
        <p:txBody>
          <a:bodyPr>
            <a:noAutofit/>
          </a:bodyPr>
          <a:lstStyle/>
          <a:p>
            <a:pPr marL="45720" indent="0" fontAlgn="base">
              <a:buNone/>
            </a:pPr>
            <a:r>
              <a:rPr lang="en-US" b="1" dirty="0" smtClean="0"/>
              <a:t>	</a:t>
            </a:r>
            <a:r>
              <a:rPr lang="en-US" sz="2400" b="1" dirty="0" smtClean="0"/>
              <a:t>The </a:t>
            </a:r>
            <a:r>
              <a:rPr lang="en-US" sz="2400" b="1" dirty="0"/>
              <a:t>Surabaya Police have arrested a man, identified only as MN, for allegedly buying an infant via </a:t>
            </a:r>
            <a:r>
              <a:rPr lang="en-US" sz="2400" b="1" dirty="0" err="1"/>
              <a:t>Instagram</a:t>
            </a:r>
            <a:r>
              <a:rPr lang="en-US" sz="2400" b="1" dirty="0"/>
              <a:t>.</a:t>
            </a:r>
            <a:br>
              <a:rPr lang="en-US" sz="2400" b="1" dirty="0"/>
            </a:br>
            <a:r>
              <a:rPr lang="en-US" sz="2400" b="1" dirty="0"/>
              <a:t>MN was arrested at his house on Jl. </a:t>
            </a:r>
            <a:r>
              <a:rPr lang="en-US" sz="2400" b="1" dirty="0" err="1"/>
              <a:t>Karah</a:t>
            </a:r>
            <a:r>
              <a:rPr lang="en-US" sz="2400" b="1" dirty="0"/>
              <a:t> in </a:t>
            </a:r>
            <a:r>
              <a:rPr lang="en-US" sz="2400" b="1" dirty="0" err="1"/>
              <a:t>Jambangan</a:t>
            </a:r>
            <a:r>
              <a:rPr lang="en-US" sz="2400" b="1" dirty="0"/>
              <a:t> district in Surabaya, East Java, on Sunday. He was found to have paid some </a:t>
            </a:r>
            <a:r>
              <a:rPr lang="en-US" sz="2400" b="1" dirty="0" err="1"/>
              <a:t>Rp</a:t>
            </a:r>
            <a:r>
              <a:rPr lang="en-US" sz="2400" b="1" dirty="0"/>
              <a:t> 3.8 million (US$250) for a baby boy when he was only three days </a:t>
            </a:r>
            <a:r>
              <a:rPr lang="en-US" sz="2400" b="1" dirty="0" smtClean="0"/>
              <a:t>old.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	Surabaya </a:t>
            </a:r>
            <a:r>
              <a:rPr lang="en-US" sz="2400" b="1" dirty="0"/>
              <a:t>police chief Sr. Comr. Rudi </a:t>
            </a:r>
            <a:r>
              <a:rPr lang="en-US" sz="2400" b="1" dirty="0" err="1"/>
              <a:t>Setiawan</a:t>
            </a:r>
            <a:r>
              <a:rPr lang="en-US" sz="2400" b="1" dirty="0"/>
              <a:t> said recently that the transaction was conducted in Semarang, Central Java, on Sept. 23. The baby’s parents live in </a:t>
            </a:r>
            <a:r>
              <a:rPr lang="en-US" sz="2400" b="1" dirty="0" err="1"/>
              <a:t>Tangerang</a:t>
            </a:r>
            <a:r>
              <a:rPr lang="en-US" sz="2400" b="1" dirty="0"/>
              <a:t> in </a:t>
            </a:r>
            <a:r>
              <a:rPr lang="en-US" sz="2400" b="1" dirty="0" err="1"/>
              <a:t>Banten</a:t>
            </a:r>
            <a:r>
              <a:rPr lang="en-US" sz="2400" b="1" dirty="0"/>
              <a:t>.</a:t>
            </a:r>
            <a:br>
              <a:rPr lang="en-US" sz="2400" b="1" dirty="0"/>
            </a:br>
            <a:r>
              <a:rPr lang="en-US" sz="2400" b="1" dirty="0"/>
              <a:t>“The baby is now safe with the Surabaya administration,” Rudi said on Monday (The Jakarta Post, Tue, October 16, 2018)</a:t>
            </a:r>
            <a:r>
              <a:rPr lang="en-US" sz="2300" b="1" dirty="0"/>
              <a:t/>
            </a:r>
            <a:br>
              <a:rPr lang="en-US" sz="2300" b="1" dirty="0"/>
            </a:br>
            <a:endParaRPr lang="en-US" sz="2300" b="1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7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327</TotalTime>
  <Words>377</Words>
  <Application>Microsoft Office PowerPoint</Application>
  <PresentationFormat>On-screen Show (4:3)</PresentationFormat>
  <Paragraphs>85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Perspective</vt:lpstr>
      <vt:lpstr>LESSON REVIEW NEWS ITEM(BAHAS SOAL)</vt:lpstr>
      <vt:lpstr>WHAT IS NEWS ITEM TEXT</vt:lpstr>
      <vt:lpstr>WHAT IS THE PURPOSE OF NEWS ITEM ?</vt:lpstr>
      <vt:lpstr>GENERAL STRUCTURE OF NEWS ITEM</vt:lpstr>
      <vt:lpstr>EXAMPLE NEWS ITEM</vt:lpstr>
      <vt:lpstr>PowerPoint Presentation</vt:lpstr>
      <vt:lpstr>PowerPoint Presentation</vt:lpstr>
      <vt:lpstr>PowerPoint Presentation</vt:lpstr>
      <vt:lpstr>EXAMPLE NEWS ITEM</vt:lpstr>
      <vt:lpstr>PowerPoint Presentation</vt:lpstr>
      <vt:lpstr>PowerPoint Presentation</vt:lpstr>
      <vt:lpstr>VOCABULARIES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REVIEW NEWS ITEM(BAHAS SOAL)</dc:title>
  <dc:creator>USER</dc:creator>
  <cp:lastModifiedBy>USER</cp:lastModifiedBy>
  <cp:revision>17</cp:revision>
  <dcterms:created xsi:type="dcterms:W3CDTF">2020-11-18T13:42:39Z</dcterms:created>
  <dcterms:modified xsi:type="dcterms:W3CDTF">2020-11-19T17:54:22Z</dcterms:modified>
</cp:coreProperties>
</file>