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>
        <p:scale>
          <a:sx n="72" d="100"/>
          <a:sy n="72" d="100"/>
        </p:scale>
        <p:origin x="-7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066800"/>
            <a:ext cx="82296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a. </a:t>
            </a:r>
            <a:r>
              <a:rPr lang="en-US" sz="2800" b="1" dirty="0" err="1" smtClean="0"/>
              <a:t>Percepatan</a:t>
            </a:r>
            <a:r>
              <a:rPr lang="en-US" sz="2800" b="1" dirty="0" smtClean="0"/>
              <a:t> Rata-rata</a:t>
            </a:r>
            <a:endParaRPr lang="en-US" sz="26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880" y="1905000"/>
            <a:ext cx="5486400" cy="7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240" y="4343400"/>
            <a:ext cx="59396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8280" y="2761325"/>
            <a:ext cx="4155441" cy="7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35124" y="3581400"/>
            <a:ext cx="2160876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2982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Kinematika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Melingkar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Berubah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Beraturan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841205"/>
            <a:ext cx="8415670" cy="8257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Persamaan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kinematika</a:t>
            </a:r>
            <a:r>
              <a:rPr lang="en-US" sz="2400" b="1" dirty="0" smtClean="0">
                <a:cs typeface="Arial" pitchFamily="34" charset="0"/>
              </a:rPr>
              <a:t> GMBB </a:t>
            </a:r>
            <a:r>
              <a:rPr lang="en-US" sz="2400" b="1" dirty="0" err="1" smtClean="0">
                <a:cs typeface="Arial" pitchFamily="34" charset="0"/>
              </a:rPr>
              <a:t>akan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mirip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dengan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persamaan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kinematika</a:t>
            </a:r>
            <a:r>
              <a:rPr lang="en-US" sz="2400" b="1" dirty="0" smtClean="0">
                <a:cs typeface="Arial" pitchFamily="34" charset="0"/>
              </a:rPr>
              <a:t> GLBB.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49702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Parabola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25" y="1509713"/>
            <a:ext cx="619507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38400"/>
            <a:ext cx="7924800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173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Bagaimana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Parabola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Terjadi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1143000"/>
            <a:ext cx="4648200" cy="3124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Galileo </a:t>
            </a:r>
            <a:r>
              <a:rPr lang="en-US" sz="2400" dirty="0" err="1" smtClean="0">
                <a:solidFill>
                  <a:schemeClr val="bg1"/>
                </a:solidFill>
              </a:rPr>
              <a:t>menyatakan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bahwa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kita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memandang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parabola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lurus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horizontal (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X)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lurus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berubah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vertikal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Y) </a:t>
            </a:r>
            <a:r>
              <a:rPr lang="en-US" sz="2400" dirty="0" err="1" smtClean="0">
                <a:solidFill>
                  <a:schemeClr val="bg1"/>
                </a:solidFill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terpisah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953000"/>
            <a:ext cx="8077200" cy="167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Tiga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Asumsi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jatuh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bebas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g,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besar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Pengaruh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hambatan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udara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udara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diabaikan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Rotasi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bumi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memmengaruhi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gerakan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43000"/>
            <a:ext cx="3581400" cy="394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Posisi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Parabola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X</a:t>
            </a:r>
          </a:p>
        </p:txBody>
      </p:sp>
      <p:sp>
        <p:nvSpPr>
          <p:cNvPr id="7" name="Rectangle 6"/>
          <p:cNvSpPr/>
          <p:nvPr/>
        </p:nvSpPr>
        <p:spPr>
          <a:xfrm>
            <a:off x="410191" y="1343025"/>
            <a:ext cx="1653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X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524001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199" y="1447800"/>
            <a:ext cx="1752601" cy="6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1320" y="2129135"/>
            <a:ext cx="1645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Y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26360" y="2286000"/>
            <a:ext cx="4343400" cy="685800"/>
            <a:chOff x="2626360" y="2590800"/>
            <a:chExt cx="4343400" cy="685800"/>
          </a:xfrm>
        </p:grpSpPr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66999" y="2667000"/>
              <a:ext cx="4298461" cy="6096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>
            <a:xfrm>
              <a:off x="2626360" y="2590800"/>
              <a:ext cx="4343400" cy="685800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240" y="3657600"/>
            <a:ext cx="5161280" cy="28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53946" y="3352800"/>
            <a:ext cx="219445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61125" y="3352800"/>
            <a:ext cx="2301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68891" y="4114800"/>
            <a:ext cx="3770309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9200" y="4953000"/>
            <a:ext cx="3810000" cy="6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52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57071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Bagaimana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dengan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benda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saat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t?</a:t>
            </a:r>
            <a:endParaRPr lang="en-US" sz="36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111" y="2590800"/>
            <a:ext cx="7029689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33850"/>
            <a:ext cx="75263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8860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Tinggi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Maksimum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Jarak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Terjauh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143000"/>
            <a:ext cx="83820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chemeClr val="bg1"/>
                </a:solidFill>
              </a:rPr>
              <a:t>Apa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syarat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benda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mencapai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titik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maksimum</a:t>
            </a:r>
            <a:r>
              <a:rPr lang="en-US" sz="2800" b="1" i="1" dirty="0" smtClean="0">
                <a:solidFill>
                  <a:schemeClr val="bg1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cs typeface="Arial" pitchFamily="34" charset="0"/>
              </a:rPr>
              <a:t>Syarat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suatu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benda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mencapai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tertinggi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H)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v</a:t>
            </a:r>
            <a:r>
              <a:rPr lang="en-US" sz="1600" dirty="0" err="1" smtClean="0">
                <a:cs typeface="Arial" pitchFamily="34" charset="0"/>
              </a:rPr>
              <a:t>y</a:t>
            </a:r>
            <a:r>
              <a:rPr lang="en-US" sz="2400" dirty="0" smtClean="0">
                <a:cs typeface="Arial" pitchFamily="34" charset="0"/>
              </a:rPr>
              <a:t> = 0.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0"/>
            <a:ext cx="2362200" cy="68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38488"/>
            <a:ext cx="32610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224205"/>
            <a:ext cx="24384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224204"/>
            <a:ext cx="2286000" cy="8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5181600"/>
            <a:ext cx="7707457" cy="12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500"/>
                            </p:stCondLst>
                            <p:childTnLst>
                              <p:par>
                                <p:cTn id="34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534" y="533400"/>
            <a:ext cx="8860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Apa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syarat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benda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mencapai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jarak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terjauh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36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182891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1236" y="2286000"/>
            <a:ext cx="661704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029200"/>
            <a:ext cx="6629400" cy="139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534" y="253425"/>
            <a:ext cx="8860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Sifat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Simetri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685800"/>
            <a:ext cx="838200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Gesekan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angin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diabaikan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kita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analisis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matematis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599" y="1600200"/>
            <a:ext cx="526836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1" y="4066664"/>
            <a:ext cx="6400800" cy="254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0828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Kemiringan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v(t)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950535"/>
            <a:ext cx="3886200" cy="1143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Percepatan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t = t</a:t>
            </a:r>
            <a:r>
              <a:rPr lang="en-US" sz="1200" b="1" i="1" dirty="0" smtClean="0"/>
              <a:t>1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kemiringan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singgung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grafik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v-t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t = t</a:t>
            </a:r>
            <a:r>
              <a:rPr lang="en-US" sz="1400" b="1" i="1" dirty="0" smtClean="0"/>
              <a:t>1</a:t>
            </a:r>
            <a:r>
              <a:rPr lang="en-US" sz="2000" b="1" dirty="0" smtClean="0"/>
              <a:t>.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238628"/>
            <a:ext cx="4308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Apakah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tafsiran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geometris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2800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393405" y="4793293"/>
            <a:ext cx="83820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Percepatan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turunan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kecepatan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t.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560" y="1412240"/>
            <a:ext cx="3241040" cy="142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7880" y="907373"/>
            <a:ext cx="4191000" cy="342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707693"/>
            <a:ext cx="1143000" cy="84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460" y="542744"/>
            <a:ext cx="8775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6298" y="1185928"/>
            <a:ext cx="1262062" cy="79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410" y="2057400"/>
            <a:ext cx="6076950" cy="83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 l="50000" b="65217"/>
          <a:stretch>
            <a:fillRect/>
          </a:stretch>
        </p:blipFill>
        <p:spPr bwMode="auto">
          <a:xfrm>
            <a:off x="1812984" y="3124200"/>
            <a:ext cx="39020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166360"/>
            <a:ext cx="3754120" cy="107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609600" y="3962400"/>
            <a:ext cx="5582920" cy="990600"/>
            <a:chOff x="609600" y="3962400"/>
            <a:chExt cx="5582920" cy="990600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43389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dengan</a:t>
              </a:r>
              <a:endParaRPr lang="en-US" sz="2400" b="1" dirty="0"/>
            </a:p>
          </p:txBody>
        </p:sp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/>
            <a:srcRect l="50000" t="43478"/>
            <a:stretch>
              <a:fillRect/>
            </a:stretch>
          </p:blipFill>
          <p:spPr bwMode="auto">
            <a:xfrm>
              <a:off x="2290504" y="3962400"/>
              <a:ext cx="3902016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715" y="572869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a-t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7322" y="1562100"/>
            <a:ext cx="2743200" cy="67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 r="28225" b="68085"/>
          <a:stretch>
            <a:fillRect/>
          </a:stretch>
        </p:blipFill>
        <p:spPr bwMode="auto">
          <a:xfrm>
            <a:off x="374001" y="2581275"/>
            <a:ext cx="4959999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4522" y="4533900"/>
            <a:ext cx="2509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 l="38961" t="28369"/>
          <a:stretch>
            <a:fillRect/>
          </a:stretch>
        </p:blipFill>
        <p:spPr bwMode="auto">
          <a:xfrm>
            <a:off x="1384922" y="3314700"/>
            <a:ext cx="3581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2575" y="1525587"/>
            <a:ext cx="3400425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9860" y="304800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1143000"/>
            <a:ext cx="8001000" cy="838200"/>
            <a:chOff x="457200" y="990600"/>
            <a:chExt cx="80010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990600"/>
              <a:ext cx="8001000" cy="8382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/>
                <a:t>Kecepatan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sudut</a:t>
              </a:r>
              <a:r>
                <a:rPr lang="en-US" sz="2400" dirty="0" smtClean="0"/>
                <a:t> rata-rata (</a:t>
              </a:r>
              <a:r>
                <a:rPr lang="el-GR" sz="2400" dirty="0" smtClean="0">
                  <a:cs typeface="Arial" pitchFamily="34" charset="0"/>
                </a:rPr>
                <a:t>ω</a:t>
              </a:r>
              <a:r>
                <a:rPr lang="en-US" sz="2400" dirty="0" smtClean="0">
                  <a:cs typeface="Arial" pitchFamily="34" charset="0"/>
                </a:rPr>
                <a:t>) </a:t>
              </a:r>
              <a:r>
                <a:rPr lang="en-US" sz="2400" dirty="0" err="1" smtClean="0">
                  <a:cs typeface="Arial" pitchFamily="34" charset="0"/>
                </a:rPr>
                <a:t>didefinisikan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sebagai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hasil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bagi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perpindahan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sudut</a:t>
              </a:r>
              <a:r>
                <a:rPr lang="en-US" sz="2400" dirty="0" smtClean="0">
                  <a:cs typeface="Arial" pitchFamily="34" charset="0"/>
                </a:rPr>
                <a:t> (∆</a:t>
              </a:r>
              <a:r>
                <a:rPr lang="ru-RU" sz="2400" dirty="0" smtClean="0">
                  <a:cs typeface="Arial" pitchFamily="34" charset="0"/>
                </a:rPr>
                <a:t>ө</a:t>
              </a:r>
              <a:r>
                <a:rPr lang="en-US" sz="2400" dirty="0" smtClean="0">
                  <a:cs typeface="Arial" pitchFamily="34" charset="0"/>
                </a:rPr>
                <a:t>) </a:t>
              </a:r>
              <a:r>
                <a:rPr lang="en-US" sz="2400" dirty="0" err="1" smtClean="0">
                  <a:cs typeface="Arial" pitchFamily="34" charset="0"/>
                </a:rPr>
                <a:t>dengan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selang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waktu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tempuhnya</a:t>
              </a:r>
              <a:r>
                <a:rPr lang="en-US" sz="2400" dirty="0" smtClean="0">
                  <a:cs typeface="Arial" pitchFamily="34" charset="0"/>
                </a:rPr>
                <a:t> (∆t).</a:t>
              </a:r>
              <a:endParaRPr lang="en-US" sz="24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62400" y="1098882"/>
              <a:ext cx="1524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457200" y="3927987"/>
            <a:ext cx="80010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cs typeface="Arial" pitchFamily="34" charset="0"/>
              </a:rPr>
              <a:t>Kecepatan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sesaat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l-GR" sz="2400" dirty="0" smtClean="0">
                <a:cs typeface="Arial" pitchFamily="34" charset="0"/>
              </a:rPr>
              <a:t>ω</a:t>
            </a:r>
            <a:r>
              <a:rPr lang="en-US" sz="2400" dirty="0" smtClean="0">
                <a:cs typeface="Arial" pitchFamily="34" charset="0"/>
              </a:rPr>
              <a:t>) </a:t>
            </a:r>
            <a:r>
              <a:rPr lang="en-US" sz="2400" dirty="0" err="1" smtClean="0">
                <a:cs typeface="Arial" pitchFamily="34" charset="0"/>
              </a:rPr>
              <a:t>didefinisikan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sebagai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turunan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pertama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dari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fungsi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posisi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ө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terhadap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waktu</a:t>
            </a:r>
            <a:r>
              <a:rPr lang="en-US" sz="2400" dirty="0" smtClean="0">
                <a:cs typeface="Arial" pitchFamily="34" charset="0"/>
              </a:rPr>
              <a:t> t.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5999"/>
            <a:ext cx="3200400" cy="101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029200"/>
            <a:ext cx="1600200" cy="110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7861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Besar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Sudut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Kemiringan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ө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-t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1217" t="7692" r="14575" b="7100"/>
          <a:stretch>
            <a:fillRect/>
          </a:stretch>
        </p:blipFill>
        <p:spPr bwMode="auto">
          <a:xfrm>
            <a:off x="1600200" y="18288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689" y="2833688"/>
            <a:ext cx="4371831" cy="9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360" y="3733800"/>
            <a:ext cx="256753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9586" y="1371600"/>
            <a:ext cx="391549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5443653"/>
            <a:ext cx="6096000" cy="97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8389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155405"/>
            <a:ext cx="8415670" cy="6733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Menentukan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Besar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Percepatan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Sudut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dari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Kemiringan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Grafik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l-GR" sz="2400" b="1" dirty="0" smtClean="0">
                <a:cs typeface="Arial" pitchFamily="34" charset="0"/>
              </a:rPr>
              <a:t>ω</a:t>
            </a:r>
            <a:r>
              <a:rPr lang="en-US" sz="2400" b="1" dirty="0" smtClean="0">
                <a:cs typeface="Arial" pitchFamily="34" charset="0"/>
              </a:rPr>
              <a:t>-t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2265" y="3212805"/>
            <a:ext cx="6705600" cy="6733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b="1" dirty="0" smtClean="0">
                <a:cs typeface="Arial" pitchFamily="34" charset="0"/>
              </a:rPr>
              <a:t>ß </a:t>
            </a:r>
            <a:r>
              <a:rPr lang="en-US" sz="2400" b="1" dirty="0" err="1" smtClean="0">
                <a:cs typeface="Arial" pitchFamily="34" charset="0"/>
              </a:rPr>
              <a:t>adalah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sudut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antara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grafik</a:t>
            </a:r>
            <a:r>
              <a:rPr lang="en-US" sz="2400" b="1" i="1" dirty="0" smtClean="0">
                <a:cs typeface="Arial" pitchFamily="34" charset="0"/>
              </a:rPr>
              <a:t> </a:t>
            </a:r>
            <a:r>
              <a:rPr lang="el-GR" sz="2400" b="1" i="1" dirty="0" smtClean="0">
                <a:cs typeface="Arial" pitchFamily="34" charset="0"/>
              </a:rPr>
              <a:t>ω</a:t>
            </a:r>
            <a:r>
              <a:rPr lang="en-US" sz="2400" b="1" i="1" dirty="0" smtClean="0">
                <a:cs typeface="Arial" pitchFamily="34" charset="0"/>
              </a:rPr>
              <a:t>-t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terhadap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sumbu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i="1" dirty="0" smtClean="0">
                <a:cs typeface="Arial" pitchFamily="34" charset="0"/>
              </a:rPr>
              <a:t>t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l-GR" sz="2400" b="1" dirty="0"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057400"/>
            <a:ext cx="2438400" cy="7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6110" y="4003040"/>
            <a:ext cx="239649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4520" y="5146040"/>
            <a:ext cx="256345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6804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549658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ω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adalah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kecepatan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awal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(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ω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t = 0).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4524375" cy="103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0204" y="2635688"/>
            <a:ext cx="2809876" cy="109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" y="4038600"/>
            <a:ext cx="7467600" cy="10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6804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Melingkar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Berubah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Beraturan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(GMBB)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460205"/>
            <a:ext cx="4648200" cy="5971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cs typeface="Arial" pitchFamily="34" charset="0"/>
              </a:rPr>
              <a:t>a. </a:t>
            </a:r>
            <a:r>
              <a:rPr lang="en-US" sz="2400" b="1" dirty="0" err="1" smtClean="0">
                <a:cs typeface="Arial" pitchFamily="34" charset="0"/>
              </a:rPr>
              <a:t>Percepatan</a:t>
            </a:r>
            <a:r>
              <a:rPr lang="en-US" sz="2400" b="1" dirty="0" smtClean="0">
                <a:cs typeface="Arial" pitchFamily="34" charset="0"/>
              </a:rPr>
              <a:t> Total </a:t>
            </a:r>
            <a:r>
              <a:rPr lang="en-US" sz="2400" b="1" dirty="0" err="1" smtClean="0">
                <a:cs typeface="Arial" pitchFamily="34" charset="0"/>
              </a:rPr>
              <a:t>pada</a:t>
            </a:r>
            <a:r>
              <a:rPr lang="en-US" sz="2400" b="1" dirty="0" smtClean="0">
                <a:cs typeface="Arial" pitchFamily="34" charset="0"/>
              </a:rPr>
              <a:t> GMBB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" y="2362200"/>
            <a:ext cx="501856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12138"/>
            <a:ext cx="2362200" cy="238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240" y="3398520"/>
            <a:ext cx="35909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80114" y="3733800"/>
            <a:ext cx="45828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4724399"/>
            <a:ext cx="46482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0345" y="5562600"/>
            <a:ext cx="47300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757</TotalTime>
  <Words>279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aprizal</cp:lastModifiedBy>
  <cp:revision>112</cp:revision>
  <dcterms:created xsi:type="dcterms:W3CDTF">2012-01-30T07:22:06Z</dcterms:created>
  <dcterms:modified xsi:type="dcterms:W3CDTF">2021-04-21T01:05:44Z</dcterms:modified>
</cp:coreProperties>
</file>