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24"/>
  </p:notesMasterIdLst>
  <p:sldIdLst>
    <p:sldId id="306" r:id="rId2"/>
    <p:sldId id="312" r:id="rId3"/>
    <p:sldId id="357" r:id="rId4"/>
    <p:sldId id="373" r:id="rId5"/>
    <p:sldId id="358" r:id="rId6"/>
    <p:sldId id="359" r:id="rId7"/>
    <p:sldId id="361" r:id="rId8"/>
    <p:sldId id="362" r:id="rId9"/>
    <p:sldId id="363" r:id="rId10"/>
    <p:sldId id="364" r:id="rId11"/>
    <p:sldId id="365" r:id="rId12"/>
    <p:sldId id="366" r:id="rId13"/>
    <p:sldId id="371" r:id="rId14"/>
    <p:sldId id="370" r:id="rId15"/>
    <p:sldId id="367" r:id="rId16"/>
    <p:sldId id="368" r:id="rId17"/>
    <p:sldId id="369" r:id="rId18"/>
    <p:sldId id="372" r:id="rId19"/>
    <p:sldId id="374" r:id="rId20"/>
    <p:sldId id="375" r:id="rId21"/>
    <p:sldId id="376" r:id="rId22"/>
    <p:sldId id="3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FE4C6-84A0-4805-88EB-2920CB90BAAC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0CB94-37DF-4D7D-9445-55F315700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79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90CB94-37DF-4D7D-9445-55F315700FD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1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6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6619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1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727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59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96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54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985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3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3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7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9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5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5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9FEB3-F87B-4F1B-966A-62DA4D6456F9}" type="datetimeFigureOut">
              <a:rPr lang="en-US" smtClean="0"/>
              <a:pPr/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2DA7EF-83BC-4C27-AA70-C33CD0C028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E46A2A46-BC47-4E77-82B0-95F4A1594A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733184" y="0"/>
            <a:ext cx="410816" cy="30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488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1709"/>
          <a:stretch>
            <a:fillRect/>
          </a:stretch>
        </p:blipFill>
        <p:spPr bwMode="auto">
          <a:xfrm>
            <a:off x="7420202" y="4710752"/>
            <a:ext cx="1723798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2253" y="3415353"/>
            <a:ext cx="3415339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3247774"/>
            <a:ext cx="3047999" cy="354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Freeform 15"/>
          <p:cNvSpPr/>
          <p:nvPr/>
        </p:nvSpPr>
        <p:spPr>
          <a:xfrm rot="16200000" flipH="1" flipV="1">
            <a:off x="5820936" y="2310225"/>
            <a:ext cx="5664820" cy="981307"/>
          </a:xfrm>
          <a:custGeom>
            <a:avLst/>
            <a:gdLst>
              <a:gd name="connsiteX0" fmla="*/ 0 w 5664820"/>
              <a:gd name="connsiteY0" fmla="*/ 0 h 981307"/>
              <a:gd name="connsiteX1" fmla="*/ 5664820 w 5664820"/>
              <a:gd name="connsiteY1" fmla="*/ 0 h 981307"/>
              <a:gd name="connsiteX2" fmla="*/ 22303 w 5664820"/>
              <a:gd name="connsiteY2" fmla="*/ 981307 h 981307"/>
              <a:gd name="connsiteX3" fmla="*/ 0 w 5664820"/>
              <a:gd name="connsiteY3" fmla="*/ 0 h 98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64820" h="981307">
                <a:moveTo>
                  <a:pt x="0" y="0"/>
                </a:moveTo>
                <a:lnTo>
                  <a:pt x="5664820" y="0"/>
                </a:lnTo>
                <a:lnTo>
                  <a:pt x="22303" y="9813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6"/>
          <p:cNvGrpSpPr/>
          <p:nvPr/>
        </p:nvGrpSpPr>
        <p:grpSpPr>
          <a:xfrm>
            <a:off x="-22303" y="-1"/>
            <a:ext cx="9182069" cy="6873767"/>
            <a:chOff x="-22303" y="-1"/>
            <a:chExt cx="9182069" cy="6873767"/>
          </a:xfrm>
        </p:grpSpPr>
        <p:sp>
          <p:nvSpPr>
            <p:cNvPr id="2" name="Freeform 1"/>
            <p:cNvSpPr/>
            <p:nvPr/>
          </p:nvSpPr>
          <p:spPr>
            <a:xfrm>
              <a:off x="-22303" y="-1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reeform 3"/>
            <p:cNvSpPr/>
            <p:nvPr/>
          </p:nvSpPr>
          <p:spPr>
            <a:xfrm flipH="1" flipV="1">
              <a:off x="3494946" y="5872350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Freeform 5"/>
            <p:cNvSpPr/>
            <p:nvPr/>
          </p:nvSpPr>
          <p:spPr>
            <a:xfrm rot="16200000">
              <a:off x="-2344386" y="3550702"/>
              <a:ext cx="5664820" cy="981307"/>
            </a:xfrm>
            <a:custGeom>
              <a:avLst/>
              <a:gdLst>
                <a:gd name="connsiteX0" fmla="*/ 0 w 5664820"/>
                <a:gd name="connsiteY0" fmla="*/ 0 h 981307"/>
                <a:gd name="connsiteX1" fmla="*/ 5664820 w 5664820"/>
                <a:gd name="connsiteY1" fmla="*/ 0 h 981307"/>
                <a:gd name="connsiteX2" fmla="*/ 22303 w 5664820"/>
                <a:gd name="connsiteY2" fmla="*/ 981307 h 981307"/>
                <a:gd name="connsiteX3" fmla="*/ 0 w 5664820"/>
                <a:gd name="connsiteY3" fmla="*/ 0 h 981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64820" h="981307">
                  <a:moveTo>
                    <a:pt x="0" y="0"/>
                  </a:moveTo>
                  <a:lnTo>
                    <a:pt x="5664820" y="0"/>
                  </a:lnTo>
                  <a:lnTo>
                    <a:pt x="22303" y="9813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-304800" y="76200"/>
            <a:ext cx="2514600" cy="8683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BAB 5 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 rot="24735">
            <a:off x="532000" y="944021"/>
            <a:ext cx="7920029" cy="263567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800" b="1" dirty="0">
                <a:solidFill>
                  <a:srgbClr val="003300"/>
                </a:solidFill>
                <a:cs typeface="Aharoni" pitchFamily="2" charset="-79"/>
              </a:rPr>
              <a:t>BIOTEKNOLOGI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800" b="1" dirty="0">
                <a:solidFill>
                  <a:srgbClr val="003300"/>
                </a:solidFill>
                <a:cs typeface="Aharoni" pitchFamily="2" charset="-79"/>
              </a:rPr>
              <a:t>(KULTUR JARINGAN)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7C315-CE36-466B-AB42-EE82AF235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8305801" cy="685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 Kultur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1D27B-59C3-4953-A73F-A7FEBEB5E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371600"/>
            <a:ext cx="8153401" cy="51816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Kultur Meristem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Meristem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penyebut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ujung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tunas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tunas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apikal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lateral. Meristem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sebenarnya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apikal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dome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primordia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terkecil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yang mana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diameter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kurang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mm.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Kultur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Aft>
                <a:spcPts val="800"/>
              </a:spcAft>
            </a:pP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yang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diambil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eksplan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dihindari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menimbulkan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variasi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Aft>
                <a:spcPts val="800"/>
              </a:spcAft>
            </a:pP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Kadang-kadang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eksplan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justru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bukan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tunas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khususnya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diberikan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hormon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konsentrasi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media.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754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1F4DE-F9F7-47A8-86F0-6630C0A97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381000"/>
            <a:ext cx="8153401" cy="60198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Kultur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Suspensi</a:t>
            </a: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hasil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yang mana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didefinisikan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kumpulan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sel-sel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berdiferensiasi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suspensi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dipisahkan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cair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suspensi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bermanfaat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memproduksi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membentuk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lengkap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Kultur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Protoplas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protoplas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langkah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lanjutan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suspensi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yang mana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dinding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sel-sel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disuspensikan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dihilangkan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enzim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bertujuan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mencerna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selulosa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didapatkan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protoplasma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Protoplasma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dikelilingi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membran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semipermeabel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penghilangan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dinding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asing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dimasukkan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materi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genetik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DNA dan RNA.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06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B9036-3E6F-450B-B5AF-C9FE48640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458199" cy="609600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Kultur Anther dan Pollen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Aft>
                <a:spcPts val="8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anther dan pollen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berhasil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Anter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diambil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bunga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masih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kuncup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produksi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haploid,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set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pasangan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kromosom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normal.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gametofitik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anther.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60000"/>
              </a:lnSpc>
              <a:spcAft>
                <a:spcPts val="8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kromosom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pun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digandakan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kimia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kolkisin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pun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pasangan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kromosom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homozigot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157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A2E134-70B2-4626-8870-89A072D70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381000"/>
            <a:ext cx="8153401" cy="617220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Kultur Endosperm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harapan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triploid. Langkah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menginduksi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endosperm agar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terbentuk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usahakan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diferensiasi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memacu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terjadinya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tunas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akar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193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DCA67-E7AE-48DD-A8E2-120C1FE11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381000"/>
            <a:ext cx="8153401" cy="56603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Kultur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diambil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biji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macam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inkompatibilitas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spesies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kultivar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timbul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selepas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pembentukan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menyebabkan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aborsi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tentu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diselamatkan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Caranya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mengkulturkan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embrio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belum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menumbuhkannya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media kultur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tepat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183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99FED-A6E7-42AC-BF15-736B51DB5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8001001" cy="7620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 Kultur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838FB-1E5D-4697-979C-3155392A9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458199" cy="5410200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7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Media </a:t>
            </a:r>
            <a:r>
              <a:rPr lang="en-US" sz="7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Padat</a:t>
            </a:r>
            <a:endParaRPr lang="en-US" sz="7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dimaksud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media yang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terdiri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semua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komponen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kimia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dibutuhkan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dipadatkan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pemadat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agar-agar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batangan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bubuk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agar-agar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kemasan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kaleng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khusus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Media yang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terlalu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akar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sulit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Sementara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media yang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terlalu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lembek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eksplan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tenggelam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membusuk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mengundang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bakteri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jamur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kloning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menumbuhkan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protoplas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pasca-isolasi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menumbuhkan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planlet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protokormus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dipindahkan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suspensi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menumbuhkan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planlet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protoplas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telah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difusikan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diferensiasi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setelah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5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planlet</a:t>
            </a:r>
            <a:r>
              <a:rPr lang="en-US" sz="55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5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281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16D6C-4D0E-44EA-9FF2-4E353DCA6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1000"/>
            <a:ext cx="8305799" cy="61722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Media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Cair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media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halnya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media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padat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Bedanya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penambahan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padat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media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dinilai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kurang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praktis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sebab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menumbuhkan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langsung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sulit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Keberhasilan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kadang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bekerja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Oleh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itulah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menekankan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suspensi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menumbuhkan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protokormus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menumbuhkan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protokormus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media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dipakai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memperbanyak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kalus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jalan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berulang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sz="20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sz="20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sup kultur.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143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627D8-4337-4F77-81AC-7691A65B9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8001001" cy="8382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Contoh</a:t>
            </a:r>
            <a:r>
              <a:rPr lang="en-US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87D0D-50FC-486D-8F0C-1036CB458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381999" cy="52578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3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Kina</a:t>
            </a:r>
            <a:endParaRPr lang="en-US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Tumbuhan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kina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tumbuhan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berguna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dunia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kesehatan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Kultur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tumbuhan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bertujuan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senyawa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dimanfaatkan</a:t>
            </a:r>
            <a:r>
              <a:rPr lang="en-US" sz="26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dunia </a:t>
            </a:r>
            <a:r>
              <a:rPr lang="en-US" sz="26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kesehatan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3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3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Kelapa</a:t>
            </a:r>
            <a:r>
              <a:rPr lang="en-US" sz="33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Sawit</a:t>
            </a:r>
            <a:endParaRPr lang="en-US" sz="3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kelapa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sawit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memperoleh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unggul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didapatkan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9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lain.</a:t>
            </a:r>
            <a:endParaRPr lang="en-US" sz="2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68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26DF8-A38D-495F-A2D4-D1D315170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81000"/>
            <a:ext cx="8381999" cy="609600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Jati</a:t>
            </a: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Mas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Jati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tinggi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jati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dijadikan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komersial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oleh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kalangan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jati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pertumbuhan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dikatakan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lama.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Jati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jati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jati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sebab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cepat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dibandingkan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jati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Aft>
                <a:spcPts val="8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Selain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jati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juga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keunggulan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tahan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1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237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772B4-C80F-40B5-AD46-0A6B3067A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79120"/>
            <a:ext cx="8229601" cy="13208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Tahapan</a:t>
            </a:r>
            <a:r>
              <a:rPr lang="en-US" sz="4000" b="1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Kultur </a:t>
            </a:r>
            <a:r>
              <a:rPr lang="en-US" sz="4000" b="1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jaringan</a:t>
            </a:r>
            <a:endParaRPr lang="en-US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D29E2-14B3-4F12-B464-C63BAF5EE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24000"/>
            <a:ext cx="8534401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Pemilihan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tumbuhan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Tumbuhan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tumbuhan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diperbanyak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saat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kultur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jaringan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Tumbuhan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haruslah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memiliki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sifat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baik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tanpa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cacat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hasil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kultur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jaringan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sama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sifatnya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tumbuhan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Pengambilan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bagian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tumbuhan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kultur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jaringan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diambil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tumbuhan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telah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sterilisasi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berupa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potongan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tumbuhan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ataupun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lapisan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tunggal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kemudian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sterilisasi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kembali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sebelum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ditanam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810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18080"/>
            <a:ext cx="8229600" cy="7725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0B0D0-E82D-427B-841B-073DDA534E5C}"/>
              </a:ext>
            </a:extLst>
          </p:cNvPr>
          <p:cNvSpPr txBox="1"/>
          <p:nvPr/>
        </p:nvSpPr>
        <p:spPr>
          <a:xfrm>
            <a:off x="381000" y="685800"/>
            <a:ext cx="8153400" cy="1294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KOMPETENSI DASAR 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15000"/>
              </a:lnSpc>
              <a:spcAft>
                <a:spcPts val="800"/>
              </a:spcAft>
            </a:pP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Siswa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mampu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menjelaskan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 Kultur </a:t>
            </a:r>
            <a:r>
              <a:rPr lang="en-US" sz="3200" dirty="0" err="1">
                <a:solidFill>
                  <a:srgbClr val="000080"/>
                </a:solidFill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J</a:t>
            </a:r>
            <a:r>
              <a:rPr lang="en-US" sz="3200" dirty="0" err="1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aringan</a:t>
            </a:r>
            <a:r>
              <a:rPr lang="en-US" sz="3200" dirty="0">
                <a:solidFill>
                  <a:srgbClr val="000080"/>
                </a:solidFill>
                <a:effectLst/>
                <a:latin typeface="inherit"/>
                <a:ea typeface="Times New Roman" panose="02020603050405020304" pitchFamily="18" charset="0"/>
                <a:cs typeface="Helvetica" panose="020B0604020202020204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972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41260-F825-4142-8EBE-CA59D1534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457200"/>
            <a:ext cx="8153401" cy="60198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Penanaman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Penanaman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dilakukan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media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buatan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steril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nutrisi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telah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dibutuhkan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Selain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nutrisi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lengkap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lingkungan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buatan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bersifat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aseptic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bebas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hama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disebarkan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media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buatan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lalu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diinkubasi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Dilansir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Encyclopaedia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Britannica,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tunggal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diinkubasi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menumbuhkan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tunas-tunas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hingga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Perbanyakan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Tunas-tunas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terbentuk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kemudian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dipisahkan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digunakan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baru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memperbanyak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tumbuhan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Eksplan-eksplan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dipindahkan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media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tanam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terpisah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diinkubasi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kembali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hingga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membentuk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tumbuhan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utuh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gambar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Lihat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Foto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perbanyakan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eksplan</a:t>
            </a:r>
            <a:r>
              <a:rPr lang="en-US" sz="20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(plantcelltechnology.com)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428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1D40D-8D0C-4471-8A14-BDD90B7D1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457200"/>
            <a:ext cx="8229601" cy="55841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Aklimatisasi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Aklimatisasi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adalah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pemindahan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tumbuhan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sudah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utuh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dari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lingkungan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buatan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lingkungan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luar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Tumbuhan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hasil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kultur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jaringan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dipindahkan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dari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botol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kaca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media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tanam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biasa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seperti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tanah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arang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dan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sekam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untuk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tumbuh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Kemudian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tumbuhan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dapat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tumbuh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dan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berkembang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dengan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perawatan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tumbuhan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2400" dirty="0" err="1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biasa</a:t>
            </a:r>
            <a: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br>
              <a:rPr lang="en-US" sz="2400" dirty="0">
                <a:solidFill>
                  <a:srgbClr val="2A2A2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58301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0EC6F-A055-4513-8F4C-189443980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Gambar Kultur Jaringan - Lengkap Dengan Penjelasannya">
            <a:extLst>
              <a:ext uri="{FF2B5EF4-FFF2-40B4-BE49-F238E27FC236}">
                <a16:creationId xmlns:a16="http://schemas.microsoft.com/office/drawing/2014/main" id="{CCA95F30-6F52-4698-A4A3-4EF7F60935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609600"/>
            <a:ext cx="8963087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74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2AD1A-D08D-4FB8-8852-ED81357FE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8153401" cy="6858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KULTUR JARINGAN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7562D-93D1-4CC0-B4AC-D72A988EF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524000"/>
            <a:ext cx="8229602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sz="32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endParaRPr lang="en-US" sz="3200" b="1" dirty="0">
              <a:solidFill>
                <a:srgbClr val="000000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teknologi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reproduksi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tumbuhan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vegetatif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laboratorium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vitro.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salah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penggandaan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vegetatif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penggandaan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mengisolasi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daun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tunas,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menumbuhkan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potongan-potongan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media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buatan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aseptik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53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51E8A-304A-4E72-B23E-624CCA478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685800"/>
            <a:ext cx="7924801" cy="53555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Persyaratan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agar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bioteknologi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kultur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jaringan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dapat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berhasil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: </a:t>
            </a:r>
            <a:b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3200" dirty="0">
                <a:solidFill>
                  <a:srgbClr val="393939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1.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Pengaturan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suhu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lingkungan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baik</a:t>
            </a:r>
            <a:b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2.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Pemilihan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eksplan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yang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baik</a:t>
            </a:r>
            <a:b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3.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Dilakukan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dalam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keadaan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aseptik</a:t>
            </a:r>
            <a:b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4.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Penggunaan</a:t>
            </a:r>
            <a: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medium yang </a:t>
            </a:r>
            <a:r>
              <a:rPr lang="en-US" sz="3200" dirty="0" err="1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cocok</a:t>
            </a:r>
            <a:br>
              <a:rPr lang="en-US" sz="3200" dirty="0">
                <a:solidFill>
                  <a:srgbClr val="39393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7228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59F0E-2901-4576-8A10-52CF1B69F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7848601" cy="838200"/>
          </a:xfrm>
        </p:spPr>
        <p:txBody>
          <a:bodyPr>
            <a:normAutofit fontScale="90000"/>
          </a:bodyPr>
          <a:lstStyle/>
          <a:p>
            <a:r>
              <a:rPr lang="en-US" sz="32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Manfaat</a:t>
            </a:r>
            <a:r>
              <a:rPr lang="en-US" sz="32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0157A7-CE85-4587-A199-397096524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305799" cy="51054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50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begitu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enggandaan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memerlukan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relatif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singkat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kesamaan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fisiologis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morfologis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induknya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didapatkan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unggul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Keunggulan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terutama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kesehatan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96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6D0D7-EAEB-45F7-B8D2-81AEA6D7E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57200"/>
            <a:ext cx="8382000" cy="6019800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terbebas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hama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Pengadaan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bergantung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musim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dipakai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terbatas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846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A5767-BB6B-498B-84E1-D09526A42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8001001" cy="838200"/>
          </a:xfrm>
        </p:spPr>
        <p:txBody>
          <a:bodyPr>
            <a:normAutofit fontScale="90000"/>
          </a:bodyPr>
          <a:lstStyle/>
          <a:p>
            <a:r>
              <a:rPr lang="en-US" sz="32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sz="32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32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BAF56-6E83-4EC8-AD83-7178F9FC8A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8305799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Memperoleh</a:t>
            </a: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 err="1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emperoleh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unggul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Sifat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unggul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asli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diturunkan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Hal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karena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pembiakannya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tumbuh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benar-benar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dikontrol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Langkah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pengontrolan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inilah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bebas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mempunyai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kualitas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pertumbuhan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4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084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8280F-9759-403A-A1C9-97087BE74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457200"/>
            <a:ext cx="8229601" cy="6019800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Bebas</a:t>
            </a: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bebas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lantaran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aseptik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tahapnya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menekankan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kontaminasi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persiapan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ditumbuhkan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lingkungan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i="1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vivo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risiko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terserang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patogen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penyebab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penyakit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pun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diminimalisasi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21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887C5-0222-4E67-B9E2-A11658C1A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457200"/>
            <a:ext cx="8229601" cy="59436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Memperbanyak</a:t>
            </a: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Keperluan</a:t>
            </a: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Ekonomi</a:t>
            </a:r>
            <a:r>
              <a:rPr lang="en-US" sz="2800" b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Prinsip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kultur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sedikit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memproduksi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bibit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sebanyak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mungkin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memang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sedikit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kecil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demikian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tanaman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menguntungkan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juga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komersial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cukup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efektif</a:t>
            </a:r>
            <a:r>
              <a:rPr lang="en-US" sz="2400" dirty="0">
                <a:solidFill>
                  <a:schemeClr val="tx1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6357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1539</TotalTime>
  <Words>1485</Words>
  <Application>Microsoft Office PowerPoint</Application>
  <PresentationFormat>On-screen Show (4:3)</PresentationFormat>
  <Paragraphs>84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Helvetica</vt:lpstr>
      <vt:lpstr>inherit</vt:lpstr>
      <vt:lpstr>Open Sans</vt:lpstr>
      <vt:lpstr>Symbol</vt:lpstr>
      <vt:lpstr>Tahoma</vt:lpstr>
      <vt:lpstr>Trebuchet MS</vt:lpstr>
      <vt:lpstr>Wingdings 3</vt:lpstr>
      <vt:lpstr>Facet</vt:lpstr>
      <vt:lpstr>PowerPoint Presentation</vt:lpstr>
      <vt:lpstr>PowerPoint Presentation</vt:lpstr>
      <vt:lpstr>KULTUR JARINGAN </vt:lpstr>
      <vt:lpstr>PowerPoint Presentation</vt:lpstr>
      <vt:lpstr>Manfaat Kultur Jaringan </vt:lpstr>
      <vt:lpstr>PowerPoint Presentation</vt:lpstr>
      <vt:lpstr>Tujuan Kultur Jaringan </vt:lpstr>
      <vt:lpstr>PowerPoint Presentation</vt:lpstr>
      <vt:lpstr>PowerPoint Presentation</vt:lpstr>
      <vt:lpstr>Teknik Kultur Jaringan </vt:lpstr>
      <vt:lpstr>PowerPoint Presentation</vt:lpstr>
      <vt:lpstr>PowerPoint Presentation</vt:lpstr>
      <vt:lpstr>PowerPoint Presentation</vt:lpstr>
      <vt:lpstr>PowerPoint Presentation</vt:lpstr>
      <vt:lpstr>Media Kultur Jaringan </vt:lpstr>
      <vt:lpstr>PowerPoint Presentation</vt:lpstr>
      <vt:lpstr>Contoh Kultur Jaringan </vt:lpstr>
      <vt:lpstr>PowerPoint Presentation</vt:lpstr>
      <vt:lpstr>Tahapan Kultur jaringan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Bambang</dc:creator>
  <cp:lastModifiedBy>SMA CERDAS BANGSA</cp:lastModifiedBy>
  <cp:revision>101</cp:revision>
  <dcterms:created xsi:type="dcterms:W3CDTF">2012-02-20T08:11:19Z</dcterms:created>
  <dcterms:modified xsi:type="dcterms:W3CDTF">2021-03-02T00:59:38Z</dcterms:modified>
</cp:coreProperties>
</file>