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4"/>
  </p:notesMasterIdLst>
  <p:sldIdLst>
    <p:sldId id="306" r:id="rId2"/>
    <p:sldId id="312" r:id="rId3"/>
    <p:sldId id="357" r:id="rId4"/>
    <p:sldId id="373" r:id="rId5"/>
    <p:sldId id="358" r:id="rId6"/>
    <p:sldId id="359" r:id="rId7"/>
    <p:sldId id="361" r:id="rId8"/>
    <p:sldId id="362" r:id="rId9"/>
    <p:sldId id="363" r:id="rId10"/>
    <p:sldId id="364" r:id="rId11"/>
    <p:sldId id="365" r:id="rId12"/>
    <p:sldId id="366" r:id="rId13"/>
    <p:sldId id="371" r:id="rId14"/>
    <p:sldId id="370" r:id="rId15"/>
    <p:sldId id="367" r:id="rId16"/>
    <p:sldId id="368" r:id="rId17"/>
    <p:sldId id="369" r:id="rId18"/>
    <p:sldId id="372" r:id="rId19"/>
    <p:sldId id="374" r:id="rId20"/>
    <p:sldId id="375" r:id="rId21"/>
    <p:sldId id="376" r:id="rId22"/>
    <p:sldId id="3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3415353"/>
            <a:ext cx="341533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247774"/>
            <a:ext cx="3047999" cy="354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532000" y="944021"/>
            <a:ext cx="7920029" cy="263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BIOTEKNOLOGI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(KULTUR JARINGAN)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C315-CE36-466B-AB42-EE82AF23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305801" cy="685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Kultur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D27B-59C3-4953-A73F-A7FEBEB5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153401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Kultur Meristem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Meristem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sering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penyebut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ujung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tunas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tunas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apikal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lateral. Meristem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apikal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dome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primordia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terkecil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mana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diameter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mm.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Kultur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yang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eksplan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dihindari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Kadang-kadang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eksplan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justru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tunas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khususnya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hormon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media.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5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F4DE-F9F7-47A8-86F0-6630C0A9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153401" cy="6019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Kultur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mana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kumpulan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sel-sel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berdiferensiasi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dipisahkan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bermanfaat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memproduksi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lengkap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Kultur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mana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dinding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sel-sel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disuspensikan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dihilangkan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mencerna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selulosa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protoplasma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Protoplasma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dikelilingi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semipermeabel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penghilangan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dinding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asing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dimasukkan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dan RNA.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0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9036-3E6F-450B-B5AF-C9FE4864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Kultur Anther dan Pollen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anther dan pollen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Anter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kuncup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haploid,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normal.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gametofitik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anther.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digandakan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kolkisin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homozigot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E134-70B2-4626-8870-89A072D70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153401" cy="61722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Kultur Endosperm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triploid. Langkah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menginduksi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endosperm agar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usahakan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diferensiasi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memacu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tunas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akar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9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DCA67-E7AE-48DD-A8E2-120C1FE11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153401" cy="56603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Kultur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biji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aplikasi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inkompatibilitas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kultivar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timbul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selepas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aborsi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diselamatkan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Caranya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mengkulturkan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menumbuhkannya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media kultur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tepat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8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99FED-A6E7-42AC-BF15-736B51DB5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Kultur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38FB-1E5D-4697-979C-3155392A9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458199" cy="54102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Media </a:t>
            </a:r>
            <a:r>
              <a:rPr lang="en-US" sz="7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endParaRPr lang="en-US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dibutuhkan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dipadatkan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pemadat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agar-agar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batangan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bubuk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agar-agar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kemasan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kaleng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terlalu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akar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sulit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terlalu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lembek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eksplan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tenggelam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membusuk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mengundang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jamur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pasca-isolasi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planlet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protokormus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dipindahkan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planlet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difusikan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diferensiasi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planlet</a:t>
            </a:r>
            <a:r>
              <a:rPr lang="en-US" sz="55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81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6D6C-4D0E-44EA-9FF2-4E353DCA6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305799" cy="6172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Media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halnya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Bedanya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media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dinilai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sulit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Keberhasilan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kadang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Oleh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itulah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suspensi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protokormus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protokormus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media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memperbanyak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kalus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berulang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 kultur.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43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27D8-4337-4F77-81AC-7691A65B9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8382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87D0D-50FC-486D-8F0C-1036CB45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381999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Kina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kina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berguna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dunia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Kultur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senyawa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dimanfaatkan</a:t>
            </a:r>
            <a:r>
              <a:rPr lang="en-US" sz="26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dunia </a:t>
            </a:r>
            <a:r>
              <a:rPr lang="en-US" sz="26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3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3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Kelapa</a:t>
            </a:r>
            <a:r>
              <a:rPr lang="en-US" sz="33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Sawit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kelapa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sawit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9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lain.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68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6DF8-A38D-495F-A2D4-D1D315170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609600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komersial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kalangan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lama.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jati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keunggulan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tahan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37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72B4-C80F-40B5-AD46-0A6B3067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579120"/>
            <a:ext cx="8229601" cy="1320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Tahapan</a:t>
            </a:r>
            <a:r>
              <a:rPr lang="en-US" sz="4000" b="1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 </a:t>
            </a:r>
            <a:r>
              <a:rPr lang="en-US" sz="4000" b="1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29E2-14B3-4F12-B464-C63BAF5EE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1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Pemilihan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diperbanyak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haruslah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sifatnya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Pengambilan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kultur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jaringan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diambil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sterilisasi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berupa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potongan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ataupun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lapisan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tunggal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sterilisasi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ditanam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1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1294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Kultur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aringan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41260-F825-4142-8EBE-CA59D1534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153401" cy="60198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Penanaman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Penanaman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media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buatan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steril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lengkap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buatan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aseptic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bebas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disebarkan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media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buatan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diinkubasi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Dilansir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Encyclopaedia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Britannica,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tunggal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diinkubasi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menumbuhkan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tunas-tunas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Perbanyakan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Tunas-tunas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terbentuk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dipisahkan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memperbanyak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Eksplan-eksplan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dipindahkan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tanam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terpisah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diinkubasi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membentuk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tumbuhan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utuh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gambar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Lihat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perbanyakan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eksplan</a:t>
            </a:r>
            <a:r>
              <a:rPr lang="en-US" sz="20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(plantcelltechnology.com)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D40D-8D0C-4471-8A14-BDD90B7D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229601" cy="55841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Aklimatisasi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Aklimatisasi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adalah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pemindahan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sudah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utuh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lingkungan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buatan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lingkungan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luar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hasil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kultur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jaringan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dipindahkan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dari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botol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kaca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media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tanam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biasa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seperti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tanah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arang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dan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sekam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untuk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Kemudian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dapat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dan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berkembang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dengan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perawatan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tumbuhan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biasa</a:t>
            </a:r>
            <a: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br>
              <a:rPr lang="en-US" sz="2400" dirty="0">
                <a:solidFill>
                  <a:srgbClr val="2A2A2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5830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0EC6F-A055-4513-8F4C-18944398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ambar Kultur Jaringan - Lengkap Dengan Penjelasannya">
            <a:extLst>
              <a:ext uri="{FF2B5EF4-FFF2-40B4-BE49-F238E27FC236}">
                <a16:creationId xmlns:a16="http://schemas.microsoft.com/office/drawing/2014/main" id="{CCA95F30-6F52-4698-A4A3-4EF7F60935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09600"/>
            <a:ext cx="896308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4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AD1A-D08D-4FB8-8852-ED81357F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6858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KULTUR JARINGAN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7562D-93D1-4CC0-B4AC-D72A988E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24000"/>
            <a:ext cx="8229602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32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endParaRPr lang="en-US" sz="3200" b="1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vegetatif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laboratorium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vitro.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penggandaan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vegetatif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penggandaan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mengisolasi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tunas,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menumbuhkan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potongan-potongan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buatan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aseptik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3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1E8A-304A-4E72-B23E-624CCA478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685800"/>
            <a:ext cx="7924801" cy="53555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Persyaratan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agar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bioteknologi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kultur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jaringan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dapat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berhasil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: </a:t>
            </a:r>
            <a:b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39393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1.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Pengaturan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suhu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lingkungan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baik</a:t>
            </a:r>
            <a:b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Pemilihan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eksplan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baik</a:t>
            </a:r>
            <a:b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Dilakukan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dalam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keadaan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aseptik</a:t>
            </a:r>
            <a:b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4.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Penggunaan</a:t>
            </a:r>
            <a: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medium yang </a:t>
            </a:r>
            <a:r>
              <a:rPr lang="en-US" sz="3200" dirty="0" err="1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cocok</a:t>
            </a:r>
            <a:br>
              <a:rPr lang="en-US" sz="32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28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9F0E-2901-4576-8A10-52CF1B69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48601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32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157A7-CE85-4587-A199-39709652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305799" cy="5105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chemeClr val="tx1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enggandaan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relatif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singkat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kesamaan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fisiologis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morfologis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induknya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didapatkan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Keunggulan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D0D7-EAEB-45F7-B8D2-81AEA6D7E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019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terbebas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Pengadaan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bergantung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terbatas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4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5767-BB6B-498B-84E1-D09526A42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32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AF56-6E83-4EC8-AD83-7178F9FC8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305799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emperoleh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asli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diturunkan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pembiakannya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benar-benar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dikontrol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pengontrolan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8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280F-9759-403A-A1C9-97087BE74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229601" cy="601980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lantaran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aseptik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tahapnya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kontaminasi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persiapan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ditumbuhkan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terserang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patogen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diminimalisasi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2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887C5-0222-4E67-B9E2-A11658C1A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457200"/>
            <a:ext cx="8229601" cy="5943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Memperbanyak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Keperluan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memproduksi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sebanyak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memang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komersial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4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357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1539</TotalTime>
  <Words>1485</Words>
  <Application>Microsoft Office PowerPoint</Application>
  <PresentationFormat>On-screen Show (4:3)</PresentationFormat>
  <Paragraphs>84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Helvetica</vt:lpstr>
      <vt:lpstr>inherit</vt:lpstr>
      <vt:lpstr>Open Sans</vt:lpstr>
      <vt:lpstr>Symbol</vt:lpstr>
      <vt:lpstr>Tahoma</vt:lpstr>
      <vt:lpstr>Trebuchet MS</vt:lpstr>
      <vt:lpstr>Wingdings 3</vt:lpstr>
      <vt:lpstr>Facet</vt:lpstr>
      <vt:lpstr>PowerPoint Presentation</vt:lpstr>
      <vt:lpstr>PowerPoint Presentation</vt:lpstr>
      <vt:lpstr>KULTUR JARINGAN </vt:lpstr>
      <vt:lpstr>PowerPoint Presentation</vt:lpstr>
      <vt:lpstr>Manfaat Kultur Jaringan </vt:lpstr>
      <vt:lpstr>PowerPoint Presentation</vt:lpstr>
      <vt:lpstr>Tujuan Kultur Jaringan </vt:lpstr>
      <vt:lpstr>PowerPoint Presentation</vt:lpstr>
      <vt:lpstr>PowerPoint Presentation</vt:lpstr>
      <vt:lpstr>Teknik Kultur Jaringan </vt:lpstr>
      <vt:lpstr>PowerPoint Presentation</vt:lpstr>
      <vt:lpstr>PowerPoint Presentation</vt:lpstr>
      <vt:lpstr>PowerPoint Presentation</vt:lpstr>
      <vt:lpstr>PowerPoint Presentation</vt:lpstr>
      <vt:lpstr>Media Kultur Jaringan </vt:lpstr>
      <vt:lpstr>PowerPoint Presentation</vt:lpstr>
      <vt:lpstr>Contoh Kultur Jaringan </vt:lpstr>
      <vt:lpstr>PowerPoint Presentation</vt:lpstr>
      <vt:lpstr>Tahapan Kultur jaringan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101</cp:revision>
  <dcterms:created xsi:type="dcterms:W3CDTF">2012-02-20T08:11:19Z</dcterms:created>
  <dcterms:modified xsi:type="dcterms:W3CDTF">2021-03-02T00:59:38Z</dcterms:modified>
</cp:coreProperties>
</file>