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0973-71EB-4BDF-9DE5-42D24DDAA079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0856-7582-4D91-8019-0E297FB2E9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05250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0973-71EB-4BDF-9DE5-42D24DDAA079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0856-7582-4D91-8019-0E297FB2E9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37707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0973-71EB-4BDF-9DE5-42D24DDAA079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0856-7582-4D91-8019-0E297FB2E9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57081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0973-71EB-4BDF-9DE5-42D24DDAA079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0856-7582-4D91-8019-0E297FB2E9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2399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0973-71EB-4BDF-9DE5-42D24DDAA079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0856-7582-4D91-8019-0E297FB2E9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09292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0973-71EB-4BDF-9DE5-42D24DDAA079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0856-7582-4D91-8019-0E297FB2E9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4129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0973-71EB-4BDF-9DE5-42D24DDAA079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0856-7582-4D91-8019-0E297FB2E9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43700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0973-71EB-4BDF-9DE5-42D24DDAA079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0856-7582-4D91-8019-0E297FB2E9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54480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0973-71EB-4BDF-9DE5-42D24DDAA079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0856-7582-4D91-8019-0E297FB2E9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29029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0973-71EB-4BDF-9DE5-42D24DDAA079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0856-7582-4D91-8019-0E297FB2E9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6624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0973-71EB-4BDF-9DE5-42D24DDAA079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0856-7582-4D91-8019-0E297FB2E9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08127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10973-71EB-4BDF-9DE5-42D24DDAA079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D0856-7582-4D91-8019-0E297FB2E9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870301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9"/>
            <a:ext cx="8712967" cy="3456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3861048"/>
            <a:ext cx="8640959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6073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1"/>
            <a:ext cx="8568951" cy="2808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3140968"/>
            <a:ext cx="8568951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1828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1"/>
            <a:ext cx="8640960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501008"/>
            <a:ext cx="8640960" cy="3240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3907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84976" cy="3312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645024"/>
            <a:ext cx="8784975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4244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22</cp:revision>
  <dcterms:created xsi:type="dcterms:W3CDTF">2021-10-30T10:08:10Z</dcterms:created>
  <dcterms:modified xsi:type="dcterms:W3CDTF">2022-05-17T11:42:43Z</dcterms:modified>
</cp:coreProperties>
</file>