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2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770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0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399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2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129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0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4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902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62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812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0973-71EB-4BDF-9DE5-42D24DDAA079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0856-7582-4D91-8019-0E297FB2E9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7030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8712967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861048"/>
            <a:ext cx="864095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07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1"/>
            <a:ext cx="8568951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140968"/>
            <a:ext cx="856895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82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1"/>
            <a:ext cx="864096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640960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90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78497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4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22</cp:revision>
  <dcterms:created xsi:type="dcterms:W3CDTF">2021-10-30T10:08:10Z</dcterms:created>
  <dcterms:modified xsi:type="dcterms:W3CDTF">2022-05-17T11:42:43Z</dcterms:modified>
</cp:coreProperties>
</file>