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44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54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008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291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479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151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227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04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573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759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544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A26D4-163B-4BD1-8018-E604A63EFEC0}" type="datetimeFigureOut">
              <a:rPr lang="id-ID" smtClean="0"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C324-C565-478F-BE56-EC3AB29AEB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112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Kritik musik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8" y="1600200"/>
            <a:ext cx="8050084" cy="4525963"/>
          </a:xfrm>
        </p:spPr>
      </p:pic>
    </p:spTree>
    <p:extLst>
      <p:ext uri="{BB962C8B-B14F-4D97-AF65-F5344CB8AC3E}">
        <p14:creationId xmlns:p14="http://schemas.microsoft.com/office/powerpoint/2010/main" val="165795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Pengertian Kritik Musik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Kritik musik adalah penganalisisan atau pengevaluasian suatu karya musik yang bertujuan meningkatkan pemahaman, memperluas apresiasi, atau membantu memperbaiki karya tersebut</a:t>
            </a:r>
          </a:p>
        </p:txBody>
      </p:sp>
    </p:spTree>
    <p:extLst>
      <p:ext uri="{BB962C8B-B14F-4D97-AF65-F5344CB8AC3E}">
        <p14:creationId xmlns:p14="http://schemas.microsoft.com/office/powerpoint/2010/main" val="270200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Pengertian </a:t>
            </a:r>
            <a:r>
              <a:rPr lang="id-ID" b="1" dirty="0"/>
              <a:t>Kritik Musik Menurut Para Ahli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b="1" dirty="0"/>
              <a:t>Menurut Sudarmaji (1979: 2)</a:t>
            </a:r>
            <a:r>
              <a:rPr lang="id-ID" dirty="0"/>
              <a:t>, kritik adalah komentar atau ulasan yang bersifat normatif terhadap sesuatu prestasi dan hal ikhwal dengan tujuan apresiasi.</a:t>
            </a:r>
          </a:p>
          <a:p>
            <a:r>
              <a:rPr lang="id-ID" b="1" dirty="0"/>
              <a:t>Stolnitz (1966)</a:t>
            </a:r>
            <a:r>
              <a:rPr lang="id-ID" dirty="0"/>
              <a:t>, kritik seharusnya berupa aktivitas evaluasi yang memandang seni sebagai objek bagi pengalaman estetik.</a:t>
            </a:r>
          </a:p>
          <a:p>
            <a:r>
              <a:rPr lang="id-ID" b="1" dirty="0"/>
              <a:t>Flaccus (1981)</a:t>
            </a:r>
            <a:r>
              <a:rPr lang="id-ID" dirty="0"/>
              <a:t>, memandang kritik seni sebagai studi rinci dan apresiasi dengan analisis cendekia atas karya seni yang disertai tafsir beserta alasan dari informasinya.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26972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Fungsi Kritik Musik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id-ID" dirty="0"/>
              <a:t>Sebagai penilaian atas seni.</a:t>
            </a:r>
          </a:p>
          <a:p>
            <a:r>
              <a:rPr lang="id-ID" dirty="0"/>
              <a:t>Sebagai informasi, karena hasil kritikan perlu disampaikan kepada halayak.</a:t>
            </a:r>
          </a:p>
          <a:p>
            <a:r>
              <a:rPr lang="id-ID" dirty="0"/>
              <a:t>Sebagai motivasi objek kritikan sehingga semakin baik.</a:t>
            </a:r>
          </a:p>
          <a:p>
            <a:r>
              <a:rPr lang="id-ID" dirty="0"/>
              <a:t>Sebagai penghubung antara pencipta, penyanyi, dan pendengar.</a:t>
            </a:r>
          </a:p>
          <a:p>
            <a:r>
              <a:rPr lang="id-ID" dirty="0"/>
              <a:t>Sebagai evaluasi diri bagi pencipta dan penyaji musik.</a:t>
            </a:r>
          </a:p>
          <a:p>
            <a:r>
              <a:rPr lang="id-ID" dirty="0"/>
              <a:t>Sebagai sarana pengembangan mutu karya musik.</a:t>
            </a:r>
          </a:p>
          <a:p>
            <a:r>
              <a:rPr lang="id-ID" dirty="0"/>
              <a:t>Pengenalan karya musik dan memperluas wawasan masyarakat terkait dengan musik.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8436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Tujuan Kritik Musik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Kritik </a:t>
            </a:r>
            <a:r>
              <a:rPr lang="id-ID" dirty="0"/>
              <a:t>seni bertujuan mengevaluasi seni, apresiasi seni, dan pengembangan seni ke taraf yang lebih kreatif dan inovatif.</a:t>
            </a:r>
          </a:p>
        </p:txBody>
      </p:sp>
    </p:spTree>
    <p:extLst>
      <p:ext uri="{BB962C8B-B14F-4D97-AF65-F5344CB8AC3E}">
        <p14:creationId xmlns:p14="http://schemas.microsoft.com/office/powerpoint/2010/main" val="265003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Pedoman </a:t>
            </a:r>
            <a:r>
              <a:rPr lang="id-ID" b="1" dirty="0"/>
              <a:t>dalam Melakukan Kritik Musik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Mengobservasi atau mengamati suatu lagu dengan teliti.</a:t>
            </a:r>
          </a:p>
          <a:p>
            <a:r>
              <a:rPr lang="id-ID" dirty="0"/>
              <a:t>Mendengarkan dan mengetahui lagu dari beragam genre musik seperti pop, jazz, klasik Barat, keroncong, dangdut, tradisi dan lain-lain.</a:t>
            </a:r>
          </a:p>
          <a:p>
            <a:r>
              <a:rPr lang="id-ID" dirty="0"/>
              <a:t>Memiliki wawasan untuk memahami bagaimana suatu lagu atau musik sebaiknya dihasilkan oleh musisi (penyanyi atau pemain musik) sehingga terdengar lebih menarik bagi penonton ataupun pendengar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78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Jenis Kritik Musik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b="1" dirty="0"/>
              <a:t>kritik </a:t>
            </a:r>
            <a:r>
              <a:rPr lang="id-ID" b="1" dirty="0" smtClean="0"/>
              <a:t>jurnalistik</a:t>
            </a:r>
          </a:p>
          <a:p>
            <a:pPr marL="0" indent="0">
              <a:buNone/>
            </a:pPr>
            <a:r>
              <a:rPr lang="id-ID" dirty="0"/>
              <a:t>Kritik ini isinya mengandung aspek pemberitaan. Tujuannya memberikan informasi tentang berbagai peristiwa musik, baik pertunjukan maupun rekaman</a:t>
            </a:r>
            <a:endParaRPr lang="id-ID" b="1" dirty="0" smtClean="0"/>
          </a:p>
          <a:p>
            <a:r>
              <a:rPr lang="id-ID" b="1" dirty="0" smtClean="0"/>
              <a:t>kritik pedagogis</a:t>
            </a:r>
          </a:p>
          <a:p>
            <a:pPr marL="0" indent="0">
              <a:buNone/>
            </a:pPr>
            <a:r>
              <a:rPr lang="id-ID" dirty="0"/>
              <a:t>Kritik ini biasanya diajarkan di sekolah. Tujuan dari kritik ini adalah untuk mengembangkan bakat dan dan potensi peserta didik</a:t>
            </a:r>
            <a:endParaRPr lang="id-ID" b="1" dirty="0" smtClean="0"/>
          </a:p>
          <a:p>
            <a:r>
              <a:rPr lang="id-ID" b="1" dirty="0" smtClean="0"/>
              <a:t>kritik ilmiah</a:t>
            </a:r>
          </a:p>
          <a:p>
            <a:pPr marL="0" indent="0">
              <a:buNone/>
            </a:pPr>
            <a:r>
              <a:rPr lang="id-ID" dirty="0"/>
              <a:t>Kritik ini berkembang dikalangan akademisi dengan metodologi penelitian ilmiah, dilakukan dengan pengkajian secara luas, mendalam dan sistematis</a:t>
            </a:r>
            <a:endParaRPr lang="id-ID" b="1" dirty="0" smtClean="0"/>
          </a:p>
          <a:p>
            <a:r>
              <a:rPr lang="id-ID" b="1" dirty="0" smtClean="0"/>
              <a:t>kritik populer</a:t>
            </a:r>
          </a:p>
          <a:p>
            <a:pPr marL="0" indent="0">
              <a:buNone/>
            </a:pPr>
            <a:r>
              <a:rPr lang="id-ID" dirty="0"/>
              <a:t>Kritik yang dilakukan secara terus menerus secara langsung atau tidak langsung dikerjakan oleh penulis yang tidak menuntut keahlian kritis </a:t>
            </a:r>
          </a:p>
        </p:txBody>
      </p:sp>
    </p:spTree>
    <p:extLst>
      <p:ext uri="{BB962C8B-B14F-4D97-AF65-F5344CB8AC3E}">
        <p14:creationId xmlns:p14="http://schemas.microsoft.com/office/powerpoint/2010/main" val="1666709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330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Kritik musik</vt:lpstr>
      <vt:lpstr>Pengertian Kritik Musik </vt:lpstr>
      <vt:lpstr> Pengertian Kritik Musik Menurut Para Ahli </vt:lpstr>
      <vt:lpstr>Fungsi Kritik Musik </vt:lpstr>
      <vt:lpstr>Tujuan Kritik Musik </vt:lpstr>
      <vt:lpstr> Pedoman dalam Melakukan Kritik Musik </vt:lpstr>
      <vt:lpstr>Jenis Kritik Musik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 musik</dc:title>
  <dc:creator>Acer</dc:creator>
  <cp:lastModifiedBy>Acer</cp:lastModifiedBy>
  <cp:revision>2</cp:revision>
  <dcterms:created xsi:type="dcterms:W3CDTF">2021-02-24T03:04:19Z</dcterms:created>
  <dcterms:modified xsi:type="dcterms:W3CDTF">2021-02-24T03:22:11Z</dcterms:modified>
</cp:coreProperties>
</file>