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1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6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2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463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024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7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8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00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2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8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4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2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8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8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6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6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2D1A802-7695-43C0-9BFB-A8FC3C47014F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FB11-4DA3-4E95-9BDE-B2D42F3EE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23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624A-DD19-499A-AE1B-441A7BD329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KRITIK DAN ESAI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112AA7-C503-4E15-AF6E-E88769ED72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1011276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4F738-6BA6-4397-837B-0D643ECEF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sedikit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puitis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imajinatif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bermajas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Kalimat-kalimat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ditampilkan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Dewanto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berbelit-belit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berlarut-larut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Dewanto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292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F5530-CCC7-4FB8-B025-4122EB127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Dewanto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mengandung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tebal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berupa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disajikan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jelas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pembuka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diikuti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kalimat-kalimat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puitis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imajinatif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berlarut-larut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berakibat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panjang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terbata-bata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91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1DDED-97C2-4026-90F4-86AD88DF1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selamat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pengantin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tersenyum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kelihatan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sungkan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Monggo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silahkan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duduk.”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memanggilku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tertarik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seorang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bocah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Sumarni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mengapa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ingin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menegurnya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Apakah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mirip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Sri?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Sopo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jenengmu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ayu?”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tanyaku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sambil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men-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jawil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pipinya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…,”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jawabnya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Yudhi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Sunarto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kutipan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2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E66CB-1AD8-4DE5-B7EE-115CBCD22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walaupun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sederhana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   segar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komunikatif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dihadapkan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etika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	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berbahasa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terutama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	   kata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“Den”.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Jawa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		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mengganggu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    	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memahami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makna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pilihan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75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DC0C4-D582-42A0-ACBF-3DB5A4FB7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Cerpen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mengisahkan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	 	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berbelit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 	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dipahami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	I.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Yudhi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Sunarto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sukses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merangkai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   	  		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  	   	 			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cerpen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4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F23A446C-A4CD-4E5B-9F5E-5E49F279DAC4}"/>
              </a:ext>
            </a:extLst>
          </p:cNvPr>
          <p:cNvSpPr/>
          <p:nvPr/>
        </p:nvSpPr>
        <p:spPr>
          <a:xfrm>
            <a:off x="2470068" y="3429000"/>
            <a:ext cx="6495802" cy="17011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Selamat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09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D761A-B2B8-4EB0-9402-ECB69070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01C7B-6962-4B1E-98EA-D7C647583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Kritik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analisis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sastra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mengamati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menilai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baik-buruknya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suatu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karya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objektif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2945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44BF6-26A7-4847-AD02-38E884C68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ritik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kecaman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tanggapan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disertai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pertimbangan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buruk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sastra. </a:t>
            </a:r>
          </a:p>
          <a:p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terhadap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seimbang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kelemahan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kelebihannya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10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A39EF-5C89-4735-98DF-47ED04244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bidang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menghakimi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keputusan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bermutu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dihadapi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kritikus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1194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F8331-D697-4A7F-9CE7-06A1E0F0C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kupasan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tinjauan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berkaitan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pengetahuan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pendapat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ideologi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disusun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populer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sudut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pribadi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subjektif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16965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D04E8-3951-4329-B8E7-629841610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bebas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Sementara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dunia sastra.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penilaiannya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objektif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menyertakan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alasan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bukti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Berbeda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sastra,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pembahasan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permasalahan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subjektif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6838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437AC-0E23-4129-B463-0C908A78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3F401-4B2B-46D7-8D0D-F54C54F26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Setelah </a:t>
            </a:r>
            <a:r>
              <a:rPr lang="en-US" sz="3200" dirty="0" err="1"/>
              <a:t>sukses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i="1" dirty="0" err="1"/>
              <a:t>Cantik</a:t>
            </a:r>
            <a:r>
              <a:rPr lang="en-US" sz="3200" i="1" dirty="0"/>
              <a:t> </a:t>
            </a:r>
            <a:r>
              <a:rPr lang="en-US" sz="3200" i="1" dirty="0" err="1"/>
              <a:t>itu</a:t>
            </a:r>
            <a:r>
              <a:rPr lang="en-US" sz="3200" i="1" dirty="0"/>
              <a:t> </a:t>
            </a:r>
            <a:r>
              <a:rPr lang="en-US" sz="3200" i="1" dirty="0" err="1"/>
              <a:t>luka</a:t>
            </a:r>
            <a:r>
              <a:rPr lang="en-US" sz="3200" i="1" dirty="0"/>
              <a:t> </a:t>
            </a:r>
            <a:r>
              <a:rPr lang="en-US" sz="3200" dirty="0"/>
              <a:t>  (Yogyakarta: AKY, 2022; Jakarta Gramedia, 2004) yang </a:t>
            </a:r>
            <a:r>
              <a:rPr lang="en-US" sz="3200" dirty="0" err="1"/>
              <a:t>memancing</a:t>
            </a:r>
            <a:r>
              <a:rPr lang="en-US" sz="3200" dirty="0"/>
              <a:t> </a:t>
            </a:r>
            <a:r>
              <a:rPr lang="en-US" sz="3200" dirty="0" err="1"/>
              <a:t>berbgai</a:t>
            </a:r>
            <a:r>
              <a:rPr lang="en-US" sz="3200" dirty="0"/>
              <a:t> </a:t>
            </a:r>
            <a:r>
              <a:rPr lang="en-US" sz="3200" dirty="0" err="1"/>
              <a:t>tanggapan</a:t>
            </a:r>
            <a:r>
              <a:rPr lang="en-US" sz="3200" dirty="0"/>
              <a:t>, </a:t>
            </a:r>
            <a:r>
              <a:rPr lang="en-US" sz="3200" dirty="0" err="1"/>
              <a:t>kini</a:t>
            </a:r>
            <a:r>
              <a:rPr lang="en-US" sz="3200" dirty="0"/>
              <a:t> Eka Kurniawan </a:t>
            </a:r>
            <a:r>
              <a:rPr lang="en-US" sz="3200" dirty="0" err="1"/>
              <a:t>menghadirkan</a:t>
            </a:r>
            <a:r>
              <a:rPr lang="en-US" sz="3200" dirty="0"/>
              <a:t> Kembali </a:t>
            </a:r>
            <a:r>
              <a:rPr lang="en-US" sz="3200" dirty="0" err="1"/>
              <a:t>karyanya</a:t>
            </a:r>
            <a:r>
              <a:rPr lang="en-US" sz="3200" dirty="0"/>
              <a:t>, </a:t>
            </a:r>
            <a:r>
              <a:rPr lang="en-US" sz="3200" dirty="0" err="1"/>
              <a:t>Lelaki</a:t>
            </a:r>
            <a:r>
              <a:rPr lang="en-US" sz="3200" i="1" dirty="0"/>
              <a:t> </a:t>
            </a:r>
            <a:r>
              <a:rPr lang="en-US" sz="3200" i="1" dirty="0" err="1"/>
              <a:t>Harimau</a:t>
            </a:r>
            <a:r>
              <a:rPr lang="en-US" sz="3200" i="1" dirty="0"/>
              <a:t> </a:t>
            </a:r>
            <a:r>
              <a:rPr lang="en-US" sz="3200" dirty="0"/>
              <a:t>(Gramedia, 2004; 192 </a:t>
            </a:r>
            <a:r>
              <a:rPr lang="en-US" sz="3200" dirty="0" err="1"/>
              <a:t>halaman</a:t>
            </a:r>
            <a:r>
              <a:rPr lang="en-US" sz="3200" dirty="0"/>
              <a:t>). </a:t>
            </a:r>
            <a:r>
              <a:rPr lang="en-US" sz="3200" dirty="0" err="1"/>
              <a:t>Sebuah</a:t>
            </a:r>
            <a:r>
              <a:rPr lang="en-US" sz="3200" dirty="0"/>
              <a:t> </a:t>
            </a:r>
            <a:r>
              <a:rPr lang="en-US" sz="3200" dirty="0" err="1"/>
              <a:t>novelyang</a:t>
            </a:r>
            <a:r>
              <a:rPr lang="en-US" sz="3200" dirty="0"/>
              <a:t> juga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memendam</a:t>
            </a:r>
            <a:r>
              <a:rPr lang="en-US" sz="3200" dirty="0"/>
              <a:t> </a:t>
            </a:r>
            <a:r>
              <a:rPr lang="en-US" sz="3200" dirty="0" err="1"/>
              <a:t>semangat</a:t>
            </a:r>
            <a:r>
              <a:rPr lang="en-US" sz="3200" dirty="0"/>
              <a:t> </a:t>
            </a:r>
            <a:r>
              <a:rPr lang="en-US" sz="3200" dirty="0" err="1"/>
              <a:t>eksperimen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6677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603A0-795F-4FB1-9AA7-F9394CB61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i="1" dirty="0" err="1"/>
              <a:t>Cantik</a:t>
            </a:r>
            <a:r>
              <a:rPr lang="en-US" sz="3200" i="1" dirty="0"/>
              <a:t> </a:t>
            </a:r>
            <a:r>
              <a:rPr lang="en-US" sz="3200" i="1" dirty="0" err="1"/>
              <a:t>itu</a:t>
            </a:r>
            <a:r>
              <a:rPr lang="en-US" sz="3200" i="1" dirty="0"/>
              <a:t> </a:t>
            </a:r>
            <a:r>
              <a:rPr lang="en-US" sz="3200" i="1" dirty="0" err="1"/>
              <a:t>luka</a:t>
            </a:r>
            <a:r>
              <a:rPr lang="en-US" sz="3200" i="1" dirty="0"/>
              <a:t> </a:t>
            </a:r>
            <a:r>
              <a:rPr lang="en-US" sz="3200" dirty="0"/>
              <a:t>yang </a:t>
            </a:r>
            <a:r>
              <a:rPr lang="en-US" sz="3200" dirty="0" err="1"/>
              <a:t>mengandalkan</a:t>
            </a:r>
            <a:r>
              <a:rPr lang="en-US" sz="3200" dirty="0"/>
              <a:t> </a:t>
            </a:r>
            <a:r>
              <a:rPr lang="en-US" sz="3200" dirty="0" err="1"/>
              <a:t>kekuatan</a:t>
            </a:r>
            <a:r>
              <a:rPr lang="en-US" sz="3200" dirty="0"/>
              <a:t> </a:t>
            </a:r>
            <a:r>
              <a:rPr lang="en-US" sz="3200" dirty="0" err="1"/>
              <a:t>narasi</a:t>
            </a:r>
            <a:r>
              <a:rPr lang="en-US" sz="3200" dirty="0"/>
              <a:t> yang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lepas</a:t>
            </a:r>
            <a:r>
              <a:rPr lang="en-US" sz="3200" dirty="0"/>
              <a:t> </a:t>
            </a:r>
            <a:r>
              <a:rPr lang="en-US" sz="3200" dirty="0" err="1"/>
              <a:t>kendali</a:t>
            </a:r>
            <a:r>
              <a:rPr lang="en-US" sz="3200" dirty="0"/>
              <a:t> dan </a:t>
            </a:r>
            <a:r>
              <a:rPr lang="en-US" sz="3200" dirty="0" err="1"/>
              <a:t>deras</a:t>
            </a:r>
            <a:r>
              <a:rPr lang="en-US" sz="3200" dirty="0"/>
              <a:t> </a:t>
            </a:r>
            <a:r>
              <a:rPr lang="en-US" sz="3200" dirty="0" err="1"/>
              <a:t>menerjang</a:t>
            </a:r>
            <a:r>
              <a:rPr lang="en-US" sz="3200" dirty="0"/>
              <a:t> </a:t>
            </a:r>
            <a:r>
              <a:rPr lang="en-US" sz="3200" dirty="0" err="1"/>
              <a:t>apa</a:t>
            </a:r>
            <a:r>
              <a:rPr lang="en-US" sz="3200" dirty="0"/>
              <a:t> </a:t>
            </a:r>
            <a:r>
              <a:rPr lang="en-US" sz="3200" dirty="0" err="1"/>
              <a:t>saja</a:t>
            </a:r>
            <a:r>
              <a:rPr lang="en-US" sz="3200" dirty="0"/>
              <a:t>, </a:t>
            </a:r>
            <a:r>
              <a:rPr lang="en-US" sz="3200" i="1" dirty="0" err="1"/>
              <a:t>Lelaki</a:t>
            </a:r>
            <a:r>
              <a:rPr lang="en-US" sz="3200" i="1" dirty="0"/>
              <a:t> </a:t>
            </a:r>
            <a:r>
              <a:rPr lang="en-US" sz="3200" i="1" dirty="0" err="1"/>
              <a:t>harimau</a:t>
            </a:r>
            <a:r>
              <a:rPr lang="en-US" sz="3200" i="1" dirty="0"/>
              <a:t> </a:t>
            </a:r>
            <a:r>
              <a:rPr lang="en-US" sz="3200" dirty="0" err="1"/>
              <a:t>memperlihatkan</a:t>
            </a:r>
            <a:r>
              <a:rPr lang="en-US" sz="3200" dirty="0"/>
              <a:t> </a:t>
            </a:r>
            <a:r>
              <a:rPr lang="en-US" sz="3200" dirty="0" err="1"/>
              <a:t>penguasaan</a:t>
            </a:r>
            <a:r>
              <a:rPr lang="en-US" sz="3200" dirty="0"/>
              <a:t>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narator</a:t>
            </a:r>
            <a:r>
              <a:rPr lang="en-US" sz="3200" dirty="0"/>
              <a:t> yang </a:t>
            </a:r>
            <a:r>
              <a:rPr lang="en-US" sz="3200" dirty="0" err="1"/>
              <a:t>dingin</a:t>
            </a:r>
            <a:r>
              <a:rPr lang="en-US" sz="3200" dirty="0"/>
              <a:t> </a:t>
            </a:r>
            <a:r>
              <a:rPr lang="en-US" sz="3200" dirty="0" err="1"/>
              <a:t>terkendali</a:t>
            </a:r>
            <a:r>
              <a:rPr lang="en-US" sz="3200" dirty="0"/>
              <a:t>, </a:t>
            </a:r>
            <a:r>
              <a:rPr lang="en-US" sz="3200" dirty="0" err="1"/>
              <a:t>penuh</a:t>
            </a:r>
            <a:r>
              <a:rPr lang="en-US" sz="3200" dirty="0"/>
              <a:t> </a:t>
            </a:r>
            <a:r>
              <a:rPr lang="en-US" sz="3200" dirty="0" err="1"/>
              <a:t>pertimbangan</a:t>
            </a:r>
            <a:r>
              <a:rPr lang="en-US" sz="3200" dirty="0"/>
              <a:t>, dan </a:t>
            </a:r>
            <a:r>
              <a:rPr lang="en-US" sz="3200" dirty="0" err="1"/>
              <a:t>kehati-hatian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08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9B77F-BFAF-45CF-AF4F-99A5FA9C8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soal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736F4-67A0-460E-96FE-10020C25D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pembuka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Dadu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diikuti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oleh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kalimat-kalimat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lain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bernasib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Puitis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imajinatif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berlarut-larut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majas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Akibatnya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cerpen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panjang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Dewanto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terbata-bata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membentuk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Padahal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 situ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cerita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interpretasi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ulang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kisah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Mahabarata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Ramayana.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Pasalnya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uraian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gagal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menampilkan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kejernihan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peristiwa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Ada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kabul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tebal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tiap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Nirwan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Kabut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menutupi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peristiwa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kritik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sesuai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penjelasan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33401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122</TotalTime>
  <Words>715</Words>
  <Application>Microsoft Office PowerPoint</Application>
  <PresentationFormat>Widescreen</PresentationFormat>
  <Paragraphs>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Ion</vt:lpstr>
      <vt:lpstr>KRITIK DAN ESAI</vt:lpstr>
      <vt:lpstr>PENGERTIAN</vt:lpstr>
      <vt:lpstr>PowerPoint Presentation</vt:lpstr>
      <vt:lpstr>PowerPoint Presentation</vt:lpstr>
      <vt:lpstr>PowerPoint Presentation</vt:lpstr>
      <vt:lpstr>PowerPoint Presentation</vt:lpstr>
      <vt:lpstr>Contoh</vt:lpstr>
      <vt:lpstr>PowerPoint Presentation</vt:lpstr>
      <vt:lpstr>Contoh soal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 DAN ESAI</dc:title>
  <dc:creator>Lenovo</dc:creator>
  <cp:lastModifiedBy>Lenovo</cp:lastModifiedBy>
  <cp:revision>11</cp:revision>
  <dcterms:created xsi:type="dcterms:W3CDTF">2021-01-25T02:28:33Z</dcterms:created>
  <dcterms:modified xsi:type="dcterms:W3CDTF">2021-01-25T04:30:43Z</dcterms:modified>
</cp:coreProperties>
</file>