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7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9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5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8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1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2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3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7ACCC-9E8B-40E5-8FA5-A3829633A648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64E2E-519F-429B-801A-DC587071F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11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97933"/>
            <a:ext cx="7010400" cy="5021338"/>
          </a:xfrm>
        </p:spPr>
      </p:pic>
    </p:spTree>
    <p:extLst>
      <p:ext uri="{BB962C8B-B14F-4D97-AF65-F5344CB8AC3E}">
        <p14:creationId xmlns:p14="http://schemas.microsoft.com/office/powerpoint/2010/main" val="196076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PEGELARAN TEATER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16702"/>
            <a:ext cx="7696200" cy="4335887"/>
          </a:xfrm>
        </p:spPr>
      </p:pic>
    </p:spTree>
    <p:extLst>
      <p:ext uri="{BB962C8B-B14F-4D97-AF65-F5344CB8AC3E}">
        <p14:creationId xmlns:p14="http://schemas.microsoft.com/office/powerpoint/2010/main" val="137787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pagelaran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digemari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. </a:t>
            </a: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smtClean="0"/>
              <a:t>modern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Pagelaran</a:t>
            </a:r>
            <a:r>
              <a:rPr lang="en-US" dirty="0"/>
              <a:t>/</a:t>
            </a:r>
            <a:r>
              <a:rPr lang="en-US" dirty="0" err="1"/>
              <a:t>pementasan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memperkenalkan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tari</a:t>
            </a:r>
            <a:r>
              <a:rPr lang="en-US" dirty="0"/>
              <a:t>, </a:t>
            </a:r>
            <a:r>
              <a:rPr lang="en-US" dirty="0" err="1"/>
              <a:t>teater</a:t>
            </a:r>
            <a:r>
              <a:rPr lang="en-US" dirty="0"/>
              <a:t>/drama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lainya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luas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8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PEGELARAN TEATER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Pegelaran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pencipta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penikmat</a:t>
            </a:r>
            <a:r>
              <a:rPr lang="en-US" dirty="0"/>
              <a:t> </a:t>
            </a:r>
            <a:r>
              <a:rPr lang="en-US" dirty="0" err="1" smtClean="0"/>
              <a:t>karya</a:t>
            </a:r>
            <a:endParaRPr lang="en-US" dirty="0" smtClean="0"/>
          </a:p>
          <a:p>
            <a:r>
              <a:rPr lang="en-US" b="1" dirty="0" err="1"/>
              <a:t>Pagelaran</a:t>
            </a:r>
            <a:r>
              <a:rPr lang="en-US" b="1" dirty="0"/>
              <a:t> </a:t>
            </a:r>
            <a:r>
              <a:rPr lang="en-US" b="1" dirty="0" err="1"/>
              <a:t>teater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aatau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penontonnya</a:t>
            </a:r>
            <a:r>
              <a:rPr lang="en-US" dirty="0"/>
              <a:t> yang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pertunjukan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5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Tata </a:t>
            </a:r>
            <a:r>
              <a:rPr lang="en-US" dirty="0" err="1" smtClean="0"/>
              <a:t>Pentas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Tata </a:t>
            </a:r>
            <a:r>
              <a:rPr lang="en-US" dirty="0" err="1" smtClean="0"/>
              <a:t>pentas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pentas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pertunjukan</a:t>
            </a:r>
            <a:r>
              <a:rPr lang="en-US" dirty="0" smtClean="0"/>
              <a:t>. Indonesia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etnis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kaya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pertunjukan</a:t>
            </a:r>
            <a:r>
              <a:rPr lang="en-US" dirty="0" smtClean="0"/>
              <a:t> yang </a:t>
            </a:r>
            <a:r>
              <a:rPr lang="en-US" dirty="0" err="1" smtClean="0"/>
              <a:t>beraneka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bentuknya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8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Konsep</a:t>
            </a:r>
            <a:r>
              <a:rPr lang="en-US" b="1" dirty="0"/>
              <a:t> Tata </a:t>
            </a:r>
            <a:r>
              <a:rPr lang="en-US" b="1" dirty="0" err="1"/>
              <a:t>Rias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Rias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rias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yang </a:t>
            </a:r>
            <a:r>
              <a:rPr lang="en-US" dirty="0" err="1"/>
              <a:t>dihadirkan</a:t>
            </a:r>
            <a:r>
              <a:rPr lang="en-US" dirty="0"/>
              <a:t>.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rias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perwatakan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menyembunyikan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aslinya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pemain</a:t>
            </a:r>
            <a:r>
              <a:rPr lang="en-US" dirty="0"/>
              <a:t>. </a:t>
            </a:r>
            <a:r>
              <a:rPr lang="en-US" dirty="0" err="1"/>
              <a:t>Bahannya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alat-alat</a:t>
            </a:r>
            <a:r>
              <a:rPr lang="en-US" dirty="0"/>
              <a:t> </a:t>
            </a:r>
            <a:r>
              <a:rPr lang="en-US" dirty="0" err="1"/>
              <a:t>kosmetik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alami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3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Konsep</a:t>
            </a:r>
            <a:r>
              <a:rPr lang="en-US" b="1" dirty="0"/>
              <a:t> Tata </a:t>
            </a:r>
            <a:r>
              <a:rPr lang="en-US" b="1" dirty="0" err="1"/>
              <a:t>Busana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Tata </a:t>
            </a:r>
            <a:r>
              <a:rPr lang="en-US" dirty="0" err="1"/>
              <a:t>busana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pemeran</a:t>
            </a:r>
            <a:r>
              <a:rPr lang="en-US" dirty="0"/>
              <a:t> </a:t>
            </a:r>
            <a:r>
              <a:rPr lang="en-US" dirty="0" err="1"/>
              <a:t>didengar</a:t>
            </a:r>
            <a:r>
              <a:rPr lang="en-US" dirty="0"/>
              <a:t> </a:t>
            </a:r>
            <a:r>
              <a:rPr lang="en-US" dirty="0" err="1"/>
              <a:t>dialognya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penampilannya</a:t>
            </a:r>
            <a:r>
              <a:rPr lang="en-US" dirty="0"/>
              <a:t>. 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busana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b="1" dirty="0" err="1"/>
              <a:t>Konsep</a:t>
            </a:r>
            <a:r>
              <a:rPr lang="en-US" b="1" dirty="0"/>
              <a:t> Tata </a:t>
            </a:r>
            <a:r>
              <a:rPr lang="en-US" b="1" dirty="0" err="1"/>
              <a:t>Cahaya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pementasan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lighting. Lighting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penataan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pencahayaan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menerangi</a:t>
            </a:r>
            <a:r>
              <a:rPr lang="en-US" dirty="0"/>
              <a:t> </a:t>
            </a:r>
            <a:r>
              <a:rPr lang="en-US" dirty="0" err="1"/>
              <a:t>panggung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pementasan</a:t>
            </a:r>
            <a:r>
              <a:rPr lang="en-US" dirty="0"/>
              <a:t>. </a:t>
            </a:r>
            <a:r>
              <a:rPr lang="en-US" dirty="0" err="1"/>
              <a:t>Sebab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pementasan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29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 </a:t>
            </a:r>
            <a:r>
              <a:rPr lang="en-US" b="1" dirty="0" err="1"/>
              <a:t>Konsep</a:t>
            </a:r>
            <a:r>
              <a:rPr lang="en-US" b="1" dirty="0"/>
              <a:t> </a:t>
            </a:r>
            <a:r>
              <a:rPr lang="en-US" b="1" dirty="0" err="1"/>
              <a:t>Musik</a:t>
            </a:r>
            <a:r>
              <a:rPr lang="en-US" b="1" dirty="0"/>
              <a:t> </a:t>
            </a:r>
            <a:r>
              <a:rPr lang="en-US" b="1" dirty="0" err="1"/>
              <a:t>Ilustrasi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yang </a:t>
            </a:r>
            <a:r>
              <a:rPr lang="en-US" dirty="0" err="1"/>
              <a:t>mengiringi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.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media </a:t>
            </a:r>
            <a:r>
              <a:rPr lang="en-US" dirty="0" err="1"/>
              <a:t>ungkap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.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pertunjukan</a:t>
            </a:r>
            <a:r>
              <a:rPr lang="en-US" dirty="0"/>
              <a:t> </a:t>
            </a:r>
            <a:r>
              <a:rPr lang="en-US" dirty="0" err="1"/>
              <a:t>teater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tataan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agar </a:t>
            </a:r>
            <a:r>
              <a:rPr lang="en-US" dirty="0" err="1"/>
              <a:t>musik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sekedar</a:t>
            </a:r>
            <a:r>
              <a:rPr lang="en-US" dirty="0"/>
              <a:t> </a:t>
            </a:r>
            <a:r>
              <a:rPr lang="en-US" dirty="0" err="1"/>
              <a:t>bunyi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yang </a:t>
            </a:r>
            <a:r>
              <a:rPr lang="en-US" dirty="0" err="1"/>
              <a:t>menyertai</a:t>
            </a:r>
            <a:r>
              <a:rPr lang="en-US" dirty="0"/>
              <a:t> </a:t>
            </a:r>
            <a:r>
              <a:rPr lang="en-US" dirty="0" err="1"/>
              <a:t>pergelaran</a:t>
            </a:r>
            <a:r>
              <a:rPr lang="en-US" dirty="0"/>
              <a:t> </a:t>
            </a:r>
            <a:r>
              <a:rPr lang="en-US" dirty="0" err="1"/>
              <a:t>teater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0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259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TEATER</vt:lpstr>
      <vt:lpstr>KONSEP PEGELARAN TEATER</vt:lpstr>
      <vt:lpstr>TEATER</vt:lpstr>
      <vt:lpstr>PEGELARAN TEATER</vt:lpstr>
      <vt:lpstr>Konsep Tata Pentas</vt:lpstr>
      <vt:lpstr>Konsep Tata Rias</vt:lpstr>
      <vt:lpstr>Konsep Tata Busana</vt:lpstr>
      <vt:lpstr> Konsep Tata Cahaya</vt:lpstr>
      <vt:lpstr> Konsep Musik Ilustrasi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TEATER</dc:title>
  <dc:creator>asus</dc:creator>
  <cp:lastModifiedBy>asus</cp:lastModifiedBy>
  <cp:revision>2</cp:revision>
  <dcterms:created xsi:type="dcterms:W3CDTF">2021-02-01T10:06:55Z</dcterms:created>
  <dcterms:modified xsi:type="dcterms:W3CDTF">2021-02-01T10:56:09Z</dcterms:modified>
</cp:coreProperties>
</file>