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63" r:id="rId2"/>
    <p:sldId id="364" r:id="rId3"/>
    <p:sldId id="365" r:id="rId4"/>
    <p:sldId id="366" r:id="rId5"/>
    <p:sldId id="367" r:id="rId6"/>
    <p:sldId id="368" r:id="rId7"/>
    <p:sldId id="369" r:id="rId8"/>
    <p:sldId id="29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6471EEE-601D-4778-80EF-3A7A8A8B0582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2C956BD-BB81-4787-96F3-081EF652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0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1EEE-601D-4778-80EF-3A7A8A8B0582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56BD-BB81-4787-96F3-081EF652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4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1EEE-601D-4778-80EF-3A7A8A8B0582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56BD-BB81-4787-96F3-081EF652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42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1EEE-601D-4778-80EF-3A7A8A8B0582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56BD-BB81-4787-96F3-081EF652B204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0380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8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1EEE-601D-4778-80EF-3A7A8A8B0582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56BD-BB81-4787-96F3-081EF652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89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1EEE-601D-4778-80EF-3A7A8A8B0582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56BD-BB81-4787-96F3-081EF652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15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1EEE-601D-4778-80EF-3A7A8A8B0582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56BD-BB81-4787-96F3-081EF652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30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1EEE-601D-4778-80EF-3A7A8A8B0582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56BD-BB81-4787-96F3-081EF652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1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1EEE-601D-4778-80EF-3A7A8A8B0582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56BD-BB81-4787-96F3-081EF652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0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1EEE-601D-4778-80EF-3A7A8A8B0582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56BD-BB81-4787-96F3-081EF652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1EEE-601D-4778-80EF-3A7A8A8B0582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56BD-BB81-4787-96F3-081EF652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0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1EEE-601D-4778-80EF-3A7A8A8B0582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56BD-BB81-4787-96F3-081EF652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9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1EEE-601D-4778-80EF-3A7A8A8B0582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56BD-BB81-4787-96F3-081EF652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0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1EEE-601D-4778-80EF-3A7A8A8B0582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56BD-BB81-4787-96F3-081EF652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8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1EEE-601D-4778-80EF-3A7A8A8B0582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56BD-BB81-4787-96F3-081EF652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9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1EEE-601D-4778-80EF-3A7A8A8B0582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56BD-BB81-4787-96F3-081EF652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1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71EEE-601D-4778-80EF-3A7A8A8B0582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56BD-BB81-4787-96F3-081EF652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5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B815E-6775-423B-8BCE-88CE8BA6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Akuntansi</a:t>
            </a:r>
            <a:r>
              <a:rPr lang="en-US" b="1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b="1" dirty="0" err="1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sebagai</a:t>
            </a:r>
            <a:r>
              <a:rPr lang="en-US" b="1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b="1" dirty="0" err="1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Sistem</a:t>
            </a:r>
            <a:r>
              <a:rPr lang="en-US" b="1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 </a:t>
            </a:r>
            <a:r>
              <a:rPr lang="en-US" b="1" dirty="0" err="1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Informasi</a:t>
            </a:r>
            <a:endParaRPr lang="en-US" b="1" dirty="0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4B49EC-E73B-470C-B55B-4C05993C9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25" t="17868" r="3857" b="27633"/>
          <a:stretch/>
        </p:blipFill>
        <p:spPr>
          <a:xfrm>
            <a:off x="689113" y="1957388"/>
            <a:ext cx="10569437" cy="412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1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224979-EAFB-4ABF-BAE5-41E31F801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95" t="21798" r="19892" b="16090"/>
          <a:stretch/>
        </p:blipFill>
        <p:spPr>
          <a:xfrm>
            <a:off x="1298713" y="318052"/>
            <a:ext cx="9992139" cy="638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0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C53866-35FE-4015-A9C2-01407F695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617" t="21049" r="18209" b="16838"/>
          <a:stretch/>
        </p:blipFill>
        <p:spPr>
          <a:xfrm>
            <a:off x="649356" y="490330"/>
            <a:ext cx="11065565" cy="58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5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4715F8-71AC-48A1-8526-62EF27BF8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827" t="20301" r="18840" b="14967"/>
          <a:stretch/>
        </p:blipFill>
        <p:spPr>
          <a:xfrm>
            <a:off x="1245704" y="331304"/>
            <a:ext cx="10058399" cy="63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60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D8B0A5-9CB8-4F95-A2FF-DD3906D95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775" t="22546" r="19051" b="16838"/>
          <a:stretch/>
        </p:blipFill>
        <p:spPr>
          <a:xfrm>
            <a:off x="1577009" y="318052"/>
            <a:ext cx="9448799" cy="622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50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78C041-D2B4-4C37-AB90-654EDA70C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564" t="22545" r="18419" b="13845"/>
          <a:stretch/>
        </p:blipFill>
        <p:spPr>
          <a:xfrm>
            <a:off x="1126435" y="596347"/>
            <a:ext cx="10151165" cy="60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8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881E83-881B-4ADD-8EB0-727D5762F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616" t="21798" r="19051" b="13470"/>
          <a:stretch/>
        </p:blipFill>
        <p:spPr>
          <a:xfrm>
            <a:off x="795130" y="357809"/>
            <a:ext cx="10641496" cy="616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5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806" y="642938"/>
            <a:ext cx="10355327" cy="1140645"/>
          </a:xfrm>
        </p:spPr>
        <p:txBody>
          <a:bodyPr>
            <a:noAutofit/>
          </a:bodyPr>
          <a:lstStyle/>
          <a:p>
            <a:r>
              <a:rPr lang="id-ID" sz="3900" dirty="0"/>
              <a:t>TERIMA KASIH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F6DEF3-58DB-4709-8D88-B9DFC5241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62" t="5681" r="26875" b="25596"/>
          <a:stretch/>
        </p:blipFill>
        <p:spPr>
          <a:xfrm>
            <a:off x="3557588" y="1783583"/>
            <a:ext cx="4327455" cy="416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71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318</TotalTime>
  <Words>6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Myriad Pro</vt:lpstr>
      <vt:lpstr>Tw Cen MT</vt:lpstr>
      <vt:lpstr>Circuit</vt:lpstr>
      <vt:lpstr>Akuntansi sebagai Sistem  Informasi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</cp:revision>
  <dcterms:created xsi:type="dcterms:W3CDTF">2021-01-29T08:14:49Z</dcterms:created>
  <dcterms:modified xsi:type="dcterms:W3CDTF">2021-07-24T10:27:42Z</dcterms:modified>
</cp:coreProperties>
</file>