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7" r:id="rId4"/>
    <p:sldId id="268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2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770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0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399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2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129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0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4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902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62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812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7030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88641"/>
            <a:ext cx="4608512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42493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653136"/>
            <a:ext cx="87129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42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2493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8496944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86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712968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699470" cy="408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54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5040560" cy="249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2996952"/>
            <a:ext cx="482453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352839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16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</cp:revision>
  <dcterms:created xsi:type="dcterms:W3CDTF">2021-10-30T10:08:10Z</dcterms:created>
  <dcterms:modified xsi:type="dcterms:W3CDTF">2022-05-17T11:52:35Z</dcterms:modified>
</cp:coreProperties>
</file>