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9" r:id="rId3"/>
    <p:sldId id="267" r:id="rId4"/>
    <p:sldId id="268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0525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37707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57081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399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09292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4129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43700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54480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9029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6624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08127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10973-71EB-4BDF-9DE5-42D24DDAA079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D0856-7582-4D91-8019-0E297FB2E9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870301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7" y="188641"/>
            <a:ext cx="4608512" cy="1512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16832"/>
            <a:ext cx="8424936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4653136"/>
            <a:ext cx="8712968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6420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424936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12976"/>
            <a:ext cx="8496944" cy="3528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4865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9"/>
            <a:ext cx="8712968" cy="2160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64904"/>
            <a:ext cx="8699470" cy="4083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4542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60648"/>
            <a:ext cx="5040560" cy="2498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2" y="2996952"/>
            <a:ext cx="4824534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052736"/>
            <a:ext cx="3528392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9163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25</cp:revision>
  <dcterms:created xsi:type="dcterms:W3CDTF">2021-10-30T10:08:10Z</dcterms:created>
  <dcterms:modified xsi:type="dcterms:W3CDTF">2022-05-17T11:52:35Z</dcterms:modified>
</cp:coreProperties>
</file>