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10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64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72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57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392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06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05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45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34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80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857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0A71-239F-46AA-BB56-0333D49EEDDB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8912-A899-47DE-B2C6-A23CE77A49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9526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633"/>
            <a:ext cx="828092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4356485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0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1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9928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248472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1"/>
            <a:ext cx="432048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41764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4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3600399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36503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61011"/>
            <a:ext cx="4104456" cy="220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12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764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4642270"/>
            <a:ext cx="4176464" cy="209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84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2021-08-03T03:21:41Z</dcterms:created>
  <dcterms:modified xsi:type="dcterms:W3CDTF">2022-05-17T11:52:59Z</dcterms:modified>
</cp:coreProperties>
</file>