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515C-2F19-4791-9C44-6AD24F511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5374E-66FE-4ED5-AA1E-3E6238FD3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ACE4B-B7A3-4B68-B723-D9947D4F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E2AA3-6B87-4D9C-909A-73291A2A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600BB-09D3-4843-A072-7E539CF4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7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85C5-18B2-4119-833A-914002CE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1F152-580C-4D33-BDB3-B2E086113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85CB1-7F78-4D4A-93B6-EC9E8435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0AE12-B54F-4AD8-889C-3BACECE54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B8B-E006-434D-8983-A84FCFA1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5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2FC3BA-B189-4B5B-AA70-636D90C4F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963728-3F3F-434B-8B1E-A5FF52978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8FC9-EBBE-45FC-93E6-546A8D4F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0E04-CDDD-4010-A7A6-80FDC682C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41BB7-3858-4AB9-941D-3E5687DE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2EB7-99AB-4082-A6C2-16FF0ECE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29CFE-10CF-4E5D-9967-4770C530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C9FB5-FA7A-4F4E-8242-020F610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4E46D-FBBC-4768-BCE2-621DD0492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D8F21-15BD-4C3C-AAD4-82C962551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51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C04C-5547-4385-837C-58860CEFB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F2C35-8A82-463A-823C-35D175728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80E0A-B58F-46C7-9DC1-D0A0D272D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7DC83-4900-404B-A00C-D9480D27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0A6D4-8457-4272-8724-56250FAF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02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D1E30-6D83-4398-B987-539D9627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6477-58FF-4A1F-9ED6-C66C507B4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AF5237-2751-4FCB-A443-D1AA20122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315C0-B221-48C4-B6FD-B45A0CDF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04A04-6A5E-4DAE-AB7D-FB53CDC5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CD5E6-1E51-4658-97D5-8B7F01B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647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843B-D3F1-40E0-8697-1DA57ADE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C2780-4C8C-4FAA-8F42-70D332009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7E328-0732-4986-8552-F63887CEE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F7D3F-6F3F-4B90-B452-997C1609C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01776-5907-4120-BFD0-265688D06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1C67C8-DD4A-43FD-94F5-9AC8544D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1BA2A-0486-42F0-A306-CC1931275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2780CE-8895-48FB-89E2-A1ED224E3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3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F608-4278-4314-ADE7-8A272663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9052A-BF21-4B69-9CA9-8534FB86C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B3B84-57F5-4E43-A4BE-79B500E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F60234-AC1A-4CAD-B626-33FD17C1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1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B8160-462A-4197-A6A6-621D26D3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752D30-C403-4A97-8589-9896B642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A09FC-1B94-40F6-9DC2-1CFDD76B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6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736-9BEF-4E85-9784-46C48388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BE7E1-E42C-403B-B2B6-3EC8F56C5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FC33E-AE8E-428B-A753-D760C0FEC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FDF0D-F495-4C07-95AE-B5A921C6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C4D86-2EDD-4C71-B034-D9A9AAE0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9F7D2-7908-4441-883B-9D105021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9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E970-A919-491E-BFA1-9D98EA04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0F325E-F49E-4F0E-A8FA-209B347BFA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E7B01-4272-4D19-87FF-94B46A444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9306-5976-45A5-94C4-50FEF22D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72BDE-B6EA-4CE2-81DB-519CEA86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3A200-268F-4065-9206-F9702737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2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6BA46D-26C0-41BF-9C2C-2B507E58E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1E030-88BA-49C6-9886-D4FE120AC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D789A-4BB2-4525-BE78-3493D2DEA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546D9-CE17-4716-AEA9-BC177B6A1779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3E66-2691-4268-8381-76FF14253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ACFE9-2D3E-45D9-9F8E-CD3E134E0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8EC4-ADDB-452A-9ACA-221C3A8E07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52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D4BE59-2A46-4634-85CF-3C129C4D532B}"/>
              </a:ext>
            </a:extLst>
          </p:cNvPr>
          <p:cNvSpPr/>
          <p:nvPr/>
        </p:nvSpPr>
        <p:spPr>
          <a:xfrm>
            <a:off x="1228568" y="430634"/>
            <a:ext cx="84008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KOMPONEN PERANGKAT KERAS JARINGAN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14311-CD04-4366-8A44-011B7F1C5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6" y="1992936"/>
            <a:ext cx="6368872" cy="397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AD06ADC-B122-4536-8041-49BF9C94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581891"/>
            <a:ext cx="8915400" cy="5595072"/>
          </a:xfrm>
        </p:spPr>
        <p:txBody>
          <a:bodyPr/>
          <a:lstStyle/>
          <a:p>
            <a:pPr marL="0" indent="0">
              <a:buNone/>
            </a:pPr>
            <a:r>
              <a:rPr lang="en-GB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Bridge</a:t>
            </a:r>
          </a:p>
          <a:p>
            <a:pPr marL="0" indent="0" algn="just">
              <a:buNone/>
            </a:pPr>
            <a:endParaRPr lang="en-GB" i="0" dirty="0">
              <a:solidFill>
                <a:srgbClr val="222222"/>
              </a:solidFill>
              <a:effectLst/>
              <a:latin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en-GB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Bridge</a:t>
            </a:r>
            <a:r>
              <a:rPr lang="en-GB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yang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memperluas</a:t>
            </a:r>
            <a:r>
              <a:rPr lang="en-GB" dirty="0"/>
              <a:t> </a:t>
            </a:r>
            <a:r>
              <a:rPr lang="en-GB" dirty="0" err="1"/>
              <a:t>suatu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sekaligus</a:t>
            </a:r>
            <a:r>
              <a:rPr lang="en-GB" dirty="0"/>
              <a:t> </a:t>
            </a:r>
            <a:r>
              <a:rPr lang="en-GB" dirty="0" err="1"/>
              <a:t>membuat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segmen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. 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46DBC76-A28E-4836-9B7B-94732280C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2" t="21889" r="48390" b="47647"/>
          <a:stretch/>
        </p:blipFill>
        <p:spPr>
          <a:xfrm>
            <a:off x="2137064" y="3137977"/>
            <a:ext cx="3006437" cy="16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B503E-6E79-444B-9EE6-4319600C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09364" cy="951057"/>
          </a:xfrm>
        </p:spPr>
        <p:txBody>
          <a:bodyPr>
            <a:normAutofit fontScale="90000"/>
          </a:bodyPr>
          <a:lstStyle/>
          <a:p>
            <a:r>
              <a:rPr lang="en-GB" dirty="0"/>
              <a:t>Repeater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56167-2076-48D5-BE6C-D913FDAA1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3164"/>
            <a:ext cx="9718964" cy="476379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Repeater </a:t>
            </a:r>
            <a:r>
              <a:rPr lang="en-GB" sz="2400" dirty="0" err="1"/>
              <a:t>adalah</a:t>
            </a:r>
            <a:r>
              <a:rPr lang="en-GB" sz="2400" dirty="0"/>
              <a:t> </a:t>
            </a:r>
            <a:r>
              <a:rPr lang="en-GB" sz="2400" dirty="0" err="1"/>
              <a:t>suatu</a:t>
            </a:r>
            <a:r>
              <a:rPr lang="en-GB" sz="2400" dirty="0"/>
              <a:t> </a:t>
            </a:r>
            <a:r>
              <a:rPr lang="en-GB" sz="2400" dirty="0" err="1"/>
              <a:t>alat</a:t>
            </a:r>
            <a:r>
              <a:rPr lang="en-GB" sz="2400" dirty="0"/>
              <a:t> yang </a:t>
            </a:r>
            <a:r>
              <a:rPr lang="en-GB" sz="2400" dirty="0" err="1"/>
              <a:t>berfungsi</a:t>
            </a:r>
            <a:r>
              <a:rPr lang="en-GB" sz="2400" dirty="0"/>
              <a:t> </a:t>
            </a:r>
            <a:r>
              <a:rPr lang="en-GB" sz="2400" dirty="0" err="1"/>
              <a:t>memperluas</a:t>
            </a:r>
            <a:r>
              <a:rPr lang="en-GB" sz="2400" dirty="0"/>
              <a:t> </a:t>
            </a:r>
            <a:r>
              <a:rPr lang="en-GB" sz="2400" dirty="0" err="1"/>
              <a:t>jangkauan</a:t>
            </a:r>
            <a:r>
              <a:rPr lang="en-GB" sz="2400" dirty="0"/>
              <a:t>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Wifi</a:t>
            </a:r>
            <a:r>
              <a:rPr lang="en-GB" sz="2400" dirty="0"/>
              <a:t> yang </a:t>
            </a:r>
            <a:r>
              <a:rPr lang="en-GB" sz="2400" dirty="0" err="1"/>
              <a:t>belum</a:t>
            </a:r>
            <a:r>
              <a:rPr lang="en-GB" sz="2400" dirty="0"/>
              <a:t> </a:t>
            </a:r>
            <a:r>
              <a:rPr lang="en-GB" sz="2400" dirty="0" err="1"/>
              <a:t>tercover</a:t>
            </a:r>
            <a:r>
              <a:rPr lang="en-GB" sz="2400" dirty="0"/>
              <a:t> oleh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server agar </a:t>
            </a:r>
            <a:r>
              <a:rPr lang="en-GB" sz="2400" dirty="0" err="1"/>
              <a:t>bisa</a:t>
            </a:r>
            <a:r>
              <a:rPr lang="en-GB" sz="2400" dirty="0"/>
              <a:t> </a:t>
            </a:r>
            <a:r>
              <a:rPr lang="en-GB" sz="2400" dirty="0" err="1"/>
              <a:t>menangkap</a:t>
            </a:r>
            <a:r>
              <a:rPr lang="en-GB" sz="2400" dirty="0"/>
              <a:t>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wifi</a:t>
            </a:r>
            <a:r>
              <a:rPr lang="en-GB" sz="2400" dirty="0"/>
              <a:t>.</a:t>
            </a:r>
          </a:p>
          <a:p>
            <a:pPr marL="0" indent="0">
              <a:buNone/>
            </a:pPr>
            <a:r>
              <a:rPr lang="en-GB" sz="2400" dirty="0"/>
              <a:t>Repeater juga </a:t>
            </a:r>
            <a:r>
              <a:rPr lang="en-GB" sz="2400" dirty="0" err="1"/>
              <a:t>memiliki</a:t>
            </a:r>
            <a:r>
              <a:rPr lang="en-GB" sz="2400" dirty="0"/>
              <a:t> </a:t>
            </a:r>
            <a:r>
              <a:rPr lang="en-GB" sz="2400" dirty="0" err="1"/>
              <a:t>beberapa</a:t>
            </a:r>
            <a:r>
              <a:rPr lang="en-GB" sz="2400" dirty="0"/>
              <a:t> </a:t>
            </a:r>
            <a:r>
              <a:rPr lang="en-GB" sz="2400" dirty="0" err="1"/>
              <a:t>fungsi</a:t>
            </a:r>
            <a:r>
              <a:rPr lang="en-GB" sz="2400" dirty="0"/>
              <a:t> </a:t>
            </a:r>
            <a:r>
              <a:rPr lang="en-GB" sz="2400" dirty="0" err="1"/>
              <a:t>antara</a:t>
            </a:r>
            <a:r>
              <a:rPr lang="en-GB" sz="2400" dirty="0"/>
              <a:t> lain </a:t>
            </a:r>
            <a:r>
              <a:rPr lang="en-GB" sz="2400" dirty="0" err="1"/>
              <a:t>sebagai</a:t>
            </a:r>
            <a:r>
              <a:rPr lang="en-GB" sz="2400" dirty="0"/>
              <a:t> </a:t>
            </a:r>
            <a:r>
              <a:rPr lang="en-GB" sz="2400" dirty="0" err="1"/>
              <a:t>berikut</a:t>
            </a:r>
            <a:r>
              <a:rPr lang="en-GB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 Meng-cover </a:t>
            </a:r>
            <a:r>
              <a:rPr lang="en-GB" sz="2400" dirty="0" err="1"/>
              <a:t>daerah-daerah</a:t>
            </a:r>
            <a:r>
              <a:rPr lang="en-GB" sz="2400" dirty="0"/>
              <a:t> yang </a:t>
            </a:r>
            <a:r>
              <a:rPr lang="en-GB" sz="2400" dirty="0" err="1"/>
              <a:t>lemah</a:t>
            </a:r>
            <a:r>
              <a:rPr lang="en-GB" sz="2400" dirty="0"/>
              <a:t>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WiFi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server (</a:t>
            </a:r>
            <a:r>
              <a:rPr lang="en-GB" sz="2400" dirty="0" err="1"/>
              <a:t>pemancar</a:t>
            </a:r>
            <a:r>
              <a:rPr lang="en-GB" sz="2400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/>
              <a:t> </a:t>
            </a:r>
            <a:r>
              <a:rPr lang="en-GB" sz="2400" dirty="0" err="1"/>
              <a:t>Mempermudah</a:t>
            </a:r>
            <a:r>
              <a:rPr lang="en-GB" sz="2400" dirty="0"/>
              <a:t> </a:t>
            </a:r>
            <a:r>
              <a:rPr lang="en-GB" sz="2400" dirty="0" err="1"/>
              <a:t>akses</a:t>
            </a:r>
            <a:r>
              <a:rPr lang="en-GB" sz="2400" dirty="0"/>
              <a:t> </a:t>
            </a:r>
            <a:r>
              <a:rPr lang="en-GB" sz="2400" dirty="0" err="1"/>
              <a:t>sinyal</a:t>
            </a:r>
            <a:r>
              <a:rPr lang="en-GB" sz="2400" dirty="0"/>
              <a:t> </a:t>
            </a:r>
            <a:r>
              <a:rPr lang="en-GB" sz="2400" dirty="0" err="1"/>
              <a:t>WiFi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server.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EC47E-36B1-4A80-9E56-31CA31EC6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8" y="4247239"/>
            <a:ext cx="3231540" cy="148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222C-A31B-4159-AB01-10775B83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40327"/>
            <a:ext cx="10619509" cy="57887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Server </a:t>
            </a:r>
          </a:p>
          <a:p>
            <a:pPr marL="0" indent="0" algn="just">
              <a:buNone/>
            </a:pP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yang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berbagai</a:t>
            </a:r>
            <a:r>
              <a:rPr lang="en-GB" dirty="0"/>
              <a:t> </a:t>
            </a:r>
            <a:r>
              <a:rPr lang="en-GB" dirty="0" err="1"/>
              <a:t>layanan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service pada </a:t>
            </a:r>
            <a:r>
              <a:rPr lang="en-GB" dirty="0" err="1"/>
              <a:t>klien</a:t>
            </a:r>
            <a:r>
              <a:rPr lang="en-GB" dirty="0"/>
              <a:t> yang </a:t>
            </a:r>
            <a:r>
              <a:rPr lang="en-GB" dirty="0" err="1"/>
              <a:t>terhubung</a:t>
            </a:r>
            <a:r>
              <a:rPr lang="en-GB" dirty="0"/>
              <a:t> </a:t>
            </a:r>
            <a:r>
              <a:rPr lang="en-GB" dirty="0" err="1"/>
              <a:t>dengannya</a:t>
            </a:r>
            <a:r>
              <a:rPr lang="en-GB" dirty="0"/>
              <a:t>. </a:t>
            </a:r>
            <a:r>
              <a:rPr lang="en-GB" dirty="0" err="1"/>
              <a:t>Tugas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server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melayani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</a:t>
            </a:r>
            <a:r>
              <a:rPr lang="en-GB" dirty="0" err="1"/>
              <a:t>klien</a:t>
            </a:r>
            <a:r>
              <a:rPr lang="en-GB" dirty="0"/>
              <a:t>, </a:t>
            </a:r>
            <a:r>
              <a:rPr lang="en-GB" dirty="0" err="1"/>
              <a:t>berikut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server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jenisnya</a:t>
            </a:r>
            <a:r>
              <a:rPr lang="en-GB" dirty="0"/>
              <a:t> masing-masing </a:t>
            </a:r>
            <a:r>
              <a:rPr lang="en-GB" dirty="0" err="1"/>
              <a:t>yaitu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52CF55-3869-4D5F-8445-4684EA98B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14916"/>
              </p:ext>
            </p:extLst>
          </p:nvPr>
        </p:nvGraphicFramePr>
        <p:xfrm>
          <a:off x="1018310" y="3220099"/>
          <a:ext cx="8483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236">
                  <a:extLst>
                    <a:ext uri="{9D8B030D-6E8A-4147-A177-3AD203B41FA5}">
                      <a16:colId xmlns:a16="http://schemas.microsoft.com/office/drawing/2014/main" val="3291921875"/>
                    </a:ext>
                  </a:extLst>
                </a:gridCol>
                <a:gridCol w="3239193">
                  <a:extLst>
                    <a:ext uri="{9D8B030D-6E8A-4147-A177-3AD203B41FA5}">
                      <a16:colId xmlns:a16="http://schemas.microsoft.com/office/drawing/2014/main" val="3373090583"/>
                    </a:ext>
                  </a:extLst>
                </a:gridCol>
                <a:gridCol w="4473171">
                  <a:extLst>
                    <a:ext uri="{9D8B030D-6E8A-4147-A177-3AD203B41FA5}">
                      <a16:colId xmlns:a16="http://schemas.microsoft.com/office/drawing/2014/main" val="4287240382"/>
                    </a:ext>
                  </a:extLst>
                </a:gridCol>
              </a:tblGrid>
              <a:tr h="318171">
                <a:tc>
                  <a:txBody>
                    <a:bodyPr/>
                    <a:lstStyle/>
                    <a:p>
                      <a:r>
                        <a:rPr lang="en-GB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Jenis</a:t>
                      </a:r>
                      <a:r>
                        <a:rPr lang="en-GB" dirty="0"/>
                        <a:t> 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Fungsi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05709"/>
                  </a:ext>
                </a:extLst>
              </a:tr>
              <a:tr h="549172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Server </a:t>
                      </a:r>
                      <a:r>
                        <a:rPr lang="en-GB" dirty="0" err="1"/>
                        <a:t>Aplikasi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Digunakan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untuk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menyimpan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berbagai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macam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aplikasi</a:t>
                      </a:r>
                      <a:r>
                        <a:rPr lang="en-GB" dirty="0"/>
                        <a:t> yang </a:t>
                      </a:r>
                      <a:r>
                        <a:rPr lang="en-GB" dirty="0" err="1"/>
                        <a:t>dapat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diakses</a:t>
                      </a:r>
                      <a:r>
                        <a:rPr lang="en-GB" dirty="0"/>
                        <a:t> oleh </a:t>
                      </a:r>
                      <a:r>
                        <a:rPr lang="en-GB" dirty="0" err="1"/>
                        <a:t>klien</a:t>
                      </a:r>
                      <a:r>
                        <a:rPr lang="en-GB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24296"/>
                  </a:ext>
                </a:extLst>
              </a:tr>
              <a:tr h="1255250">
                <a:tc>
                  <a:txBody>
                    <a:bodyPr/>
                    <a:lstStyle/>
                    <a:p>
                      <a:r>
                        <a:rPr lang="en-GB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Digunakan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untuk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menyimpan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berbagai</a:t>
                      </a:r>
                      <a:r>
                        <a:rPr lang="en-GB" dirty="0"/>
                        <a:t> data, </a:t>
                      </a:r>
                      <a:r>
                        <a:rPr lang="en-GB" dirty="0" err="1"/>
                        <a:t>baik</a:t>
                      </a:r>
                      <a:r>
                        <a:rPr lang="en-GB" dirty="0"/>
                        <a:t> data yang </a:t>
                      </a:r>
                      <a:r>
                        <a:rPr lang="en-GB" dirty="0" err="1"/>
                        <a:t>belum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diolah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ataupun</a:t>
                      </a:r>
                      <a:r>
                        <a:rPr lang="en-GB" dirty="0"/>
                        <a:t> data yang </a:t>
                      </a:r>
                      <a:r>
                        <a:rPr lang="en-GB" dirty="0" err="1"/>
                        <a:t>sudah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diolah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menjadi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informasi</a:t>
                      </a:r>
                      <a:r>
                        <a:rPr lang="en-GB" dirty="0"/>
                        <a:t>. Data </a:t>
                      </a:r>
                      <a:r>
                        <a:rPr lang="en-GB" dirty="0" err="1"/>
                        <a:t>ini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dapat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diakses</a:t>
                      </a:r>
                      <a:r>
                        <a:rPr lang="en-GB" dirty="0"/>
                        <a:t> oleh </a:t>
                      </a:r>
                      <a:r>
                        <a:rPr lang="en-GB" dirty="0" err="1"/>
                        <a:t>klien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dengan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bantuan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aplikasi</a:t>
                      </a:r>
                      <a:r>
                        <a:rPr lang="en-GB" dirty="0"/>
                        <a:t> yang </a:t>
                      </a:r>
                      <a:r>
                        <a:rPr lang="en-GB" dirty="0" err="1"/>
                        <a:t>ada</a:t>
                      </a:r>
                      <a:r>
                        <a:rPr lang="en-GB" dirty="0"/>
                        <a:t> di server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930641"/>
                  </a:ext>
                </a:extLst>
              </a:tr>
              <a:tr h="549172">
                <a:tc>
                  <a:txBody>
                    <a:bodyPr/>
                    <a:lstStyle/>
                    <a:p>
                      <a:r>
                        <a:rPr lang="en-GB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Server Proxy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Berfungsi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untuk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mengatur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lalu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lintas</a:t>
                      </a:r>
                      <a:r>
                        <a:rPr lang="en-GB" dirty="0"/>
                        <a:t> di </a:t>
                      </a:r>
                      <a:r>
                        <a:rPr lang="en-GB" dirty="0" err="1"/>
                        <a:t>jaringan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melalui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pengaturan</a:t>
                      </a:r>
                      <a:r>
                        <a:rPr lang="en-GB" dirty="0"/>
                        <a:t> proxy.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73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55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A387-676E-4FB2-907E-7D77E6346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18" y="263237"/>
            <a:ext cx="9718964" cy="360218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sz="3200" dirty="0"/>
              <a:t>2. Workstation</a:t>
            </a:r>
          </a:p>
          <a:p>
            <a:pPr marL="0" indent="0" algn="just">
              <a:buNone/>
            </a:pPr>
            <a:r>
              <a:rPr lang="en-GB" sz="3200" dirty="0"/>
              <a:t>Workstation </a:t>
            </a:r>
            <a:r>
              <a:rPr lang="en-GB" sz="3200" dirty="0" err="1"/>
              <a:t>adalah</a:t>
            </a:r>
            <a:r>
              <a:rPr lang="en-GB" sz="3200" dirty="0"/>
              <a:t> </a:t>
            </a:r>
            <a:r>
              <a:rPr lang="en-GB" sz="3200" dirty="0" err="1"/>
              <a:t>komputer</a:t>
            </a:r>
            <a:r>
              <a:rPr lang="en-GB" sz="3200" dirty="0"/>
              <a:t> yang </a:t>
            </a:r>
            <a:r>
              <a:rPr lang="en-GB" sz="3200" dirty="0" err="1"/>
              <a:t>memanfaatkan</a:t>
            </a:r>
            <a:r>
              <a:rPr lang="en-GB" sz="3200" dirty="0"/>
              <a:t> </a:t>
            </a:r>
            <a:r>
              <a:rPr lang="en-GB" sz="3200" dirty="0" err="1"/>
              <a:t>jaringan</a:t>
            </a:r>
            <a:r>
              <a:rPr lang="en-GB" sz="3200" dirty="0"/>
              <a:t> </a:t>
            </a:r>
            <a:r>
              <a:rPr lang="en-GB" sz="3200" dirty="0" err="1"/>
              <a:t>untuk</a:t>
            </a:r>
            <a:r>
              <a:rPr lang="en-GB" sz="3200" dirty="0"/>
              <a:t> </a:t>
            </a:r>
            <a:r>
              <a:rPr lang="en-GB" sz="3200" dirty="0" err="1"/>
              <a:t>menghubungkan</a:t>
            </a:r>
            <a:r>
              <a:rPr lang="en-GB" sz="3200" dirty="0"/>
              <a:t> </a:t>
            </a:r>
            <a:r>
              <a:rPr lang="en-GB" sz="3200" dirty="0" err="1"/>
              <a:t>komputer</a:t>
            </a:r>
            <a:r>
              <a:rPr lang="en-GB" sz="3200" dirty="0"/>
              <a:t> </a:t>
            </a:r>
            <a:r>
              <a:rPr lang="en-GB" sz="3200" dirty="0" err="1"/>
              <a:t>tersebut</a:t>
            </a:r>
            <a:r>
              <a:rPr lang="en-GB" sz="3200" dirty="0"/>
              <a:t> </a:t>
            </a:r>
            <a:r>
              <a:rPr lang="en-GB" sz="3200" dirty="0" err="1"/>
              <a:t>dengan</a:t>
            </a:r>
            <a:r>
              <a:rPr lang="en-GB" sz="3200" dirty="0"/>
              <a:t> </a:t>
            </a:r>
            <a:r>
              <a:rPr lang="en-GB" sz="3200" dirty="0" err="1"/>
              <a:t>komputer</a:t>
            </a:r>
            <a:r>
              <a:rPr lang="en-GB" sz="3200" dirty="0"/>
              <a:t> lain </a:t>
            </a:r>
            <a:r>
              <a:rPr lang="en-GB" sz="3200" dirty="0" err="1"/>
              <a:t>ataupun</a:t>
            </a:r>
            <a:r>
              <a:rPr lang="en-GB" sz="3200" dirty="0"/>
              <a:t> server. Workstation </a:t>
            </a:r>
            <a:r>
              <a:rPr lang="en-GB" sz="3200" dirty="0" err="1"/>
              <a:t>tidak</a:t>
            </a:r>
            <a:r>
              <a:rPr lang="en-GB" sz="3200" dirty="0"/>
              <a:t> </a:t>
            </a:r>
            <a:r>
              <a:rPr lang="en-GB" sz="3200" dirty="0" err="1"/>
              <a:t>dapat</a:t>
            </a:r>
            <a:r>
              <a:rPr lang="en-GB" sz="3200" dirty="0"/>
              <a:t> </a:t>
            </a:r>
            <a:r>
              <a:rPr lang="en-GB" sz="3200" dirty="0" err="1"/>
              <a:t>menjalankan</a:t>
            </a:r>
            <a:r>
              <a:rPr lang="en-GB" sz="3200" dirty="0"/>
              <a:t> </a:t>
            </a:r>
            <a:r>
              <a:rPr lang="en-GB" sz="3200" dirty="0" err="1"/>
              <a:t>tugas</a:t>
            </a:r>
            <a:r>
              <a:rPr lang="en-GB" sz="3200" dirty="0"/>
              <a:t> </a:t>
            </a:r>
            <a:r>
              <a:rPr lang="en-GB" sz="3200" dirty="0" err="1"/>
              <a:t>pemrosesan</a:t>
            </a:r>
            <a:r>
              <a:rPr lang="en-GB" sz="3200" dirty="0"/>
              <a:t>, </a:t>
            </a:r>
            <a:r>
              <a:rPr lang="en-GB" sz="3200" dirty="0" err="1"/>
              <a:t>karena</a:t>
            </a:r>
            <a:r>
              <a:rPr lang="en-GB" sz="3200" dirty="0"/>
              <a:t> </a:t>
            </a:r>
            <a:r>
              <a:rPr lang="en-GB" sz="3200" dirty="0" err="1"/>
              <a:t>tugas</a:t>
            </a:r>
            <a:r>
              <a:rPr lang="en-GB" sz="3200" dirty="0"/>
              <a:t> </a:t>
            </a:r>
            <a:r>
              <a:rPr lang="en-GB" sz="3200" dirty="0" err="1"/>
              <a:t>pemrosesan</a:t>
            </a:r>
            <a:r>
              <a:rPr lang="en-GB" sz="3200" dirty="0"/>
              <a:t> </a:t>
            </a:r>
            <a:r>
              <a:rPr lang="en-GB" sz="3200" dirty="0" err="1"/>
              <a:t>seluruhnya</a:t>
            </a:r>
            <a:r>
              <a:rPr lang="en-GB" sz="3200" dirty="0"/>
              <a:t> </a:t>
            </a:r>
            <a:r>
              <a:rPr lang="en-GB" sz="3200" dirty="0" err="1"/>
              <a:t>dilakukan</a:t>
            </a:r>
            <a:r>
              <a:rPr lang="en-GB" sz="3200" dirty="0"/>
              <a:t> oleh server </a:t>
            </a:r>
            <a:r>
              <a:rPr lang="en-GB" sz="3200" dirty="0" err="1"/>
              <a:t>sehingga</a:t>
            </a:r>
            <a:r>
              <a:rPr lang="en-GB" sz="3200" dirty="0"/>
              <a:t> </a:t>
            </a:r>
            <a:r>
              <a:rPr lang="en-GB" sz="3200" dirty="0" err="1"/>
              <a:t>beban</a:t>
            </a:r>
            <a:r>
              <a:rPr lang="en-GB" sz="3200" dirty="0"/>
              <a:t> </a:t>
            </a:r>
            <a:r>
              <a:rPr lang="en-GB" sz="3200" dirty="0" err="1"/>
              <a:t>pemrosesan</a:t>
            </a:r>
            <a:r>
              <a:rPr lang="en-GB" sz="3200" dirty="0"/>
              <a:t> dan </a:t>
            </a:r>
            <a:r>
              <a:rPr lang="en-GB" sz="3200" dirty="0" err="1"/>
              <a:t>lalu</a:t>
            </a:r>
            <a:r>
              <a:rPr lang="en-GB" sz="3200" dirty="0"/>
              <a:t> </a:t>
            </a:r>
            <a:r>
              <a:rPr lang="en-GB" sz="3200" dirty="0" err="1"/>
              <a:t>lintas</a:t>
            </a:r>
            <a:r>
              <a:rPr lang="en-GB" sz="3200" dirty="0"/>
              <a:t> network </a:t>
            </a:r>
            <a:r>
              <a:rPr lang="en-GB" sz="3200" dirty="0" err="1"/>
              <a:t>terpusat</a:t>
            </a:r>
            <a:r>
              <a:rPr lang="en-GB" sz="3200" dirty="0"/>
              <a:t> pada server. </a:t>
            </a:r>
            <a:r>
              <a:rPr lang="en-GB" sz="3200" dirty="0" err="1"/>
              <a:t>Istilah</a:t>
            </a:r>
            <a:r>
              <a:rPr lang="en-GB" sz="3200" dirty="0"/>
              <a:t> workstation juga </a:t>
            </a:r>
            <a:r>
              <a:rPr lang="en-GB" sz="3200" dirty="0" err="1"/>
              <a:t>sering</a:t>
            </a:r>
            <a:r>
              <a:rPr lang="en-GB" sz="3200" dirty="0"/>
              <a:t> </a:t>
            </a:r>
            <a:r>
              <a:rPr lang="en-GB" sz="3200" dirty="0" err="1"/>
              <a:t>disebut</a:t>
            </a:r>
            <a:r>
              <a:rPr lang="en-GB" sz="3200" dirty="0"/>
              <a:t> </a:t>
            </a:r>
            <a:r>
              <a:rPr lang="en-GB" sz="3200" dirty="0" err="1"/>
              <a:t>sebagai</a:t>
            </a:r>
            <a:r>
              <a:rPr lang="en-GB" sz="3200" dirty="0"/>
              <a:t> </a:t>
            </a:r>
            <a:r>
              <a:rPr lang="en-GB" sz="3200" dirty="0" err="1"/>
              <a:t>klien</a:t>
            </a:r>
            <a:r>
              <a:rPr lang="en-GB" sz="3200" dirty="0"/>
              <a:t> (client).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AFF78-19C5-4C1E-8481-148EF5148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13" y="4087091"/>
            <a:ext cx="4379770" cy="22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ABB28-6B17-4AD2-97AE-43F37CAAF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0436"/>
            <a:ext cx="9220200" cy="5456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3. LAN Card</a:t>
            </a:r>
          </a:p>
          <a:p>
            <a:pPr marL="0" indent="0" algn="just">
              <a:buNone/>
            </a:pPr>
            <a:r>
              <a:rPr lang="en-GB" dirty="0"/>
              <a:t>Sama </a:t>
            </a:r>
            <a:r>
              <a:rPr lang="en-GB" dirty="0" err="1"/>
              <a:t>halnya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yang lain, LAN card juga </a:t>
            </a:r>
            <a:r>
              <a:rPr lang="en-GB" dirty="0" err="1"/>
              <a:t>berfungsi</a:t>
            </a:r>
            <a:r>
              <a:rPr lang="en-GB" dirty="0"/>
              <a:t> </a:t>
            </a:r>
            <a:r>
              <a:rPr lang="en-GB" dirty="0" err="1"/>
              <a:t>menghubungkan</a:t>
            </a:r>
            <a:r>
              <a:rPr lang="en-GB" dirty="0"/>
              <a:t> </a:t>
            </a:r>
            <a:r>
              <a:rPr lang="en-GB" dirty="0" err="1"/>
              <a:t>dua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media </a:t>
            </a:r>
            <a:r>
              <a:rPr lang="en-GB" dirty="0" err="1"/>
              <a:t>kabel</a:t>
            </a:r>
            <a:r>
              <a:rPr lang="en-GB" dirty="0"/>
              <a:t>.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biasanya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LAN. LAN card juga </a:t>
            </a:r>
            <a:r>
              <a:rPr lang="en-GB" dirty="0" err="1"/>
              <a:t>bertugas</a:t>
            </a:r>
            <a:r>
              <a:rPr lang="en-GB" dirty="0"/>
              <a:t>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aliran</a:t>
            </a:r>
            <a:r>
              <a:rPr lang="en-GB" dirty="0"/>
              <a:t> data yang </a:t>
            </a:r>
            <a:r>
              <a:rPr lang="en-GB" dirty="0" err="1"/>
              <a:t>berbentuk</a:t>
            </a:r>
            <a:r>
              <a:rPr lang="en-GB" dirty="0"/>
              <a:t> </a:t>
            </a:r>
            <a:r>
              <a:rPr lang="en-GB" dirty="0" err="1"/>
              <a:t>paralel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bentuk</a:t>
            </a:r>
            <a:r>
              <a:rPr lang="en-GB" dirty="0"/>
              <a:t> serial, </a:t>
            </a:r>
            <a:r>
              <a:rPr lang="en-GB" dirty="0" err="1"/>
              <a:t>sehingga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ditransmisikan</a:t>
            </a:r>
            <a:r>
              <a:rPr lang="en-GB" dirty="0"/>
              <a:t> </a:t>
            </a:r>
            <a:r>
              <a:rPr lang="en-GB" dirty="0" err="1"/>
              <a:t>melalui</a:t>
            </a:r>
            <a:r>
              <a:rPr lang="en-GB" dirty="0"/>
              <a:t> media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kabel</a:t>
            </a:r>
            <a:r>
              <a:rPr lang="en-GB" dirty="0"/>
              <a:t> UTP.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B94DD91-7F3F-4CE6-92BA-51DCFF62F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3" t="42738" r="50000" b="33064"/>
          <a:stretch/>
        </p:blipFill>
        <p:spPr>
          <a:xfrm>
            <a:off x="2798617" y="4100947"/>
            <a:ext cx="3588327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921D1-6B74-4DF5-927F-99FB50ACB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746"/>
            <a:ext cx="9331036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4. Hub</a:t>
            </a:r>
          </a:p>
          <a:p>
            <a:pPr marL="0" indent="0">
              <a:buNone/>
            </a:pPr>
            <a:r>
              <a:rPr lang="en-GB" sz="2000" dirty="0"/>
              <a:t>Hub </a:t>
            </a:r>
            <a:r>
              <a:rPr lang="en-GB" sz="2000" dirty="0" err="1"/>
              <a:t>adalah</a:t>
            </a:r>
            <a:r>
              <a:rPr lang="en-GB" sz="2000" dirty="0"/>
              <a:t> </a:t>
            </a:r>
            <a:r>
              <a:rPr lang="en-GB" sz="2000" dirty="0" err="1"/>
              <a:t>perangkat</a:t>
            </a:r>
            <a:r>
              <a:rPr lang="en-GB" sz="2000" dirty="0"/>
              <a:t> </a:t>
            </a:r>
            <a:r>
              <a:rPr lang="en-GB" sz="2000" dirty="0" err="1"/>
              <a:t>jaringan</a:t>
            </a:r>
            <a:r>
              <a:rPr lang="en-GB" sz="2000" dirty="0"/>
              <a:t> yang </a:t>
            </a:r>
            <a:r>
              <a:rPr lang="en-GB" sz="2000" dirty="0" err="1"/>
              <a:t>bertugas</a:t>
            </a:r>
            <a:r>
              <a:rPr lang="en-GB" sz="2000" dirty="0"/>
              <a:t> </a:t>
            </a:r>
            <a:r>
              <a:rPr lang="en-GB" sz="2000" dirty="0" err="1"/>
              <a:t>sebagai</a:t>
            </a:r>
            <a:r>
              <a:rPr lang="en-GB" sz="2000" dirty="0"/>
              <a:t> </a:t>
            </a:r>
            <a:r>
              <a:rPr lang="en-GB" sz="2000" dirty="0" err="1"/>
              <a:t>penyambung</a:t>
            </a:r>
            <a:r>
              <a:rPr lang="en-GB" sz="2000" dirty="0"/>
              <a:t> (concentrator) dan </a:t>
            </a:r>
            <a:r>
              <a:rPr lang="en-GB" sz="2000" dirty="0" err="1"/>
              <a:t>menggunakan</a:t>
            </a:r>
            <a:r>
              <a:rPr lang="en-GB" sz="2000" dirty="0"/>
              <a:t> </a:t>
            </a:r>
            <a:r>
              <a:rPr lang="en-GB" sz="2000" dirty="0" err="1"/>
              <a:t>kabel</a:t>
            </a:r>
            <a:r>
              <a:rPr lang="en-GB" sz="2000" dirty="0"/>
              <a:t> UTP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menguatkan</a:t>
            </a:r>
            <a:r>
              <a:rPr lang="en-GB" sz="2000" dirty="0"/>
              <a:t> </a:t>
            </a:r>
            <a:r>
              <a:rPr lang="en-GB" sz="2000" dirty="0" err="1"/>
              <a:t>sinyal</a:t>
            </a:r>
            <a:r>
              <a:rPr lang="en-GB" sz="2000" dirty="0"/>
              <a:t>. Hub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mengalami</a:t>
            </a:r>
            <a:r>
              <a:rPr lang="en-GB" sz="2000" dirty="0"/>
              <a:t> </a:t>
            </a:r>
            <a:r>
              <a:rPr lang="en-GB" sz="2000" dirty="0" err="1"/>
              <a:t>tabrakan</a:t>
            </a:r>
            <a:r>
              <a:rPr lang="en-GB" sz="2000" dirty="0"/>
              <a:t> (collision).</a:t>
            </a:r>
          </a:p>
          <a:p>
            <a:pPr marL="0" indent="0">
              <a:buNone/>
            </a:pPr>
            <a:r>
              <a:rPr lang="en-GB" sz="2000" dirty="0"/>
              <a:t>Hub </a:t>
            </a:r>
            <a:r>
              <a:rPr lang="en-GB" sz="2000" dirty="0" err="1"/>
              <a:t>memiliki</a:t>
            </a:r>
            <a:r>
              <a:rPr lang="en-GB" sz="2000" dirty="0"/>
              <a:t> </a:t>
            </a:r>
            <a:r>
              <a:rPr lang="en-GB" sz="2000" dirty="0" err="1"/>
              <a:t>beberapa</a:t>
            </a:r>
            <a:r>
              <a:rPr lang="en-GB" sz="2000" dirty="0"/>
              <a:t> </a:t>
            </a:r>
            <a:r>
              <a:rPr lang="en-GB" sz="2000" dirty="0" err="1"/>
              <a:t>fungsi</a:t>
            </a:r>
            <a:r>
              <a:rPr lang="en-GB" sz="2000" dirty="0"/>
              <a:t> </a:t>
            </a:r>
            <a:r>
              <a:rPr lang="en-GB" sz="2000" dirty="0" err="1"/>
              <a:t>diantaranya</a:t>
            </a:r>
            <a:r>
              <a:rPr lang="en-GB" sz="2000" dirty="0"/>
              <a:t> </a:t>
            </a:r>
            <a:r>
              <a:rPr lang="en-GB" sz="2000" dirty="0" err="1"/>
              <a:t>sebagai</a:t>
            </a:r>
            <a:r>
              <a:rPr lang="en-GB" sz="2000" dirty="0"/>
              <a:t> </a:t>
            </a:r>
            <a:r>
              <a:rPr lang="en-GB" sz="2000" dirty="0" err="1"/>
              <a:t>berikut</a:t>
            </a:r>
            <a:r>
              <a:rPr lang="en-GB" sz="20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000" dirty="0" err="1"/>
              <a:t>Sebagai</a:t>
            </a:r>
            <a:r>
              <a:rPr lang="en-GB" sz="2000" dirty="0"/>
              <a:t> </a:t>
            </a:r>
            <a:r>
              <a:rPr lang="en-GB" sz="2000" dirty="0" err="1"/>
              <a:t>tempat</a:t>
            </a:r>
            <a:r>
              <a:rPr lang="en-GB" sz="2000" dirty="0"/>
              <a:t> </a:t>
            </a:r>
            <a:r>
              <a:rPr lang="en-GB" sz="2000" dirty="0" err="1"/>
              <a:t>menambahkan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mengurangi</a:t>
            </a:r>
            <a:r>
              <a:rPr lang="en-GB" sz="2000" dirty="0"/>
              <a:t> workstation.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000" dirty="0" err="1"/>
              <a:t>Mempunyai</a:t>
            </a:r>
            <a:r>
              <a:rPr lang="en-GB" sz="2000" dirty="0"/>
              <a:t> </a:t>
            </a:r>
            <a:r>
              <a:rPr lang="en-GB" sz="2000" dirty="0" err="1"/>
              <a:t>fungsi</a:t>
            </a:r>
            <a:r>
              <a:rPr lang="en-GB" sz="2000" dirty="0"/>
              <a:t> </a:t>
            </a:r>
            <a:r>
              <a:rPr lang="en-GB" sz="2000" dirty="0" err="1"/>
              <a:t>seperti</a:t>
            </a:r>
            <a:r>
              <a:rPr lang="en-GB" sz="2000" dirty="0"/>
              <a:t> repeater </a:t>
            </a:r>
            <a:r>
              <a:rPr lang="en-GB" sz="2000" dirty="0" err="1"/>
              <a:t>yaitu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menambah</a:t>
            </a:r>
            <a:r>
              <a:rPr lang="en-GB" sz="2000" dirty="0"/>
              <a:t> </a:t>
            </a:r>
            <a:r>
              <a:rPr lang="en-GB" sz="2000" dirty="0" err="1"/>
              <a:t>jarak</a:t>
            </a:r>
            <a:r>
              <a:rPr lang="en-GB" sz="2000" dirty="0"/>
              <a:t> </a:t>
            </a:r>
            <a:r>
              <a:rPr lang="en-GB" sz="2000" dirty="0" err="1"/>
              <a:t>jaringan</a:t>
            </a:r>
            <a:r>
              <a:rPr lang="en-GB" sz="2000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000" dirty="0"/>
              <a:t>Bisa </a:t>
            </a:r>
            <a:r>
              <a:rPr lang="en-GB" sz="2000" dirty="0" err="1"/>
              <a:t>mendukung</a:t>
            </a:r>
            <a:r>
              <a:rPr lang="en-GB" sz="2000" dirty="0"/>
              <a:t> interface yang </a:t>
            </a:r>
            <a:r>
              <a:rPr lang="en-GB" sz="2000" dirty="0" err="1"/>
              <a:t>berbeda</a:t>
            </a:r>
            <a:r>
              <a:rPr lang="en-GB" sz="2000" dirty="0"/>
              <a:t> (ethernet, token, ring dan FDDI)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000" dirty="0" err="1"/>
              <a:t>Mempunyai</a:t>
            </a:r>
            <a:r>
              <a:rPr lang="en-GB" sz="2000" dirty="0"/>
              <a:t> </a:t>
            </a:r>
            <a:r>
              <a:rPr lang="en-GB" sz="2000" dirty="0" err="1"/>
              <a:t>fitur</a:t>
            </a:r>
            <a:r>
              <a:rPr lang="en-GB" sz="2000" dirty="0"/>
              <a:t> fault tolerance (</a:t>
            </a:r>
            <a:r>
              <a:rPr lang="en-GB" sz="2000" dirty="0" err="1"/>
              <a:t>Isolasi</a:t>
            </a:r>
            <a:r>
              <a:rPr lang="en-GB" sz="2000" dirty="0"/>
              <a:t> </a:t>
            </a:r>
            <a:r>
              <a:rPr lang="en-GB" sz="2000" dirty="0" err="1"/>
              <a:t>kerusakan</a:t>
            </a:r>
            <a:r>
              <a:rPr lang="en-GB" sz="2000" dirty="0"/>
              <a:t>).</a:t>
            </a:r>
          </a:p>
          <a:p>
            <a:pPr marL="514350" indent="-514350">
              <a:buFont typeface="+mj-lt"/>
              <a:buAutoNum type="alphaLcPeriod"/>
            </a:pPr>
            <a:r>
              <a:rPr lang="en-GB" sz="2000" dirty="0" err="1"/>
              <a:t>Mempunyai</a:t>
            </a:r>
            <a:r>
              <a:rPr lang="en-GB" sz="2000" dirty="0"/>
              <a:t> </a:t>
            </a:r>
            <a:r>
              <a:rPr lang="en-GB" sz="2000" dirty="0" err="1"/>
              <a:t>pengelolaan</a:t>
            </a:r>
            <a:r>
              <a:rPr lang="en-GB" sz="2000" dirty="0"/>
              <a:t> yang </a:t>
            </a:r>
            <a:r>
              <a:rPr lang="en-GB" sz="2000" dirty="0" err="1"/>
              <a:t>tersentralisasi</a:t>
            </a: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57FBB3-9F05-41FD-A86D-9CDCDCF1C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35" t="16311" r="45346" b="59172"/>
          <a:stretch/>
        </p:blipFill>
        <p:spPr>
          <a:xfrm>
            <a:off x="2618510" y="4675909"/>
            <a:ext cx="3089563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3D3CB-6BD4-4DD0-B86C-74148D713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855"/>
            <a:ext cx="9206345" cy="54011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5. Switch</a:t>
            </a:r>
          </a:p>
          <a:p>
            <a:pPr marL="0" indent="0" algn="just">
              <a:buNone/>
            </a:pPr>
            <a:r>
              <a:rPr lang="en-GB" dirty="0"/>
              <a:t>Switch </a:t>
            </a:r>
            <a:r>
              <a:rPr lang="en-GB" dirty="0" err="1"/>
              <a:t>bertugas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penyambung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concentrator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. </a:t>
            </a:r>
            <a:r>
              <a:rPr lang="en-GB" dirty="0" err="1"/>
              <a:t>Berbeda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hub, switch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mengalami</a:t>
            </a:r>
            <a:r>
              <a:rPr lang="en-GB" dirty="0"/>
              <a:t> </a:t>
            </a:r>
            <a:r>
              <a:rPr lang="en-GB" dirty="0" err="1"/>
              <a:t>tabrakan</a:t>
            </a:r>
            <a:r>
              <a:rPr lang="en-GB" dirty="0"/>
              <a:t> (collision). Karena switch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mengenal</a:t>
            </a:r>
            <a:r>
              <a:rPr lang="en-GB" dirty="0"/>
              <a:t> MAC address/Physical </a:t>
            </a:r>
            <a:r>
              <a:rPr lang="en-GB" dirty="0" err="1"/>
              <a:t>addres</a:t>
            </a:r>
            <a:r>
              <a:rPr lang="en-GB" dirty="0"/>
              <a:t> </a:t>
            </a:r>
            <a:r>
              <a:rPr lang="en-GB" dirty="0" err="1"/>
              <a:t>sehingga</a:t>
            </a:r>
            <a:r>
              <a:rPr lang="en-GB" dirty="0"/>
              <a:t> switch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memilih</a:t>
            </a:r>
            <a:r>
              <a:rPr lang="en-GB" dirty="0"/>
              <a:t> data yang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ditransmisikan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0A5D7-016F-4D40-AF39-F967D9127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8" t="42017" r="45114" b="25193"/>
          <a:stretch/>
        </p:blipFill>
        <p:spPr>
          <a:xfrm>
            <a:off x="1692650" y="3476409"/>
            <a:ext cx="4067376" cy="20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1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072E1-BAB7-45B2-A9E8-B04C2429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18"/>
            <a:ext cx="9843655" cy="54011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6. Router</a:t>
            </a:r>
          </a:p>
          <a:p>
            <a:pPr marL="0" indent="0" algn="just">
              <a:buNone/>
            </a:pPr>
            <a:r>
              <a:rPr lang="en-GB" dirty="0"/>
              <a:t>Router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yang </a:t>
            </a:r>
            <a:r>
              <a:rPr lang="en-GB" dirty="0" err="1"/>
              <a:t>berperan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penghubung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penerus</a:t>
            </a:r>
            <a:r>
              <a:rPr lang="en-GB" dirty="0"/>
              <a:t> </a:t>
            </a:r>
            <a:r>
              <a:rPr lang="en-GB" dirty="0" err="1"/>
              <a:t>paket</a:t>
            </a:r>
            <a:r>
              <a:rPr lang="en-GB" dirty="0"/>
              <a:t> data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lainnya</a:t>
            </a:r>
            <a:r>
              <a:rPr lang="en-GB" dirty="0"/>
              <a:t>. Router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mengoptimalkan</a:t>
            </a:r>
            <a:r>
              <a:rPr lang="en-GB" dirty="0"/>
              <a:t> </a:t>
            </a:r>
            <a:r>
              <a:rPr lang="en-GB" dirty="0" err="1"/>
              <a:t>pengelolaan</a:t>
            </a:r>
            <a:r>
              <a:rPr lang="en-GB" dirty="0"/>
              <a:t> pada system </a:t>
            </a:r>
            <a:r>
              <a:rPr lang="en-GB" dirty="0" err="1"/>
              <a:t>keamanan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</a:t>
            </a:r>
            <a:r>
              <a:rPr lang="en-GB" dirty="0" err="1"/>
              <a:t>komputer</a:t>
            </a:r>
            <a:r>
              <a:rPr lang="en-GB" dirty="0"/>
              <a:t>.</a:t>
            </a:r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D38CCD8-B446-4942-AC8B-A666C9836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1" t="58658" r="53580" b="24148"/>
          <a:stretch/>
        </p:blipFill>
        <p:spPr>
          <a:xfrm>
            <a:off x="1797626" y="3318164"/>
            <a:ext cx="3962401" cy="19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8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319D87-0E20-49C5-9347-51412233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9649691" cy="5567363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en-GB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7. Wireless Card</a:t>
            </a:r>
          </a:p>
          <a:p>
            <a:pPr marL="0" indent="0" algn="just">
              <a:buNone/>
            </a:pPr>
            <a:br>
              <a:rPr lang="en-GB" dirty="0"/>
            </a:b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Wireless card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merupakan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salah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satu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perangkat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jaringan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yang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dapat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menghubungkan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dua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device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secara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nirkabel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atau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tanpa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menggunakan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media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kabel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Dengan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menggunakan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wireless card,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dua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komputer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atau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lebih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dapat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saling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terhubung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melalui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jaringan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wifi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tanpa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harus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menggunakan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en-GB" dirty="0" err="1">
                <a:latin typeface="Helvetica" panose="020B0604020202020204" pitchFamily="34" charset="0"/>
              </a:rPr>
              <a:t>kabel</a:t>
            </a:r>
            <a:r>
              <a:rPr lang="en-GB" dirty="0">
                <a:latin typeface="Helvetica" panose="020B0604020202020204" pitchFamily="34" charset="0"/>
              </a:rPr>
              <a:t> </a:t>
            </a:r>
            <a:r>
              <a:rPr lang="en-GB" dirty="0" err="1">
                <a:latin typeface="Helvetica" panose="020B0604020202020204" pitchFamily="34" charset="0"/>
              </a:rPr>
              <a:t>jaringan</a:t>
            </a:r>
            <a:r>
              <a:rPr lang="en-GB" dirty="0">
                <a:latin typeface="Helvetica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GB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10C1183-C2FF-4ED3-A663-F0D743AC11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0" t="20547" r="46240" b="36330"/>
          <a:stretch/>
        </p:blipFill>
        <p:spPr>
          <a:xfrm>
            <a:off x="2684317" y="4225636"/>
            <a:ext cx="3411683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6319-8A37-43A1-A775-91294D6F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  <a:t>Modem</a:t>
            </a:r>
            <a:br>
              <a:rPr lang="en-GB" sz="3600" b="1" i="0" dirty="0">
                <a:solidFill>
                  <a:srgbClr val="222222"/>
                </a:solidFill>
                <a:effectLst/>
                <a:latin typeface="Helvetica" panose="020B0604020202020204" pitchFamily="34" charset="0"/>
              </a:rPr>
            </a:b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B3DE8-6E21-4E31-897E-75EB74E14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Modulator demodulator </a:t>
            </a:r>
            <a:r>
              <a:rPr lang="en-GB" dirty="0" err="1"/>
              <a:t>atau</a:t>
            </a:r>
            <a:r>
              <a:rPr lang="en-GB" dirty="0"/>
              <a:t> yang </a:t>
            </a:r>
            <a:r>
              <a:rPr lang="en-GB" dirty="0" err="1"/>
              <a:t>sering</a:t>
            </a:r>
            <a:r>
              <a:rPr lang="en-GB" dirty="0"/>
              <a:t> </a:t>
            </a:r>
            <a:r>
              <a:rPr lang="en-GB" dirty="0" err="1"/>
              <a:t>disingkat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modem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perangkat</a:t>
            </a:r>
            <a:r>
              <a:rPr lang="en-GB" dirty="0"/>
              <a:t> </a:t>
            </a:r>
            <a:r>
              <a:rPr lang="en-GB" dirty="0" err="1"/>
              <a:t>jaringan</a:t>
            </a:r>
            <a:r>
              <a:rPr lang="en-GB" dirty="0"/>
              <a:t> yang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fungsi</a:t>
            </a:r>
            <a:r>
              <a:rPr lang="en-GB" dirty="0"/>
              <a:t>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digital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analog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sebaliknya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08C3E-3D8A-4DAE-8CCF-C7669CEDE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20" y="3306948"/>
            <a:ext cx="2987825" cy="198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527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Modem </vt:lpstr>
      <vt:lpstr>PowerPoint Presentation</vt:lpstr>
      <vt:lpstr>Repeater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33</cp:revision>
  <dcterms:created xsi:type="dcterms:W3CDTF">2021-08-19T09:26:40Z</dcterms:created>
  <dcterms:modified xsi:type="dcterms:W3CDTF">2021-08-23T16:54:26Z</dcterms:modified>
</cp:coreProperties>
</file>