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4" r:id="rId5"/>
    <p:sldId id="263" r:id="rId6"/>
    <p:sldId id="262" r:id="rId7"/>
    <p:sldId id="261" r:id="rId8"/>
    <p:sldId id="260" r:id="rId9"/>
    <p:sldId id="257" r:id="rId10"/>
    <p:sldId id="285" r:id="rId11"/>
    <p:sldId id="284" r:id="rId12"/>
    <p:sldId id="291" r:id="rId13"/>
    <p:sldId id="290" r:id="rId14"/>
    <p:sldId id="289" r:id="rId15"/>
    <p:sldId id="288" r:id="rId16"/>
    <p:sldId id="287" r:id="rId17"/>
    <p:sldId id="298" r:id="rId18"/>
    <p:sldId id="297" r:id="rId19"/>
    <p:sldId id="296" r:id="rId20"/>
    <p:sldId id="295" r:id="rId21"/>
    <p:sldId id="294" r:id="rId22"/>
    <p:sldId id="293" r:id="rId2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45AAD3F-A825-4A35-91B2-05C4F455BE47}">
          <p14:sldIdLst>
            <p14:sldId id="256"/>
            <p14:sldId id="258"/>
            <p14:sldId id="265"/>
            <p14:sldId id="264"/>
            <p14:sldId id="263"/>
            <p14:sldId id="262"/>
            <p14:sldId id="261"/>
            <p14:sldId id="260"/>
            <p14:sldId id="257"/>
            <p14:sldId id="285"/>
            <p14:sldId id="284"/>
            <p14:sldId id="291"/>
            <p14:sldId id="290"/>
            <p14:sldId id="289"/>
            <p14:sldId id="288"/>
            <p14:sldId id="287"/>
            <p14:sldId id="298"/>
            <p14:sldId id="297"/>
            <p14:sldId id="296"/>
            <p14:sldId id="295"/>
            <p14:sldId id="294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-25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3E3964-4540-4E62-ADAA-D542146AB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36E12F1-CAED-4972-A481-14122858F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3505C4-B046-4AB2-968C-B06F1FD73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C7CB34-C6DD-46D0-8B48-154CC5217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4AD06C-7208-43A2-A6CB-EEC3DF1F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858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BF4AE7-A1E7-45C8-BAC0-DB7B21DD2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B3B537-29C2-4CE1-A9A4-2BE1C5292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578136-B939-4C50-8B2E-5751BB80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AEB67A-5D96-4D18-9027-E977BDC7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97ED3A-82FF-4001-B28F-F5AD0F3C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071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801BEF8-5D8A-4CD8-A5FF-1896755A9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C6FFCD8-9629-47CD-A65F-5560ACC39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E9D15F-ABDB-4565-98AE-1CA8EB069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0ADCB5-B8D0-4E5F-A5CB-2D6F1FCC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EC0734-0F5B-40E8-93A7-2F13F140B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974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5D2474-6A23-4147-AF91-AC5CC476D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5063EE-3101-4138-8D72-F4326137C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F8A0E6-92ED-4F22-BB63-A554A013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EA4988-5806-4759-B58E-F54B88616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324B80-C5BC-407D-A354-A14BD364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203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CAB2B0-DE18-4211-A2DB-2483A44D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497041-C6BE-459B-8524-93E862DCF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781AD4-F2FB-47A0-A544-FA7A3F43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E3F263-9E17-4EE2-ABF9-CE2BF5D9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6E9749-8AA6-440B-9AF8-42DF3CC8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0263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50E066-B913-4B71-B407-2A52127E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5EC4C1-33B6-4588-8E1E-6D2AE93CE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C04812-1FBE-42B7-8C6E-98DD79E11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973074-13A6-4F7F-91BF-2BC63FAF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64C14F1-DCC2-4429-80B5-4EEA3BA73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B4A857-2D53-489D-B8AB-88438CBC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597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5E78F7-EE38-47D9-A5CC-EF7C8C9F5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BEF21D-BAE0-4510-9261-A4BB5418D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916EFF4-C45B-466E-8831-A3321B49B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EA50174-657F-46AE-918C-213C9BD09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DDEA107-6EE9-4915-BF77-DB1A20A03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8081767-92E6-4558-9952-E8A4D8E7C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D9D52AA-4579-4FF6-9471-14327564F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47660C0-987F-41B4-9188-C8E0BDDE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116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870098-B865-49FE-A615-02445CA4F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0ABA927-FDF2-46DA-9437-BEC9FDE7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C3EABCE-403A-41BC-B948-482FA2B13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4DA67C-DD2A-4B5F-8A4C-89E6BFAAB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72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D35AF53-88DC-473E-8D14-F5D6BE75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256ADF7-1519-4EF1-8A1A-47F709715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E2F8ED-E214-4E3D-BF5F-E99ED775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48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D0653E-191E-450D-AAD6-BBFD4643E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87DB32-21F6-4D82-8291-1D459ABEA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F9E48D1-AD25-478B-B92A-30FC0A623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829B32-7BAD-4859-8E49-EE1B77FB0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623E0EF-A0F7-4521-B385-44CD8197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3DE38C-8787-413F-AE4D-1CF948EFD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409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1B539F-12FE-4C47-8140-7F0D9E1BD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6E61AF3-2FDD-4DFC-84B1-CD051101CF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2C05D02-E8C4-44AC-AF7A-851E7AB61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264B0B-733B-437A-9AE3-98A21DB1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E13D732-B220-4148-8D91-7381199F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91C6EA5-3E1D-4643-A139-FCA07595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810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EDA6245-F789-4CFE-9476-1B79BBBE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EE3F3E-C797-4F16-82D6-E81DD8D47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F4F55B-3D8A-42BB-9DA8-63C43C31C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B49CF-2D9B-481B-BBE0-FD6E9B439546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2B6462-12F3-41F5-B281-D4461FB71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62D142-7EF2-4D26-8053-F19312357A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3784-5EE4-49C2-A658-E02341BC73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558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560053-F7AB-4C01-9FA6-146EB1B26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KLASIFIKASI DESA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7D4E1A0-2C29-4840-8A83-8C7D42F9EB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656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B102AE-5142-4836-BA30-11368E01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4B1C89-58CE-4E8F-9DCF-FACAFAA4A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c. Desa harapan Yaitu : desa yang kemampuan masyrakatnya sedang   	dan tata geografinya sedang</a:t>
            </a:r>
          </a:p>
          <a:p>
            <a:pPr marL="0" indent="0">
              <a:buNone/>
            </a:pPr>
            <a:r>
              <a:rPr lang="id-ID" dirty="0"/>
              <a:t>d. Desa makmur , yaitu desa yang kemampuan masyarakatnya tinggi 	dan tata geografi sedang</a:t>
            </a:r>
          </a:p>
          <a:p>
            <a:pPr marL="0" indent="0">
              <a:buNone/>
            </a:pPr>
            <a:r>
              <a:rPr lang="id-ID" dirty="0"/>
              <a:t>e. Desa ideal yaitu desa yang kemampuan daerahnya tinggi dan tata 	geografinya tinggi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71555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DF40FA-67FD-4AF4-BCDB-0CC4FBDEF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066273-5E0C-4441-A8EF-1E7DE7F46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3200" dirty="0"/>
              <a:t>3. Klasifikasi desa berdasarkan kegiatan masyarakatnya.</a:t>
            </a:r>
          </a:p>
          <a:p>
            <a:pPr marL="0" indent="0">
              <a:buNone/>
            </a:pPr>
            <a:r>
              <a:rPr lang="id-ID" sz="3200" dirty="0"/>
              <a:t>Berdasarkan kegiatan masyarakatnya desa dibagi atas 3 macam yaitu :</a:t>
            </a:r>
          </a:p>
          <a:p>
            <a:pPr marL="514350" indent="-514350">
              <a:buAutoNum type="alphaLcPeriod"/>
            </a:pPr>
            <a:r>
              <a:rPr lang="id-ID" sz="3200" dirty="0"/>
              <a:t>Desa Agraris yaitu Desa yang sebagian besar masyarakatnya bermata pencaharian sebagai petani.</a:t>
            </a:r>
          </a:p>
          <a:p>
            <a:pPr marL="514350" indent="-514350">
              <a:buAutoNum type="alphaLcPeriod"/>
            </a:pPr>
            <a:r>
              <a:rPr lang="id-ID" sz="3200" dirty="0"/>
              <a:t>Desa industri , yaitu desa yang sebagian besar penduduknya , memiliki penghidupan dari sektor industri</a:t>
            </a:r>
          </a:p>
          <a:p>
            <a:pPr marL="514350" indent="-514350">
              <a:buAutoNum type="alphaLcPeriod"/>
            </a:pPr>
            <a:r>
              <a:rPr lang="id-ID" sz="3200" dirty="0"/>
              <a:t>Desa Nelayan yaitu desa yang sebagian besar penduduknya memiliki penghidupan dari nelayan.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3715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E005F9-113B-4DD1-BB42-C85CB678B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DB6F42-F114-4FA4-8AB8-3724F60D8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4. Klasifikasi desa berdasarkan potensinya</a:t>
            </a:r>
          </a:p>
          <a:p>
            <a:pPr marL="514350" indent="-514350">
              <a:buAutoNum type="alphaLcPeriod"/>
            </a:pPr>
            <a:r>
              <a:rPr lang="id-ID" dirty="0"/>
              <a:t>Wilayah desa yang berpotensi tinggi, wilayah ini terdapat pada wilayah lahan pertanian subur, topografi datar, adanya irigasi, wilayah ini mempunyai kemampuan yang besar untuk dikembangkan.</a:t>
            </a:r>
          </a:p>
          <a:p>
            <a:pPr marL="514350" indent="-514350">
              <a:buAutoNum type="alphaLcPeriod"/>
            </a:pPr>
            <a:r>
              <a:rPr lang="id-ID" dirty="0"/>
              <a:t>Wilayah desa berpotensi sedang, wilayah yang menempati lahan yang agak subur, dengan topografi yang tidak datar, irigasi semi teknis, iklim mendukung usaha pertanian, dan wilayah ini cukup untuk dikembangkan.</a:t>
            </a:r>
          </a:p>
          <a:p>
            <a:pPr marL="514350" indent="-514350">
              <a:buAutoNum type="alphaLcPeriod"/>
            </a:pPr>
            <a:endParaRPr lang="id-ID" dirty="0"/>
          </a:p>
          <a:p>
            <a:pPr marL="514350" indent="-514350">
              <a:buAutoNum type="alphaL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57514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0ADDC8-F6A4-4A94-9984-3D5A4DE6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6515DC-D8BC-428B-9565-5300CCF88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4000" dirty="0"/>
              <a:t>   C. Wilayah desa berpotensi rendah. </a:t>
            </a:r>
          </a:p>
          <a:p>
            <a:r>
              <a:rPr lang="id-ID" sz="4000" dirty="0"/>
              <a:t>Lahan pertanian tidak subur</a:t>
            </a:r>
          </a:p>
          <a:p>
            <a:r>
              <a:rPr lang="id-ID" sz="4000" dirty="0"/>
              <a:t>Topografi berbukit bukit</a:t>
            </a:r>
          </a:p>
          <a:p>
            <a:r>
              <a:rPr lang="id-ID" sz="4000" dirty="0"/>
              <a:t>Air sulit untuk didapat</a:t>
            </a:r>
          </a:p>
          <a:p>
            <a:r>
              <a:rPr lang="id-ID" sz="4000" dirty="0"/>
              <a:t>Pertanian tergantung kepada hujan</a:t>
            </a:r>
          </a:p>
          <a:p>
            <a:r>
              <a:rPr lang="id-ID" sz="4000" dirty="0"/>
              <a:t>Wilayah ini sulit untuk dikembangkan</a:t>
            </a:r>
          </a:p>
        </p:txBody>
      </p:sp>
    </p:spTree>
    <p:extLst>
      <p:ext uri="{BB962C8B-B14F-4D97-AF65-F5344CB8AC3E}">
        <p14:creationId xmlns:p14="http://schemas.microsoft.com/office/powerpoint/2010/main" val="1754982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F136F7-8568-4F0B-A8EE-B61674C2B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DA9BAD-C3B9-4732-9E0E-8BA70C9D7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3600" dirty="0"/>
              <a:t>5. Klasifikasi desa berdasarkan luas wilayah ,jumlah dan kepadatan     	penduduk</a:t>
            </a:r>
          </a:p>
          <a:p>
            <a:r>
              <a:rPr lang="id-ID" sz="3600" dirty="0"/>
              <a:t>Desa terkecil, luasnya wilayah kurang dari 2 km</a:t>
            </a:r>
            <a:r>
              <a:rPr lang="id-ID" sz="3600" baseline="30000" dirty="0"/>
              <a:t>2</a:t>
            </a:r>
            <a:endParaRPr lang="id-ID" sz="3600" dirty="0"/>
          </a:p>
          <a:p>
            <a:r>
              <a:rPr lang="id-ID" sz="3600" dirty="0"/>
              <a:t>Desa kecil, luasnya wilayah antara 2 km</a:t>
            </a:r>
            <a:r>
              <a:rPr lang="id-ID" sz="3600" baseline="30000" dirty="0"/>
              <a:t>2 </a:t>
            </a:r>
            <a:r>
              <a:rPr lang="id-ID" sz="3600" dirty="0"/>
              <a:t>– 4 km</a:t>
            </a:r>
            <a:r>
              <a:rPr lang="id-ID" sz="3600" baseline="30000" dirty="0"/>
              <a:t>2</a:t>
            </a:r>
            <a:endParaRPr lang="id-ID" sz="3600" dirty="0"/>
          </a:p>
          <a:p>
            <a:r>
              <a:rPr lang="id-ID" sz="3600" dirty="0"/>
              <a:t>Desa sedang, luasnya wilayah antara 4 km</a:t>
            </a:r>
            <a:r>
              <a:rPr lang="id-ID" sz="3600" baseline="30000" dirty="0"/>
              <a:t>2 </a:t>
            </a:r>
            <a:r>
              <a:rPr lang="id-ID" sz="3600" dirty="0"/>
              <a:t>– 6 km</a:t>
            </a:r>
            <a:r>
              <a:rPr lang="id-ID" sz="3600" baseline="30000" dirty="0"/>
              <a:t>2</a:t>
            </a:r>
            <a:endParaRPr lang="id-ID" sz="3600" dirty="0"/>
          </a:p>
          <a:p>
            <a:r>
              <a:rPr lang="id-ID" sz="3600" dirty="0"/>
              <a:t>Desa besar, luasnya wilayah antara 6 km</a:t>
            </a:r>
            <a:r>
              <a:rPr lang="id-ID" sz="3600" baseline="30000" dirty="0"/>
              <a:t>2 </a:t>
            </a:r>
            <a:r>
              <a:rPr lang="id-ID" sz="3600" dirty="0"/>
              <a:t>– 8 km</a:t>
            </a:r>
            <a:r>
              <a:rPr lang="id-ID" sz="3600" baseline="30000" dirty="0"/>
              <a:t>2</a:t>
            </a:r>
            <a:endParaRPr lang="id-ID" sz="3600" dirty="0"/>
          </a:p>
          <a:p>
            <a:r>
              <a:rPr lang="id-ID" sz="3600" dirty="0"/>
              <a:t>Desa terbesar, luasnya wilayah antara 8 km</a:t>
            </a:r>
            <a:r>
              <a:rPr lang="id-ID" sz="3600" baseline="30000" dirty="0"/>
              <a:t>2 </a:t>
            </a:r>
            <a:r>
              <a:rPr lang="id-ID" sz="3600" dirty="0"/>
              <a:t>-10 km</a:t>
            </a:r>
            <a:r>
              <a:rPr lang="id-ID" sz="3600" baseline="30000" dirty="0"/>
              <a:t>2</a:t>
            </a:r>
            <a:endParaRPr lang="id-ID" sz="36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10702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C298AA-B92B-474C-B38B-4AAC3660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BC79AC-9FD8-4707-A468-5DED1A4AB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Klasifikasi desa menurut jumlah dan kepadatan penduduk:</a:t>
            </a:r>
          </a:p>
          <a:p>
            <a:r>
              <a:rPr lang="id-ID" dirty="0"/>
              <a:t>Desa terkecil, kepadatan penduduknya kurang dari 100 jiwa/km</a:t>
            </a:r>
            <a:r>
              <a:rPr lang="id-ID" baseline="30000" dirty="0"/>
              <a:t>2</a:t>
            </a:r>
            <a:endParaRPr lang="id-ID" dirty="0"/>
          </a:p>
          <a:p>
            <a:r>
              <a:rPr lang="id-ID" dirty="0"/>
              <a:t>Desa kecil, kepadatan penduduknya antara 100-500 jiwa/km</a:t>
            </a:r>
            <a:r>
              <a:rPr lang="id-ID" baseline="30000" dirty="0"/>
              <a:t>2</a:t>
            </a:r>
            <a:endParaRPr lang="id-ID" dirty="0"/>
          </a:p>
          <a:p>
            <a:r>
              <a:rPr lang="id-ID" dirty="0"/>
              <a:t>Desa sedang, kepadatan penduduknya antara 500-1.500 jiwa/km</a:t>
            </a:r>
            <a:r>
              <a:rPr lang="id-ID" baseline="30000" dirty="0"/>
              <a:t>2</a:t>
            </a:r>
            <a:endParaRPr lang="id-ID" dirty="0"/>
          </a:p>
          <a:p>
            <a:r>
              <a:rPr lang="id-ID" dirty="0"/>
              <a:t>Desa besar, kepadatan penduduknya antara 1.500-3.000 jiwa/km</a:t>
            </a:r>
            <a:r>
              <a:rPr lang="id-ID" baseline="30000" dirty="0"/>
              <a:t>2</a:t>
            </a:r>
            <a:endParaRPr lang="id-ID" dirty="0"/>
          </a:p>
          <a:p>
            <a:r>
              <a:rPr lang="id-ID" dirty="0"/>
              <a:t>Desa terbesar, kepadatan penduduknya antara 3.000-4.500 jiwa/km</a:t>
            </a:r>
            <a:r>
              <a:rPr lang="id-ID" baseline="30000" dirty="0"/>
              <a:t>2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4022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40C3DD-2161-483F-AC0A-84855110C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898E0D-356A-444A-BDB4-038952BC1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/>
              <a:t>Klasifikasi desa berdasarkan jumlah penduduknya terdiri dari :</a:t>
            </a:r>
          </a:p>
          <a:p>
            <a:pPr marL="0" indent="0">
              <a:buNone/>
            </a:pPr>
            <a:r>
              <a:rPr lang="id-ID" b="1" dirty="0"/>
              <a:t>1. Desa Terkecil,</a:t>
            </a:r>
            <a:r>
              <a:rPr lang="id-ID" dirty="0"/>
              <a:t> desa yang hanya memiliki jumlah penduduk kurang dari 800 jiwa.</a:t>
            </a:r>
          </a:p>
          <a:p>
            <a:pPr marL="0" indent="0">
              <a:buNone/>
            </a:pPr>
            <a:r>
              <a:rPr lang="id-ID" b="1" dirty="0"/>
              <a:t>2. Desa Kecil, </a:t>
            </a:r>
            <a:r>
              <a:rPr lang="id-ID" dirty="0"/>
              <a:t>Desa yang memiliki jumlah penduduk sekitar 800 – 1.600 orang</a:t>
            </a:r>
          </a:p>
          <a:p>
            <a:pPr marL="0" indent="0">
              <a:buNone/>
            </a:pPr>
            <a:r>
              <a:rPr lang="id-ID" b="1" dirty="0"/>
              <a:t>3.Desa Sedang, </a:t>
            </a:r>
            <a:r>
              <a:rPr lang="sv-SE" dirty="0"/>
              <a:t>desa </a:t>
            </a:r>
            <a:r>
              <a:rPr lang="id-ID" dirty="0"/>
              <a:t>yang memiliki jumlah penduduk</a:t>
            </a:r>
            <a:r>
              <a:rPr lang="sv-SE" dirty="0"/>
              <a:t> sekitar 1.600 – 2.400 jiwa</a:t>
            </a:r>
            <a:endParaRPr lang="id-ID" dirty="0"/>
          </a:p>
          <a:p>
            <a:pPr marL="0" indent="0">
              <a:buNone/>
            </a:pPr>
            <a:r>
              <a:rPr lang="id-ID" b="1" dirty="0"/>
              <a:t>4. Desa Besar</a:t>
            </a:r>
            <a:r>
              <a:rPr lang="id-ID" dirty="0"/>
              <a:t> , </a:t>
            </a:r>
            <a:r>
              <a:rPr lang="sv-SE" dirty="0"/>
              <a:t> </a:t>
            </a:r>
            <a:r>
              <a:rPr lang="id-ID" dirty="0"/>
              <a:t> memiliki jumlah penduduk antara 2.400 – 3200 jiwa</a:t>
            </a:r>
          </a:p>
          <a:p>
            <a:pPr marL="0" indent="0">
              <a:buNone/>
            </a:pPr>
            <a:r>
              <a:rPr lang="id-ID" b="1" dirty="0"/>
              <a:t>5. Desa Terbesar, </a:t>
            </a:r>
            <a:r>
              <a:rPr lang="id-ID" dirty="0"/>
              <a:t> Jumlah penduduknya mencapai lebih dari 3.200 jiwa.</a:t>
            </a:r>
            <a:r>
              <a:rPr lang="id-ID" b="1" dirty="0"/>
              <a:t> </a:t>
            </a:r>
            <a:r>
              <a:rPr lang="id-ID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1067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22E5F-020F-4CA4-A1E7-31D9C6D05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64BD3F-E2A0-403F-A31C-896822FCC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Sedangkan menurut Kolb dan Brunner dalam bukunya yang berjudul A Study of Rural Society, klasifikasi desa berdasarkan jumlah penduduk yang pernah ada di Amerika Serikat ada 3 golongan, yaitu :</a:t>
            </a:r>
          </a:p>
          <a:p>
            <a:pPr marL="0" indent="0">
              <a:buNone/>
            </a:pPr>
            <a:r>
              <a:rPr lang="id-ID" dirty="0"/>
              <a:t>1. Desa kecil (small village), desa dengan jumlah penduduk antara 250 – 1.000 orang</a:t>
            </a:r>
          </a:p>
          <a:p>
            <a:pPr marL="0" indent="0">
              <a:buNone/>
            </a:pPr>
            <a:r>
              <a:rPr lang="id-ID" dirty="0"/>
              <a:t>2. Desa sedang (medium village), desa yang memiliki penduduk sejumlah 1.000 – 1.750 orang</a:t>
            </a:r>
          </a:p>
          <a:p>
            <a:pPr marL="0" indent="0">
              <a:buNone/>
            </a:pPr>
            <a:r>
              <a:rPr lang="id-ID" dirty="0"/>
              <a:t>3. Desa besar (large village), desa yang jumlah penduduknya mencapai 1.750 – 2.000 orang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07179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20FEE6-6210-4065-84CB-D8CA0E404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DCA88B-44C4-415F-BB1F-81B5A7F7A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8578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7BD664-F251-4ECF-9E1C-90BD08315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E81355-0FE0-41AF-8F21-AE6DE8213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040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C07298-822A-42EE-A050-5C54E2D05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E1C134-5688-4A33-A179-330F7A58E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4400" dirty="0"/>
              <a:t>1. Desa menurut Tingkat perkembangannya desa dibagi menjadi 3 jenis, yaitu: </a:t>
            </a:r>
          </a:p>
          <a:p>
            <a:pPr marL="0" indent="0">
              <a:buNone/>
            </a:pPr>
            <a:r>
              <a:rPr lang="id-ID" sz="4400" dirty="0"/>
              <a:t>a. Desa Swadaya, </a:t>
            </a:r>
          </a:p>
          <a:p>
            <a:pPr marL="0" indent="0">
              <a:buNone/>
            </a:pPr>
            <a:r>
              <a:rPr lang="id-ID" sz="4400" dirty="0"/>
              <a:t>b. Desa Swakarya </a:t>
            </a:r>
          </a:p>
          <a:p>
            <a:pPr marL="0" indent="0">
              <a:buNone/>
            </a:pPr>
            <a:r>
              <a:rPr lang="id-ID" sz="4400" dirty="0"/>
              <a:t>c. Desa Swasembada.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34623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91341E-DD42-46FA-A1A7-3636796C6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A1D2AA-A5F3-4701-BFAB-4B04413DC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2532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7BB2FF-5DAF-4255-8225-62667165C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D8D451-901E-4253-B114-9F0ACDAEF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6683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09E06D-3ADE-468F-8A93-C4F36CDD5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6D3ED9-3A26-4705-9B82-FF8D2D9FA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469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F46FE2-0BBE-44A6-A2ED-F9F525FD1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A2D753-A9A0-48BD-9BB0-DCB8DA467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3600" dirty="0"/>
              <a:t>1. Desa Swadaya </a:t>
            </a:r>
          </a:p>
          <a:p>
            <a:pPr marL="0" indent="0">
              <a:buNone/>
            </a:pPr>
            <a:r>
              <a:rPr lang="id-ID" sz="3600" dirty="0"/>
              <a:t>Desa swadaya adalah desa yang memiliki potensi tertentu tetapi dikelola dengan sebaik-baiknya, dengan ciri:</a:t>
            </a:r>
          </a:p>
          <a:p>
            <a:pPr fontAlgn="base"/>
            <a:r>
              <a:rPr lang="id-ID" sz="3600" dirty="0"/>
              <a:t>Daerahnya terisolir dengan daerah lainnya.</a:t>
            </a:r>
          </a:p>
          <a:p>
            <a:pPr fontAlgn="base"/>
            <a:r>
              <a:rPr lang="id-ID" sz="3600" dirty="0"/>
              <a:t>Penduduknya jarang.</a:t>
            </a:r>
          </a:p>
          <a:p>
            <a:pPr fontAlgn="base"/>
            <a:r>
              <a:rPr lang="id-ID" sz="3600" dirty="0"/>
              <a:t>Mata pencaharian homogen yang bersifat agraris.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3348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E2A824-3E29-4341-984F-13BCEE442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06AB6E-B01A-4061-AF2C-1A8143826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id-ID" sz="4000" dirty="0"/>
              <a:t>Bersifat tertutup.</a:t>
            </a:r>
          </a:p>
          <a:p>
            <a:pPr fontAlgn="base"/>
            <a:r>
              <a:rPr lang="id-ID" sz="4000" dirty="0"/>
              <a:t>Masyarakat memegang teguh adat.</a:t>
            </a:r>
          </a:p>
          <a:p>
            <a:pPr fontAlgn="base"/>
            <a:r>
              <a:rPr lang="id-ID" sz="4000" dirty="0"/>
              <a:t>Teknologi masih rendah.</a:t>
            </a:r>
          </a:p>
          <a:p>
            <a:pPr fontAlgn="base"/>
            <a:r>
              <a:rPr lang="id-ID" sz="4000" dirty="0"/>
              <a:t>Sarana dan prasarana sangat kurang.</a:t>
            </a:r>
          </a:p>
          <a:p>
            <a:pPr fontAlgn="base"/>
            <a:r>
              <a:rPr lang="id-ID" sz="4000" dirty="0"/>
              <a:t>Hubungan antarmanusia sangat erat.</a:t>
            </a:r>
          </a:p>
          <a:p>
            <a:pPr fontAlgn="base"/>
            <a:r>
              <a:rPr lang="id-ID" sz="4000" dirty="0"/>
              <a:t>Pengawasan sosial dilakukan oleh keluarga.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81304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13385B-E3A3-4433-9DB4-3FCA9E99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                      2. Desa Swakarya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1A69FC-31D2-4F3A-847F-D19DC67E0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sz="4000" dirty="0"/>
              <a:t>Desa swakarya adalah peralihan atau transisi dari desa swadaya menuju desa swasembada. Ciri-ciri desa swakarya adalah:</a:t>
            </a:r>
          </a:p>
          <a:p>
            <a:pPr fontAlgn="base"/>
            <a:r>
              <a:rPr lang="id-ID" sz="4000" dirty="0"/>
              <a:t>Kebiasaan atau adat istiadat sudah tidak mengikat penuh.</a:t>
            </a:r>
          </a:p>
          <a:p>
            <a:pPr fontAlgn="base"/>
            <a:r>
              <a:rPr lang="id-ID" sz="4000" dirty="0"/>
              <a:t>Sudah mulai menpergunakan alat-alat dan teknologi</a:t>
            </a:r>
          </a:p>
          <a:p>
            <a:pPr fontAlgn="base"/>
            <a:r>
              <a:rPr lang="id-ID" sz="4000" dirty="0"/>
              <a:t>Desa swakarya sudah tidak terisolasi lagi walau letaknya jauh dari pusat perekonomian.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0649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77A0E9-3ED3-4085-AF10-14ECE2AB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22641B-C54D-41F6-B4D4-A66EDE2CB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id-ID" sz="4400" dirty="0"/>
              <a:t>Telah memiliki tingkat perekonomian, pendidikan, jalur lalu lintas dan prasarana lain.</a:t>
            </a:r>
          </a:p>
          <a:p>
            <a:pPr fontAlgn="base"/>
            <a:r>
              <a:rPr lang="id-ID" sz="4400" dirty="0"/>
              <a:t>Jalur lalu lintas antara desa dan kota sudah agak lancar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2430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8B78BA-6E83-4F8C-B454-DCB4CA1C4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                       3. Desa Swasembada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C843B7-1374-4FA9-B63F-F798DBE5A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sz="4000" dirty="0"/>
              <a:t>Desa swasembada adalah desa yang masyarakatnya telah mampu memanfaatkan dan mengembangkan sumber daya alam dan potensinya sesuai dengan kegiatan pembangunan regional. Ciri-ciri desa swasembada :</a:t>
            </a:r>
          </a:p>
          <a:p>
            <a:pPr fontAlgn="base"/>
            <a:r>
              <a:rPr lang="id-ID" sz="4000" dirty="0"/>
              <a:t>kebanyakan berlokasi di ibukota kecamatan.</a:t>
            </a:r>
          </a:p>
          <a:p>
            <a:pPr fontAlgn="base"/>
            <a:r>
              <a:rPr lang="id-ID" sz="4000" dirty="0"/>
              <a:t>penduduknya padat-padat.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67594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8365A8-4D33-499A-8447-1B9731C3F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3AC8D9-91AC-4F40-B91C-3990D4C93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id-ID" sz="4800" dirty="0"/>
              <a:t>tidak terikat dengan adat istiadat</a:t>
            </a:r>
          </a:p>
          <a:p>
            <a:pPr fontAlgn="base"/>
            <a:r>
              <a:rPr lang="id-ID" sz="4800" dirty="0"/>
              <a:t>telah memiliki fasilitas-fasilitas yang memadai dan labih maju dari desa lain.</a:t>
            </a:r>
          </a:p>
          <a:p>
            <a:pPr fontAlgn="base"/>
            <a:r>
              <a:rPr lang="id-ID" sz="4800" dirty="0"/>
              <a:t>partisipasi masyarakatnya sudah lebih efektif.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38215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5E182B-6832-43FB-A759-D71AC25BA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8626"/>
            <a:ext cx="10515600" cy="54083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/>
              <a:t>           2</a:t>
            </a:r>
            <a:r>
              <a:rPr lang="id-ID" sz="4000" dirty="0"/>
              <a:t>. KLASIFIKASI DESA MENURUT STADIA 					KEMAKMURAN</a:t>
            </a:r>
          </a:p>
          <a:p>
            <a:endParaRPr lang="id-ID" sz="4000" dirty="0"/>
          </a:p>
          <a:p>
            <a:pPr marL="0" indent="0">
              <a:buNone/>
            </a:pPr>
            <a:r>
              <a:rPr lang="id-ID" sz="4000" dirty="0"/>
              <a:t>Menurut stadia kemakmurannya desa terdiri dari :</a:t>
            </a:r>
          </a:p>
          <a:p>
            <a:pPr marL="514350" indent="-514350">
              <a:buAutoNum type="alphaLcPeriod"/>
            </a:pPr>
            <a:r>
              <a:rPr lang="id-ID" sz="4000" dirty="0"/>
              <a:t>Desa minus yaitu desa yang memiliki rata rata geografi buruk dan  kemampuan masyaraktnya rendah.</a:t>
            </a:r>
          </a:p>
          <a:p>
            <a:pPr marL="514350" indent="-514350">
              <a:buAutoNum type="alphaLcPeriod"/>
            </a:pPr>
            <a:r>
              <a:rPr lang="id-ID" sz="4000" dirty="0"/>
              <a:t>Desa dengan tingkat kehidupan minimum yaitu  des yang kemampuan manusianya rendah dan tata geografi sedang</a:t>
            </a:r>
          </a:p>
          <a:p>
            <a:endParaRPr lang="id-ID" sz="4000" dirty="0"/>
          </a:p>
          <a:p>
            <a:endParaRPr lang="id-ID" sz="40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6512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609</Words>
  <Application>Microsoft Office PowerPoint</Application>
  <PresentationFormat>Custom</PresentationFormat>
  <Paragraphs>75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KLASIFIKASI DESA</vt:lpstr>
      <vt:lpstr>PowerPoint Presentation</vt:lpstr>
      <vt:lpstr>PowerPoint Presentation</vt:lpstr>
      <vt:lpstr>PowerPoint Presentation</vt:lpstr>
      <vt:lpstr>                      2. Desa Swakarya</vt:lpstr>
      <vt:lpstr>PowerPoint Presentation</vt:lpstr>
      <vt:lpstr>                       3. Desa Swasembada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KLASIFIKASI DESA</dc:title>
  <dc:creator>ACER</dc:creator>
  <cp:lastModifiedBy>acer</cp:lastModifiedBy>
  <cp:revision>7</cp:revision>
  <dcterms:created xsi:type="dcterms:W3CDTF">2021-08-15T11:29:04Z</dcterms:created>
  <dcterms:modified xsi:type="dcterms:W3CDTF">2022-05-17T09:25:31Z</dcterms:modified>
</cp:coreProperties>
</file>