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1017E-8918-4E03-BD48-7C515A695790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A84CF-B8BE-406A-836E-339663646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744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1017E-8918-4E03-BD48-7C515A695790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A84CF-B8BE-406A-836E-339663646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935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1017E-8918-4E03-BD48-7C515A695790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A84CF-B8BE-406A-836E-339663646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950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1017E-8918-4E03-BD48-7C515A695790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A84CF-B8BE-406A-836E-339663646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657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1017E-8918-4E03-BD48-7C515A695790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A84CF-B8BE-406A-836E-339663646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574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1017E-8918-4E03-BD48-7C515A695790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A84CF-B8BE-406A-836E-339663646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431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1017E-8918-4E03-BD48-7C515A695790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A84CF-B8BE-406A-836E-339663646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70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1017E-8918-4E03-BD48-7C515A695790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A84CF-B8BE-406A-836E-339663646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233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1017E-8918-4E03-BD48-7C515A695790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A84CF-B8BE-406A-836E-339663646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315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1017E-8918-4E03-BD48-7C515A695790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A84CF-B8BE-406A-836E-339663646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891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1017E-8918-4E03-BD48-7C515A695790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A84CF-B8BE-406A-836E-339663646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252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21017E-8918-4E03-BD48-7C515A695790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BA84CF-B8BE-406A-836E-339663646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970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ex-school.com/artikel/memahami-makna-hukum-menuntut-ilmu-dan-keutamaannya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KEWAJIBAN MENUNTUT ILMU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19500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46206"/>
            <a:ext cx="12351328" cy="6611794"/>
          </a:xfrm>
        </p:spPr>
        <p:txBody>
          <a:bodyPr>
            <a:normAutofit/>
          </a:bodyPr>
          <a:lstStyle/>
          <a:p>
            <a:pPr algn="just"/>
            <a:r>
              <a:rPr lang="en-US" sz="4000" b="1" dirty="0" err="1">
                <a:solidFill>
                  <a:srgbClr val="FF0000"/>
                </a:solidFill>
              </a:rPr>
              <a:t>Keutamaan</a:t>
            </a:r>
            <a:r>
              <a:rPr lang="en-US" sz="4000" b="1" dirty="0">
                <a:solidFill>
                  <a:srgbClr val="FF0000"/>
                </a:solidFill>
              </a:rPr>
              <a:t> Orang yang </a:t>
            </a:r>
            <a:r>
              <a:rPr lang="en-US" sz="4000" b="1" dirty="0" err="1">
                <a:solidFill>
                  <a:srgbClr val="FF0000"/>
                </a:solidFill>
              </a:rPr>
              <a:t>Menuntut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Ilmu</a:t>
            </a:r>
            <a:endParaRPr lang="en-US" sz="4000" b="1" dirty="0">
              <a:solidFill>
                <a:srgbClr val="FF0000"/>
              </a:solidFill>
            </a:endParaRPr>
          </a:p>
          <a:p>
            <a:pPr algn="just"/>
            <a:r>
              <a:rPr lang="en-US" sz="4000" dirty="0"/>
              <a:t>Orang-orang yang </a:t>
            </a:r>
            <a:r>
              <a:rPr lang="en-US" sz="4000" u="sng" dirty="0" err="1">
                <a:hlinkClick r:id="rId2"/>
              </a:rPr>
              <a:t>menuntut</a:t>
            </a:r>
            <a:r>
              <a:rPr lang="en-US" sz="4000" u="sng" dirty="0">
                <a:hlinkClick r:id="rId2"/>
              </a:rPr>
              <a:t> </a:t>
            </a:r>
            <a:r>
              <a:rPr lang="en-US" sz="4000" u="sng" dirty="0" err="1">
                <a:hlinkClick r:id="rId2"/>
              </a:rPr>
              <a:t>ilmu</a:t>
            </a:r>
            <a:r>
              <a:rPr lang="en-US" sz="4000" u="sng" dirty="0">
                <a:hlinkClick r:id="rId2"/>
              </a:rPr>
              <a:t> </a:t>
            </a:r>
            <a:r>
              <a:rPr lang="en-US" sz="4000" u="sng" dirty="0" err="1">
                <a:hlinkClick r:id="rId2"/>
              </a:rPr>
              <a:t>dan</a:t>
            </a:r>
            <a:r>
              <a:rPr lang="en-US" sz="4000" u="sng" dirty="0">
                <a:hlinkClick r:id="rId2"/>
              </a:rPr>
              <a:t> </a:t>
            </a:r>
            <a:r>
              <a:rPr lang="en-US" sz="4000" u="sng" dirty="0" err="1">
                <a:hlinkClick r:id="rId2"/>
              </a:rPr>
              <a:t>mengajarkannya</a:t>
            </a:r>
            <a:r>
              <a:rPr lang="en-US" sz="4000" dirty="0"/>
              <a:t> </a:t>
            </a:r>
            <a:r>
              <a:rPr lang="en-US" sz="4000" dirty="0" err="1"/>
              <a:t>diberikan</a:t>
            </a:r>
            <a:r>
              <a:rPr lang="en-US" sz="4000" dirty="0"/>
              <a:t> </a:t>
            </a:r>
            <a:r>
              <a:rPr lang="en-US" sz="4000" dirty="0" err="1"/>
              <a:t>keutamaan</a:t>
            </a:r>
            <a:r>
              <a:rPr lang="en-US" sz="4000" dirty="0"/>
              <a:t> </a:t>
            </a:r>
            <a:r>
              <a:rPr lang="en-US" sz="4000" dirty="0" err="1"/>
              <a:t>oleh</a:t>
            </a:r>
            <a:r>
              <a:rPr lang="en-US" sz="4000" dirty="0"/>
              <a:t> Allah </a:t>
            </a:r>
            <a:r>
              <a:rPr lang="en-US" sz="4000" dirty="0" err="1"/>
              <a:t>Swt</a:t>
            </a:r>
            <a:r>
              <a:rPr lang="en-US" sz="4000" dirty="0"/>
              <a:t>.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Rasul</a:t>
            </a:r>
            <a:r>
              <a:rPr lang="en-US" sz="4000" dirty="0"/>
              <a:t>-Nya </a:t>
            </a:r>
            <a:r>
              <a:rPr lang="en-US" sz="4000" dirty="0" err="1"/>
              <a:t>dengan</a:t>
            </a:r>
            <a:r>
              <a:rPr lang="en-US" sz="4000" dirty="0"/>
              <a:t> </a:t>
            </a:r>
            <a:r>
              <a:rPr lang="en-US" sz="4000" dirty="0" err="1"/>
              <a:t>derajat</a:t>
            </a:r>
            <a:r>
              <a:rPr lang="en-US" sz="4000" dirty="0"/>
              <a:t> yang </a:t>
            </a:r>
            <a:r>
              <a:rPr lang="en-US" sz="4000" dirty="0" err="1"/>
              <a:t>tinggi</a:t>
            </a:r>
            <a:r>
              <a:rPr lang="en-US" sz="4000" dirty="0"/>
              <a:t> di </a:t>
            </a:r>
            <a:r>
              <a:rPr lang="en-US" sz="4000" dirty="0" err="1"/>
              <a:t>sisi</a:t>
            </a:r>
            <a:r>
              <a:rPr lang="en-US" sz="4000" dirty="0"/>
              <a:t> Allah </a:t>
            </a:r>
            <a:r>
              <a:rPr lang="en-US" sz="4000" dirty="0" err="1"/>
              <a:t>Swt</a:t>
            </a:r>
            <a:r>
              <a:rPr lang="en-US" sz="4000" dirty="0" smtClean="0"/>
              <a:t>.</a:t>
            </a:r>
          </a:p>
          <a:p>
            <a:pPr algn="just"/>
            <a:r>
              <a:rPr lang="en-US" sz="4000" dirty="0" smtClean="0"/>
              <a:t> </a:t>
            </a:r>
            <a:r>
              <a:rPr lang="en-US" sz="4000" dirty="0"/>
              <a:t>Di </a:t>
            </a:r>
            <a:r>
              <a:rPr lang="en-US" sz="4000" dirty="0" err="1"/>
              <a:t>antara</a:t>
            </a:r>
            <a:r>
              <a:rPr lang="en-US" sz="4000" dirty="0"/>
              <a:t> </a:t>
            </a:r>
            <a:r>
              <a:rPr lang="en-US" sz="4000" dirty="0" err="1"/>
              <a:t>keutamaan-keutamaan</a:t>
            </a:r>
            <a:r>
              <a:rPr lang="en-US" sz="4000" dirty="0"/>
              <a:t> orang yang </a:t>
            </a:r>
            <a:r>
              <a:rPr lang="en-US" sz="4000" dirty="0" err="1"/>
              <a:t>menuntut</a:t>
            </a:r>
            <a:r>
              <a:rPr lang="en-US" sz="4000" dirty="0"/>
              <a:t> </a:t>
            </a:r>
            <a:r>
              <a:rPr lang="en-US" sz="4000" dirty="0" err="1"/>
              <a:t>ilmu</a:t>
            </a:r>
            <a:r>
              <a:rPr lang="en-US" sz="4000" dirty="0"/>
              <a:t> </a:t>
            </a:r>
            <a:r>
              <a:rPr lang="en-US" sz="4000" dirty="0" err="1"/>
              <a:t>dan</a:t>
            </a:r>
            <a:r>
              <a:rPr lang="en-US" sz="4000" dirty="0"/>
              <a:t> yang </a:t>
            </a:r>
            <a:r>
              <a:rPr lang="en-US" sz="4000" dirty="0" err="1"/>
              <a:t>mengajarkannya</a:t>
            </a:r>
            <a:r>
              <a:rPr lang="en-US" sz="4000" dirty="0"/>
              <a:t> </a:t>
            </a:r>
            <a:r>
              <a:rPr lang="en-US" sz="4000" dirty="0" err="1"/>
              <a:t>adalah</a:t>
            </a:r>
            <a:r>
              <a:rPr lang="en-US" sz="4000" dirty="0"/>
              <a:t> </a:t>
            </a:r>
            <a:r>
              <a:rPr lang="en-US" sz="4000" dirty="0" err="1"/>
              <a:t>sebagai</a:t>
            </a:r>
            <a:r>
              <a:rPr lang="en-US" sz="4000" dirty="0"/>
              <a:t> </a:t>
            </a:r>
            <a:r>
              <a:rPr lang="en-US" sz="4000" dirty="0" err="1"/>
              <a:t>berikut</a:t>
            </a:r>
            <a:r>
              <a:rPr lang="en-US" sz="4000" dirty="0"/>
              <a:t> :</a:t>
            </a:r>
          </a:p>
          <a:p>
            <a:pPr algn="just"/>
            <a:r>
              <a:rPr lang="en-US" sz="4000" dirty="0" err="1"/>
              <a:t>Diberikan</a:t>
            </a:r>
            <a:r>
              <a:rPr lang="en-US" sz="4000" b="1" dirty="0"/>
              <a:t> </a:t>
            </a:r>
            <a:r>
              <a:rPr lang="en-US" sz="4000" b="1" dirty="0" err="1"/>
              <a:t>derajat</a:t>
            </a:r>
            <a:r>
              <a:rPr lang="en-US" sz="4000" b="1" dirty="0"/>
              <a:t> yang </a:t>
            </a:r>
            <a:r>
              <a:rPr lang="en-US" sz="4000" b="1" dirty="0" err="1"/>
              <a:t>tinggi</a:t>
            </a:r>
            <a:r>
              <a:rPr lang="en-US" sz="4000" dirty="0"/>
              <a:t> di </a:t>
            </a:r>
            <a:r>
              <a:rPr lang="en-US" sz="4000" dirty="0" err="1"/>
              <a:t>sisi</a:t>
            </a:r>
            <a:r>
              <a:rPr lang="en-US" sz="4000" dirty="0"/>
              <a:t> Allah </a:t>
            </a:r>
            <a:r>
              <a:rPr lang="en-US" sz="4000" dirty="0" err="1"/>
              <a:t>Swt</a:t>
            </a:r>
            <a:r>
              <a:rPr lang="en-US" sz="4000" dirty="0"/>
              <a:t>. “Dan Allah </a:t>
            </a:r>
            <a:r>
              <a:rPr lang="en-US" sz="4000" dirty="0" err="1"/>
              <a:t>akan</a:t>
            </a:r>
            <a:r>
              <a:rPr lang="en-US" sz="4000" dirty="0"/>
              <a:t> </a:t>
            </a:r>
            <a:r>
              <a:rPr lang="en-US" sz="4000" dirty="0" err="1"/>
              <a:t>meninggikan</a:t>
            </a:r>
            <a:r>
              <a:rPr lang="en-US" sz="4000" dirty="0"/>
              <a:t> orang-orang yang </a:t>
            </a:r>
            <a:r>
              <a:rPr lang="en-US" sz="4000" dirty="0" err="1"/>
              <a:t>beriman</a:t>
            </a:r>
            <a:r>
              <a:rPr lang="en-US" sz="4000" dirty="0"/>
              <a:t> di </a:t>
            </a:r>
            <a:r>
              <a:rPr lang="en-US" sz="4000" dirty="0" err="1"/>
              <a:t>antara</a:t>
            </a:r>
            <a:r>
              <a:rPr lang="en-US" sz="4000" dirty="0"/>
              <a:t> </a:t>
            </a:r>
            <a:r>
              <a:rPr lang="en-US" sz="4000" dirty="0" err="1"/>
              <a:t>kamu</a:t>
            </a:r>
            <a:r>
              <a:rPr lang="en-US" sz="4000" dirty="0"/>
              <a:t> </a:t>
            </a:r>
            <a:r>
              <a:rPr lang="en-US" sz="4000" dirty="0" err="1"/>
              <a:t>dan</a:t>
            </a:r>
            <a:r>
              <a:rPr lang="en-US" sz="4000" dirty="0"/>
              <a:t> orang-orang yang </a:t>
            </a:r>
            <a:r>
              <a:rPr lang="en-US" sz="4000" dirty="0" err="1"/>
              <a:t>berilmu</a:t>
            </a:r>
            <a:r>
              <a:rPr lang="en-US" sz="4000" dirty="0"/>
              <a:t> </a:t>
            </a:r>
            <a:r>
              <a:rPr lang="en-US" sz="4000" dirty="0" err="1"/>
              <a:t>pengetahuan</a:t>
            </a:r>
            <a:r>
              <a:rPr lang="en-US" sz="4000" dirty="0"/>
              <a:t> </a:t>
            </a:r>
            <a:r>
              <a:rPr lang="en-US" sz="4000" dirty="0" err="1"/>
              <a:t>beberapa</a:t>
            </a:r>
            <a:r>
              <a:rPr lang="en-US" sz="4000" dirty="0"/>
              <a:t> </a:t>
            </a:r>
            <a:r>
              <a:rPr lang="en-US" sz="4000" dirty="0" err="1"/>
              <a:t>derajat</a:t>
            </a:r>
            <a:r>
              <a:rPr lang="en-US" sz="4000" dirty="0"/>
              <a:t>. Dan Allah </a:t>
            </a:r>
            <a:r>
              <a:rPr lang="en-US" sz="4000" dirty="0" err="1"/>
              <a:t>Maha</a:t>
            </a:r>
            <a:r>
              <a:rPr lang="en-US" sz="4000" dirty="0"/>
              <a:t> </a:t>
            </a:r>
            <a:r>
              <a:rPr lang="en-US" sz="4000" dirty="0" err="1"/>
              <a:t>Mengetahui</a:t>
            </a:r>
            <a:r>
              <a:rPr lang="en-US" sz="4000" dirty="0"/>
              <a:t> </a:t>
            </a:r>
            <a:r>
              <a:rPr lang="en-US" sz="4000" dirty="0" err="1"/>
              <a:t>apa</a:t>
            </a:r>
            <a:r>
              <a:rPr lang="en-US" sz="4000" dirty="0"/>
              <a:t> yang </a:t>
            </a:r>
            <a:r>
              <a:rPr lang="en-US" sz="4000" dirty="0" err="1"/>
              <a:t>kamu</a:t>
            </a:r>
            <a:r>
              <a:rPr lang="en-US" sz="4000" dirty="0"/>
              <a:t> </a:t>
            </a:r>
            <a:r>
              <a:rPr lang="en-US" sz="4000" dirty="0" err="1"/>
              <a:t>kerjakan</a:t>
            </a:r>
            <a:r>
              <a:rPr lang="en-US" sz="4000" dirty="0"/>
              <a:t>.” (Q.S. </a:t>
            </a:r>
            <a:r>
              <a:rPr lang="en-US" sz="4000" dirty="0" err="1"/>
              <a:t>alMujadillah</a:t>
            </a:r>
            <a:r>
              <a:rPr lang="en-US" sz="4000" dirty="0"/>
              <a:t>/58:11</a:t>
            </a:r>
          </a:p>
        </p:txBody>
      </p:sp>
    </p:spTree>
    <p:extLst>
      <p:ext uri="{BB962C8B-B14F-4D97-AF65-F5344CB8AC3E}">
        <p14:creationId xmlns:p14="http://schemas.microsoft.com/office/powerpoint/2010/main" val="20094337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28600" y="0"/>
            <a:ext cx="11928764" cy="6858000"/>
          </a:xfrm>
        </p:spPr>
        <p:txBody>
          <a:bodyPr>
            <a:normAutofit/>
          </a:bodyPr>
          <a:lstStyle/>
          <a:p>
            <a:endParaRPr lang="en-US" dirty="0" smtClean="0">
              <a:effectLst/>
            </a:endParaRPr>
          </a:p>
          <a:p>
            <a:pPr lvl="1" algn="just"/>
            <a:r>
              <a:rPr lang="en-US" sz="4000" dirty="0" err="1"/>
              <a:t>Diberikan</a:t>
            </a:r>
            <a:r>
              <a:rPr lang="en-US" sz="4000" dirty="0"/>
              <a:t> </a:t>
            </a:r>
            <a:r>
              <a:rPr lang="en-US" sz="4000" b="1" dirty="0" err="1"/>
              <a:t>pahala</a:t>
            </a:r>
            <a:r>
              <a:rPr lang="en-US" sz="4000" b="1" dirty="0"/>
              <a:t> yang </a:t>
            </a:r>
            <a:r>
              <a:rPr lang="en-US" sz="4000" b="1" dirty="0" err="1"/>
              <a:t>besar</a:t>
            </a:r>
            <a:r>
              <a:rPr lang="en-US" sz="4000" dirty="0"/>
              <a:t> di </a:t>
            </a:r>
            <a:r>
              <a:rPr lang="en-US" sz="4000" dirty="0" err="1"/>
              <a:t>hari</a:t>
            </a:r>
            <a:r>
              <a:rPr lang="en-US" sz="4000" dirty="0"/>
              <a:t> </a:t>
            </a:r>
            <a:r>
              <a:rPr lang="en-US" sz="4000" dirty="0" err="1"/>
              <a:t>kiamat</a:t>
            </a:r>
            <a:r>
              <a:rPr lang="en-US" sz="4000" dirty="0"/>
              <a:t> </a:t>
            </a:r>
            <a:r>
              <a:rPr lang="en-US" sz="4000" dirty="0" err="1"/>
              <a:t>nanti</a:t>
            </a:r>
            <a:r>
              <a:rPr lang="en-US" sz="4000" dirty="0"/>
              <a:t> Dari </a:t>
            </a:r>
            <a:r>
              <a:rPr lang="en-US" sz="4000" dirty="0" err="1"/>
              <a:t>Anas</a:t>
            </a:r>
            <a:r>
              <a:rPr lang="en-US" sz="4000" dirty="0"/>
              <a:t> bin Malik </a:t>
            </a:r>
            <a:r>
              <a:rPr lang="en-US" sz="4000" dirty="0" err="1"/>
              <a:t>ra.</a:t>
            </a:r>
            <a:r>
              <a:rPr lang="en-US" sz="4000" dirty="0"/>
              <a:t> </a:t>
            </a:r>
            <a:r>
              <a:rPr lang="en-US" sz="4000" dirty="0" err="1"/>
              <a:t>Rasulullah</a:t>
            </a:r>
            <a:r>
              <a:rPr lang="en-US" sz="4000" dirty="0"/>
              <a:t> saw. </a:t>
            </a:r>
            <a:r>
              <a:rPr lang="en-US" sz="4000" dirty="0" err="1"/>
              <a:t>bersabda</a:t>
            </a:r>
            <a:r>
              <a:rPr lang="en-US" sz="4000" dirty="0"/>
              <a:t>, “</a:t>
            </a:r>
            <a:r>
              <a:rPr lang="en-US" sz="4000" dirty="0" err="1"/>
              <a:t>Penuntut</a:t>
            </a:r>
            <a:r>
              <a:rPr lang="en-US" sz="4000" dirty="0"/>
              <a:t> </a:t>
            </a:r>
            <a:r>
              <a:rPr lang="en-US" sz="4000" dirty="0" err="1"/>
              <a:t>ilmu</a:t>
            </a:r>
            <a:r>
              <a:rPr lang="en-US" sz="4000" dirty="0"/>
              <a:t> </a:t>
            </a:r>
            <a:r>
              <a:rPr lang="en-US" sz="4000" dirty="0" err="1"/>
              <a:t>adalah</a:t>
            </a:r>
            <a:r>
              <a:rPr lang="en-US" sz="4000" dirty="0"/>
              <a:t> </a:t>
            </a:r>
            <a:r>
              <a:rPr lang="en-US" sz="4000" dirty="0" err="1"/>
              <a:t>penuntut</a:t>
            </a:r>
            <a:r>
              <a:rPr lang="en-US" sz="4000" dirty="0"/>
              <a:t> </a:t>
            </a:r>
            <a:r>
              <a:rPr lang="en-US" sz="4000" dirty="0" err="1"/>
              <a:t>rahmat</a:t>
            </a:r>
            <a:r>
              <a:rPr lang="en-US" sz="4000" dirty="0"/>
              <a:t>,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penuntut</a:t>
            </a:r>
            <a:r>
              <a:rPr lang="en-US" sz="4000" dirty="0"/>
              <a:t> </a:t>
            </a:r>
            <a:r>
              <a:rPr lang="en-US" sz="4000" dirty="0" err="1"/>
              <a:t>ilmu</a:t>
            </a:r>
            <a:r>
              <a:rPr lang="en-US" sz="4000" dirty="0"/>
              <a:t> </a:t>
            </a:r>
            <a:r>
              <a:rPr lang="en-US" sz="4000" dirty="0" err="1"/>
              <a:t>adalah</a:t>
            </a:r>
            <a:r>
              <a:rPr lang="en-US" sz="4000" dirty="0"/>
              <a:t> </a:t>
            </a:r>
            <a:r>
              <a:rPr lang="en-US" sz="4000" dirty="0" err="1"/>
              <a:t>pilar</a:t>
            </a:r>
            <a:r>
              <a:rPr lang="en-US" sz="4000" dirty="0"/>
              <a:t> Islam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akan</a:t>
            </a:r>
            <a:r>
              <a:rPr lang="en-US" sz="4000" dirty="0"/>
              <a:t> </a:t>
            </a:r>
            <a:r>
              <a:rPr lang="en-US" sz="4000" dirty="0" err="1"/>
              <a:t>diberikan</a:t>
            </a:r>
            <a:r>
              <a:rPr lang="en-US" sz="4000" dirty="0"/>
              <a:t> </a:t>
            </a:r>
            <a:r>
              <a:rPr lang="en-US" sz="4000" dirty="0" err="1"/>
              <a:t>pahalanya</a:t>
            </a:r>
            <a:r>
              <a:rPr lang="en-US" sz="4000" dirty="0"/>
              <a:t> </a:t>
            </a:r>
            <a:r>
              <a:rPr lang="en-US" sz="4000" dirty="0" err="1"/>
              <a:t>bersama</a:t>
            </a:r>
            <a:r>
              <a:rPr lang="en-US" sz="4000" dirty="0"/>
              <a:t> para </a:t>
            </a:r>
            <a:r>
              <a:rPr lang="en-US" sz="4000" dirty="0" err="1"/>
              <a:t>nabi</a:t>
            </a:r>
            <a:r>
              <a:rPr lang="en-US" sz="4000" dirty="0"/>
              <a:t>.” (H.R. ad-</a:t>
            </a:r>
            <a:r>
              <a:rPr lang="en-US" sz="4000" dirty="0" err="1"/>
              <a:t>Dailami</a:t>
            </a:r>
            <a:r>
              <a:rPr lang="en-US" sz="4000" dirty="0"/>
              <a:t>) </a:t>
            </a:r>
          </a:p>
          <a:p>
            <a:pPr lvl="1" algn="just"/>
            <a:r>
              <a:rPr lang="en-US" sz="4000" dirty="0" err="1"/>
              <a:t>Merupakan</a:t>
            </a:r>
            <a:r>
              <a:rPr lang="en-US" sz="4000" dirty="0"/>
              <a:t> </a:t>
            </a:r>
            <a:r>
              <a:rPr lang="en-US" sz="4000" b="1" dirty="0" err="1"/>
              <a:t>sedekah</a:t>
            </a:r>
            <a:r>
              <a:rPr lang="en-US" sz="4000" b="1" dirty="0"/>
              <a:t> yang paling </a:t>
            </a:r>
            <a:r>
              <a:rPr lang="en-US" sz="4000" b="1" dirty="0" err="1"/>
              <a:t>utama</a:t>
            </a:r>
            <a:r>
              <a:rPr lang="en-US" sz="4000" dirty="0"/>
              <a:t> Dari Abu Hurairah </a:t>
            </a:r>
            <a:r>
              <a:rPr lang="en-US" sz="4000" dirty="0" err="1"/>
              <a:t>bahwa</a:t>
            </a:r>
            <a:r>
              <a:rPr lang="en-US" sz="4000" dirty="0"/>
              <a:t> </a:t>
            </a:r>
            <a:r>
              <a:rPr lang="en-US" sz="4000" dirty="0" err="1"/>
              <a:t>Rasulullah</a:t>
            </a:r>
            <a:r>
              <a:rPr lang="en-US" sz="4000" dirty="0"/>
              <a:t> saw. </a:t>
            </a:r>
            <a:r>
              <a:rPr lang="en-US" sz="4000" dirty="0" err="1"/>
              <a:t>bersabda</a:t>
            </a:r>
            <a:r>
              <a:rPr lang="en-US" sz="4000" dirty="0"/>
              <a:t>, “</a:t>
            </a:r>
            <a:r>
              <a:rPr lang="en-US" sz="4000" dirty="0" err="1"/>
              <a:t>Sedekah</a:t>
            </a:r>
            <a:r>
              <a:rPr lang="en-US" sz="4000" dirty="0"/>
              <a:t> yang paling </a:t>
            </a:r>
            <a:r>
              <a:rPr lang="en-US" sz="4000" dirty="0" err="1"/>
              <a:t>utama</a:t>
            </a:r>
            <a:r>
              <a:rPr lang="en-US" sz="4000" dirty="0"/>
              <a:t> </a:t>
            </a:r>
            <a:r>
              <a:rPr lang="en-US" sz="4000" dirty="0" err="1"/>
              <a:t>adalah</a:t>
            </a:r>
            <a:r>
              <a:rPr lang="en-US" sz="4000" dirty="0"/>
              <a:t> </a:t>
            </a:r>
            <a:r>
              <a:rPr lang="en-US" sz="4000" dirty="0" err="1"/>
              <a:t>jika</a:t>
            </a:r>
            <a:r>
              <a:rPr lang="en-US" sz="4000" dirty="0"/>
              <a:t> </a:t>
            </a:r>
            <a:r>
              <a:rPr lang="en-US" sz="4000" dirty="0" err="1"/>
              <a:t>seorang</a:t>
            </a:r>
            <a:r>
              <a:rPr lang="en-US" sz="4000" dirty="0"/>
              <a:t> </a:t>
            </a:r>
            <a:r>
              <a:rPr lang="en-US" sz="4000" dirty="0" err="1"/>
              <a:t>muslim</a:t>
            </a:r>
            <a:r>
              <a:rPr lang="en-US" sz="4000" dirty="0"/>
              <a:t> </a:t>
            </a:r>
            <a:r>
              <a:rPr lang="en-US" sz="4000" dirty="0" err="1"/>
              <a:t>mempelajari</a:t>
            </a:r>
            <a:r>
              <a:rPr lang="en-US" sz="4000" dirty="0"/>
              <a:t> </a:t>
            </a:r>
            <a:r>
              <a:rPr lang="en-US" sz="4000" dirty="0" err="1"/>
              <a:t>ilmu</a:t>
            </a:r>
            <a:r>
              <a:rPr lang="en-US" sz="4000" dirty="0"/>
              <a:t>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mengajarkannya</a:t>
            </a:r>
            <a:r>
              <a:rPr lang="en-US" sz="4000" dirty="0"/>
              <a:t> </a:t>
            </a:r>
            <a:r>
              <a:rPr lang="en-US" sz="4000" dirty="0" err="1"/>
              <a:t>kepada</a:t>
            </a:r>
            <a:r>
              <a:rPr lang="en-US" sz="4000" dirty="0"/>
              <a:t> </a:t>
            </a:r>
            <a:r>
              <a:rPr lang="en-US" sz="4000" dirty="0" err="1"/>
              <a:t>saudaranya</a:t>
            </a:r>
            <a:r>
              <a:rPr lang="en-US" sz="4000" dirty="0"/>
              <a:t> </a:t>
            </a:r>
            <a:r>
              <a:rPr lang="en-US" sz="4000" dirty="0" err="1"/>
              <a:t>sesama</a:t>
            </a:r>
            <a:r>
              <a:rPr lang="en-US" sz="4000" dirty="0"/>
              <a:t> </a:t>
            </a:r>
            <a:r>
              <a:rPr lang="en-US" sz="4000" dirty="0" err="1"/>
              <a:t>muslim</a:t>
            </a:r>
            <a:r>
              <a:rPr lang="en-US" sz="4000" dirty="0"/>
              <a:t>.” (H.R. </a:t>
            </a:r>
            <a:r>
              <a:rPr lang="en-US" sz="4000" dirty="0" err="1"/>
              <a:t>Ibnu</a:t>
            </a:r>
            <a:r>
              <a:rPr lang="en-US" sz="4000" dirty="0"/>
              <a:t> </a:t>
            </a:r>
            <a:r>
              <a:rPr lang="en-US" sz="4000" dirty="0" err="1"/>
              <a:t>Majah</a:t>
            </a:r>
            <a:r>
              <a:rPr lang="en-US" sz="4000" dirty="0"/>
              <a:t>)</a:t>
            </a:r>
            <a:br>
              <a:rPr lang="en-US" sz="4000" dirty="0"/>
            </a:br>
            <a:endParaRPr lang="en-US" sz="4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6573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71451" y="0"/>
            <a:ext cx="11970327" cy="6670964"/>
          </a:xfrm>
        </p:spPr>
        <p:txBody>
          <a:bodyPr>
            <a:normAutofit/>
          </a:bodyPr>
          <a:lstStyle/>
          <a:p>
            <a:endParaRPr lang="en-US" dirty="0" smtClean="0">
              <a:effectLst/>
            </a:endParaRPr>
          </a:p>
          <a:p>
            <a:pPr lvl="1" algn="just"/>
            <a:r>
              <a:rPr lang="en-US" sz="4000" dirty="0" err="1" smtClean="0"/>
              <a:t>Lebih</a:t>
            </a:r>
            <a:r>
              <a:rPr lang="en-US" sz="4000" dirty="0" smtClean="0"/>
              <a:t> </a:t>
            </a:r>
            <a:r>
              <a:rPr lang="en-US" sz="4000" dirty="0" err="1" smtClean="0"/>
              <a:t>utama</a:t>
            </a:r>
            <a:r>
              <a:rPr lang="en-US" sz="4000" dirty="0" smtClean="0"/>
              <a:t> </a:t>
            </a:r>
            <a:r>
              <a:rPr lang="en-US" sz="4000" dirty="0" err="1" smtClean="0"/>
              <a:t>daripada</a:t>
            </a:r>
            <a:r>
              <a:rPr lang="en-US" sz="4000" dirty="0" smtClean="0"/>
              <a:t> </a:t>
            </a:r>
            <a:r>
              <a:rPr lang="en-US" sz="4000" b="1" dirty="0" err="1" smtClean="0"/>
              <a:t>seorang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ahli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ibadah</a:t>
            </a:r>
            <a:r>
              <a:rPr lang="en-US" sz="4000" dirty="0" smtClean="0"/>
              <a:t> Dari Ali bin Abi </a:t>
            </a:r>
            <a:r>
              <a:rPr lang="en-US" sz="4000" dirty="0" err="1" smtClean="0"/>
              <a:t>Talib</a:t>
            </a:r>
            <a:r>
              <a:rPr lang="en-US" sz="4000" dirty="0" smtClean="0"/>
              <a:t> </a:t>
            </a:r>
            <a:r>
              <a:rPr lang="en-US" sz="4000" dirty="0" err="1" smtClean="0"/>
              <a:t>ra.</a:t>
            </a:r>
            <a:r>
              <a:rPr lang="en-US" sz="4000" dirty="0" smtClean="0"/>
              <a:t> </a:t>
            </a:r>
            <a:r>
              <a:rPr lang="en-US" sz="4000" dirty="0" err="1" smtClean="0"/>
              <a:t>Rasulullah</a:t>
            </a:r>
            <a:r>
              <a:rPr lang="en-US" sz="4000" dirty="0" smtClean="0"/>
              <a:t> saw. </a:t>
            </a:r>
            <a:r>
              <a:rPr lang="en-US" sz="4000" dirty="0" err="1" smtClean="0"/>
              <a:t>bersabda</a:t>
            </a:r>
            <a:r>
              <a:rPr lang="en-US" sz="4000" dirty="0" smtClean="0"/>
              <a:t>, “</a:t>
            </a:r>
            <a:r>
              <a:rPr lang="en-US" sz="4000" dirty="0" err="1" smtClean="0"/>
              <a:t>Seorang</a:t>
            </a:r>
            <a:r>
              <a:rPr lang="en-US" sz="4000" dirty="0" smtClean="0"/>
              <a:t> </a:t>
            </a:r>
            <a:r>
              <a:rPr lang="en-US" sz="4000" dirty="0" err="1" smtClean="0"/>
              <a:t>alim</a:t>
            </a:r>
            <a:r>
              <a:rPr lang="en-US" sz="4000" dirty="0" smtClean="0"/>
              <a:t> yang </a:t>
            </a:r>
            <a:r>
              <a:rPr lang="en-US" sz="4000" dirty="0" err="1" smtClean="0"/>
              <a:t>dapat</a:t>
            </a:r>
            <a:r>
              <a:rPr lang="en-US" sz="4000" dirty="0" smtClean="0"/>
              <a:t> </a:t>
            </a:r>
            <a:r>
              <a:rPr lang="en-US" sz="4000" dirty="0" err="1" smtClean="0"/>
              <a:t>mengambil</a:t>
            </a:r>
            <a:r>
              <a:rPr lang="en-US" sz="4000" dirty="0" smtClean="0"/>
              <a:t> </a:t>
            </a:r>
            <a:r>
              <a:rPr lang="en-US" sz="4000" dirty="0" err="1" smtClean="0"/>
              <a:t>manfaat</a:t>
            </a:r>
            <a:r>
              <a:rPr lang="en-US" sz="4000" dirty="0" smtClean="0"/>
              <a:t> </a:t>
            </a:r>
            <a:r>
              <a:rPr lang="en-US" sz="4000" dirty="0" err="1" smtClean="0"/>
              <a:t>dari</a:t>
            </a:r>
            <a:r>
              <a:rPr lang="en-US" sz="4000" dirty="0" smtClean="0"/>
              <a:t> </a:t>
            </a:r>
            <a:r>
              <a:rPr lang="en-US" sz="4000" dirty="0" err="1" smtClean="0"/>
              <a:t>ilmunya</a:t>
            </a:r>
            <a:r>
              <a:rPr lang="en-US" sz="4000" dirty="0" smtClean="0"/>
              <a:t>, </a:t>
            </a:r>
            <a:r>
              <a:rPr lang="en-US" sz="4000" dirty="0" err="1" smtClean="0"/>
              <a:t>lebih</a:t>
            </a:r>
            <a:r>
              <a:rPr lang="en-US" sz="4000" dirty="0" smtClean="0"/>
              <a:t> </a:t>
            </a:r>
            <a:r>
              <a:rPr lang="en-US" sz="4000" dirty="0" err="1" smtClean="0"/>
              <a:t>baik</a:t>
            </a:r>
            <a:r>
              <a:rPr lang="en-US" sz="4000" dirty="0" smtClean="0"/>
              <a:t> </a:t>
            </a:r>
            <a:r>
              <a:rPr lang="en-US" sz="4000" dirty="0" err="1" smtClean="0"/>
              <a:t>dari</a:t>
            </a:r>
            <a:r>
              <a:rPr lang="en-US" sz="4000" dirty="0" smtClean="0"/>
              <a:t> </a:t>
            </a:r>
            <a:r>
              <a:rPr lang="en-US" sz="4000" dirty="0" err="1" smtClean="0"/>
              <a:t>seribu</a:t>
            </a:r>
            <a:r>
              <a:rPr lang="en-US" sz="4000" dirty="0" smtClean="0"/>
              <a:t> orang </a:t>
            </a:r>
            <a:r>
              <a:rPr lang="en-US" sz="4000" dirty="0" err="1" smtClean="0"/>
              <a:t>ahli</a:t>
            </a:r>
            <a:r>
              <a:rPr lang="en-US" sz="4000" dirty="0" smtClean="0"/>
              <a:t> </a:t>
            </a:r>
            <a:r>
              <a:rPr lang="en-US" sz="4000" dirty="0" err="1" smtClean="0"/>
              <a:t>ibadah</a:t>
            </a:r>
            <a:r>
              <a:rPr lang="en-US" sz="4000" dirty="0" smtClean="0"/>
              <a:t>.” (H.R. ad-</a:t>
            </a:r>
            <a:r>
              <a:rPr lang="en-US" sz="4000" dirty="0" err="1" smtClean="0"/>
              <a:t>Dailami</a:t>
            </a:r>
            <a:r>
              <a:rPr lang="en-US" sz="4000" dirty="0" smtClean="0"/>
              <a:t>) </a:t>
            </a:r>
            <a:br>
              <a:rPr lang="en-US" sz="4000" dirty="0" smtClean="0"/>
            </a:br>
            <a:endParaRPr lang="en-US" sz="4000" dirty="0" smtClean="0"/>
          </a:p>
          <a:p>
            <a:pPr lvl="1" algn="just"/>
            <a:r>
              <a:rPr lang="en-US" sz="4000" dirty="0" err="1" smtClean="0"/>
              <a:t>Diberikan</a:t>
            </a:r>
            <a:r>
              <a:rPr lang="en-US" sz="4000" dirty="0" smtClean="0"/>
              <a:t> </a:t>
            </a:r>
            <a:r>
              <a:rPr lang="en-US" sz="4000" dirty="0" err="1"/>
              <a:t>pahala</a:t>
            </a:r>
            <a:r>
              <a:rPr lang="en-US" sz="4000" dirty="0"/>
              <a:t> </a:t>
            </a:r>
            <a:r>
              <a:rPr lang="en-US" sz="4000" dirty="0" err="1"/>
              <a:t>seperti</a:t>
            </a:r>
            <a:r>
              <a:rPr lang="en-US" sz="4000" dirty="0"/>
              <a:t> </a:t>
            </a:r>
            <a:r>
              <a:rPr lang="en-US" sz="4000" b="1" dirty="0" err="1"/>
              <a:t>pahala</a:t>
            </a:r>
            <a:r>
              <a:rPr lang="en-US" sz="4000" b="1" dirty="0"/>
              <a:t> orang yang </a:t>
            </a:r>
            <a:r>
              <a:rPr lang="en-US" sz="4000" b="1" dirty="0" err="1"/>
              <a:t>sedang</a:t>
            </a:r>
            <a:r>
              <a:rPr lang="en-US" sz="4000" b="1" dirty="0"/>
              <a:t> </a:t>
            </a:r>
            <a:r>
              <a:rPr lang="en-US" sz="4000" b="1" dirty="0" err="1"/>
              <a:t>berjihad</a:t>
            </a:r>
            <a:r>
              <a:rPr lang="en-US" sz="4000" dirty="0"/>
              <a:t> di </a:t>
            </a:r>
            <a:r>
              <a:rPr lang="en-US" sz="4000" dirty="0" err="1"/>
              <a:t>jalan</a:t>
            </a:r>
            <a:r>
              <a:rPr lang="en-US" sz="4000" dirty="0"/>
              <a:t> Allah Dari </a:t>
            </a:r>
            <a:r>
              <a:rPr lang="en-US" sz="4000" dirty="0" err="1"/>
              <a:t>Ibnu</a:t>
            </a:r>
            <a:r>
              <a:rPr lang="en-US" sz="4000" dirty="0"/>
              <a:t> Abbas </a:t>
            </a:r>
            <a:r>
              <a:rPr lang="en-US" sz="4000" dirty="0" err="1"/>
              <a:t>ra.</a:t>
            </a:r>
            <a:r>
              <a:rPr lang="en-US" sz="4000" dirty="0"/>
              <a:t> </a:t>
            </a:r>
            <a:r>
              <a:rPr lang="en-US" sz="4000" dirty="0" err="1"/>
              <a:t>Rasulullah</a:t>
            </a:r>
            <a:r>
              <a:rPr lang="en-US" sz="4000" dirty="0"/>
              <a:t> saw. </a:t>
            </a:r>
            <a:r>
              <a:rPr lang="en-US" sz="4000" dirty="0" err="1"/>
              <a:t>bersabda</a:t>
            </a:r>
            <a:r>
              <a:rPr lang="en-US" sz="4000" dirty="0"/>
              <a:t>, “</a:t>
            </a:r>
            <a:r>
              <a:rPr lang="en-US" sz="4000" dirty="0" err="1"/>
              <a:t>Bepergian</a:t>
            </a:r>
            <a:r>
              <a:rPr lang="en-US" sz="4000" dirty="0"/>
              <a:t> </a:t>
            </a:r>
            <a:r>
              <a:rPr lang="en-US" sz="4000" dirty="0" err="1"/>
              <a:t>ketika</a:t>
            </a:r>
            <a:r>
              <a:rPr lang="en-US" sz="4000" dirty="0"/>
              <a:t> </a:t>
            </a:r>
            <a:r>
              <a:rPr lang="en-US" sz="4000" dirty="0" err="1"/>
              <a:t>pagi</a:t>
            </a:r>
            <a:r>
              <a:rPr lang="en-US" sz="4000" dirty="0"/>
              <a:t> </a:t>
            </a:r>
            <a:r>
              <a:rPr lang="en-US" sz="4000" dirty="0" err="1"/>
              <a:t>dan</a:t>
            </a:r>
            <a:r>
              <a:rPr lang="en-US" sz="4000" dirty="0"/>
              <a:t> sore </a:t>
            </a:r>
            <a:r>
              <a:rPr lang="en-US" sz="4000" dirty="0" err="1"/>
              <a:t>guna</a:t>
            </a:r>
            <a:r>
              <a:rPr lang="en-US" sz="4000" dirty="0"/>
              <a:t> </a:t>
            </a:r>
            <a:r>
              <a:rPr lang="en-US" sz="4000" dirty="0" err="1"/>
              <a:t>menuntut</a:t>
            </a:r>
            <a:r>
              <a:rPr lang="en-US" sz="4000" dirty="0"/>
              <a:t> </a:t>
            </a:r>
            <a:r>
              <a:rPr lang="en-US" sz="4000" dirty="0" err="1"/>
              <a:t>ilmu</a:t>
            </a:r>
            <a:r>
              <a:rPr lang="en-US" sz="4000" dirty="0"/>
              <a:t> </a:t>
            </a:r>
            <a:r>
              <a:rPr lang="en-US" sz="4000" dirty="0" err="1"/>
              <a:t>adalah</a:t>
            </a:r>
            <a:r>
              <a:rPr lang="en-US" sz="4000" dirty="0"/>
              <a:t> </a:t>
            </a:r>
            <a:r>
              <a:rPr lang="en-US" sz="4000" dirty="0" err="1"/>
              <a:t>lebih</a:t>
            </a:r>
            <a:r>
              <a:rPr lang="en-US" sz="4000" dirty="0"/>
              <a:t> </a:t>
            </a:r>
            <a:r>
              <a:rPr lang="en-US" sz="4000" dirty="0" err="1"/>
              <a:t>utama</a:t>
            </a:r>
            <a:r>
              <a:rPr lang="en-US" sz="4000" dirty="0"/>
              <a:t> </a:t>
            </a:r>
            <a:r>
              <a:rPr lang="en-US" sz="4000" dirty="0" err="1"/>
              <a:t>daripada</a:t>
            </a:r>
            <a:r>
              <a:rPr lang="en-US" sz="4000" dirty="0"/>
              <a:t> </a:t>
            </a:r>
            <a:r>
              <a:rPr lang="en-US" sz="4000" dirty="0" err="1"/>
              <a:t>berjihad</a:t>
            </a:r>
            <a:r>
              <a:rPr lang="en-US" sz="4000" dirty="0"/>
              <a:t> </a:t>
            </a:r>
            <a:r>
              <a:rPr lang="en-US" sz="4000" dirty="0" err="1" smtClean="0"/>
              <a:t>fisabilillah</a:t>
            </a:r>
            <a:r>
              <a:rPr lang="en-US" sz="4000" dirty="0" smtClean="0"/>
              <a:t>.”(H.R.ad-</a:t>
            </a:r>
            <a:r>
              <a:rPr lang="en-US" sz="4000" dirty="0" err="1" smtClean="0"/>
              <a:t>Dailami</a:t>
            </a:r>
            <a:r>
              <a:rPr lang="en-US" sz="4000" dirty="0"/>
              <a:t>) </a:t>
            </a:r>
            <a:r>
              <a:rPr lang="en-US" sz="4000" dirty="0" smtClean="0"/>
              <a:t>.</a:t>
            </a:r>
            <a:r>
              <a:rPr lang="en-US" sz="4000" dirty="0"/>
              <a:t/>
            </a:r>
            <a:br>
              <a:rPr lang="en-US" sz="4000" dirty="0"/>
            </a:b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177719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66256" y="353291"/>
            <a:ext cx="12011891" cy="6504708"/>
          </a:xfrm>
        </p:spPr>
        <p:txBody>
          <a:bodyPr>
            <a:normAutofit lnSpcReduction="10000"/>
          </a:bodyPr>
          <a:lstStyle/>
          <a:p>
            <a:pPr lvl="1" algn="just"/>
            <a:r>
              <a:rPr lang="en-US" sz="4000" dirty="0" err="1" smtClean="0"/>
              <a:t>Dinaungi</a:t>
            </a:r>
            <a:r>
              <a:rPr lang="en-US" sz="4000" dirty="0" smtClean="0"/>
              <a:t> </a:t>
            </a:r>
            <a:r>
              <a:rPr lang="en-US" sz="4000" dirty="0" err="1" smtClean="0"/>
              <a:t>oleh</a:t>
            </a:r>
            <a:r>
              <a:rPr lang="en-US" sz="4000" dirty="0" smtClean="0"/>
              <a:t> </a:t>
            </a:r>
            <a:r>
              <a:rPr lang="en-US" sz="4000" b="1" dirty="0" err="1" smtClean="0"/>
              <a:t>malaikat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pembawa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rahmat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dan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dimudahkan</a:t>
            </a:r>
            <a:r>
              <a:rPr lang="en-US" sz="4000" dirty="0" smtClean="0"/>
              <a:t> </a:t>
            </a:r>
            <a:r>
              <a:rPr lang="en-US" sz="4000" dirty="0" err="1" smtClean="0"/>
              <a:t>menuju</a:t>
            </a:r>
            <a:r>
              <a:rPr lang="en-US" sz="4000" dirty="0" smtClean="0"/>
              <a:t> </a:t>
            </a:r>
            <a:r>
              <a:rPr lang="en-US" sz="4000" dirty="0" err="1" smtClean="0"/>
              <a:t>surga</a:t>
            </a:r>
            <a:r>
              <a:rPr lang="en-US" sz="4000" dirty="0" smtClean="0"/>
              <a:t> Dari Abu Hurairah, </a:t>
            </a:r>
            <a:r>
              <a:rPr lang="en-US" sz="4000" dirty="0" err="1" smtClean="0"/>
              <a:t>Rasulullah</a:t>
            </a:r>
            <a:r>
              <a:rPr lang="en-US" sz="4000" dirty="0" smtClean="0"/>
              <a:t> saw. </a:t>
            </a:r>
            <a:r>
              <a:rPr lang="en-US" sz="4000" dirty="0" err="1" smtClean="0"/>
              <a:t>bersabda</a:t>
            </a:r>
            <a:r>
              <a:rPr lang="en-US" sz="4000" dirty="0" smtClean="0"/>
              <a:t>, “</a:t>
            </a:r>
            <a:r>
              <a:rPr lang="en-US" sz="4000" dirty="0" err="1" smtClean="0"/>
              <a:t>Tidaklah</a:t>
            </a:r>
            <a:r>
              <a:rPr lang="en-US" sz="4000" dirty="0" smtClean="0"/>
              <a:t> </a:t>
            </a:r>
            <a:r>
              <a:rPr lang="en-US" sz="4000" dirty="0" err="1" smtClean="0"/>
              <a:t>sekumpulan</a:t>
            </a:r>
            <a:r>
              <a:rPr lang="en-US" sz="4000" dirty="0" smtClean="0"/>
              <a:t> orang yang </a:t>
            </a:r>
            <a:r>
              <a:rPr lang="en-US" sz="4000" dirty="0" err="1" smtClean="0"/>
              <a:t>berkumpul</a:t>
            </a:r>
            <a:r>
              <a:rPr lang="en-US" sz="4000" dirty="0" smtClean="0"/>
              <a:t> di </a:t>
            </a:r>
            <a:r>
              <a:rPr lang="en-US" sz="4000" dirty="0" err="1" smtClean="0"/>
              <a:t>suatu</a:t>
            </a:r>
            <a:r>
              <a:rPr lang="en-US" sz="4000" dirty="0" smtClean="0"/>
              <a:t> </a:t>
            </a:r>
            <a:r>
              <a:rPr lang="en-US" sz="4000" dirty="0" err="1" smtClean="0"/>
              <a:t>rumah</a:t>
            </a:r>
            <a:r>
              <a:rPr lang="en-US" sz="4000" dirty="0" smtClean="0"/>
              <a:t> </a:t>
            </a:r>
            <a:r>
              <a:rPr lang="en-US" sz="4000" dirty="0" err="1" smtClean="0"/>
              <a:t>dari</a:t>
            </a:r>
            <a:r>
              <a:rPr lang="en-US" sz="4000" dirty="0" smtClean="0"/>
              <a:t> </a:t>
            </a:r>
            <a:r>
              <a:rPr lang="en-US" sz="4000" dirty="0" err="1" smtClean="0"/>
              <a:t>rumah-rumah</a:t>
            </a:r>
            <a:r>
              <a:rPr lang="en-US" sz="4000" dirty="0" smtClean="0"/>
              <a:t> (masjid) Allah ‘</a:t>
            </a:r>
            <a:r>
              <a:rPr lang="en-US" sz="4000" dirty="0" err="1" smtClean="0"/>
              <a:t>Azza</a:t>
            </a:r>
            <a:r>
              <a:rPr lang="en-US" sz="4000" dirty="0" smtClean="0"/>
              <a:t> </a:t>
            </a:r>
            <a:r>
              <a:rPr lang="en-US" sz="4000" dirty="0" err="1" smtClean="0"/>
              <a:t>wa</a:t>
            </a:r>
            <a:r>
              <a:rPr lang="en-US" sz="4000" dirty="0" smtClean="0"/>
              <a:t> </a:t>
            </a:r>
            <a:r>
              <a:rPr lang="en-US" sz="4000" dirty="0" err="1" smtClean="0"/>
              <a:t>Jalla</a:t>
            </a:r>
            <a:r>
              <a:rPr lang="en-US" sz="4000" dirty="0" smtClean="0"/>
              <a:t>, </a:t>
            </a:r>
            <a:r>
              <a:rPr lang="en-US" sz="4000" dirty="0" err="1" smtClean="0"/>
              <a:t>mereka</a:t>
            </a:r>
            <a:r>
              <a:rPr lang="en-US" sz="4000" dirty="0" smtClean="0"/>
              <a:t> </a:t>
            </a:r>
            <a:r>
              <a:rPr lang="en-US" sz="4000" dirty="0" err="1" smtClean="0"/>
              <a:t>mempelajari</a:t>
            </a:r>
            <a:r>
              <a:rPr lang="en-US" sz="4000" dirty="0" smtClean="0"/>
              <a:t> </a:t>
            </a:r>
            <a:r>
              <a:rPr lang="en-US" sz="4000" dirty="0" err="1" smtClean="0"/>
              <a:t>kitab</a:t>
            </a:r>
            <a:r>
              <a:rPr lang="en-US" sz="4000" dirty="0" smtClean="0"/>
              <a:t> Allah </a:t>
            </a:r>
            <a:r>
              <a:rPr lang="en-US" sz="4000" dirty="0" err="1" smtClean="0"/>
              <a:t>dan</a:t>
            </a:r>
            <a:r>
              <a:rPr lang="en-US" sz="4000" dirty="0" smtClean="0"/>
              <a:t> </a:t>
            </a:r>
            <a:r>
              <a:rPr lang="en-US" sz="4000" dirty="0" err="1" smtClean="0"/>
              <a:t>mengkaji</a:t>
            </a:r>
            <a:r>
              <a:rPr lang="en-US" sz="4000" dirty="0" smtClean="0"/>
              <a:t> di </a:t>
            </a:r>
            <a:r>
              <a:rPr lang="en-US" sz="4000" dirty="0" err="1" smtClean="0"/>
              <a:t>antara</a:t>
            </a:r>
            <a:r>
              <a:rPr lang="en-US" sz="4000" dirty="0" smtClean="0"/>
              <a:t> </a:t>
            </a:r>
            <a:r>
              <a:rPr lang="en-US" sz="4000" dirty="0" err="1" smtClean="0"/>
              <a:t>mereka</a:t>
            </a:r>
            <a:r>
              <a:rPr lang="en-US" sz="4000" dirty="0" smtClean="0"/>
              <a:t>, </a:t>
            </a:r>
            <a:r>
              <a:rPr lang="en-US" sz="4000" dirty="0" err="1" smtClean="0"/>
              <a:t>melainkan</a:t>
            </a:r>
            <a:r>
              <a:rPr lang="en-US" sz="4000" dirty="0" smtClean="0"/>
              <a:t> </a:t>
            </a:r>
            <a:r>
              <a:rPr lang="en-US" sz="4000" dirty="0" err="1" smtClean="0"/>
              <a:t>malaikat</a:t>
            </a:r>
            <a:r>
              <a:rPr lang="en-US" sz="4000" dirty="0" smtClean="0"/>
              <a:t> </a:t>
            </a:r>
            <a:r>
              <a:rPr lang="en-US" sz="4000" dirty="0" err="1" smtClean="0"/>
              <a:t>mengelilingi</a:t>
            </a:r>
            <a:r>
              <a:rPr lang="en-US" sz="4000" dirty="0" smtClean="0"/>
              <a:t> </a:t>
            </a:r>
            <a:r>
              <a:rPr lang="en-US" sz="4000" dirty="0" err="1" smtClean="0"/>
              <a:t>dan</a:t>
            </a:r>
            <a:r>
              <a:rPr lang="en-US" sz="4000" dirty="0" smtClean="0"/>
              <a:t> </a:t>
            </a:r>
            <a:r>
              <a:rPr lang="en-US" sz="4000" dirty="0" err="1" smtClean="0"/>
              <a:t>menyelubungi</a:t>
            </a:r>
            <a:r>
              <a:rPr lang="en-US" sz="4000" dirty="0" smtClean="0"/>
              <a:t> </a:t>
            </a:r>
            <a:r>
              <a:rPr lang="en-US" sz="4000" dirty="0" err="1" smtClean="0"/>
              <a:t>mereka</a:t>
            </a:r>
            <a:r>
              <a:rPr lang="en-US" sz="4000" dirty="0" smtClean="0"/>
              <a:t> </a:t>
            </a:r>
            <a:r>
              <a:rPr lang="en-US" sz="4000" dirty="0" err="1" smtClean="0"/>
              <a:t>dengan</a:t>
            </a:r>
            <a:r>
              <a:rPr lang="en-US" sz="4000" dirty="0" smtClean="0"/>
              <a:t> </a:t>
            </a:r>
            <a:r>
              <a:rPr lang="en-US" sz="4000" dirty="0" err="1" smtClean="0"/>
              <a:t>rahmat</a:t>
            </a:r>
            <a:r>
              <a:rPr lang="en-US" sz="4000" dirty="0" smtClean="0"/>
              <a:t>, </a:t>
            </a:r>
            <a:r>
              <a:rPr lang="en-US" sz="4000" dirty="0" err="1" smtClean="0"/>
              <a:t>dan</a:t>
            </a:r>
            <a:r>
              <a:rPr lang="en-US" sz="4000" dirty="0" smtClean="0"/>
              <a:t> Allah </a:t>
            </a:r>
            <a:r>
              <a:rPr lang="en-US" sz="4000" dirty="0" err="1" smtClean="0"/>
              <a:t>menyebut</a:t>
            </a:r>
            <a:r>
              <a:rPr lang="en-US" sz="4000" dirty="0" smtClean="0"/>
              <a:t> </a:t>
            </a:r>
            <a:r>
              <a:rPr lang="en-US" sz="4000" dirty="0" err="1" smtClean="0"/>
              <a:t>mereka</a:t>
            </a:r>
            <a:r>
              <a:rPr lang="en-US" sz="4000" dirty="0" smtClean="0"/>
              <a:t> di </a:t>
            </a:r>
            <a:r>
              <a:rPr lang="en-US" sz="4000" dirty="0" err="1" smtClean="0"/>
              <a:t>antara</a:t>
            </a:r>
            <a:r>
              <a:rPr lang="en-US" sz="4000" dirty="0" smtClean="0"/>
              <a:t> orang-orang yang </a:t>
            </a:r>
            <a:r>
              <a:rPr lang="en-US" sz="4000" dirty="0" err="1" smtClean="0"/>
              <a:t>ada</a:t>
            </a:r>
            <a:r>
              <a:rPr lang="en-US" sz="4000" dirty="0" smtClean="0"/>
              <a:t> di </a:t>
            </a:r>
            <a:r>
              <a:rPr lang="en-US" sz="4000" dirty="0" err="1" smtClean="0"/>
              <a:t>sisi</a:t>
            </a:r>
            <a:r>
              <a:rPr lang="en-US" sz="4000" dirty="0" smtClean="0"/>
              <a:t>-Nya. Dan </a:t>
            </a:r>
            <a:r>
              <a:rPr lang="en-US" sz="4000" dirty="0" err="1" smtClean="0"/>
              <a:t>tidaklah</a:t>
            </a:r>
            <a:r>
              <a:rPr lang="en-US" sz="4000" dirty="0" smtClean="0"/>
              <a:t> </a:t>
            </a:r>
            <a:r>
              <a:rPr lang="en-US" sz="4000" dirty="0" err="1" smtClean="0"/>
              <a:t>seorang</a:t>
            </a:r>
            <a:r>
              <a:rPr lang="en-US" sz="4000" dirty="0" smtClean="0"/>
              <a:t> </a:t>
            </a:r>
            <a:r>
              <a:rPr lang="en-US" sz="4000" dirty="0" err="1" smtClean="0"/>
              <a:t>meniti</a:t>
            </a:r>
            <a:r>
              <a:rPr lang="en-US" sz="4000" dirty="0" smtClean="0"/>
              <a:t> </a:t>
            </a:r>
            <a:r>
              <a:rPr lang="en-US" sz="4000" dirty="0" err="1" smtClean="0"/>
              <a:t>suatu</a:t>
            </a:r>
            <a:r>
              <a:rPr lang="en-US" sz="4000" dirty="0" smtClean="0"/>
              <a:t> </a:t>
            </a:r>
            <a:r>
              <a:rPr lang="en-US" sz="4000" dirty="0" err="1" smtClean="0"/>
              <a:t>jalan</a:t>
            </a:r>
            <a:r>
              <a:rPr lang="en-US" sz="4000" dirty="0" smtClean="0"/>
              <a:t> </a:t>
            </a:r>
            <a:r>
              <a:rPr lang="en-US" sz="4000" dirty="0" err="1" smtClean="0"/>
              <a:t>untuk</a:t>
            </a:r>
            <a:r>
              <a:rPr lang="en-US" sz="4000" dirty="0" smtClean="0"/>
              <a:t> </a:t>
            </a:r>
            <a:r>
              <a:rPr lang="en-US" sz="4000" dirty="0" err="1" smtClean="0"/>
              <a:t>menuntut</a:t>
            </a:r>
            <a:r>
              <a:rPr lang="en-US" sz="4000" dirty="0" smtClean="0"/>
              <a:t> </a:t>
            </a:r>
            <a:r>
              <a:rPr lang="en-US" sz="4000" dirty="0" err="1" smtClean="0"/>
              <a:t>ilmu</a:t>
            </a:r>
            <a:r>
              <a:rPr lang="en-US" sz="4000" dirty="0" smtClean="0"/>
              <a:t> </a:t>
            </a:r>
            <a:r>
              <a:rPr lang="en-US" sz="4000" dirty="0" err="1" smtClean="0"/>
              <a:t>melainkan</a:t>
            </a:r>
            <a:r>
              <a:rPr lang="en-US" sz="4000" dirty="0" smtClean="0"/>
              <a:t> Allah </a:t>
            </a:r>
            <a:r>
              <a:rPr lang="en-US" sz="4000" dirty="0" err="1" smtClean="0"/>
              <a:t>memudahkan</a:t>
            </a:r>
            <a:r>
              <a:rPr lang="en-US" sz="4000" dirty="0" smtClean="0"/>
              <a:t> </a:t>
            </a:r>
            <a:r>
              <a:rPr lang="en-US" sz="4000" dirty="0" err="1" smtClean="0"/>
              <a:t>jalan</a:t>
            </a:r>
            <a:r>
              <a:rPr lang="en-US" sz="4000" dirty="0" smtClean="0"/>
              <a:t> </a:t>
            </a:r>
            <a:r>
              <a:rPr lang="en-US" sz="4000" dirty="0" err="1" smtClean="0"/>
              <a:t>baginya</a:t>
            </a:r>
            <a:r>
              <a:rPr lang="en-US" sz="4000" dirty="0" smtClean="0"/>
              <a:t> </a:t>
            </a:r>
            <a:r>
              <a:rPr lang="en-US" sz="4000" dirty="0" err="1" smtClean="0"/>
              <a:t>menuju</a:t>
            </a:r>
            <a:r>
              <a:rPr lang="en-US" sz="4000" dirty="0" smtClean="0"/>
              <a:t> </a:t>
            </a:r>
            <a:r>
              <a:rPr lang="en-US" sz="4000" dirty="0" err="1" smtClean="0"/>
              <a:t>surga</a:t>
            </a:r>
            <a:r>
              <a:rPr lang="en-US" sz="4000" dirty="0" smtClean="0"/>
              <a:t>.” (H.R. Muslim </a:t>
            </a:r>
            <a:r>
              <a:rPr lang="en-US" sz="4000" dirty="0" err="1" smtClean="0"/>
              <a:t>dan</a:t>
            </a:r>
            <a:r>
              <a:rPr lang="en-US" sz="4000" dirty="0" smtClean="0"/>
              <a:t> Ahmad)</a:t>
            </a:r>
          </a:p>
          <a:p>
            <a:pPr algn="just"/>
            <a:endParaRPr lang="en-US" sz="40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0995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289" y="477982"/>
            <a:ext cx="11637819" cy="608907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sz="4300" dirty="0" err="1" smtClean="0">
                <a:solidFill>
                  <a:srgbClr val="FF0000"/>
                </a:solidFill>
              </a:rPr>
              <a:t>Lanjutan</a:t>
            </a:r>
            <a:r>
              <a:rPr lang="en-US" sz="4300" dirty="0" smtClean="0">
                <a:solidFill>
                  <a:srgbClr val="FF0000"/>
                </a:solidFill>
              </a:rPr>
              <a:t> </a:t>
            </a:r>
            <a:r>
              <a:rPr lang="en-US" sz="4300" dirty="0" err="1" smtClean="0">
                <a:solidFill>
                  <a:srgbClr val="FF0000"/>
                </a:solidFill>
              </a:rPr>
              <a:t>menuntut</a:t>
            </a:r>
            <a:r>
              <a:rPr lang="en-US" sz="4300" dirty="0" smtClean="0">
                <a:solidFill>
                  <a:srgbClr val="FF0000"/>
                </a:solidFill>
              </a:rPr>
              <a:t> </a:t>
            </a:r>
            <a:r>
              <a:rPr lang="en-US" sz="4300" dirty="0" err="1" smtClean="0">
                <a:solidFill>
                  <a:srgbClr val="FF0000"/>
                </a:solidFill>
              </a:rPr>
              <a:t>ilmu</a:t>
            </a:r>
            <a:endParaRPr lang="en-US" sz="4300" dirty="0" smtClean="0">
              <a:solidFill>
                <a:srgbClr val="FF0000"/>
              </a:solidFill>
            </a:endParaRPr>
          </a:p>
          <a:p>
            <a:pPr algn="just"/>
            <a:r>
              <a:rPr lang="en-US" sz="4300" dirty="0" err="1" smtClean="0">
                <a:solidFill>
                  <a:srgbClr val="FF0000"/>
                </a:solidFill>
              </a:rPr>
              <a:t>Rasulullah</a:t>
            </a:r>
            <a:r>
              <a:rPr lang="en-US" sz="4300" dirty="0" smtClean="0">
                <a:solidFill>
                  <a:srgbClr val="FF0000"/>
                </a:solidFill>
              </a:rPr>
              <a:t> </a:t>
            </a:r>
            <a:r>
              <a:rPr lang="en-US" sz="4300" dirty="0">
                <a:solidFill>
                  <a:srgbClr val="FF0000"/>
                </a:solidFill>
              </a:rPr>
              <a:t>saw </a:t>
            </a:r>
            <a:r>
              <a:rPr lang="en-US" sz="4300" dirty="0" err="1">
                <a:solidFill>
                  <a:srgbClr val="FF0000"/>
                </a:solidFill>
              </a:rPr>
              <a:t>bersabda</a:t>
            </a:r>
            <a:r>
              <a:rPr lang="en-US" sz="4300" dirty="0">
                <a:solidFill>
                  <a:srgbClr val="FF0000"/>
                </a:solidFill>
              </a:rPr>
              <a:t> </a:t>
            </a:r>
            <a:r>
              <a:rPr lang="en-US" sz="4300" dirty="0"/>
              <a:t>: "</a:t>
            </a:r>
            <a:r>
              <a:rPr lang="en-US" sz="4300" dirty="0" err="1"/>
              <a:t>Menuntut</a:t>
            </a:r>
            <a:r>
              <a:rPr lang="en-US" sz="4300" dirty="0"/>
              <a:t> </a:t>
            </a:r>
            <a:r>
              <a:rPr lang="en-US" sz="4300" dirty="0" err="1"/>
              <a:t>ilmu</a:t>
            </a:r>
            <a:r>
              <a:rPr lang="en-US" sz="4300" dirty="0"/>
              <a:t> </a:t>
            </a:r>
            <a:r>
              <a:rPr lang="en-US" sz="4300" dirty="0" err="1"/>
              <a:t>wajib</a:t>
            </a:r>
            <a:r>
              <a:rPr lang="en-US" sz="4300" dirty="0"/>
              <a:t> </a:t>
            </a:r>
            <a:r>
              <a:rPr lang="en-US" sz="4300" dirty="0" err="1"/>
              <a:t>bagi</a:t>
            </a:r>
            <a:r>
              <a:rPr lang="en-US" sz="4300" dirty="0"/>
              <a:t> </a:t>
            </a:r>
            <a:r>
              <a:rPr lang="en-US" sz="4300" dirty="0" err="1"/>
              <a:t>muslim</a:t>
            </a:r>
            <a:r>
              <a:rPr lang="en-US" sz="4300" dirty="0"/>
              <a:t> </a:t>
            </a:r>
            <a:r>
              <a:rPr lang="en-US" sz="4300" dirty="0" err="1"/>
              <a:t>laki-laki</a:t>
            </a:r>
            <a:r>
              <a:rPr lang="en-US" sz="4300" dirty="0"/>
              <a:t> </a:t>
            </a:r>
            <a:r>
              <a:rPr lang="en-US" sz="4300" dirty="0" err="1"/>
              <a:t>dan</a:t>
            </a:r>
            <a:r>
              <a:rPr lang="en-US" sz="4300" dirty="0"/>
              <a:t> </a:t>
            </a:r>
            <a:r>
              <a:rPr lang="en-US" sz="4300" dirty="0" err="1"/>
              <a:t>muslim</a:t>
            </a:r>
            <a:r>
              <a:rPr lang="en-US" sz="4300" dirty="0"/>
              <a:t> </a:t>
            </a:r>
            <a:r>
              <a:rPr lang="en-US" sz="4300" dirty="0" err="1"/>
              <a:t>perempuan</a:t>
            </a:r>
            <a:r>
              <a:rPr lang="en-US" sz="4300" dirty="0"/>
              <a:t>".</a:t>
            </a:r>
          </a:p>
          <a:p>
            <a:pPr algn="just"/>
            <a:r>
              <a:rPr lang="en-US" sz="4300" dirty="0" err="1"/>
              <a:t>Ilmu</a:t>
            </a:r>
            <a:r>
              <a:rPr lang="en-US" sz="4300" dirty="0"/>
              <a:t> </a:t>
            </a:r>
            <a:r>
              <a:rPr lang="en-US" sz="4300" dirty="0" err="1"/>
              <a:t>itu</a:t>
            </a:r>
            <a:r>
              <a:rPr lang="en-US" sz="4300" dirty="0"/>
              <a:t> </a:t>
            </a:r>
            <a:r>
              <a:rPr lang="en-US" sz="4300" dirty="0" err="1"/>
              <a:t>sangat</a:t>
            </a:r>
            <a:r>
              <a:rPr lang="en-US" sz="4300" dirty="0"/>
              <a:t> </a:t>
            </a:r>
            <a:r>
              <a:rPr lang="en-US" sz="4300" dirty="0" err="1"/>
              <a:t>penting</a:t>
            </a:r>
            <a:r>
              <a:rPr lang="en-US" sz="4300" dirty="0"/>
              <a:t>, </a:t>
            </a:r>
            <a:r>
              <a:rPr lang="en-US" sz="4300" dirty="0" err="1"/>
              <a:t>mengapa</a:t>
            </a:r>
            <a:r>
              <a:rPr lang="en-US" sz="4300" dirty="0"/>
              <a:t>? </a:t>
            </a:r>
            <a:r>
              <a:rPr lang="en-US" sz="4300" dirty="0" err="1"/>
              <a:t>karena</a:t>
            </a:r>
            <a:r>
              <a:rPr lang="en-US" sz="4300" dirty="0"/>
              <a:t> </a:t>
            </a:r>
            <a:r>
              <a:rPr lang="en-US" sz="4300" dirty="0" err="1"/>
              <a:t>ilmu</a:t>
            </a:r>
            <a:r>
              <a:rPr lang="en-US" sz="4300" dirty="0"/>
              <a:t> </a:t>
            </a:r>
            <a:r>
              <a:rPr lang="en-US" sz="4300" dirty="0" err="1"/>
              <a:t>itu</a:t>
            </a:r>
            <a:r>
              <a:rPr lang="en-US" sz="4300" dirty="0"/>
              <a:t> </a:t>
            </a:r>
            <a:r>
              <a:rPr lang="en-US" sz="4300" dirty="0" err="1"/>
              <a:t>sebagai</a:t>
            </a:r>
            <a:r>
              <a:rPr lang="en-US" sz="4300" dirty="0"/>
              <a:t> </a:t>
            </a:r>
            <a:r>
              <a:rPr lang="en-US" sz="4300" dirty="0" err="1"/>
              <a:t>perantara</a:t>
            </a:r>
            <a:r>
              <a:rPr lang="en-US" sz="4300" dirty="0"/>
              <a:t> (</a:t>
            </a:r>
            <a:r>
              <a:rPr lang="en-US" sz="4300" dirty="0" err="1"/>
              <a:t>sarana</a:t>
            </a:r>
            <a:r>
              <a:rPr lang="en-US" sz="4300" dirty="0"/>
              <a:t>) </a:t>
            </a:r>
            <a:r>
              <a:rPr lang="en-US" sz="4300" dirty="0" err="1"/>
              <a:t>untuk</a:t>
            </a:r>
            <a:r>
              <a:rPr lang="en-US" sz="4300" dirty="0"/>
              <a:t> </a:t>
            </a:r>
            <a:r>
              <a:rPr lang="en-US" sz="4300" dirty="0" err="1"/>
              <a:t>bertaqwa</a:t>
            </a:r>
            <a:r>
              <a:rPr lang="en-US" sz="4300" dirty="0"/>
              <a:t>. </a:t>
            </a:r>
            <a:r>
              <a:rPr lang="en-US" sz="4300" dirty="0" err="1"/>
              <a:t>Setelah</a:t>
            </a:r>
            <a:r>
              <a:rPr lang="en-US" sz="4300" dirty="0"/>
              <a:t> </a:t>
            </a:r>
            <a:r>
              <a:rPr lang="en-US" sz="4300" dirty="0" err="1"/>
              <a:t>manusia</a:t>
            </a:r>
            <a:r>
              <a:rPr lang="en-US" sz="4300" dirty="0"/>
              <a:t> </a:t>
            </a:r>
            <a:r>
              <a:rPr lang="en-US" sz="4300" dirty="0" err="1"/>
              <a:t>mengetahui</a:t>
            </a:r>
            <a:r>
              <a:rPr lang="en-US" sz="4300" dirty="0"/>
              <a:t> </a:t>
            </a:r>
            <a:r>
              <a:rPr lang="en-US" sz="4300" dirty="0" err="1"/>
              <a:t>ilmunya</a:t>
            </a:r>
            <a:r>
              <a:rPr lang="en-US" sz="4300" dirty="0"/>
              <a:t>, </a:t>
            </a:r>
            <a:r>
              <a:rPr lang="en-US" sz="4300" dirty="0" err="1"/>
              <a:t>maka</a:t>
            </a:r>
            <a:r>
              <a:rPr lang="en-US" sz="4300" dirty="0"/>
              <a:t> </a:t>
            </a:r>
            <a:r>
              <a:rPr lang="en-US" sz="4300" dirty="0" err="1"/>
              <a:t>tingkat</a:t>
            </a:r>
            <a:r>
              <a:rPr lang="en-US" sz="4300" dirty="0"/>
              <a:t> </a:t>
            </a:r>
            <a:r>
              <a:rPr lang="en-US" sz="4300" dirty="0" err="1"/>
              <a:t>ketaqwaan</a:t>
            </a:r>
            <a:r>
              <a:rPr lang="en-US" sz="4300" dirty="0"/>
              <a:t> </a:t>
            </a:r>
            <a:r>
              <a:rPr lang="en-US" sz="4300" dirty="0" err="1"/>
              <a:t>manusia</a:t>
            </a:r>
            <a:r>
              <a:rPr lang="en-US" sz="4300" dirty="0"/>
              <a:t> </a:t>
            </a:r>
            <a:r>
              <a:rPr lang="en-US" sz="4300" dirty="0" err="1"/>
              <a:t>akan</a:t>
            </a:r>
            <a:r>
              <a:rPr lang="en-US" sz="4300" dirty="0"/>
              <a:t> </a:t>
            </a:r>
            <a:r>
              <a:rPr lang="en-US" sz="4300" dirty="0" err="1"/>
              <a:t>meningkat</a:t>
            </a:r>
            <a:r>
              <a:rPr lang="en-US" sz="4300" dirty="0"/>
              <a:t>, </a:t>
            </a:r>
            <a:r>
              <a:rPr lang="en-US" sz="4300" dirty="0" err="1"/>
              <a:t>iman</a:t>
            </a:r>
            <a:r>
              <a:rPr lang="en-US" sz="4300" dirty="0"/>
              <a:t> yang </a:t>
            </a:r>
            <a:r>
              <a:rPr lang="en-US" sz="4300" dirty="0" err="1" smtClean="0"/>
              <a:t>awal</a:t>
            </a:r>
            <a:r>
              <a:rPr lang="en-US" sz="4300" dirty="0" smtClean="0"/>
              <a:t> </a:t>
            </a:r>
            <a:r>
              <a:rPr lang="en-US" sz="4300" dirty="0" err="1" smtClean="0"/>
              <a:t>mula</a:t>
            </a:r>
            <a:r>
              <a:rPr lang="en-US" sz="4300" dirty="0" smtClean="0"/>
              <a:t> </a:t>
            </a:r>
            <a:r>
              <a:rPr lang="en-US" sz="4300" dirty="0" err="1"/>
              <a:t>menurun</a:t>
            </a:r>
            <a:r>
              <a:rPr lang="en-US" sz="4300" dirty="0"/>
              <a:t> pun </a:t>
            </a:r>
            <a:r>
              <a:rPr lang="en-US" sz="4300" dirty="0" err="1"/>
              <a:t>akan</a:t>
            </a:r>
            <a:r>
              <a:rPr lang="en-US" sz="4300" dirty="0"/>
              <a:t> </a:t>
            </a:r>
            <a:r>
              <a:rPr lang="en-US" sz="4300" dirty="0" err="1"/>
              <a:t>meningkat</a:t>
            </a:r>
            <a:r>
              <a:rPr lang="en-US" sz="4300" dirty="0"/>
              <a:t> </a:t>
            </a:r>
            <a:r>
              <a:rPr lang="en-US" sz="4300" dirty="0" err="1"/>
              <a:t>dengan</a:t>
            </a:r>
            <a:r>
              <a:rPr lang="en-US" sz="4300" dirty="0"/>
              <a:t> </a:t>
            </a:r>
            <a:r>
              <a:rPr lang="en-US" sz="4300" dirty="0" err="1"/>
              <a:t>masuknya</a:t>
            </a:r>
            <a:r>
              <a:rPr lang="en-US" sz="4300" dirty="0"/>
              <a:t> </a:t>
            </a:r>
            <a:r>
              <a:rPr lang="en-US" sz="4300" dirty="0" err="1"/>
              <a:t>ilmu</a:t>
            </a:r>
            <a:r>
              <a:rPr lang="en-US" sz="4300" dirty="0"/>
              <a:t>. </a:t>
            </a:r>
            <a:r>
              <a:rPr lang="en-US" sz="4300" dirty="0" err="1"/>
              <a:t>ilmu</a:t>
            </a:r>
            <a:r>
              <a:rPr lang="en-US" sz="4300" dirty="0"/>
              <a:t> </a:t>
            </a:r>
            <a:r>
              <a:rPr lang="en-US" sz="4300" dirty="0" err="1"/>
              <a:t>itu</a:t>
            </a:r>
            <a:r>
              <a:rPr lang="en-US" sz="4300" dirty="0"/>
              <a:t> </a:t>
            </a:r>
            <a:r>
              <a:rPr lang="en-US" sz="4300" dirty="0" err="1"/>
              <a:t>ibarat</a:t>
            </a:r>
            <a:r>
              <a:rPr lang="en-US" sz="4300" dirty="0"/>
              <a:t> </a:t>
            </a:r>
            <a:r>
              <a:rPr lang="en-US" sz="4300" dirty="0" err="1"/>
              <a:t>cahaya</a:t>
            </a:r>
            <a:r>
              <a:rPr lang="en-US" sz="4300" dirty="0"/>
              <a:t>, </a:t>
            </a:r>
            <a:r>
              <a:rPr lang="en-US" sz="4300" dirty="0" err="1"/>
              <a:t>seseorang</a:t>
            </a:r>
            <a:r>
              <a:rPr lang="en-US" sz="4300" dirty="0"/>
              <a:t> yang </a:t>
            </a:r>
            <a:r>
              <a:rPr lang="en-US" sz="4300" dirty="0" err="1"/>
              <a:t>tak</a:t>
            </a:r>
            <a:r>
              <a:rPr lang="en-US" sz="4300" dirty="0"/>
              <a:t> </a:t>
            </a:r>
            <a:r>
              <a:rPr lang="en-US" sz="4300" dirty="0" err="1"/>
              <a:t>berilmu</a:t>
            </a:r>
            <a:r>
              <a:rPr lang="en-US" sz="4300" dirty="0"/>
              <a:t> </a:t>
            </a:r>
            <a:r>
              <a:rPr lang="en-US" sz="4300" dirty="0" err="1"/>
              <a:t>maka</a:t>
            </a:r>
            <a:r>
              <a:rPr lang="en-US" sz="4300" dirty="0"/>
              <a:t> </a:t>
            </a:r>
            <a:r>
              <a:rPr lang="en-US" sz="4300" dirty="0" err="1"/>
              <a:t>hatinya</a:t>
            </a:r>
            <a:r>
              <a:rPr lang="en-US" sz="4300" dirty="0"/>
              <a:t> </a:t>
            </a:r>
            <a:r>
              <a:rPr lang="en-US" sz="4300" dirty="0" err="1"/>
              <a:t>akan</a:t>
            </a:r>
            <a:r>
              <a:rPr lang="en-US" sz="4300" dirty="0"/>
              <a:t> </a:t>
            </a:r>
            <a:r>
              <a:rPr lang="en-US" sz="4300" dirty="0" err="1"/>
              <a:t>gelap</a:t>
            </a:r>
            <a:r>
              <a:rPr lang="en-US" sz="4300" dirty="0"/>
              <a:t> </a:t>
            </a:r>
            <a:r>
              <a:rPr lang="en-US" sz="4300" dirty="0" err="1"/>
              <a:t>penuh</a:t>
            </a:r>
            <a:r>
              <a:rPr lang="en-US" sz="4300" dirty="0"/>
              <a:t> </a:t>
            </a:r>
            <a:r>
              <a:rPr lang="en-US" sz="4300" dirty="0" err="1"/>
              <a:t>dengan</a:t>
            </a:r>
            <a:r>
              <a:rPr lang="en-US" sz="4300" dirty="0"/>
              <a:t> </a:t>
            </a:r>
            <a:r>
              <a:rPr lang="en-US" sz="4300" dirty="0" err="1"/>
              <a:t>kedengkian</a:t>
            </a:r>
            <a:r>
              <a:rPr lang="en-US" sz="4300" dirty="0"/>
              <a:t>. Dan </a:t>
            </a:r>
            <a:r>
              <a:rPr lang="en-US" sz="4300" dirty="0" err="1"/>
              <a:t>sebaliknya</a:t>
            </a:r>
            <a:r>
              <a:rPr lang="en-US" sz="4300" dirty="0"/>
              <a:t>, </a:t>
            </a:r>
            <a:r>
              <a:rPr lang="en-US" sz="4300" dirty="0" err="1"/>
              <a:t>seorang</a:t>
            </a:r>
            <a:r>
              <a:rPr lang="en-US" sz="4300" dirty="0"/>
              <a:t> yang </a:t>
            </a:r>
            <a:r>
              <a:rPr lang="en-US" sz="4300" dirty="0" err="1"/>
              <a:t>memiliki</a:t>
            </a:r>
            <a:r>
              <a:rPr lang="en-US" sz="4300" dirty="0"/>
              <a:t> </a:t>
            </a:r>
            <a:r>
              <a:rPr lang="en-US" sz="4300" dirty="0" err="1"/>
              <a:t>ilmu</a:t>
            </a:r>
            <a:r>
              <a:rPr lang="en-US" sz="4300" dirty="0"/>
              <a:t> </a:t>
            </a:r>
            <a:r>
              <a:rPr lang="en-US" sz="4300" dirty="0" err="1"/>
              <a:t>perilakunya</a:t>
            </a:r>
            <a:r>
              <a:rPr lang="en-US" sz="4300" dirty="0"/>
              <a:t> </a:t>
            </a:r>
            <a:r>
              <a:rPr lang="en-US" sz="4300" dirty="0" err="1"/>
              <a:t>akan</a:t>
            </a:r>
            <a:r>
              <a:rPr lang="en-US" sz="4300" dirty="0"/>
              <a:t> </a:t>
            </a:r>
            <a:r>
              <a:rPr lang="en-US" sz="4300" dirty="0" err="1"/>
              <a:t>terjaga</a:t>
            </a:r>
            <a:r>
              <a:rPr lang="en-US" sz="4300" dirty="0"/>
              <a:t> </a:t>
            </a:r>
            <a:r>
              <a:rPr lang="en-US" sz="4300" dirty="0" err="1"/>
              <a:t>dari</a:t>
            </a:r>
            <a:r>
              <a:rPr lang="en-US" sz="4300" dirty="0"/>
              <a:t> </a:t>
            </a:r>
            <a:r>
              <a:rPr lang="en-US" sz="4300" dirty="0" err="1"/>
              <a:t>segala</a:t>
            </a:r>
            <a:r>
              <a:rPr lang="en-US" sz="4300" dirty="0"/>
              <a:t> </a:t>
            </a:r>
            <a:r>
              <a:rPr lang="en-US" sz="4300" dirty="0" err="1"/>
              <a:t>perbuatan</a:t>
            </a:r>
            <a:r>
              <a:rPr lang="en-US" sz="4300" dirty="0"/>
              <a:t> yang </a:t>
            </a:r>
            <a:r>
              <a:rPr lang="en-US" sz="4300" dirty="0" err="1"/>
              <a:t>tidak</a:t>
            </a:r>
            <a:r>
              <a:rPr lang="en-US" sz="4300" dirty="0"/>
              <a:t> </a:t>
            </a:r>
            <a:r>
              <a:rPr lang="en-US" sz="4300" dirty="0" err="1"/>
              <a:t>disukai</a:t>
            </a:r>
            <a:r>
              <a:rPr lang="en-US" sz="4300" dirty="0"/>
              <a:t> </a:t>
            </a:r>
            <a:r>
              <a:rPr lang="en-US" sz="4300" dirty="0" err="1"/>
              <a:t>oleh</a:t>
            </a:r>
            <a:r>
              <a:rPr lang="en-US" sz="4300" dirty="0"/>
              <a:t> </a:t>
            </a:r>
            <a:r>
              <a:rPr lang="en-US" sz="4300" dirty="0" err="1" smtClean="0"/>
              <a:t>Alloh</a:t>
            </a:r>
            <a:r>
              <a:rPr lang="en-US" sz="4300" dirty="0" smtClean="0"/>
              <a:t> </a:t>
            </a:r>
            <a:r>
              <a:rPr lang="en-US" sz="4300" dirty="0" err="1" smtClean="0"/>
              <a:t>Swt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857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3080"/>
            <a:ext cx="12192000" cy="6279284"/>
          </a:xfrm>
        </p:spPr>
        <p:txBody>
          <a:bodyPr>
            <a:noAutofit/>
          </a:bodyPr>
          <a:lstStyle/>
          <a:p>
            <a:r>
              <a:rPr lang="en-US" sz="4000" dirty="0" err="1"/>
              <a:t>Belajarlah</a:t>
            </a:r>
            <a:r>
              <a:rPr lang="en-US" sz="4000" dirty="0"/>
              <a:t> </a:t>
            </a:r>
            <a:r>
              <a:rPr lang="en-US" sz="4000" dirty="0" err="1"/>
              <a:t>ilmu</a:t>
            </a:r>
            <a:r>
              <a:rPr lang="en-US" sz="4000" dirty="0"/>
              <a:t> agama, </a:t>
            </a:r>
            <a:r>
              <a:rPr lang="en-US" sz="4000" dirty="0" err="1"/>
              <a:t>karena</a:t>
            </a:r>
            <a:r>
              <a:rPr lang="en-US" sz="4000" dirty="0"/>
              <a:t> </a:t>
            </a:r>
            <a:r>
              <a:rPr lang="en-US" sz="4000" dirty="0" err="1"/>
              <a:t>ia</a:t>
            </a:r>
            <a:r>
              <a:rPr lang="en-US" sz="4000" dirty="0"/>
              <a:t> </a:t>
            </a:r>
            <a:r>
              <a:rPr lang="en-US" sz="4000" dirty="0" err="1"/>
              <a:t>adalah</a:t>
            </a:r>
            <a:r>
              <a:rPr lang="en-US" sz="4000" dirty="0"/>
              <a:t> </a:t>
            </a:r>
            <a:r>
              <a:rPr lang="en-US" sz="4000" dirty="0" err="1"/>
              <a:t>ilmu</a:t>
            </a:r>
            <a:r>
              <a:rPr lang="en-US" sz="4000" dirty="0"/>
              <a:t> yang paling </a:t>
            </a:r>
            <a:r>
              <a:rPr lang="en-US" sz="4000" dirty="0" err="1"/>
              <a:t>unggul</a:t>
            </a:r>
            <a:r>
              <a:rPr lang="en-US" sz="4000" dirty="0"/>
              <a:t>. </a:t>
            </a:r>
            <a:r>
              <a:rPr lang="en-US" sz="4000" dirty="0" err="1"/>
              <a:t>Ilmu</a:t>
            </a:r>
            <a:r>
              <a:rPr lang="en-US" sz="4000" dirty="0"/>
              <a:t> yang </a:t>
            </a:r>
            <a:r>
              <a:rPr lang="en-US" sz="4000" dirty="0" err="1"/>
              <a:t>dapat</a:t>
            </a:r>
            <a:r>
              <a:rPr lang="en-US" sz="4000" dirty="0"/>
              <a:t> </a:t>
            </a:r>
            <a:r>
              <a:rPr lang="en-US" sz="4000" dirty="0" err="1"/>
              <a:t>membimbing</a:t>
            </a:r>
            <a:r>
              <a:rPr lang="en-US" sz="4000" dirty="0"/>
              <a:t> </a:t>
            </a:r>
            <a:r>
              <a:rPr lang="en-US" sz="4000" dirty="0" err="1"/>
              <a:t>menuju</a:t>
            </a:r>
            <a:r>
              <a:rPr lang="en-US" sz="4000" dirty="0"/>
              <a:t> </a:t>
            </a:r>
            <a:r>
              <a:rPr lang="en-US" sz="4000" dirty="0" err="1"/>
              <a:t>kebaikan</a:t>
            </a:r>
            <a:r>
              <a:rPr lang="en-US" sz="4000" dirty="0"/>
              <a:t>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taqwa</a:t>
            </a:r>
            <a:r>
              <a:rPr lang="en-US" sz="4000" dirty="0"/>
              <a:t>, </a:t>
            </a:r>
            <a:r>
              <a:rPr lang="en-US" sz="4000" dirty="0" err="1"/>
              <a:t>ilmu</a:t>
            </a:r>
            <a:r>
              <a:rPr lang="en-US" sz="4000" dirty="0"/>
              <a:t> paling </a:t>
            </a:r>
            <a:r>
              <a:rPr lang="en-US" sz="4000" dirty="0" err="1"/>
              <a:t>lurus</a:t>
            </a:r>
            <a:r>
              <a:rPr lang="en-US" sz="4000" dirty="0"/>
              <a:t> </a:t>
            </a:r>
            <a:r>
              <a:rPr lang="en-US" sz="4000" dirty="0" err="1"/>
              <a:t>untuk</a:t>
            </a:r>
            <a:r>
              <a:rPr lang="en-US" sz="4000" dirty="0"/>
              <a:t> di </a:t>
            </a:r>
            <a:r>
              <a:rPr lang="en-US" sz="4000" dirty="0" err="1"/>
              <a:t>pelajarai</a:t>
            </a:r>
            <a:r>
              <a:rPr lang="en-US" sz="4000" dirty="0"/>
              <a:t>. </a:t>
            </a:r>
            <a:r>
              <a:rPr lang="en-US" sz="4000" dirty="0" err="1"/>
              <a:t>Dialah</a:t>
            </a:r>
            <a:r>
              <a:rPr lang="en-US" sz="4000" dirty="0"/>
              <a:t> </a:t>
            </a:r>
            <a:r>
              <a:rPr lang="en-US" sz="4000" dirty="0" err="1"/>
              <a:t>ilmu</a:t>
            </a:r>
            <a:r>
              <a:rPr lang="en-US" sz="4000" dirty="0"/>
              <a:t> yang </a:t>
            </a:r>
            <a:r>
              <a:rPr lang="en-US" sz="4000" dirty="0" err="1"/>
              <a:t>menunjukkan</a:t>
            </a:r>
            <a:r>
              <a:rPr lang="en-US" sz="4000" dirty="0"/>
              <a:t> </a:t>
            </a:r>
            <a:r>
              <a:rPr lang="en-US" sz="4000" dirty="0" err="1"/>
              <a:t>kepada</a:t>
            </a:r>
            <a:r>
              <a:rPr lang="en-US" sz="4000" dirty="0"/>
              <a:t> </a:t>
            </a:r>
            <a:r>
              <a:rPr lang="en-US" sz="4000" dirty="0" err="1"/>
              <a:t>jalan</a:t>
            </a:r>
            <a:r>
              <a:rPr lang="en-US" sz="4000" dirty="0"/>
              <a:t> yang </a:t>
            </a:r>
            <a:r>
              <a:rPr lang="en-US" sz="4000" dirty="0" err="1"/>
              <a:t>lurus</a:t>
            </a:r>
            <a:r>
              <a:rPr lang="en-US" sz="4000" dirty="0"/>
              <a:t>, </a:t>
            </a:r>
            <a:r>
              <a:rPr lang="en-US" sz="4000" dirty="0" err="1"/>
              <a:t>yakni</a:t>
            </a:r>
            <a:r>
              <a:rPr lang="en-US" sz="4000" dirty="0"/>
              <a:t> </a:t>
            </a:r>
            <a:r>
              <a:rPr lang="en-US" sz="4000" dirty="0" err="1"/>
              <a:t>jalan</a:t>
            </a:r>
            <a:r>
              <a:rPr lang="en-US" sz="4000" dirty="0"/>
              <a:t> </a:t>
            </a:r>
            <a:r>
              <a:rPr lang="en-US" sz="4000" dirty="0" err="1"/>
              <a:t>petunjuk</a:t>
            </a:r>
            <a:r>
              <a:rPr lang="en-US" sz="4000" dirty="0"/>
              <a:t>. </a:t>
            </a:r>
            <a:r>
              <a:rPr lang="en-US" sz="4000" dirty="0" err="1"/>
              <a:t>Hanya</a:t>
            </a:r>
            <a:r>
              <a:rPr lang="en-US" sz="4000" dirty="0"/>
              <a:t> </a:t>
            </a:r>
            <a:r>
              <a:rPr lang="en-US" sz="4000" dirty="0" err="1"/>
              <a:t>Alloh</a:t>
            </a:r>
            <a:r>
              <a:rPr lang="en-US" sz="4000" dirty="0"/>
              <a:t> yang </a:t>
            </a:r>
            <a:r>
              <a:rPr lang="en-US" sz="4000" dirty="0" err="1"/>
              <a:t>dapat</a:t>
            </a:r>
            <a:r>
              <a:rPr lang="en-US" sz="4000" dirty="0"/>
              <a:t> </a:t>
            </a:r>
            <a:r>
              <a:rPr lang="en-US" sz="4000" dirty="0" err="1"/>
              <a:t>menyelamatkan</a:t>
            </a:r>
            <a:r>
              <a:rPr lang="en-US" sz="4000" dirty="0"/>
              <a:t> </a:t>
            </a:r>
            <a:r>
              <a:rPr lang="en-US" sz="4000" dirty="0" err="1"/>
              <a:t>manusia</a:t>
            </a:r>
            <a:r>
              <a:rPr lang="en-US" sz="4000" dirty="0"/>
              <a:t> </a:t>
            </a:r>
            <a:r>
              <a:rPr lang="en-US" sz="4000" dirty="0" err="1"/>
              <a:t>dari</a:t>
            </a:r>
            <a:r>
              <a:rPr lang="en-US" sz="4000" dirty="0"/>
              <a:t> </a:t>
            </a:r>
            <a:r>
              <a:rPr lang="en-US" sz="4000" dirty="0" err="1"/>
              <a:t>segala</a:t>
            </a:r>
            <a:r>
              <a:rPr lang="en-US" sz="4000" dirty="0"/>
              <a:t> </a:t>
            </a:r>
            <a:r>
              <a:rPr lang="en-US" sz="4000" dirty="0" err="1"/>
              <a:t>keresahan</a:t>
            </a:r>
            <a:r>
              <a:rPr lang="en-US" sz="4000" dirty="0"/>
              <a:t>.</a:t>
            </a:r>
            <a:br>
              <a:rPr lang="en-US" sz="4000" dirty="0"/>
            </a:br>
            <a:r>
              <a:rPr lang="en-US" sz="4000" dirty="0" err="1"/>
              <a:t>Oleh</a:t>
            </a:r>
            <a:r>
              <a:rPr lang="en-US" sz="4000" dirty="0"/>
              <a:t> </a:t>
            </a:r>
            <a:r>
              <a:rPr lang="en-US" sz="4000" dirty="0" err="1"/>
              <a:t>karena</a:t>
            </a:r>
            <a:r>
              <a:rPr lang="en-US" sz="4000" dirty="0"/>
              <a:t> </a:t>
            </a:r>
            <a:r>
              <a:rPr lang="en-US" sz="4000" dirty="0" err="1"/>
              <a:t>itu</a:t>
            </a:r>
            <a:r>
              <a:rPr lang="en-US" sz="4000" dirty="0"/>
              <a:t> orang yang </a:t>
            </a:r>
            <a:r>
              <a:rPr lang="en-US" sz="4000" dirty="0" err="1"/>
              <a:t>ahli</a:t>
            </a:r>
            <a:r>
              <a:rPr lang="en-US" sz="4000" dirty="0"/>
              <a:t> </a:t>
            </a:r>
            <a:r>
              <a:rPr lang="en-US" sz="4000" dirty="0" err="1"/>
              <a:t>ilmu</a:t>
            </a:r>
            <a:r>
              <a:rPr lang="en-US" sz="4000" dirty="0"/>
              <a:t> agama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bersifat</a:t>
            </a:r>
            <a:r>
              <a:rPr lang="en-US" sz="4000" dirty="0"/>
              <a:t> </a:t>
            </a:r>
            <a:r>
              <a:rPr lang="en-US" sz="4000" dirty="0" err="1"/>
              <a:t>wara</a:t>
            </a:r>
            <a:r>
              <a:rPr lang="en-US" sz="4000" dirty="0"/>
              <a:t>' </a:t>
            </a:r>
            <a:r>
              <a:rPr lang="en-US" sz="4000" dirty="0" err="1"/>
              <a:t>lebih</a:t>
            </a:r>
            <a:r>
              <a:rPr lang="en-US" sz="4000" dirty="0"/>
              <a:t> </a:t>
            </a:r>
            <a:r>
              <a:rPr lang="en-US" sz="4000" dirty="0" err="1"/>
              <a:t>berat</a:t>
            </a:r>
            <a:r>
              <a:rPr lang="en-US" sz="4000" dirty="0"/>
              <a:t> </a:t>
            </a:r>
            <a:r>
              <a:rPr lang="en-US" sz="4000" dirty="0" err="1"/>
              <a:t>bagi</a:t>
            </a:r>
            <a:r>
              <a:rPr lang="en-US" sz="4000" dirty="0"/>
              <a:t> </a:t>
            </a:r>
            <a:r>
              <a:rPr lang="en-US" sz="4000" dirty="0" err="1"/>
              <a:t>setan</a:t>
            </a:r>
            <a:r>
              <a:rPr lang="en-US" sz="4000" dirty="0"/>
              <a:t> </a:t>
            </a:r>
            <a:r>
              <a:rPr lang="en-US" sz="4000" dirty="0" err="1"/>
              <a:t>daripada</a:t>
            </a:r>
            <a:r>
              <a:rPr lang="en-US" sz="4000" dirty="0"/>
              <a:t> </a:t>
            </a:r>
            <a:r>
              <a:rPr lang="en-US" sz="4000" dirty="0" err="1"/>
              <a:t>menggoda</a:t>
            </a:r>
            <a:r>
              <a:rPr lang="en-US" sz="4000" dirty="0"/>
              <a:t> </a:t>
            </a:r>
            <a:r>
              <a:rPr lang="en-US" sz="4000" dirty="0" err="1"/>
              <a:t>seribu</a:t>
            </a:r>
            <a:r>
              <a:rPr lang="en-US" sz="4000" dirty="0"/>
              <a:t> </a:t>
            </a:r>
            <a:r>
              <a:rPr lang="en-US" sz="4000" dirty="0" err="1"/>
              <a:t>ahli</a:t>
            </a:r>
            <a:r>
              <a:rPr lang="en-US" sz="4000" dirty="0"/>
              <a:t> </a:t>
            </a:r>
            <a:r>
              <a:rPr lang="en-US" sz="4000" dirty="0" err="1"/>
              <a:t>ibadah</a:t>
            </a:r>
            <a:r>
              <a:rPr lang="en-US" sz="4000" dirty="0"/>
              <a:t> </a:t>
            </a:r>
            <a:r>
              <a:rPr lang="en-US" sz="4000" dirty="0" err="1"/>
              <a:t>tapi</a:t>
            </a:r>
            <a:r>
              <a:rPr lang="en-US" sz="4000" dirty="0"/>
              <a:t> </a:t>
            </a:r>
            <a:r>
              <a:rPr lang="en-US" sz="4000" dirty="0" err="1"/>
              <a:t>bodoh</a:t>
            </a:r>
            <a:r>
              <a:rPr lang="en-US" sz="4000" dirty="0"/>
              <a:t>. </a:t>
            </a:r>
            <a:r>
              <a:rPr lang="en-US" sz="4000" dirty="0" err="1"/>
              <a:t>Seseorang</a:t>
            </a:r>
            <a:r>
              <a:rPr lang="en-US" sz="4000" dirty="0"/>
              <a:t> yang </a:t>
            </a:r>
            <a:r>
              <a:rPr lang="en-US" sz="4000" dirty="0" err="1"/>
              <a:t>telah</a:t>
            </a:r>
            <a:r>
              <a:rPr lang="en-US" sz="4000" dirty="0"/>
              <a:t> </a:t>
            </a:r>
            <a:r>
              <a:rPr lang="en-US" sz="4000" dirty="0" err="1"/>
              <a:t>merasakan</a:t>
            </a:r>
            <a:r>
              <a:rPr lang="en-US" sz="4000" dirty="0"/>
              <a:t> </a:t>
            </a:r>
            <a:r>
              <a:rPr lang="en-US" sz="4000" dirty="0" err="1"/>
              <a:t>kelezatan</a:t>
            </a:r>
            <a:r>
              <a:rPr lang="en-US" sz="4000" dirty="0"/>
              <a:t> </a:t>
            </a:r>
            <a:r>
              <a:rPr lang="en-US" sz="4000" dirty="0" err="1"/>
              <a:t>ilmu</a:t>
            </a:r>
            <a:r>
              <a:rPr lang="en-US" sz="4000" dirty="0"/>
              <a:t>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amal</a:t>
            </a:r>
            <a:r>
              <a:rPr lang="en-US" sz="4000" dirty="0"/>
              <a:t>, </a:t>
            </a:r>
            <a:r>
              <a:rPr lang="en-US" sz="4000" dirty="0" err="1"/>
              <a:t>maka</a:t>
            </a:r>
            <a:r>
              <a:rPr lang="en-US" sz="4000" dirty="0"/>
              <a:t> </a:t>
            </a:r>
            <a:r>
              <a:rPr lang="en-US" sz="4000" dirty="0" err="1"/>
              <a:t>semakin</a:t>
            </a:r>
            <a:r>
              <a:rPr lang="en-US" sz="4000" dirty="0"/>
              <a:t> </a:t>
            </a:r>
            <a:r>
              <a:rPr lang="en-US" sz="4000" dirty="0" err="1"/>
              <a:t>kecillah</a:t>
            </a:r>
            <a:r>
              <a:rPr lang="en-US" sz="4000" dirty="0"/>
              <a:t> </a:t>
            </a:r>
            <a:r>
              <a:rPr lang="en-US" sz="4000" dirty="0" err="1"/>
              <a:t>kegemarannya</a:t>
            </a:r>
            <a:r>
              <a:rPr lang="en-US" sz="4000" dirty="0"/>
              <a:t> </a:t>
            </a:r>
            <a:r>
              <a:rPr lang="en-US" sz="4000" dirty="0" err="1"/>
              <a:t>akan</a:t>
            </a:r>
            <a:r>
              <a:rPr lang="en-US" sz="4000" dirty="0"/>
              <a:t> </a:t>
            </a:r>
            <a:r>
              <a:rPr lang="en-US" sz="4000" dirty="0" err="1"/>
              <a:t>harta</a:t>
            </a:r>
            <a:r>
              <a:rPr lang="en-US" sz="4000" dirty="0"/>
              <a:t>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benda</a:t>
            </a:r>
            <a:r>
              <a:rPr lang="en-US" sz="4000" dirty="0"/>
              <a:t> </a:t>
            </a:r>
            <a:r>
              <a:rPr lang="en-US" sz="4000" dirty="0" err="1" smtClean="0"/>
              <a:t>dunia</a:t>
            </a:r>
            <a:r>
              <a:rPr lang="en-US" sz="4000" dirty="0" smtClean="0"/>
              <a:t>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736841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8551"/>
            <a:ext cx="11907982" cy="6258503"/>
          </a:xfrm>
        </p:spPr>
        <p:txBody>
          <a:bodyPr>
            <a:noAutofit/>
          </a:bodyPr>
          <a:lstStyle/>
          <a:p>
            <a:pPr algn="just"/>
            <a:r>
              <a:rPr lang="en-US" sz="4000" dirty="0" smtClean="0"/>
              <a:t> </a:t>
            </a:r>
            <a:r>
              <a:rPr lang="en-US" sz="4000" dirty="0" err="1" smtClean="0"/>
              <a:t>Jika</a:t>
            </a:r>
            <a:r>
              <a:rPr lang="en-US" sz="4000" dirty="0" smtClean="0"/>
              <a:t> </a:t>
            </a:r>
            <a:r>
              <a:rPr lang="en-US" sz="4000" dirty="0" err="1" smtClean="0"/>
              <a:t>mereka</a:t>
            </a:r>
            <a:r>
              <a:rPr lang="en-US" sz="4000" dirty="0" smtClean="0"/>
              <a:t> </a:t>
            </a:r>
            <a:r>
              <a:rPr lang="en-US" sz="4000" dirty="0" err="1" smtClean="0"/>
              <a:t>dapat</a:t>
            </a:r>
            <a:r>
              <a:rPr lang="en-US" sz="4000" dirty="0" smtClean="0"/>
              <a:t> </a:t>
            </a:r>
            <a:r>
              <a:rPr lang="en-US" sz="4000" dirty="0" err="1" smtClean="0"/>
              <a:t>memahami</a:t>
            </a:r>
            <a:r>
              <a:rPr lang="en-US" sz="4000" dirty="0" smtClean="0"/>
              <a:t> </a:t>
            </a:r>
            <a:r>
              <a:rPr lang="en-US" sz="4000" dirty="0" err="1" smtClean="0"/>
              <a:t>dengan</a:t>
            </a:r>
            <a:r>
              <a:rPr lang="en-US" sz="4000" dirty="0" smtClean="0"/>
              <a:t> </a:t>
            </a:r>
            <a:r>
              <a:rPr lang="en-US" sz="4000" dirty="0" err="1" smtClean="0"/>
              <a:t>baik</a:t>
            </a:r>
            <a:r>
              <a:rPr lang="en-US" sz="4000" dirty="0" smtClean="0"/>
              <a:t>, </a:t>
            </a:r>
            <a:r>
              <a:rPr lang="en-US" sz="4000" dirty="0" err="1" smtClean="0"/>
              <a:t>maka</a:t>
            </a:r>
            <a:r>
              <a:rPr lang="en-US" sz="4000" dirty="0" smtClean="0"/>
              <a:t> </a:t>
            </a:r>
            <a:r>
              <a:rPr lang="en-US" sz="4000" dirty="0" err="1" smtClean="0"/>
              <a:t>seorang</a:t>
            </a:r>
            <a:r>
              <a:rPr lang="en-US" sz="4000" dirty="0" smtClean="0"/>
              <a:t> </a:t>
            </a:r>
            <a:r>
              <a:rPr lang="en-US" sz="4000" dirty="0" err="1" smtClean="0"/>
              <a:t>tersebut</a:t>
            </a:r>
            <a:r>
              <a:rPr lang="en-US" sz="4000" dirty="0" smtClean="0"/>
              <a:t> </a:t>
            </a:r>
            <a:r>
              <a:rPr lang="en-US" sz="4000" dirty="0" err="1" smtClean="0"/>
              <a:t>Mencari</a:t>
            </a:r>
            <a:r>
              <a:rPr lang="en-US" sz="4000" dirty="0" smtClean="0"/>
              <a:t> </a:t>
            </a:r>
            <a:r>
              <a:rPr lang="en-US" sz="4000" dirty="0" err="1" smtClean="0"/>
              <a:t>ilmu</a:t>
            </a:r>
            <a:r>
              <a:rPr lang="en-US" sz="4000" dirty="0" smtClean="0"/>
              <a:t> </a:t>
            </a:r>
            <a:r>
              <a:rPr lang="en-US" sz="4000" dirty="0" err="1" smtClean="0"/>
              <a:t>diniatkan</a:t>
            </a:r>
            <a:r>
              <a:rPr lang="en-US" sz="4000" dirty="0" smtClean="0"/>
              <a:t> </a:t>
            </a:r>
            <a:r>
              <a:rPr lang="en-US" sz="4000" dirty="0" err="1" smtClean="0"/>
              <a:t>untuk</a:t>
            </a:r>
            <a:r>
              <a:rPr lang="en-US" sz="4000" dirty="0" smtClean="0"/>
              <a:t> </a:t>
            </a:r>
            <a:r>
              <a:rPr lang="en-US" sz="4000" dirty="0" err="1" smtClean="0"/>
              <a:t>menggapai</a:t>
            </a:r>
            <a:r>
              <a:rPr lang="en-US" sz="4000" dirty="0" smtClean="0"/>
              <a:t> </a:t>
            </a:r>
            <a:r>
              <a:rPr lang="en-US" sz="4000" dirty="0" err="1" smtClean="0"/>
              <a:t>Ridho</a:t>
            </a:r>
            <a:r>
              <a:rPr lang="en-US" sz="4000" dirty="0" smtClean="0"/>
              <a:t> </a:t>
            </a:r>
            <a:r>
              <a:rPr lang="en-US" sz="4000" dirty="0" err="1" smtClean="0"/>
              <a:t>Alloh</a:t>
            </a:r>
            <a:r>
              <a:rPr lang="en-US" sz="4000" dirty="0" smtClean="0"/>
              <a:t> SWT,</a:t>
            </a:r>
          </a:p>
          <a:p>
            <a:pPr algn="just"/>
            <a:r>
              <a:rPr lang="en-US" sz="4000" dirty="0" err="1" smtClean="0"/>
              <a:t>semakin</a:t>
            </a:r>
            <a:r>
              <a:rPr lang="en-US" sz="4000" dirty="0" smtClean="0"/>
              <a:t> </a:t>
            </a:r>
            <a:r>
              <a:rPr lang="en-US" sz="4000" dirty="0" err="1"/>
              <a:t>berilmu</a:t>
            </a:r>
            <a:r>
              <a:rPr lang="en-US" sz="4000" dirty="0"/>
              <a:t> </a:t>
            </a:r>
            <a:r>
              <a:rPr lang="en-US" sz="4000" dirty="0" err="1"/>
              <a:t>akan</a:t>
            </a:r>
            <a:r>
              <a:rPr lang="en-US" sz="4000" dirty="0"/>
              <a:t> </a:t>
            </a:r>
            <a:r>
              <a:rPr lang="en-US" sz="4000" dirty="0" err="1"/>
              <a:t>semakin</a:t>
            </a:r>
            <a:r>
              <a:rPr lang="en-US" sz="4000" dirty="0"/>
              <a:t> </a:t>
            </a:r>
            <a:r>
              <a:rPr lang="en-US" sz="4000" dirty="0" err="1"/>
              <a:t>merendah</a:t>
            </a:r>
            <a:r>
              <a:rPr lang="en-US" sz="4000" dirty="0"/>
              <a:t>. </a:t>
            </a:r>
            <a:r>
              <a:rPr lang="en-US" sz="4000" dirty="0" err="1"/>
              <a:t>Merasa</a:t>
            </a:r>
            <a:r>
              <a:rPr lang="en-US" sz="4000" dirty="0"/>
              <a:t> </a:t>
            </a:r>
            <a:r>
              <a:rPr lang="en-US" sz="4000" dirty="0" err="1"/>
              <a:t>bahwa</a:t>
            </a:r>
            <a:r>
              <a:rPr lang="en-US" sz="4000" dirty="0"/>
              <a:t> </a:t>
            </a:r>
            <a:r>
              <a:rPr lang="en-US" sz="4000" dirty="0" err="1"/>
              <a:t>ilmu</a:t>
            </a:r>
            <a:r>
              <a:rPr lang="en-US" sz="4000" dirty="0"/>
              <a:t> yang </a:t>
            </a:r>
            <a:r>
              <a:rPr lang="en-US" sz="4000" dirty="0" err="1"/>
              <a:t>dimilikinya</a:t>
            </a:r>
            <a:r>
              <a:rPr lang="en-US" sz="4000" dirty="0"/>
              <a:t> </a:t>
            </a:r>
            <a:r>
              <a:rPr lang="en-US" sz="4000" dirty="0" err="1"/>
              <a:t>masih</a:t>
            </a:r>
            <a:r>
              <a:rPr lang="en-US" sz="4000" dirty="0"/>
              <a:t> </a:t>
            </a:r>
            <a:r>
              <a:rPr lang="en-US" sz="4000" dirty="0" err="1"/>
              <a:t>bukan</a:t>
            </a:r>
            <a:r>
              <a:rPr lang="en-US" sz="4000" dirty="0"/>
              <a:t> </a:t>
            </a:r>
            <a:r>
              <a:rPr lang="en-US" sz="4000" dirty="0" err="1"/>
              <a:t>belum</a:t>
            </a:r>
            <a:r>
              <a:rPr lang="en-US" sz="4000" dirty="0"/>
              <a:t> </a:t>
            </a:r>
            <a:r>
              <a:rPr lang="en-US" sz="4000" dirty="0" err="1"/>
              <a:t>seberapa</a:t>
            </a:r>
            <a:r>
              <a:rPr lang="en-US" sz="4000" dirty="0"/>
              <a:t>.</a:t>
            </a:r>
            <a:br>
              <a:rPr lang="en-US" sz="4000" dirty="0"/>
            </a:br>
            <a:r>
              <a:rPr lang="en-US" sz="4000" dirty="0" err="1"/>
              <a:t>Mencari</a:t>
            </a:r>
            <a:r>
              <a:rPr lang="en-US" sz="4000" dirty="0"/>
              <a:t> </a:t>
            </a:r>
            <a:r>
              <a:rPr lang="en-US" sz="4000" dirty="0" err="1"/>
              <a:t>ilmu</a:t>
            </a:r>
            <a:r>
              <a:rPr lang="en-US" sz="4000" dirty="0"/>
              <a:t> </a:t>
            </a:r>
            <a:r>
              <a:rPr lang="en-US" sz="4000" dirty="0" err="1"/>
              <a:t>diniatkan</a:t>
            </a:r>
            <a:r>
              <a:rPr lang="en-US" sz="4000" dirty="0"/>
              <a:t> </a:t>
            </a:r>
            <a:r>
              <a:rPr lang="en-US" sz="4000" dirty="0" err="1"/>
              <a:t>untuk</a:t>
            </a:r>
            <a:r>
              <a:rPr lang="en-US" sz="4000" dirty="0"/>
              <a:t> </a:t>
            </a:r>
            <a:r>
              <a:rPr lang="en-US" sz="4000" dirty="0" err="1"/>
              <a:t>menggapai</a:t>
            </a:r>
            <a:r>
              <a:rPr lang="en-US" sz="4000" dirty="0"/>
              <a:t> </a:t>
            </a:r>
            <a:r>
              <a:rPr lang="en-US" sz="4000" dirty="0" err="1"/>
              <a:t>Ridho</a:t>
            </a:r>
            <a:r>
              <a:rPr lang="en-US" sz="4000" dirty="0"/>
              <a:t> </a:t>
            </a:r>
            <a:r>
              <a:rPr lang="en-US" sz="4000" dirty="0" err="1"/>
              <a:t>Alloh</a:t>
            </a:r>
            <a:r>
              <a:rPr lang="en-US" sz="4000" dirty="0"/>
              <a:t> SWT,</a:t>
            </a:r>
          </a:p>
          <a:p>
            <a:pPr algn="just"/>
            <a:r>
              <a:rPr lang="en-US" sz="4000" dirty="0" err="1" smtClean="0"/>
              <a:t>Sejak</a:t>
            </a:r>
            <a:r>
              <a:rPr lang="en-US" sz="4000" dirty="0" smtClean="0"/>
              <a:t> </a:t>
            </a:r>
            <a:r>
              <a:rPr lang="en-US" sz="4000" dirty="0" err="1"/>
              <a:t>kecil</a:t>
            </a:r>
            <a:r>
              <a:rPr lang="en-US" sz="4000" dirty="0"/>
              <a:t> </a:t>
            </a:r>
            <a:r>
              <a:rPr lang="en-US" sz="4000" dirty="0" err="1"/>
              <a:t>kita</a:t>
            </a:r>
            <a:r>
              <a:rPr lang="en-US" sz="4000" dirty="0"/>
              <a:t> </a:t>
            </a:r>
            <a:r>
              <a:rPr lang="en-US" sz="4000" dirty="0" err="1"/>
              <a:t>sudah</a:t>
            </a:r>
            <a:r>
              <a:rPr lang="en-US" sz="4000" dirty="0"/>
              <a:t> </a:t>
            </a:r>
            <a:r>
              <a:rPr lang="en-US" sz="4000" dirty="0" err="1"/>
              <a:t>sangat</a:t>
            </a:r>
            <a:r>
              <a:rPr lang="en-US" sz="4000" dirty="0"/>
              <a:t> </a:t>
            </a:r>
            <a:r>
              <a:rPr lang="en-US" sz="4000" dirty="0" err="1"/>
              <a:t>hafal</a:t>
            </a:r>
            <a:r>
              <a:rPr lang="en-US" sz="4000" dirty="0"/>
              <a:t> kata-kata </a:t>
            </a:r>
            <a:r>
              <a:rPr lang="en-US" sz="4000" dirty="0" err="1"/>
              <a:t>dari</a:t>
            </a:r>
            <a:r>
              <a:rPr lang="en-US" sz="4000" dirty="0"/>
              <a:t> guru agama </a:t>
            </a:r>
            <a:r>
              <a:rPr lang="en-US" sz="4000" dirty="0" err="1"/>
              <a:t>kita</a:t>
            </a:r>
            <a:r>
              <a:rPr lang="en-US" sz="4000" dirty="0"/>
              <a:t> </a:t>
            </a:r>
            <a:r>
              <a:rPr lang="en-US" sz="4000" dirty="0" err="1"/>
              <a:t>bahwa</a:t>
            </a:r>
            <a:r>
              <a:rPr lang="en-US" sz="4000" dirty="0"/>
              <a:t> </a:t>
            </a:r>
            <a:r>
              <a:rPr lang="en-US" sz="4000" dirty="0" err="1"/>
              <a:t>menuntut</a:t>
            </a:r>
            <a:r>
              <a:rPr lang="en-US" sz="4000" dirty="0"/>
              <a:t> </a:t>
            </a:r>
            <a:r>
              <a:rPr lang="en-US" sz="4000" dirty="0" err="1"/>
              <a:t>ilmu</a:t>
            </a:r>
            <a:r>
              <a:rPr lang="en-US" sz="4000" dirty="0"/>
              <a:t> </a:t>
            </a:r>
            <a:r>
              <a:rPr lang="en-US" sz="4000" dirty="0" err="1"/>
              <a:t>itu</a:t>
            </a:r>
            <a:r>
              <a:rPr lang="en-US" sz="4000" dirty="0"/>
              <a:t> </a:t>
            </a:r>
            <a:r>
              <a:rPr lang="en-US" sz="4000" dirty="0" err="1"/>
              <a:t>hukumnya</a:t>
            </a:r>
            <a:r>
              <a:rPr lang="en-US" sz="4000" dirty="0"/>
              <a:t> </a:t>
            </a:r>
            <a:r>
              <a:rPr lang="en-US" sz="4000" dirty="0" err="1"/>
              <a:t>wajib</a:t>
            </a:r>
            <a:r>
              <a:rPr lang="en-US" sz="4000" dirty="0"/>
              <a:t>. </a:t>
            </a:r>
            <a:r>
              <a:rPr lang="en-US" sz="4000" dirty="0" err="1"/>
              <a:t>Seperti</a:t>
            </a:r>
            <a:r>
              <a:rPr lang="en-US" sz="4000" dirty="0"/>
              <a:t> </a:t>
            </a:r>
            <a:r>
              <a:rPr lang="en-US" sz="4000" dirty="0" err="1"/>
              <a:t>apa</a:t>
            </a:r>
            <a:r>
              <a:rPr lang="en-US" sz="4000" dirty="0"/>
              <a:t> yang </a:t>
            </a:r>
            <a:r>
              <a:rPr lang="en-US" sz="4000" dirty="0" err="1"/>
              <a:t>disebut</a:t>
            </a:r>
            <a:r>
              <a:rPr lang="en-US" sz="4000" dirty="0"/>
              <a:t> </a:t>
            </a:r>
            <a:r>
              <a:rPr lang="en-US" sz="4000" dirty="0" err="1"/>
              <a:t>dalam</a:t>
            </a:r>
            <a:r>
              <a:rPr lang="en-US" sz="4000" dirty="0"/>
              <a:t> </a:t>
            </a:r>
            <a:r>
              <a:rPr lang="en-US" sz="4000" dirty="0" err="1"/>
              <a:t>sebuah</a:t>
            </a:r>
            <a:r>
              <a:rPr lang="en-US" sz="4000" dirty="0"/>
              <a:t> </a:t>
            </a:r>
            <a:r>
              <a:rPr lang="en-US" sz="4000" dirty="0" err="1"/>
              <a:t>pantun</a:t>
            </a:r>
            <a:r>
              <a:rPr lang="en-US" sz="4000" dirty="0" smtClean="0"/>
              <a:t>: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136595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54578" y="225425"/>
            <a:ext cx="12240492" cy="6632575"/>
          </a:xfrm>
        </p:spPr>
        <p:txBody>
          <a:bodyPr>
            <a:normAutofit fontScale="92500" lnSpcReduction="10000"/>
          </a:bodyPr>
          <a:lstStyle/>
          <a:p>
            <a:r>
              <a:rPr lang="en-US" i="1" dirty="0" smtClean="0"/>
              <a:t>  </a:t>
            </a:r>
            <a:r>
              <a:rPr lang="en-US" sz="3900" i="1" dirty="0" smtClean="0"/>
              <a:t>“</a:t>
            </a:r>
            <a:r>
              <a:rPr lang="en-US" sz="3900" i="1" dirty="0" err="1"/>
              <a:t>Minum</a:t>
            </a:r>
            <a:r>
              <a:rPr lang="en-US" sz="3900" i="1" dirty="0"/>
              <a:t> </a:t>
            </a:r>
            <a:r>
              <a:rPr lang="en-US" sz="3900" i="1" dirty="0" err="1"/>
              <a:t>jamu</a:t>
            </a:r>
            <a:r>
              <a:rPr lang="en-US" sz="3900" i="1" dirty="0"/>
              <a:t> </a:t>
            </a:r>
            <a:r>
              <a:rPr lang="en-US" sz="3900" i="1" dirty="0" err="1"/>
              <a:t>rasanya</a:t>
            </a:r>
            <a:r>
              <a:rPr lang="en-US" sz="3900" i="1" dirty="0"/>
              <a:t> </a:t>
            </a:r>
            <a:r>
              <a:rPr lang="en-US" sz="3900" i="1" dirty="0" err="1"/>
              <a:t>ajib</a:t>
            </a:r>
            <a:r>
              <a:rPr lang="en-US" sz="3900" i="1" dirty="0"/>
              <a:t>, </a:t>
            </a:r>
            <a:r>
              <a:rPr lang="en-US" sz="3900" i="1" dirty="0" err="1"/>
              <a:t>itu</a:t>
            </a:r>
            <a:r>
              <a:rPr lang="en-US" sz="3900" i="1" dirty="0"/>
              <a:t> </a:t>
            </a:r>
            <a:r>
              <a:rPr lang="en-US" sz="3900" i="1" dirty="0" err="1"/>
              <a:t>obat</a:t>
            </a:r>
            <a:r>
              <a:rPr lang="en-US" sz="3900" i="1" dirty="0"/>
              <a:t> </a:t>
            </a:r>
            <a:r>
              <a:rPr lang="en-US" sz="3900" i="1" dirty="0" err="1"/>
              <a:t>bukan</a:t>
            </a:r>
            <a:r>
              <a:rPr lang="en-US" sz="3900" i="1" dirty="0"/>
              <a:t> air </a:t>
            </a:r>
            <a:r>
              <a:rPr lang="en-US" sz="3900" i="1" dirty="0" err="1"/>
              <a:t>keramat</a:t>
            </a:r>
            <a:r>
              <a:rPr lang="en-US" sz="3900" i="1" dirty="0"/>
              <a:t>. </a:t>
            </a:r>
            <a:r>
              <a:rPr lang="en-US" sz="3900" i="1" dirty="0" err="1"/>
              <a:t>Menuntut</a:t>
            </a:r>
            <a:r>
              <a:rPr lang="en-US" sz="3900" i="1" dirty="0"/>
              <a:t> </a:t>
            </a:r>
            <a:r>
              <a:rPr lang="en-US" sz="3900" i="1" dirty="0" err="1"/>
              <a:t>ilmu</a:t>
            </a:r>
            <a:r>
              <a:rPr lang="en-US" sz="3900" i="1" dirty="0"/>
              <a:t> </a:t>
            </a:r>
            <a:r>
              <a:rPr lang="en-US" sz="3900" i="1" dirty="0" err="1"/>
              <a:t>hukumnya</a:t>
            </a:r>
            <a:r>
              <a:rPr lang="en-US" sz="3900" i="1" dirty="0"/>
              <a:t> </a:t>
            </a:r>
            <a:r>
              <a:rPr lang="en-US" sz="3900" i="1" dirty="0" smtClean="0"/>
              <a:t>   </a:t>
            </a:r>
            <a:r>
              <a:rPr lang="en-US" sz="3900" i="1" dirty="0" err="1" smtClean="0"/>
              <a:t>wajib</a:t>
            </a:r>
            <a:r>
              <a:rPr lang="en-US" sz="3900" i="1" dirty="0"/>
              <a:t>, </a:t>
            </a:r>
            <a:r>
              <a:rPr lang="en-US" sz="3900" i="1" dirty="0" err="1"/>
              <a:t>bagi</a:t>
            </a:r>
            <a:r>
              <a:rPr lang="en-US" sz="3900" i="1" dirty="0"/>
              <a:t> </a:t>
            </a:r>
            <a:r>
              <a:rPr lang="en-US" sz="3900" i="1" dirty="0" err="1"/>
              <a:t>muslimin</a:t>
            </a:r>
            <a:r>
              <a:rPr lang="en-US" sz="3900" i="1" dirty="0"/>
              <a:t> </a:t>
            </a:r>
            <a:r>
              <a:rPr lang="en-US" sz="3900" i="1" dirty="0" err="1"/>
              <a:t>dan</a:t>
            </a:r>
            <a:r>
              <a:rPr lang="en-US" sz="3900" i="1" dirty="0"/>
              <a:t> </a:t>
            </a:r>
            <a:r>
              <a:rPr lang="en-US" sz="3900" i="1" dirty="0" err="1"/>
              <a:t>muslimat</a:t>
            </a:r>
            <a:endParaRPr lang="en-US" sz="3900" dirty="0"/>
          </a:p>
          <a:p>
            <a:pPr marL="457200" lvl="1" indent="0" algn="just">
              <a:buNone/>
            </a:pPr>
            <a:r>
              <a:rPr lang="en-US" sz="4000" dirty="0" err="1" smtClean="0"/>
              <a:t>Dinaungi</a:t>
            </a:r>
            <a:r>
              <a:rPr lang="en-US" sz="4000" dirty="0" smtClean="0"/>
              <a:t> </a:t>
            </a:r>
            <a:r>
              <a:rPr lang="en-US" sz="4000" dirty="0" err="1" smtClean="0"/>
              <a:t>oleh</a:t>
            </a:r>
            <a:r>
              <a:rPr lang="en-US" sz="4000" dirty="0" smtClean="0"/>
              <a:t> </a:t>
            </a:r>
            <a:r>
              <a:rPr lang="en-US" sz="4000" b="1" dirty="0" err="1" smtClean="0"/>
              <a:t>malaikat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pembawa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rahmat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dan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dimudahkan</a:t>
            </a:r>
            <a:r>
              <a:rPr lang="en-US" sz="4000" dirty="0" smtClean="0"/>
              <a:t> </a:t>
            </a:r>
            <a:r>
              <a:rPr lang="en-US" sz="4000" dirty="0" err="1" smtClean="0"/>
              <a:t>menuju</a:t>
            </a:r>
            <a:r>
              <a:rPr lang="en-US" sz="4000" dirty="0" smtClean="0"/>
              <a:t> </a:t>
            </a:r>
            <a:r>
              <a:rPr lang="en-US" sz="4000" dirty="0" err="1" smtClean="0"/>
              <a:t>surga</a:t>
            </a:r>
            <a:r>
              <a:rPr lang="en-US" sz="4000" dirty="0" smtClean="0"/>
              <a:t> Dari Abu Hurairah, </a:t>
            </a:r>
            <a:r>
              <a:rPr lang="en-US" sz="4000" dirty="0" err="1" smtClean="0"/>
              <a:t>Rasulullah</a:t>
            </a:r>
            <a:r>
              <a:rPr lang="en-US" sz="4000" dirty="0" smtClean="0"/>
              <a:t> saw. </a:t>
            </a:r>
            <a:r>
              <a:rPr lang="en-US" sz="4000" dirty="0" err="1" smtClean="0"/>
              <a:t>bersabda</a:t>
            </a:r>
            <a:r>
              <a:rPr lang="en-US" sz="4000" dirty="0" smtClean="0"/>
              <a:t>, “</a:t>
            </a:r>
            <a:r>
              <a:rPr lang="en-US" sz="4000" dirty="0" err="1" smtClean="0"/>
              <a:t>Tidaklah</a:t>
            </a:r>
            <a:r>
              <a:rPr lang="en-US" sz="4000" dirty="0" smtClean="0"/>
              <a:t> </a:t>
            </a:r>
            <a:r>
              <a:rPr lang="en-US" sz="4000" dirty="0" err="1" smtClean="0"/>
              <a:t>sekumpulan</a:t>
            </a:r>
            <a:r>
              <a:rPr lang="en-US" sz="4000" dirty="0" smtClean="0"/>
              <a:t> orang yang </a:t>
            </a:r>
            <a:r>
              <a:rPr lang="en-US" sz="4000" dirty="0" err="1" smtClean="0"/>
              <a:t>berkumpul</a:t>
            </a:r>
            <a:r>
              <a:rPr lang="en-US" sz="4000" dirty="0" smtClean="0"/>
              <a:t> di </a:t>
            </a:r>
            <a:r>
              <a:rPr lang="en-US" sz="4000" dirty="0" err="1" smtClean="0"/>
              <a:t>suatu</a:t>
            </a:r>
            <a:r>
              <a:rPr lang="en-US" sz="4000" dirty="0" smtClean="0"/>
              <a:t> </a:t>
            </a:r>
            <a:r>
              <a:rPr lang="en-US" sz="4000" dirty="0" err="1" smtClean="0"/>
              <a:t>rumah</a:t>
            </a:r>
            <a:r>
              <a:rPr lang="en-US" sz="4000" dirty="0" smtClean="0"/>
              <a:t> </a:t>
            </a:r>
            <a:r>
              <a:rPr lang="en-US" sz="4000" dirty="0" err="1" smtClean="0"/>
              <a:t>dari</a:t>
            </a:r>
            <a:r>
              <a:rPr lang="en-US" sz="4000" dirty="0" smtClean="0"/>
              <a:t> </a:t>
            </a:r>
            <a:r>
              <a:rPr lang="en-US" sz="4000" dirty="0" err="1" smtClean="0"/>
              <a:t>rumah-rumah</a:t>
            </a:r>
            <a:r>
              <a:rPr lang="en-US" sz="4000" dirty="0" smtClean="0"/>
              <a:t> (masjid) Allah ‘</a:t>
            </a:r>
            <a:r>
              <a:rPr lang="en-US" sz="4000" dirty="0" err="1" smtClean="0"/>
              <a:t>Azza</a:t>
            </a:r>
            <a:r>
              <a:rPr lang="en-US" sz="4000" dirty="0" smtClean="0"/>
              <a:t> </a:t>
            </a:r>
            <a:r>
              <a:rPr lang="en-US" sz="4000" dirty="0" err="1" smtClean="0"/>
              <a:t>wa</a:t>
            </a:r>
            <a:r>
              <a:rPr lang="en-US" sz="4000" dirty="0" smtClean="0"/>
              <a:t> </a:t>
            </a:r>
            <a:r>
              <a:rPr lang="en-US" sz="4000" dirty="0" err="1" smtClean="0"/>
              <a:t>Jalla</a:t>
            </a:r>
            <a:r>
              <a:rPr lang="en-US" sz="4000" dirty="0" smtClean="0"/>
              <a:t>, </a:t>
            </a:r>
            <a:r>
              <a:rPr lang="en-US" sz="4000" dirty="0" err="1" smtClean="0"/>
              <a:t>mereka</a:t>
            </a:r>
            <a:r>
              <a:rPr lang="en-US" sz="4000" dirty="0" smtClean="0"/>
              <a:t> </a:t>
            </a:r>
            <a:r>
              <a:rPr lang="en-US" sz="4000" dirty="0" err="1" smtClean="0"/>
              <a:t>mempelajari</a:t>
            </a:r>
            <a:r>
              <a:rPr lang="en-US" sz="4000" dirty="0" smtClean="0"/>
              <a:t> </a:t>
            </a:r>
            <a:r>
              <a:rPr lang="en-US" sz="4000" dirty="0" err="1" smtClean="0"/>
              <a:t>kitab</a:t>
            </a:r>
            <a:r>
              <a:rPr lang="en-US" sz="4000" dirty="0" smtClean="0"/>
              <a:t> Allah </a:t>
            </a:r>
            <a:r>
              <a:rPr lang="en-US" sz="4000" dirty="0" err="1" smtClean="0"/>
              <a:t>dan</a:t>
            </a:r>
            <a:r>
              <a:rPr lang="en-US" sz="4000" dirty="0" smtClean="0"/>
              <a:t> </a:t>
            </a:r>
            <a:r>
              <a:rPr lang="en-US" sz="4000" dirty="0" err="1" smtClean="0"/>
              <a:t>mengkaji</a:t>
            </a:r>
            <a:r>
              <a:rPr lang="en-US" sz="4000" dirty="0" smtClean="0"/>
              <a:t> di </a:t>
            </a:r>
            <a:r>
              <a:rPr lang="en-US" sz="4000" dirty="0" err="1" smtClean="0"/>
              <a:t>antara</a:t>
            </a:r>
            <a:r>
              <a:rPr lang="en-US" sz="4000" dirty="0" smtClean="0"/>
              <a:t> </a:t>
            </a:r>
            <a:r>
              <a:rPr lang="en-US" sz="4000" dirty="0" err="1" smtClean="0"/>
              <a:t>mereka</a:t>
            </a:r>
            <a:r>
              <a:rPr lang="en-US" sz="4000" dirty="0" smtClean="0"/>
              <a:t>, </a:t>
            </a:r>
            <a:r>
              <a:rPr lang="en-US" sz="4000" dirty="0" err="1" smtClean="0"/>
              <a:t>melainkan</a:t>
            </a:r>
            <a:r>
              <a:rPr lang="en-US" sz="4000" dirty="0" smtClean="0"/>
              <a:t> </a:t>
            </a:r>
            <a:r>
              <a:rPr lang="en-US" sz="4000" dirty="0" err="1" smtClean="0"/>
              <a:t>malaikat</a:t>
            </a:r>
            <a:r>
              <a:rPr lang="en-US" sz="4000" dirty="0" smtClean="0"/>
              <a:t> </a:t>
            </a:r>
            <a:r>
              <a:rPr lang="en-US" sz="4000" dirty="0" err="1" smtClean="0"/>
              <a:t>mengelilingi</a:t>
            </a:r>
            <a:r>
              <a:rPr lang="en-US" sz="4000" dirty="0" smtClean="0"/>
              <a:t> </a:t>
            </a:r>
            <a:r>
              <a:rPr lang="en-US" sz="4000" dirty="0" err="1" smtClean="0"/>
              <a:t>dan</a:t>
            </a:r>
            <a:r>
              <a:rPr lang="en-US" sz="4000" dirty="0" smtClean="0"/>
              <a:t> </a:t>
            </a:r>
            <a:r>
              <a:rPr lang="en-US" sz="4000" dirty="0" err="1" smtClean="0"/>
              <a:t>menyelubungi</a:t>
            </a:r>
            <a:r>
              <a:rPr lang="en-US" sz="4000" dirty="0" smtClean="0"/>
              <a:t> </a:t>
            </a:r>
            <a:r>
              <a:rPr lang="en-US" sz="4000" dirty="0" err="1" smtClean="0"/>
              <a:t>mereka</a:t>
            </a:r>
            <a:r>
              <a:rPr lang="en-US" sz="4000" dirty="0" smtClean="0"/>
              <a:t> </a:t>
            </a:r>
            <a:r>
              <a:rPr lang="en-US" sz="4000" dirty="0" err="1" smtClean="0"/>
              <a:t>dengan</a:t>
            </a:r>
            <a:r>
              <a:rPr lang="en-US" sz="4000" dirty="0" smtClean="0"/>
              <a:t> </a:t>
            </a:r>
            <a:r>
              <a:rPr lang="en-US" sz="4000" dirty="0" err="1" smtClean="0"/>
              <a:t>rahmat</a:t>
            </a:r>
            <a:r>
              <a:rPr lang="en-US" sz="4000" dirty="0" smtClean="0"/>
              <a:t>, </a:t>
            </a:r>
            <a:r>
              <a:rPr lang="en-US" sz="4000" dirty="0" err="1" smtClean="0"/>
              <a:t>dan</a:t>
            </a:r>
            <a:r>
              <a:rPr lang="en-US" sz="4000" dirty="0" smtClean="0"/>
              <a:t> Allah </a:t>
            </a:r>
            <a:r>
              <a:rPr lang="en-US" sz="4000" dirty="0" err="1" smtClean="0"/>
              <a:t>menyebut</a:t>
            </a:r>
            <a:r>
              <a:rPr lang="en-US" sz="4000" dirty="0" smtClean="0"/>
              <a:t> </a:t>
            </a:r>
            <a:r>
              <a:rPr lang="en-US" sz="4000" dirty="0" err="1" smtClean="0"/>
              <a:t>mereka</a:t>
            </a:r>
            <a:r>
              <a:rPr lang="en-US" sz="4000" dirty="0" smtClean="0"/>
              <a:t> di </a:t>
            </a:r>
            <a:r>
              <a:rPr lang="en-US" sz="4000" dirty="0" err="1" smtClean="0"/>
              <a:t>antara</a:t>
            </a:r>
            <a:r>
              <a:rPr lang="en-US" sz="4000" dirty="0" smtClean="0"/>
              <a:t> orang-orang yang </a:t>
            </a:r>
            <a:r>
              <a:rPr lang="en-US" sz="4000" dirty="0" err="1" smtClean="0"/>
              <a:t>ada</a:t>
            </a:r>
            <a:r>
              <a:rPr lang="en-US" sz="4000" dirty="0" smtClean="0"/>
              <a:t> di </a:t>
            </a:r>
            <a:r>
              <a:rPr lang="en-US" sz="4000" dirty="0" err="1" smtClean="0"/>
              <a:t>sisi</a:t>
            </a:r>
            <a:r>
              <a:rPr lang="en-US" sz="4000" dirty="0" smtClean="0"/>
              <a:t>-Nya. Dan </a:t>
            </a:r>
            <a:r>
              <a:rPr lang="en-US" sz="4000" dirty="0" err="1" smtClean="0"/>
              <a:t>tidaklah</a:t>
            </a:r>
            <a:r>
              <a:rPr lang="en-US" sz="4000" dirty="0" smtClean="0"/>
              <a:t> </a:t>
            </a:r>
            <a:r>
              <a:rPr lang="en-US" sz="4000" dirty="0" err="1" smtClean="0"/>
              <a:t>seorang</a:t>
            </a:r>
            <a:r>
              <a:rPr lang="en-US" sz="4000" dirty="0" smtClean="0"/>
              <a:t> </a:t>
            </a:r>
            <a:r>
              <a:rPr lang="en-US" sz="4000" dirty="0" err="1" smtClean="0"/>
              <a:t>meniti</a:t>
            </a:r>
            <a:r>
              <a:rPr lang="en-US" sz="4000" dirty="0" smtClean="0"/>
              <a:t> </a:t>
            </a:r>
            <a:r>
              <a:rPr lang="en-US" sz="4000" dirty="0" err="1" smtClean="0"/>
              <a:t>suatu</a:t>
            </a:r>
            <a:r>
              <a:rPr lang="en-US" sz="4000" dirty="0" smtClean="0"/>
              <a:t> </a:t>
            </a:r>
            <a:r>
              <a:rPr lang="en-US" sz="4000" dirty="0" err="1" smtClean="0"/>
              <a:t>jalan</a:t>
            </a:r>
            <a:r>
              <a:rPr lang="en-US" sz="4000" dirty="0" smtClean="0"/>
              <a:t> </a:t>
            </a:r>
            <a:r>
              <a:rPr lang="en-US" sz="4000" dirty="0" err="1" smtClean="0"/>
              <a:t>untuk</a:t>
            </a:r>
            <a:r>
              <a:rPr lang="en-US" sz="4000" dirty="0" smtClean="0"/>
              <a:t> </a:t>
            </a:r>
            <a:r>
              <a:rPr lang="en-US" sz="4000" dirty="0" err="1" smtClean="0"/>
              <a:t>menuntut</a:t>
            </a:r>
            <a:r>
              <a:rPr lang="en-US" sz="4000" dirty="0" smtClean="0"/>
              <a:t> </a:t>
            </a:r>
            <a:r>
              <a:rPr lang="en-US" sz="4000" dirty="0" err="1" smtClean="0"/>
              <a:t>ilmu</a:t>
            </a:r>
            <a:r>
              <a:rPr lang="en-US" sz="4000" dirty="0" smtClean="0"/>
              <a:t> </a:t>
            </a:r>
            <a:r>
              <a:rPr lang="en-US" sz="4000" dirty="0" err="1" smtClean="0"/>
              <a:t>melainkan</a:t>
            </a:r>
            <a:r>
              <a:rPr lang="en-US" sz="4000" dirty="0" smtClean="0"/>
              <a:t> Allah </a:t>
            </a:r>
            <a:r>
              <a:rPr lang="en-US" sz="4000" dirty="0" err="1" smtClean="0"/>
              <a:t>memudahkan</a:t>
            </a:r>
            <a:r>
              <a:rPr lang="en-US" sz="4000" dirty="0" smtClean="0"/>
              <a:t> </a:t>
            </a:r>
            <a:r>
              <a:rPr lang="en-US" sz="4000" dirty="0" err="1" smtClean="0"/>
              <a:t>jalan</a:t>
            </a:r>
            <a:r>
              <a:rPr lang="en-US" sz="4000" dirty="0" smtClean="0"/>
              <a:t> </a:t>
            </a:r>
            <a:r>
              <a:rPr lang="en-US" sz="4000" dirty="0" err="1" smtClean="0"/>
              <a:t>baginya</a:t>
            </a:r>
            <a:r>
              <a:rPr lang="en-US" sz="4000" dirty="0" smtClean="0"/>
              <a:t> </a:t>
            </a:r>
            <a:r>
              <a:rPr lang="en-US" sz="4000" dirty="0" err="1" smtClean="0"/>
              <a:t>menuju</a:t>
            </a:r>
            <a:r>
              <a:rPr lang="en-US" sz="4000" dirty="0" smtClean="0"/>
              <a:t> </a:t>
            </a:r>
            <a:r>
              <a:rPr lang="en-US" sz="4000" dirty="0" err="1" smtClean="0"/>
              <a:t>surga</a:t>
            </a:r>
            <a:r>
              <a:rPr lang="en-US" sz="4000" dirty="0" smtClean="0"/>
              <a:t>.” (H.R. Muslim </a:t>
            </a:r>
            <a:r>
              <a:rPr lang="en-US" sz="4000" dirty="0" err="1" smtClean="0"/>
              <a:t>dan</a:t>
            </a:r>
            <a:r>
              <a:rPr lang="en-US" sz="4000" dirty="0" smtClean="0"/>
              <a:t> Ahmad)</a:t>
            </a:r>
          </a:p>
          <a:p>
            <a:pPr algn="just"/>
            <a:endParaRPr lang="en-US" sz="40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6795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121516"/>
            <a:ext cx="11949545" cy="6736484"/>
          </a:xfrm>
        </p:spPr>
        <p:txBody>
          <a:bodyPr>
            <a:normAutofit lnSpcReduction="10000"/>
          </a:bodyPr>
          <a:lstStyle/>
          <a:p>
            <a:pPr marL="457200" lvl="1" indent="0" algn="just">
              <a:buNone/>
            </a:pPr>
            <a:r>
              <a:rPr lang="en-US" sz="4000" dirty="0" err="1" smtClean="0"/>
              <a:t>Beribadah</a:t>
            </a:r>
            <a:r>
              <a:rPr lang="en-US" sz="4000" dirty="0" smtClean="0"/>
              <a:t> </a:t>
            </a:r>
            <a:r>
              <a:rPr lang="en-US" sz="4000" dirty="0" err="1"/>
              <a:t>pada</a:t>
            </a:r>
            <a:r>
              <a:rPr lang="en-US" sz="4000" dirty="0"/>
              <a:t> Allah </a:t>
            </a:r>
            <a:r>
              <a:rPr lang="en-US" sz="4000" dirty="0" err="1"/>
              <a:t>jika</a:t>
            </a:r>
            <a:r>
              <a:rPr lang="en-US" sz="4000" dirty="0"/>
              <a:t> </a:t>
            </a:r>
            <a:r>
              <a:rPr lang="en-US" sz="4000" dirty="0" err="1"/>
              <a:t>tidak</a:t>
            </a:r>
            <a:r>
              <a:rPr lang="en-US" sz="4000" dirty="0"/>
              <a:t> </a:t>
            </a:r>
            <a:r>
              <a:rPr lang="en-US" sz="4000" dirty="0" err="1"/>
              <a:t>didasari</a:t>
            </a:r>
            <a:r>
              <a:rPr lang="en-US" sz="4000" dirty="0"/>
              <a:t> </a:t>
            </a:r>
            <a:r>
              <a:rPr lang="en-US" sz="4000" dirty="0" err="1"/>
              <a:t>ilmu</a:t>
            </a:r>
            <a:r>
              <a:rPr lang="en-US" sz="4000" dirty="0"/>
              <a:t> </a:t>
            </a:r>
            <a:r>
              <a:rPr lang="en-US" sz="4000" dirty="0" err="1"/>
              <a:t>atau</a:t>
            </a:r>
            <a:r>
              <a:rPr lang="en-US" sz="4000" dirty="0"/>
              <a:t> </a:t>
            </a:r>
            <a:r>
              <a:rPr lang="en-US" sz="4000" dirty="0" err="1"/>
              <a:t>tanpa</a:t>
            </a:r>
            <a:r>
              <a:rPr lang="en-US" sz="4000" dirty="0"/>
              <a:t> </a:t>
            </a:r>
            <a:r>
              <a:rPr lang="en-US" sz="4000" dirty="0" err="1"/>
              <a:t>tuntunan</a:t>
            </a:r>
            <a:r>
              <a:rPr lang="en-US" sz="4000" dirty="0"/>
              <a:t> </a:t>
            </a:r>
            <a:r>
              <a:rPr lang="en-US" sz="4000" dirty="0" err="1"/>
              <a:t>maka</a:t>
            </a:r>
            <a:r>
              <a:rPr lang="en-US" sz="4000" dirty="0"/>
              <a:t> </a:t>
            </a:r>
            <a:r>
              <a:rPr lang="en-US" sz="4000" dirty="0" err="1"/>
              <a:t>akan</a:t>
            </a:r>
            <a:r>
              <a:rPr lang="en-US" sz="4000" dirty="0"/>
              <a:t> </a:t>
            </a:r>
            <a:r>
              <a:rPr lang="en-US" sz="4000" dirty="0" err="1"/>
              <a:t>jadi</a:t>
            </a:r>
            <a:r>
              <a:rPr lang="en-US" sz="4000" dirty="0"/>
              <a:t> </a:t>
            </a:r>
            <a:r>
              <a:rPr lang="en-US" sz="4000" dirty="0" err="1"/>
              <a:t>amalan</a:t>
            </a:r>
            <a:r>
              <a:rPr lang="en-US" sz="4000" dirty="0"/>
              <a:t> yang </a:t>
            </a:r>
            <a:r>
              <a:rPr lang="en-US" sz="4000" dirty="0" err="1"/>
              <a:t>sia-sia</a:t>
            </a:r>
            <a:r>
              <a:rPr lang="en-US" sz="4000" dirty="0"/>
              <a:t>, </a:t>
            </a:r>
            <a:r>
              <a:rPr lang="en-US" sz="4000" dirty="0" err="1"/>
              <a:t>terutama</a:t>
            </a:r>
            <a:r>
              <a:rPr lang="en-US" sz="4000" dirty="0"/>
              <a:t> </a:t>
            </a:r>
            <a:r>
              <a:rPr lang="en-US" sz="4000" dirty="0" err="1"/>
              <a:t>ibadah</a:t>
            </a:r>
            <a:r>
              <a:rPr lang="en-US" sz="4000" dirty="0"/>
              <a:t> </a:t>
            </a:r>
            <a:r>
              <a:rPr lang="en-US" sz="4000" i="1" dirty="0" err="1" smtClean="0"/>
              <a:t>mahdhah</a:t>
            </a:r>
            <a:r>
              <a:rPr lang="en-US" sz="4000" i="1" dirty="0" smtClean="0"/>
              <a:t> /yang </a:t>
            </a:r>
            <a:r>
              <a:rPr lang="en-US" sz="4000" i="1" dirty="0" err="1" smtClean="0"/>
              <a:t>ditentukan</a:t>
            </a:r>
            <a:r>
              <a:rPr lang="en-US" sz="4000" i="1" dirty="0" smtClean="0"/>
              <a:t> </a:t>
            </a:r>
            <a:r>
              <a:rPr lang="en-US" sz="4000" i="1" dirty="0" err="1" smtClean="0"/>
              <a:t>syarat</a:t>
            </a:r>
            <a:r>
              <a:rPr lang="en-US" sz="4000" i="1" dirty="0" smtClean="0"/>
              <a:t> </a:t>
            </a:r>
            <a:r>
              <a:rPr lang="en-US" sz="4000" i="1" dirty="0" err="1" smtClean="0"/>
              <a:t>dan</a:t>
            </a:r>
            <a:r>
              <a:rPr lang="en-US" sz="4000" i="1" dirty="0" smtClean="0"/>
              <a:t> </a:t>
            </a:r>
            <a:r>
              <a:rPr lang="en-US" sz="4000" i="1" dirty="0" err="1" smtClean="0"/>
              <a:t>rukunnya</a:t>
            </a:r>
            <a:r>
              <a:rPr lang="en-US" sz="4000" dirty="0" smtClean="0"/>
              <a:t>. </a:t>
            </a:r>
            <a:r>
              <a:rPr lang="en-US" sz="4000" dirty="0" err="1"/>
              <a:t>Karena</a:t>
            </a:r>
            <a:r>
              <a:rPr lang="en-US" sz="4000" dirty="0"/>
              <a:t> </a:t>
            </a:r>
            <a:r>
              <a:rPr lang="en-US" sz="4000" dirty="0" err="1"/>
              <a:t>jika</a:t>
            </a:r>
            <a:r>
              <a:rPr lang="en-US" sz="4000" dirty="0"/>
              <a:t> </a:t>
            </a:r>
            <a:r>
              <a:rPr lang="en-US" sz="4000" dirty="0" err="1"/>
              <a:t>tanpa</a:t>
            </a:r>
            <a:r>
              <a:rPr lang="en-US" sz="4000" dirty="0"/>
              <a:t> </a:t>
            </a:r>
            <a:r>
              <a:rPr lang="en-US" sz="4000" dirty="0" err="1"/>
              <a:t>ilmu</a:t>
            </a:r>
            <a:r>
              <a:rPr lang="en-US" sz="4000" dirty="0"/>
              <a:t>, </a:t>
            </a:r>
            <a:r>
              <a:rPr lang="en-US" sz="4000" dirty="0" err="1"/>
              <a:t>maka</a:t>
            </a:r>
            <a:r>
              <a:rPr lang="en-US" sz="4000" dirty="0"/>
              <a:t> </a:t>
            </a:r>
            <a:r>
              <a:rPr lang="en-US" sz="4000" dirty="0" err="1"/>
              <a:t>mengerjakan</a:t>
            </a:r>
            <a:r>
              <a:rPr lang="en-US" sz="4000" dirty="0"/>
              <a:t> </a:t>
            </a:r>
            <a:r>
              <a:rPr lang="en-US" sz="4000" dirty="0" err="1"/>
              <a:t>shalat</a:t>
            </a:r>
            <a:r>
              <a:rPr lang="en-US" sz="4000" dirty="0"/>
              <a:t> </a:t>
            </a:r>
            <a:r>
              <a:rPr lang="en-US" sz="4000" dirty="0" err="1"/>
              <a:t>bisa</a:t>
            </a:r>
            <a:r>
              <a:rPr lang="en-US" sz="4000" dirty="0"/>
              <a:t> </a:t>
            </a:r>
            <a:r>
              <a:rPr lang="en-US" sz="4000" dirty="0" err="1"/>
              <a:t>jadi</a:t>
            </a:r>
            <a:r>
              <a:rPr lang="en-US" sz="4000" dirty="0"/>
              <a:t> </a:t>
            </a:r>
            <a:r>
              <a:rPr lang="en-US" sz="4000" dirty="0" err="1"/>
              <a:t>tidak</a:t>
            </a:r>
            <a:r>
              <a:rPr lang="en-US" sz="4000" dirty="0"/>
              <a:t> </a:t>
            </a:r>
            <a:r>
              <a:rPr lang="en-US" sz="4000" dirty="0" err="1"/>
              <a:t>sah</a:t>
            </a:r>
            <a:r>
              <a:rPr lang="en-US" sz="4000" dirty="0"/>
              <a:t> </a:t>
            </a:r>
            <a:r>
              <a:rPr lang="en-US" sz="4000" dirty="0" err="1"/>
              <a:t>jika</a:t>
            </a:r>
            <a:r>
              <a:rPr lang="en-US" sz="4000" dirty="0"/>
              <a:t> </a:t>
            </a:r>
            <a:r>
              <a:rPr lang="en-US" sz="4000" dirty="0" err="1"/>
              <a:t>rukun-rukunnya</a:t>
            </a:r>
            <a:r>
              <a:rPr lang="en-US" sz="4000" dirty="0"/>
              <a:t> </a:t>
            </a:r>
            <a:r>
              <a:rPr lang="en-US" sz="4000" dirty="0" err="1"/>
              <a:t>terlewat</a:t>
            </a:r>
            <a:r>
              <a:rPr lang="en-US" sz="4000" dirty="0" smtClean="0"/>
              <a:t>. </a:t>
            </a:r>
          </a:p>
          <a:p>
            <a:pPr algn="just"/>
            <a:r>
              <a:rPr lang="en-US" sz="4000" dirty="0" smtClean="0"/>
              <a:t>  </a:t>
            </a:r>
            <a:r>
              <a:rPr lang="en-US" sz="4000" dirty="0" err="1" smtClean="0"/>
              <a:t>Dalam</a:t>
            </a:r>
            <a:r>
              <a:rPr lang="en-US" sz="4000" dirty="0" smtClean="0"/>
              <a:t> </a:t>
            </a:r>
            <a:r>
              <a:rPr lang="en-US" sz="4000" dirty="0" err="1"/>
              <a:t>menuntut</a:t>
            </a:r>
            <a:r>
              <a:rPr lang="en-US" sz="4000" dirty="0"/>
              <a:t> </a:t>
            </a:r>
            <a:r>
              <a:rPr lang="en-US" sz="4000" dirty="0" err="1"/>
              <a:t>ilmu</a:t>
            </a:r>
            <a:r>
              <a:rPr lang="en-US" sz="4000" dirty="0"/>
              <a:t>, </a:t>
            </a:r>
            <a:r>
              <a:rPr lang="en-US" sz="4000" dirty="0" err="1"/>
              <a:t>waktunya</a:t>
            </a:r>
            <a:r>
              <a:rPr lang="en-US" sz="4000" dirty="0"/>
              <a:t> </a:t>
            </a:r>
            <a:r>
              <a:rPr lang="en-US" sz="4000" dirty="0" err="1"/>
              <a:t>tidak</a:t>
            </a:r>
            <a:r>
              <a:rPr lang="en-US" sz="4000" dirty="0"/>
              <a:t> </a:t>
            </a:r>
            <a:r>
              <a:rPr lang="en-US" sz="4000" dirty="0" err="1"/>
              <a:t>ditentukan</a:t>
            </a:r>
            <a:r>
              <a:rPr lang="en-US" sz="4000" dirty="0"/>
              <a:t> </a:t>
            </a:r>
            <a:r>
              <a:rPr lang="en-US" sz="4000" dirty="0" smtClean="0"/>
              <a:t>   </a:t>
            </a:r>
            <a:r>
              <a:rPr lang="en-US" sz="4000" dirty="0" err="1" smtClean="0"/>
              <a:t>sebagaimana</a:t>
            </a:r>
            <a:r>
              <a:rPr lang="en-US" sz="4000" dirty="0" smtClean="0"/>
              <a:t> </a:t>
            </a:r>
            <a:r>
              <a:rPr lang="en-US" sz="4000" dirty="0" err="1"/>
              <a:t>waktu</a:t>
            </a:r>
            <a:r>
              <a:rPr lang="en-US" sz="4000" dirty="0"/>
              <a:t> </a:t>
            </a:r>
            <a:r>
              <a:rPr lang="en-US" sz="4000" dirty="0" err="1"/>
              <a:t>Shalat</a:t>
            </a:r>
            <a:r>
              <a:rPr lang="en-US" sz="4000" dirty="0"/>
              <a:t>. </a:t>
            </a:r>
            <a:r>
              <a:rPr lang="en-US" sz="4000" dirty="0" err="1"/>
              <a:t>Setiap</a:t>
            </a:r>
            <a:r>
              <a:rPr lang="en-US" sz="4000" dirty="0"/>
              <a:t> </a:t>
            </a:r>
            <a:r>
              <a:rPr lang="en-US" sz="4000" dirty="0" err="1"/>
              <a:t>ada</a:t>
            </a:r>
            <a:r>
              <a:rPr lang="en-US" sz="4000" dirty="0"/>
              <a:t> </a:t>
            </a:r>
            <a:r>
              <a:rPr lang="en-US" sz="4000" dirty="0" err="1"/>
              <a:t>waktu</a:t>
            </a:r>
            <a:r>
              <a:rPr lang="en-US" sz="4000" dirty="0"/>
              <a:t>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kesempatan</a:t>
            </a:r>
            <a:r>
              <a:rPr lang="en-US" sz="4000" dirty="0"/>
              <a:t> </a:t>
            </a:r>
            <a:r>
              <a:rPr lang="en-US" sz="4000" dirty="0" err="1"/>
              <a:t>dapat</a:t>
            </a:r>
            <a:r>
              <a:rPr lang="en-US" sz="4000" dirty="0"/>
              <a:t> </a:t>
            </a:r>
            <a:r>
              <a:rPr lang="en-US" sz="4000" dirty="0" err="1"/>
              <a:t>digunakan</a:t>
            </a:r>
            <a:r>
              <a:rPr lang="en-US" sz="4000" dirty="0"/>
              <a:t> </a:t>
            </a:r>
            <a:r>
              <a:rPr lang="en-US" sz="4000" dirty="0" err="1"/>
              <a:t>untuk</a:t>
            </a:r>
            <a:r>
              <a:rPr lang="en-US" sz="4000" dirty="0"/>
              <a:t> </a:t>
            </a:r>
            <a:r>
              <a:rPr lang="en-US" sz="4000" dirty="0" err="1"/>
              <a:t>menuntut</a:t>
            </a:r>
            <a:r>
              <a:rPr lang="en-US" sz="4000" dirty="0"/>
              <a:t> </a:t>
            </a:r>
            <a:r>
              <a:rPr lang="en-US" sz="4000" dirty="0" err="1"/>
              <a:t>ilmu</a:t>
            </a:r>
            <a:r>
              <a:rPr lang="en-US" sz="4000" dirty="0"/>
              <a:t> </a:t>
            </a:r>
            <a:r>
              <a:rPr lang="en-US" sz="4000" dirty="0" err="1"/>
              <a:t>sebaik-baiknya</a:t>
            </a:r>
            <a:r>
              <a:rPr lang="en-US" sz="4000" dirty="0"/>
              <a:t>. </a:t>
            </a:r>
            <a:r>
              <a:rPr lang="en-US" sz="4000" dirty="0" err="1"/>
              <a:t>Menuntut</a:t>
            </a:r>
            <a:r>
              <a:rPr lang="en-US" sz="4000" dirty="0"/>
              <a:t> </a:t>
            </a:r>
            <a:r>
              <a:rPr lang="en-US" sz="4000" dirty="0" err="1"/>
              <a:t>ilmu</a:t>
            </a:r>
            <a:r>
              <a:rPr lang="en-US" sz="4000" dirty="0"/>
              <a:t> </a:t>
            </a:r>
            <a:r>
              <a:rPr lang="en-US" sz="4000" dirty="0" err="1"/>
              <a:t>juga</a:t>
            </a:r>
            <a:r>
              <a:rPr lang="en-US" sz="4000" dirty="0"/>
              <a:t> </a:t>
            </a:r>
            <a:r>
              <a:rPr lang="en-US" sz="4000" dirty="0" err="1"/>
              <a:t>tidak</a:t>
            </a:r>
            <a:r>
              <a:rPr lang="en-US" sz="4000" dirty="0"/>
              <a:t> </a:t>
            </a:r>
            <a:r>
              <a:rPr lang="en-US" sz="4000" dirty="0" err="1"/>
              <a:t>harus</a:t>
            </a:r>
            <a:r>
              <a:rPr lang="en-US" sz="4000" dirty="0"/>
              <a:t> di </a:t>
            </a:r>
            <a:r>
              <a:rPr lang="en-US" sz="4000" dirty="0" err="1"/>
              <a:t>lembaga</a:t>
            </a:r>
            <a:r>
              <a:rPr lang="en-US" sz="4000" dirty="0"/>
              <a:t> formal </a:t>
            </a:r>
            <a:r>
              <a:rPr lang="en-US" sz="4000" dirty="0" err="1"/>
              <a:t>seperti</a:t>
            </a:r>
            <a:r>
              <a:rPr lang="en-US" sz="4000" dirty="0"/>
              <a:t> </a:t>
            </a:r>
            <a:r>
              <a:rPr lang="en-US" sz="4000" dirty="0" err="1"/>
              <a:t>sekolah</a:t>
            </a:r>
            <a:r>
              <a:rPr lang="en-US" sz="4000" dirty="0"/>
              <a:t>, </a:t>
            </a:r>
            <a:r>
              <a:rPr lang="en-US" sz="4000" dirty="0" err="1"/>
              <a:t>pesantren</a:t>
            </a:r>
            <a:r>
              <a:rPr lang="en-US" sz="4000" dirty="0"/>
              <a:t>, </a:t>
            </a:r>
            <a:r>
              <a:rPr lang="en-US" sz="4000" dirty="0" err="1"/>
              <a:t>tetapi</a:t>
            </a:r>
            <a:r>
              <a:rPr lang="en-US" sz="4000" dirty="0"/>
              <a:t> </a:t>
            </a:r>
            <a:r>
              <a:rPr lang="en-US" sz="4000" dirty="0" err="1"/>
              <a:t>dapat</a:t>
            </a:r>
            <a:r>
              <a:rPr lang="en-US" sz="4000" dirty="0"/>
              <a:t> </a:t>
            </a:r>
            <a:r>
              <a:rPr lang="en-US" sz="4000" dirty="0" err="1"/>
              <a:t>juga</a:t>
            </a:r>
            <a:r>
              <a:rPr lang="en-US" sz="4000" dirty="0"/>
              <a:t> di </a:t>
            </a:r>
            <a:r>
              <a:rPr lang="en-US" sz="4000" dirty="0" err="1"/>
              <a:t>lembaga</a:t>
            </a:r>
            <a:r>
              <a:rPr lang="en-US" sz="4000" dirty="0"/>
              <a:t> non formal </a:t>
            </a:r>
            <a:r>
              <a:rPr lang="en-US" sz="4000" dirty="0" err="1"/>
              <a:t>seperti</a:t>
            </a:r>
            <a:r>
              <a:rPr lang="en-US" sz="4000" dirty="0"/>
              <a:t> </a:t>
            </a:r>
            <a:r>
              <a:rPr lang="en-US" sz="4000" dirty="0" err="1"/>
              <a:t>Majlis</a:t>
            </a:r>
            <a:r>
              <a:rPr lang="en-US" sz="4000" dirty="0"/>
              <a:t> </a:t>
            </a:r>
            <a:r>
              <a:rPr lang="en-US" sz="4000" dirty="0" err="1"/>
              <a:t>Taklim</a:t>
            </a:r>
            <a:r>
              <a:rPr lang="en-US" sz="4000" dirty="0"/>
              <a:t> </a:t>
            </a:r>
            <a:r>
              <a:rPr lang="en-US" sz="4000" dirty="0" err="1"/>
              <a:t>dari</a:t>
            </a:r>
            <a:r>
              <a:rPr lang="en-US" sz="4000" dirty="0"/>
              <a:t> </a:t>
            </a:r>
            <a:r>
              <a:rPr lang="en-US" sz="4000" dirty="0" err="1"/>
              <a:t>usia</a:t>
            </a:r>
            <a:r>
              <a:rPr lang="en-US" sz="4000" dirty="0"/>
              <a:t> </a:t>
            </a:r>
            <a:r>
              <a:rPr lang="en-US" sz="4000" dirty="0" err="1"/>
              <a:t>anak-anak</a:t>
            </a:r>
            <a:r>
              <a:rPr lang="en-US" sz="4000" dirty="0"/>
              <a:t> </a:t>
            </a:r>
            <a:r>
              <a:rPr lang="en-US" sz="4000" dirty="0" err="1"/>
              <a:t>hingga</a:t>
            </a:r>
            <a:r>
              <a:rPr lang="en-US" sz="4000" dirty="0"/>
              <a:t> </a:t>
            </a:r>
            <a:r>
              <a:rPr lang="en-US" sz="4000" dirty="0" err="1"/>
              <a:t>kakek-nenek</a:t>
            </a:r>
            <a:r>
              <a:rPr lang="en-US" sz="4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2070645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80111" y="204642"/>
            <a:ext cx="12004965" cy="6424757"/>
          </a:xfrm>
        </p:spPr>
        <p:txBody>
          <a:bodyPr>
            <a:noAutofit/>
          </a:bodyPr>
          <a:lstStyle/>
          <a:p>
            <a:pPr algn="just"/>
            <a:r>
              <a:rPr lang="en-US" sz="4000" dirty="0" err="1"/>
              <a:t>Kewajiban</a:t>
            </a:r>
            <a:r>
              <a:rPr lang="en-US" sz="4000" dirty="0"/>
              <a:t> </a:t>
            </a:r>
            <a:r>
              <a:rPr lang="en-US" sz="4000" b="1" dirty="0" err="1"/>
              <a:t>menuntut</a:t>
            </a:r>
            <a:r>
              <a:rPr lang="en-US" sz="4000" b="1" dirty="0"/>
              <a:t> </a:t>
            </a:r>
            <a:r>
              <a:rPr lang="en-US" sz="4000" b="1" dirty="0" err="1"/>
              <a:t>ilmu</a:t>
            </a:r>
            <a:r>
              <a:rPr lang="en-US" sz="4000" dirty="0"/>
              <a:t> </a:t>
            </a:r>
            <a:r>
              <a:rPr lang="en-US" sz="4000" dirty="0" err="1"/>
              <a:t>bagi</a:t>
            </a:r>
            <a:r>
              <a:rPr lang="en-US" sz="4000" dirty="0"/>
              <a:t> </a:t>
            </a:r>
            <a:r>
              <a:rPr lang="en-US" sz="4000" dirty="0" err="1"/>
              <a:t>laki-laki</a:t>
            </a:r>
            <a:r>
              <a:rPr lang="en-US" sz="4000" dirty="0"/>
              <a:t>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perempuan</a:t>
            </a:r>
            <a:r>
              <a:rPr lang="en-US" sz="4000" dirty="0"/>
              <a:t> </a:t>
            </a:r>
            <a:r>
              <a:rPr lang="en-US" sz="4000" dirty="0" err="1"/>
              <a:t>menandakan</a:t>
            </a:r>
            <a:r>
              <a:rPr lang="en-US" sz="4000" dirty="0"/>
              <a:t> </a:t>
            </a:r>
            <a:r>
              <a:rPr lang="en-US" sz="4000" dirty="0" err="1"/>
              <a:t>bahwa</a:t>
            </a:r>
            <a:r>
              <a:rPr lang="en-US" sz="4000" dirty="0"/>
              <a:t> agama Islam </a:t>
            </a:r>
            <a:r>
              <a:rPr lang="en-US" sz="4000" dirty="0" err="1"/>
              <a:t>tidak</a:t>
            </a:r>
            <a:r>
              <a:rPr lang="en-US" sz="4000" dirty="0"/>
              <a:t> </a:t>
            </a:r>
            <a:r>
              <a:rPr lang="en-US" sz="4000" dirty="0" err="1"/>
              <a:t>membeda-bedakan</a:t>
            </a:r>
            <a:r>
              <a:rPr lang="en-US" sz="4000" dirty="0"/>
              <a:t> </a:t>
            </a:r>
            <a:r>
              <a:rPr lang="en-US" sz="4000" b="1" dirty="0" err="1"/>
              <a:t>hak</a:t>
            </a:r>
            <a:r>
              <a:rPr lang="en-US" sz="4000" b="1" dirty="0"/>
              <a:t> </a:t>
            </a:r>
            <a:r>
              <a:rPr lang="en-US" sz="4000" b="1" dirty="0" err="1"/>
              <a:t>dan</a:t>
            </a:r>
            <a:r>
              <a:rPr lang="en-US" sz="4000" b="1" dirty="0"/>
              <a:t> </a:t>
            </a:r>
            <a:r>
              <a:rPr lang="en-US" sz="4000" b="1" dirty="0" err="1"/>
              <a:t>kewajiban</a:t>
            </a:r>
            <a:r>
              <a:rPr lang="en-US" sz="4000" dirty="0"/>
              <a:t> </a:t>
            </a:r>
            <a:r>
              <a:rPr lang="en-US" sz="4000" dirty="0" err="1"/>
              <a:t>manusia</a:t>
            </a:r>
            <a:r>
              <a:rPr lang="en-US" sz="4000" dirty="0"/>
              <a:t> </a:t>
            </a:r>
            <a:r>
              <a:rPr lang="en-US" sz="4000" dirty="0" err="1"/>
              <a:t>karena</a:t>
            </a:r>
            <a:r>
              <a:rPr lang="en-US" sz="4000" dirty="0"/>
              <a:t> </a:t>
            </a:r>
            <a:r>
              <a:rPr lang="en-US" sz="4000" dirty="0" err="1"/>
              <a:t>jenis</a:t>
            </a:r>
            <a:r>
              <a:rPr lang="en-US" sz="4000" dirty="0"/>
              <a:t> </a:t>
            </a:r>
            <a:r>
              <a:rPr lang="en-US" sz="4000" dirty="0" err="1"/>
              <a:t>kelaminnya</a:t>
            </a:r>
            <a:r>
              <a:rPr lang="en-US" sz="4000" dirty="0"/>
              <a:t>. </a:t>
            </a:r>
            <a:r>
              <a:rPr lang="en-US" sz="4000" dirty="0" err="1"/>
              <a:t>Walau</a:t>
            </a:r>
            <a:r>
              <a:rPr lang="en-US" sz="4000" dirty="0"/>
              <a:t> </a:t>
            </a:r>
            <a:r>
              <a:rPr lang="en-US" sz="4000" dirty="0" err="1"/>
              <a:t>memang</a:t>
            </a:r>
            <a:r>
              <a:rPr lang="en-US" sz="4000" dirty="0"/>
              <a:t> </a:t>
            </a:r>
            <a:r>
              <a:rPr lang="en-US" sz="4000" dirty="0" err="1"/>
              <a:t>ada</a:t>
            </a:r>
            <a:r>
              <a:rPr lang="en-US" sz="4000" dirty="0"/>
              <a:t> </a:t>
            </a:r>
            <a:r>
              <a:rPr lang="en-US" sz="4000" dirty="0" err="1"/>
              <a:t>beberapa</a:t>
            </a:r>
            <a:r>
              <a:rPr lang="en-US" sz="4000" dirty="0"/>
              <a:t> </a:t>
            </a:r>
            <a:r>
              <a:rPr lang="en-US" sz="4000" dirty="0" err="1"/>
              <a:t>kewajiban</a:t>
            </a:r>
            <a:r>
              <a:rPr lang="en-US" sz="4000" dirty="0"/>
              <a:t> yang </a:t>
            </a:r>
            <a:r>
              <a:rPr lang="en-US" sz="4000" dirty="0" err="1"/>
              <a:t>diperintahkan</a:t>
            </a:r>
            <a:r>
              <a:rPr lang="en-US" sz="4000" dirty="0"/>
              <a:t> Allah </a:t>
            </a:r>
            <a:r>
              <a:rPr lang="en-US" sz="4000" dirty="0" err="1"/>
              <a:t>Swt</a:t>
            </a:r>
            <a:r>
              <a:rPr lang="en-US" sz="4000" dirty="0"/>
              <a:t>.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Rasul</a:t>
            </a:r>
            <a:r>
              <a:rPr lang="en-US" sz="4000" dirty="0"/>
              <a:t>-Nya yang </a:t>
            </a:r>
            <a:r>
              <a:rPr lang="en-US" sz="4000" dirty="0" err="1"/>
              <a:t>membedakan</a:t>
            </a:r>
            <a:r>
              <a:rPr lang="en-US" sz="4000" dirty="0"/>
              <a:t> </a:t>
            </a:r>
            <a:r>
              <a:rPr lang="en-US" sz="4000" dirty="0" err="1"/>
              <a:t>lak-laki</a:t>
            </a:r>
            <a:r>
              <a:rPr lang="en-US" sz="4000" dirty="0"/>
              <a:t> </a:t>
            </a:r>
            <a:r>
              <a:rPr lang="en-US" sz="4000" dirty="0" err="1"/>
              <a:t>dengan</a:t>
            </a:r>
            <a:r>
              <a:rPr lang="en-US" sz="4000" dirty="0"/>
              <a:t> </a:t>
            </a:r>
            <a:r>
              <a:rPr lang="en-US" sz="4000" dirty="0" err="1"/>
              <a:t>perempuan</a:t>
            </a:r>
            <a:r>
              <a:rPr lang="en-US" sz="4000" dirty="0"/>
              <a:t>. Akan </a:t>
            </a:r>
            <a:r>
              <a:rPr lang="en-US" sz="4000" dirty="0" err="1"/>
              <a:t>tetapi</a:t>
            </a:r>
            <a:r>
              <a:rPr lang="en-US" sz="4000" dirty="0"/>
              <a:t>, </a:t>
            </a:r>
            <a:r>
              <a:rPr lang="en-US" sz="4000" dirty="0" err="1"/>
              <a:t>dalam</a:t>
            </a:r>
            <a:r>
              <a:rPr lang="en-US" sz="4000" dirty="0"/>
              <a:t> </a:t>
            </a:r>
            <a:r>
              <a:rPr lang="en-US" sz="4000" dirty="0" err="1"/>
              <a:t>menuntut</a:t>
            </a:r>
            <a:r>
              <a:rPr lang="en-US" sz="4000" dirty="0"/>
              <a:t> </a:t>
            </a:r>
            <a:r>
              <a:rPr lang="en-US" sz="4000" dirty="0" err="1"/>
              <a:t>ilmu</a:t>
            </a:r>
            <a:r>
              <a:rPr lang="en-US" sz="4000" dirty="0"/>
              <a:t> </a:t>
            </a:r>
            <a:r>
              <a:rPr lang="en-US" sz="4000" dirty="0" err="1"/>
              <a:t>semua</a:t>
            </a:r>
            <a:r>
              <a:rPr lang="en-US" sz="4000" dirty="0"/>
              <a:t> </a:t>
            </a:r>
            <a:r>
              <a:rPr lang="en-US" sz="4000" dirty="0" err="1"/>
              <a:t>memiliki</a:t>
            </a:r>
            <a:r>
              <a:rPr lang="en-US" sz="4000" dirty="0"/>
              <a:t> </a:t>
            </a:r>
            <a:r>
              <a:rPr lang="en-US" sz="4000" b="1" dirty="0" err="1"/>
              <a:t>kewajiban</a:t>
            </a:r>
            <a:r>
              <a:rPr lang="en-US" sz="4000" b="1" dirty="0"/>
              <a:t> </a:t>
            </a:r>
            <a:r>
              <a:rPr lang="en-US" sz="4000" b="1" dirty="0" err="1"/>
              <a:t>dan</a:t>
            </a:r>
            <a:r>
              <a:rPr lang="en-US" sz="4000" b="1" dirty="0"/>
              <a:t> </a:t>
            </a:r>
            <a:r>
              <a:rPr lang="en-US" sz="4000" b="1" dirty="0" err="1"/>
              <a:t>hak</a:t>
            </a:r>
            <a:r>
              <a:rPr lang="en-US" sz="4000" dirty="0"/>
              <a:t> yang </a:t>
            </a:r>
            <a:r>
              <a:rPr lang="en-US" sz="4000" dirty="0" err="1"/>
              <a:t>sama</a:t>
            </a:r>
            <a:r>
              <a:rPr lang="en-US" sz="4000" dirty="0"/>
              <a:t> </a:t>
            </a:r>
            <a:r>
              <a:rPr lang="en-US" sz="4000" dirty="0" err="1"/>
              <a:t>antara</a:t>
            </a:r>
            <a:r>
              <a:rPr lang="en-US" sz="4000" dirty="0"/>
              <a:t> </a:t>
            </a:r>
            <a:r>
              <a:rPr lang="en-US" sz="4000" dirty="0" err="1"/>
              <a:t>laki-laki</a:t>
            </a:r>
            <a:r>
              <a:rPr lang="en-US" sz="4000" dirty="0"/>
              <a:t>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perempuan</a:t>
            </a:r>
            <a:r>
              <a:rPr lang="en-US" sz="4000" dirty="0"/>
              <a:t>. </a:t>
            </a:r>
          </a:p>
          <a:p>
            <a:pPr algn="just"/>
            <a:r>
              <a:rPr lang="en-US" sz="4000" dirty="0" err="1"/>
              <a:t>Laki-laki</a:t>
            </a:r>
            <a:r>
              <a:rPr lang="en-US" sz="4000" dirty="0"/>
              <a:t>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perempuan</a:t>
            </a:r>
            <a:r>
              <a:rPr lang="en-US" sz="4000" dirty="0"/>
              <a:t> </a:t>
            </a:r>
            <a:r>
              <a:rPr lang="en-US" sz="4000" dirty="0" err="1"/>
              <a:t>sama-sama</a:t>
            </a:r>
            <a:r>
              <a:rPr lang="en-US" sz="4000" dirty="0"/>
              <a:t> </a:t>
            </a:r>
            <a:r>
              <a:rPr lang="en-US" sz="4000" dirty="0" err="1"/>
              <a:t>sebagai</a:t>
            </a:r>
            <a:r>
              <a:rPr lang="en-US" sz="4000" dirty="0"/>
              <a:t> </a:t>
            </a:r>
            <a:r>
              <a:rPr lang="en-US" sz="4000" dirty="0" err="1"/>
              <a:t>khalifah</a:t>
            </a:r>
            <a:r>
              <a:rPr lang="en-US" sz="4000" dirty="0"/>
              <a:t> di </a:t>
            </a:r>
            <a:r>
              <a:rPr lang="en-US" sz="4000" dirty="0" err="1"/>
              <a:t>muka</a:t>
            </a:r>
            <a:r>
              <a:rPr lang="en-US" sz="4000" dirty="0"/>
              <a:t> </a:t>
            </a:r>
            <a:r>
              <a:rPr lang="en-US" sz="4000" dirty="0" err="1"/>
              <a:t>bumi</a:t>
            </a:r>
            <a:r>
              <a:rPr lang="en-US" sz="4000" dirty="0"/>
              <a:t>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sebagai</a:t>
            </a:r>
            <a:r>
              <a:rPr lang="en-US" sz="4000" dirty="0"/>
              <a:t> </a:t>
            </a:r>
            <a:r>
              <a:rPr lang="en-US" sz="4000" dirty="0" err="1"/>
              <a:t>hamba</a:t>
            </a:r>
            <a:r>
              <a:rPr lang="en-US" sz="4000" dirty="0"/>
              <a:t>. </a:t>
            </a:r>
            <a:r>
              <a:rPr lang="en-US" sz="4000" dirty="0" err="1"/>
              <a:t>Untuk</a:t>
            </a:r>
            <a:r>
              <a:rPr lang="en-US" sz="4000" dirty="0"/>
              <a:t> </a:t>
            </a:r>
            <a:r>
              <a:rPr lang="en-US" sz="4000" dirty="0" err="1"/>
              <a:t>menjadi</a:t>
            </a:r>
            <a:r>
              <a:rPr lang="en-US" sz="4000" dirty="0"/>
              <a:t> </a:t>
            </a:r>
            <a:r>
              <a:rPr lang="en-US" sz="4000" dirty="0" err="1"/>
              <a:t>khalifah</a:t>
            </a:r>
            <a:r>
              <a:rPr lang="en-US" sz="4000" dirty="0"/>
              <a:t> yang </a:t>
            </a:r>
            <a:r>
              <a:rPr lang="en-US" sz="4000" dirty="0" err="1"/>
              <a:t>sukses</a:t>
            </a:r>
            <a:r>
              <a:rPr lang="en-US" sz="4000" dirty="0"/>
              <a:t>, </a:t>
            </a:r>
            <a:r>
              <a:rPr lang="en-US" sz="4000" dirty="0" err="1"/>
              <a:t>maka</a:t>
            </a:r>
            <a:r>
              <a:rPr lang="en-US" sz="4000" dirty="0"/>
              <a:t> </a:t>
            </a:r>
            <a:r>
              <a:rPr lang="en-US" sz="4000" dirty="0" err="1"/>
              <a:t>sudah</a:t>
            </a:r>
            <a:r>
              <a:rPr lang="en-US" sz="4000" dirty="0"/>
              <a:t> </a:t>
            </a:r>
            <a:r>
              <a:rPr lang="en-US" sz="4000" dirty="0" err="1"/>
              <a:t>barang</a:t>
            </a:r>
            <a:r>
              <a:rPr lang="en-US" sz="4000" dirty="0"/>
              <a:t> </a:t>
            </a:r>
            <a:r>
              <a:rPr lang="en-US" sz="4000" dirty="0" err="1"/>
              <a:t>tentu</a:t>
            </a:r>
            <a:r>
              <a:rPr lang="en-US" sz="4000" dirty="0"/>
              <a:t> </a:t>
            </a:r>
            <a:r>
              <a:rPr lang="en-US" sz="4000" dirty="0" err="1"/>
              <a:t>membutuhkan</a:t>
            </a:r>
            <a:r>
              <a:rPr lang="en-US" sz="4000" dirty="0"/>
              <a:t> </a:t>
            </a:r>
            <a:r>
              <a:rPr lang="en-US" sz="4000" b="1" dirty="0" err="1"/>
              <a:t>ilmu</a:t>
            </a:r>
            <a:r>
              <a:rPr lang="en-US" sz="4000" b="1" dirty="0"/>
              <a:t> </a:t>
            </a:r>
            <a:r>
              <a:rPr lang="en-US" sz="4000" b="1" dirty="0" err="1"/>
              <a:t>pengetahuan</a:t>
            </a:r>
            <a:r>
              <a:rPr lang="en-US" sz="4000" dirty="0"/>
              <a:t> yang </a:t>
            </a:r>
            <a:r>
              <a:rPr lang="en-US" sz="4000" dirty="0" err="1"/>
              <a:t>memadai</a:t>
            </a:r>
            <a:r>
              <a:rPr lang="en-US" sz="4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350539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1866418" cy="6670964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US" dirty="0" smtClean="0"/>
              <a:t> </a:t>
            </a:r>
            <a:r>
              <a:rPr lang="en-US" sz="4000" dirty="0" err="1"/>
              <a:t>Bagaimana</a:t>
            </a:r>
            <a:r>
              <a:rPr lang="en-US" sz="4000" dirty="0"/>
              <a:t> </a:t>
            </a:r>
            <a:r>
              <a:rPr lang="en-US" sz="4000" dirty="0" err="1"/>
              <a:t>mungkin</a:t>
            </a:r>
            <a:r>
              <a:rPr lang="en-US" sz="4000" dirty="0"/>
              <a:t> </a:t>
            </a:r>
            <a:r>
              <a:rPr lang="en-US" sz="4000" dirty="0" err="1"/>
              <a:t>seseorang</a:t>
            </a:r>
            <a:r>
              <a:rPr lang="en-US" sz="4000" dirty="0"/>
              <a:t> </a:t>
            </a:r>
            <a:r>
              <a:rPr lang="en-US" sz="4000" dirty="0" err="1"/>
              <a:t>dapat</a:t>
            </a:r>
            <a:r>
              <a:rPr lang="en-US" sz="4000" dirty="0"/>
              <a:t> </a:t>
            </a:r>
            <a:r>
              <a:rPr lang="en-US" sz="4000" b="1" dirty="0" err="1"/>
              <a:t>mengelola</a:t>
            </a:r>
            <a:r>
              <a:rPr lang="en-US" sz="4000" b="1" dirty="0"/>
              <a:t> </a:t>
            </a:r>
            <a:r>
              <a:rPr lang="en-US" sz="4000" b="1" dirty="0" err="1"/>
              <a:t>dan</a:t>
            </a:r>
            <a:r>
              <a:rPr lang="en-US" sz="4000" b="1" dirty="0"/>
              <a:t> </a:t>
            </a:r>
            <a:r>
              <a:rPr lang="en-US" sz="4000" b="1" dirty="0" err="1"/>
              <a:t>merekayasa</a:t>
            </a:r>
            <a:r>
              <a:rPr lang="en-US" sz="4000" dirty="0"/>
              <a:t> </a:t>
            </a:r>
            <a:r>
              <a:rPr lang="en-US" sz="4000" dirty="0" err="1"/>
              <a:t>kehidupan</a:t>
            </a:r>
            <a:r>
              <a:rPr lang="en-US" sz="4000" dirty="0"/>
              <a:t> di </a:t>
            </a:r>
            <a:r>
              <a:rPr lang="en-US" sz="4000" dirty="0" err="1"/>
              <a:t>bumi</a:t>
            </a:r>
            <a:r>
              <a:rPr lang="en-US" sz="4000" dirty="0"/>
              <a:t> </a:t>
            </a:r>
            <a:r>
              <a:rPr lang="en-US" sz="4000" dirty="0" err="1"/>
              <a:t>ini</a:t>
            </a:r>
            <a:r>
              <a:rPr lang="en-US" sz="4000" dirty="0"/>
              <a:t> </a:t>
            </a:r>
            <a:r>
              <a:rPr lang="en-US" sz="4000" dirty="0" err="1"/>
              <a:t>tanpa</a:t>
            </a:r>
            <a:r>
              <a:rPr lang="en-US" sz="4000" dirty="0"/>
              <a:t> </a:t>
            </a:r>
            <a:r>
              <a:rPr lang="en-US" sz="4000" dirty="0" err="1"/>
              <a:t>bekal</a:t>
            </a:r>
            <a:r>
              <a:rPr lang="en-US" sz="4000" dirty="0"/>
              <a:t> </a:t>
            </a:r>
            <a:r>
              <a:rPr lang="en-US" sz="4000" dirty="0" err="1"/>
              <a:t>ilmu</a:t>
            </a:r>
            <a:r>
              <a:rPr lang="en-US" sz="4000" dirty="0"/>
              <a:t> </a:t>
            </a:r>
            <a:r>
              <a:rPr lang="en-US" sz="4000" dirty="0" err="1"/>
              <a:t>pengetahuan</a:t>
            </a:r>
            <a:r>
              <a:rPr lang="en-US" sz="4000" dirty="0"/>
              <a:t>.</a:t>
            </a:r>
          </a:p>
          <a:p>
            <a:pPr algn="just"/>
            <a:r>
              <a:rPr lang="en-US" sz="4000" dirty="0" smtClean="0"/>
              <a:t> </a:t>
            </a:r>
            <a:r>
              <a:rPr lang="en-US" sz="4000" dirty="0" err="1" smtClean="0"/>
              <a:t>Demikian</a:t>
            </a:r>
            <a:r>
              <a:rPr lang="en-US" sz="4000" dirty="0" smtClean="0"/>
              <a:t> pula </a:t>
            </a:r>
            <a:r>
              <a:rPr lang="en-US" sz="4000" dirty="0" err="1" smtClean="0"/>
              <a:t>sebagai</a:t>
            </a:r>
            <a:r>
              <a:rPr lang="en-US" sz="4000" dirty="0" smtClean="0"/>
              <a:t> </a:t>
            </a:r>
            <a:r>
              <a:rPr lang="en-US" sz="4000" dirty="0" err="1" smtClean="0"/>
              <a:t>hamba</a:t>
            </a:r>
            <a:r>
              <a:rPr lang="en-US" sz="4000" dirty="0" smtClean="0"/>
              <a:t>, </a:t>
            </a:r>
            <a:r>
              <a:rPr lang="en-US" sz="4000" dirty="0" err="1" smtClean="0"/>
              <a:t>untuk</a:t>
            </a:r>
            <a:r>
              <a:rPr lang="en-US" sz="4000" dirty="0" smtClean="0"/>
              <a:t> </a:t>
            </a:r>
            <a:r>
              <a:rPr lang="en-US" sz="4000" dirty="0" err="1" smtClean="0"/>
              <a:t>mencapai</a:t>
            </a:r>
            <a:r>
              <a:rPr lang="en-US" sz="4000" dirty="0" smtClean="0"/>
              <a:t> </a:t>
            </a:r>
            <a:r>
              <a:rPr lang="en-US" sz="4000" dirty="0" err="1" smtClean="0"/>
              <a:t>tingkat</a:t>
            </a:r>
            <a:r>
              <a:rPr lang="en-US" sz="4000" dirty="0" smtClean="0"/>
              <a:t> </a:t>
            </a:r>
            <a:r>
              <a:rPr lang="en-US" sz="4000" dirty="0" err="1" smtClean="0"/>
              <a:t>keyakinan</a:t>
            </a:r>
            <a:r>
              <a:rPr lang="en-US" sz="4000" dirty="0" smtClean="0"/>
              <a:t> (</a:t>
            </a:r>
            <a:r>
              <a:rPr lang="en-US" sz="4000" dirty="0" err="1" smtClean="0"/>
              <a:t>keimanan</a:t>
            </a:r>
            <a:r>
              <a:rPr lang="en-US" sz="4000" dirty="0" smtClean="0"/>
              <a:t>) </a:t>
            </a:r>
            <a:r>
              <a:rPr lang="en-US" sz="4000" dirty="0" err="1" smtClean="0"/>
              <a:t>tertinggi</a:t>
            </a:r>
            <a:r>
              <a:rPr lang="en-US" sz="4000" dirty="0" smtClean="0"/>
              <a:t> </a:t>
            </a:r>
            <a:r>
              <a:rPr lang="en-US" sz="4000" dirty="0" err="1" smtClean="0"/>
              <a:t>kepada</a:t>
            </a:r>
            <a:r>
              <a:rPr lang="en-US" sz="4000" dirty="0" smtClean="0"/>
              <a:t> Allah </a:t>
            </a:r>
            <a:r>
              <a:rPr lang="en-US" sz="4000" dirty="0" err="1" smtClean="0"/>
              <a:t>Swt</a:t>
            </a:r>
            <a:r>
              <a:rPr lang="en-US" sz="4000" dirty="0" smtClean="0"/>
              <a:t>. </a:t>
            </a:r>
            <a:r>
              <a:rPr lang="en-US" sz="4000" dirty="0" err="1" smtClean="0"/>
              <a:t>dan</a:t>
            </a:r>
            <a:r>
              <a:rPr lang="en-US" sz="4000" dirty="0" smtClean="0"/>
              <a:t> </a:t>
            </a:r>
            <a:r>
              <a:rPr lang="en-US" sz="4000" dirty="0" err="1" smtClean="0"/>
              <a:t>makhluk</a:t>
            </a:r>
            <a:r>
              <a:rPr lang="en-US" sz="4000" dirty="0" smtClean="0"/>
              <a:t>-</a:t>
            </a:r>
            <a:r>
              <a:rPr lang="en-US" sz="4000" dirty="0" err="1" smtClean="0"/>
              <a:t>makhluk</a:t>
            </a:r>
            <a:r>
              <a:rPr lang="en-US" sz="4000" dirty="0" smtClean="0"/>
              <a:t>-Nya yang </a:t>
            </a:r>
            <a:r>
              <a:rPr lang="en-US" sz="4000" dirty="0" err="1" smtClean="0"/>
              <a:t>gaib</a:t>
            </a:r>
            <a:r>
              <a:rPr lang="en-US" sz="4000" dirty="0" smtClean="0"/>
              <a:t> </a:t>
            </a:r>
            <a:r>
              <a:rPr lang="en-US" sz="4000" dirty="0" err="1" smtClean="0"/>
              <a:t>dibutuhkan</a:t>
            </a:r>
            <a:r>
              <a:rPr lang="en-US" sz="4000" dirty="0" smtClean="0"/>
              <a:t> </a:t>
            </a:r>
            <a:r>
              <a:rPr lang="en-US" sz="4000" dirty="0" err="1" smtClean="0"/>
              <a:t>ilmu</a:t>
            </a:r>
            <a:r>
              <a:rPr lang="en-US" sz="4000" dirty="0" smtClean="0"/>
              <a:t> </a:t>
            </a:r>
            <a:r>
              <a:rPr lang="en-US" sz="4000" dirty="0" err="1" smtClean="0"/>
              <a:t>pengetahuan</a:t>
            </a:r>
            <a:r>
              <a:rPr lang="en-US" sz="4000" dirty="0" smtClean="0"/>
              <a:t> yang </a:t>
            </a:r>
            <a:r>
              <a:rPr lang="en-US" sz="4000" dirty="0" err="1" smtClean="0"/>
              <a:t>luas</a:t>
            </a:r>
            <a:r>
              <a:rPr lang="en-US" sz="4000" dirty="0" smtClean="0"/>
              <a:t>.</a:t>
            </a:r>
          </a:p>
          <a:p>
            <a:pPr algn="just"/>
            <a:r>
              <a:rPr lang="en-US" sz="4000" b="1" dirty="0" err="1" smtClean="0">
                <a:solidFill>
                  <a:srgbClr val="FF0000"/>
                </a:solidFill>
              </a:rPr>
              <a:t>Hukum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Menuntut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Ilmu</a:t>
            </a:r>
            <a:endParaRPr lang="en-US" sz="4000" b="1" dirty="0">
              <a:solidFill>
                <a:srgbClr val="FF0000"/>
              </a:solidFill>
            </a:endParaRPr>
          </a:p>
          <a:p>
            <a:pPr algn="just"/>
            <a:r>
              <a:rPr lang="en-US" sz="4000" dirty="0" err="1"/>
              <a:t>Istilah</a:t>
            </a:r>
            <a:r>
              <a:rPr lang="en-US" sz="4000" dirty="0"/>
              <a:t> </a:t>
            </a:r>
            <a:r>
              <a:rPr lang="en-US" sz="4000" dirty="0" err="1"/>
              <a:t>ilmu</a:t>
            </a:r>
            <a:r>
              <a:rPr lang="en-US" sz="4000" dirty="0"/>
              <a:t> </a:t>
            </a:r>
            <a:r>
              <a:rPr lang="en-US" sz="4000" dirty="0" err="1"/>
              <a:t>mencakup</a:t>
            </a:r>
            <a:r>
              <a:rPr lang="en-US" sz="4000" dirty="0"/>
              <a:t> </a:t>
            </a:r>
            <a:r>
              <a:rPr lang="en-US" sz="4000" dirty="0" err="1"/>
              <a:t>seluruh</a:t>
            </a:r>
            <a:r>
              <a:rPr lang="en-US" sz="4000" dirty="0"/>
              <a:t> </a:t>
            </a:r>
            <a:r>
              <a:rPr lang="en-US" sz="4000" dirty="0" err="1"/>
              <a:t>pengetahuan</a:t>
            </a:r>
            <a:r>
              <a:rPr lang="en-US" sz="4000" dirty="0"/>
              <a:t> yang </a:t>
            </a:r>
            <a:r>
              <a:rPr lang="en-US" sz="4000" dirty="0" err="1"/>
              <a:t>tidak</a:t>
            </a:r>
            <a:r>
              <a:rPr lang="en-US" sz="4000" dirty="0"/>
              <a:t> </a:t>
            </a:r>
            <a:r>
              <a:rPr lang="en-US" sz="4000" dirty="0" err="1"/>
              <a:t>diketahui</a:t>
            </a:r>
            <a:r>
              <a:rPr lang="en-US" sz="4000" dirty="0"/>
              <a:t> </a:t>
            </a:r>
            <a:r>
              <a:rPr lang="en-US" sz="4000" dirty="0" err="1"/>
              <a:t>manusia</a:t>
            </a:r>
            <a:r>
              <a:rPr lang="en-US" sz="4000" dirty="0"/>
              <a:t>, </a:t>
            </a:r>
            <a:r>
              <a:rPr lang="en-US" sz="4000" dirty="0" err="1"/>
              <a:t>baik</a:t>
            </a:r>
            <a:r>
              <a:rPr lang="en-US" sz="4000" dirty="0"/>
              <a:t> yang </a:t>
            </a:r>
            <a:r>
              <a:rPr lang="en-US" sz="4000" dirty="0" err="1"/>
              <a:t>bermanfaat</a:t>
            </a:r>
            <a:r>
              <a:rPr lang="en-US" sz="4000" dirty="0"/>
              <a:t> </a:t>
            </a:r>
            <a:r>
              <a:rPr lang="en-US" sz="4000" dirty="0" err="1"/>
              <a:t>maupun</a:t>
            </a:r>
            <a:r>
              <a:rPr lang="en-US" sz="4000" dirty="0"/>
              <a:t> yang </a:t>
            </a:r>
            <a:r>
              <a:rPr lang="en-US" sz="4000" dirty="0" err="1"/>
              <a:t>tidak</a:t>
            </a:r>
            <a:r>
              <a:rPr lang="en-US" sz="4000" dirty="0"/>
              <a:t> </a:t>
            </a:r>
            <a:r>
              <a:rPr lang="en-US" sz="4000" dirty="0" err="1"/>
              <a:t>bermanfaat</a:t>
            </a:r>
            <a:r>
              <a:rPr lang="en-US" sz="4000" dirty="0"/>
              <a:t>. </a:t>
            </a:r>
            <a:r>
              <a:rPr lang="en-US" sz="4000" dirty="0" err="1"/>
              <a:t>Untuk</a:t>
            </a:r>
            <a:r>
              <a:rPr lang="en-US" sz="4000" dirty="0"/>
              <a:t> </a:t>
            </a:r>
            <a:r>
              <a:rPr lang="en-US" sz="4000" dirty="0" err="1"/>
              <a:t>ilmu</a:t>
            </a:r>
            <a:r>
              <a:rPr lang="en-US" sz="4000" dirty="0"/>
              <a:t> yang </a:t>
            </a:r>
            <a:r>
              <a:rPr lang="en-US" sz="4000" dirty="0" err="1"/>
              <a:t>tidak</a:t>
            </a:r>
            <a:r>
              <a:rPr lang="en-US" sz="4000" dirty="0"/>
              <a:t> </a:t>
            </a:r>
            <a:r>
              <a:rPr lang="en-US" sz="4000" dirty="0" err="1"/>
              <a:t>bermanfaat</a:t>
            </a:r>
            <a:r>
              <a:rPr lang="en-US" sz="4000" dirty="0"/>
              <a:t>, haram,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berdosa</a:t>
            </a:r>
            <a:r>
              <a:rPr lang="en-US" sz="4000" dirty="0"/>
              <a:t> </a:t>
            </a:r>
            <a:r>
              <a:rPr lang="en-US" sz="4000" dirty="0" err="1"/>
              <a:t>bagi</a:t>
            </a:r>
            <a:r>
              <a:rPr lang="en-US" sz="4000" dirty="0"/>
              <a:t> orang yang </a:t>
            </a:r>
            <a:r>
              <a:rPr lang="en-US" sz="4000" dirty="0" err="1"/>
              <a:t>mempelajarinya</a:t>
            </a:r>
            <a:r>
              <a:rPr lang="en-US" sz="4000" dirty="0"/>
              <a:t>, </a:t>
            </a:r>
            <a:r>
              <a:rPr lang="en-US" sz="4000" dirty="0" err="1"/>
              <a:t>baik</a:t>
            </a:r>
            <a:r>
              <a:rPr lang="en-US" sz="4000" dirty="0"/>
              <a:t> </a:t>
            </a:r>
            <a:r>
              <a:rPr lang="en-US" sz="4000" dirty="0" err="1"/>
              <a:t>sukses</a:t>
            </a:r>
            <a:r>
              <a:rPr lang="en-US" sz="4000" dirty="0"/>
              <a:t> </a:t>
            </a:r>
            <a:r>
              <a:rPr lang="en-US" sz="4000" dirty="0" err="1"/>
              <a:t>maupun</a:t>
            </a:r>
            <a:r>
              <a:rPr lang="en-US" sz="4000" dirty="0"/>
              <a:t> </a:t>
            </a:r>
            <a:r>
              <a:rPr lang="en-US" sz="4000" dirty="0" err="1"/>
              <a:t>gagal</a:t>
            </a:r>
            <a:r>
              <a:rPr lang="en-US" sz="4000" dirty="0"/>
              <a:t>. </a:t>
            </a:r>
            <a:r>
              <a:rPr lang="en-US" sz="4000" dirty="0" err="1"/>
              <a:t>Adapun</a:t>
            </a:r>
            <a:r>
              <a:rPr lang="en-US" sz="4000" dirty="0"/>
              <a:t> </a:t>
            </a:r>
            <a:r>
              <a:rPr lang="en-US" sz="4000" dirty="0" err="1"/>
              <a:t>ilmu</a:t>
            </a:r>
            <a:r>
              <a:rPr lang="en-US" sz="4000" dirty="0"/>
              <a:t> yang </a:t>
            </a:r>
            <a:r>
              <a:rPr lang="en-US" sz="4000" dirty="0" err="1"/>
              <a:t>bermanfaat</a:t>
            </a:r>
            <a:r>
              <a:rPr lang="en-US" sz="4000" dirty="0"/>
              <a:t>, </a:t>
            </a:r>
            <a:r>
              <a:rPr lang="en-US" sz="4000" dirty="0" err="1"/>
              <a:t>maka</a:t>
            </a:r>
            <a:r>
              <a:rPr lang="en-US" sz="4000" dirty="0"/>
              <a:t> </a:t>
            </a:r>
            <a:r>
              <a:rPr lang="en-US" sz="4000" dirty="0" err="1"/>
              <a:t>wajib</a:t>
            </a:r>
            <a:r>
              <a:rPr lang="en-US" sz="4000" dirty="0"/>
              <a:t> </a:t>
            </a:r>
            <a:r>
              <a:rPr lang="en-US" sz="4000" dirty="0" err="1"/>
              <a:t>dituntut</a:t>
            </a:r>
            <a:r>
              <a:rPr lang="en-US" sz="4000" dirty="0"/>
              <a:t>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dipelajari</a:t>
            </a:r>
            <a:r>
              <a:rPr lang="en-US" sz="4000" dirty="0"/>
              <a:t>. </a:t>
            </a:r>
            <a:r>
              <a:rPr lang="en-US" sz="4000" dirty="0" err="1"/>
              <a:t>Hukum</a:t>
            </a:r>
            <a:r>
              <a:rPr lang="en-US" sz="4000" dirty="0"/>
              <a:t> </a:t>
            </a:r>
            <a:r>
              <a:rPr lang="en-US" sz="4000" dirty="0" err="1"/>
              <a:t>menuntut</a:t>
            </a:r>
            <a:r>
              <a:rPr lang="en-US" sz="4000" dirty="0"/>
              <a:t> </a:t>
            </a:r>
            <a:r>
              <a:rPr lang="en-US" sz="4000" b="1" dirty="0" err="1"/>
              <a:t>ilmu-ilmu</a:t>
            </a:r>
            <a:r>
              <a:rPr lang="en-US" sz="4000" b="1" dirty="0"/>
              <a:t> </a:t>
            </a:r>
            <a:r>
              <a:rPr lang="en-US" sz="4000" b="1" dirty="0" err="1"/>
              <a:t>wajib</a:t>
            </a:r>
            <a:r>
              <a:rPr lang="en-US" sz="4000" dirty="0"/>
              <a:t> </a:t>
            </a:r>
            <a:r>
              <a:rPr lang="en-US" sz="4000" dirty="0" err="1"/>
              <a:t>itu</a:t>
            </a:r>
            <a:r>
              <a:rPr lang="en-US" sz="4000" dirty="0"/>
              <a:t> </a:t>
            </a:r>
            <a:r>
              <a:rPr lang="en-US" sz="4000" dirty="0" err="1"/>
              <a:t>terbagi</a:t>
            </a:r>
            <a:r>
              <a:rPr lang="en-US" sz="4000" dirty="0"/>
              <a:t> </a:t>
            </a:r>
            <a:r>
              <a:rPr lang="en-US" sz="4000" dirty="0" err="1"/>
              <a:t>atas</a:t>
            </a:r>
            <a:r>
              <a:rPr lang="en-US" sz="4000" dirty="0"/>
              <a:t> </a:t>
            </a:r>
            <a:r>
              <a:rPr lang="en-US" sz="4000" dirty="0" err="1"/>
              <a:t>dua</a:t>
            </a:r>
            <a:r>
              <a:rPr lang="en-US" sz="4000" dirty="0"/>
              <a:t> </a:t>
            </a:r>
            <a:r>
              <a:rPr lang="en-US" sz="4000" dirty="0" err="1"/>
              <a:t>bagian</a:t>
            </a:r>
            <a:r>
              <a:rPr lang="en-US" sz="4000" dirty="0"/>
              <a:t>, </a:t>
            </a:r>
            <a:r>
              <a:rPr lang="en-US" sz="4000" dirty="0" err="1"/>
              <a:t>yaitu</a:t>
            </a:r>
            <a:r>
              <a:rPr lang="en-US" sz="4000" dirty="0"/>
              <a:t> </a:t>
            </a:r>
            <a:r>
              <a:rPr lang="en-US" sz="4000" dirty="0" err="1"/>
              <a:t>fardu</a:t>
            </a:r>
            <a:r>
              <a:rPr lang="en-US" sz="4000" dirty="0"/>
              <a:t> </a:t>
            </a:r>
            <a:r>
              <a:rPr lang="en-US" sz="4000" dirty="0" err="1"/>
              <a:t>kifayah</a:t>
            </a:r>
            <a:r>
              <a:rPr lang="en-US" sz="4000" dirty="0"/>
              <a:t>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fardu</a:t>
            </a:r>
            <a:r>
              <a:rPr lang="en-US" sz="4000" dirty="0"/>
              <a:t> ‘</a:t>
            </a:r>
            <a:r>
              <a:rPr lang="en-US" sz="4000" dirty="0" err="1"/>
              <a:t>ain</a:t>
            </a:r>
            <a:r>
              <a:rPr lang="en-US" sz="4000" dirty="0" smtClean="0"/>
              <a:t>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6896515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11928764" cy="6380018"/>
          </a:xfrm>
        </p:spPr>
        <p:txBody>
          <a:bodyPr>
            <a:normAutofit/>
          </a:bodyPr>
          <a:lstStyle/>
          <a:p>
            <a:pPr algn="just"/>
            <a:r>
              <a:rPr lang="en-US" sz="4000" b="1" dirty="0" err="1" smtClean="0"/>
              <a:t>Fardu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Kifayah</a:t>
            </a:r>
            <a:r>
              <a:rPr lang="en-US" sz="4000" dirty="0" smtClean="0"/>
              <a:t> </a:t>
            </a:r>
            <a:r>
              <a:rPr lang="en-US" sz="4000" dirty="0" err="1" smtClean="0"/>
              <a:t>Hukum</a:t>
            </a:r>
            <a:r>
              <a:rPr lang="en-US" sz="4000" dirty="0" smtClean="0"/>
              <a:t> </a:t>
            </a:r>
            <a:r>
              <a:rPr lang="en-US" sz="4000" dirty="0" err="1" smtClean="0"/>
              <a:t>menuntut</a:t>
            </a:r>
            <a:r>
              <a:rPr lang="en-US" sz="4000" dirty="0" smtClean="0"/>
              <a:t> </a:t>
            </a:r>
            <a:r>
              <a:rPr lang="en-US" sz="4000" dirty="0" err="1" smtClean="0"/>
              <a:t>ilmu</a:t>
            </a:r>
            <a:r>
              <a:rPr lang="en-US" sz="4000" dirty="0" smtClean="0"/>
              <a:t> </a:t>
            </a:r>
            <a:r>
              <a:rPr lang="en-US" sz="4000" dirty="0" err="1" smtClean="0"/>
              <a:t>fardu</a:t>
            </a:r>
            <a:r>
              <a:rPr lang="en-US" sz="4000" dirty="0" smtClean="0"/>
              <a:t> </a:t>
            </a:r>
            <a:r>
              <a:rPr lang="en-US" sz="4000" dirty="0" err="1" smtClean="0"/>
              <a:t>kifayah</a:t>
            </a:r>
            <a:r>
              <a:rPr lang="en-US" sz="4000" dirty="0" smtClean="0"/>
              <a:t> </a:t>
            </a:r>
            <a:r>
              <a:rPr lang="en-US" sz="4000" dirty="0" err="1" smtClean="0"/>
              <a:t>berlaku</a:t>
            </a:r>
            <a:r>
              <a:rPr lang="en-US" sz="4000" dirty="0" smtClean="0"/>
              <a:t> </a:t>
            </a:r>
            <a:r>
              <a:rPr lang="en-US" sz="4000" dirty="0" err="1" smtClean="0"/>
              <a:t>untuk</a:t>
            </a:r>
            <a:r>
              <a:rPr lang="en-US" sz="4000" dirty="0" smtClean="0"/>
              <a:t> </a:t>
            </a:r>
            <a:r>
              <a:rPr lang="en-US" sz="4000" dirty="0" err="1" smtClean="0"/>
              <a:t>ilmu-ilmu</a:t>
            </a:r>
            <a:r>
              <a:rPr lang="en-US" sz="4000" dirty="0" smtClean="0"/>
              <a:t> yang </a:t>
            </a:r>
            <a:r>
              <a:rPr lang="en-US" sz="4000" dirty="0" err="1" smtClean="0"/>
              <a:t>harus</a:t>
            </a:r>
            <a:r>
              <a:rPr lang="en-US" sz="4000" dirty="0" smtClean="0"/>
              <a:t> </a:t>
            </a:r>
            <a:r>
              <a:rPr lang="en-US" sz="4000" dirty="0" err="1" smtClean="0"/>
              <a:t>ada</a:t>
            </a:r>
            <a:r>
              <a:rPr lang="en-US" sz="4000" dirty="0" smtClean="0"/>
              <a:t> di </a:t>
            </a:r>
            <a:r>
              <a:rPr lang="en-US" sz="4000" dirty="0" err="1" smtClean="0"/>
              <a:t>kalangan</a:t>
            </a:r>
            <a:r>
              <a:rPr lang="en-US" sz="4000" dirty="0" smtClean="0"/>
              <a:t> </a:t>
            </a:r>
            <a:r>
              <a:rPr lang="en-US" sz="4000" dirty="0" err="1" smtClean="0"/>
              <a:t>umat</a:t>
            </a:r>
            <a:r>
              <a:rPr lang="en-US" sz="4000" dirty="0" smtClean="0"/>
              <a:t> Islam </a:t>
            </a:r>
            <a:r>
              <a:rPr lang="en-US" sz="4000" dirty="0" err="1" smtClean="0"/>
              <a:t>sebagaimana</a:t>
            </a:r>
            <a:r>
              <a:rPr lang="en-US" sz="4000" dirty="0" smtClean="0"/>
              <a:t> </a:t>
            </a:r>
            <a:r>
              <a:rPr lang="en-US" sz="4000" dirty="0" err="1" smtClean="0"/>
              <a:t>juga</a:t>
            </a:r>
            <a:r>
              <a:rPr lang="en-US" sz="4000" dirty="0" smtClean="0"/>
              <a:t> </a:t>
            </a:r>
            <a:r>
              <a:rPr lang="en-US" sz="4000" dirty="0" err="1" smtClean="0"/>
              <a:t>dimiliki</a:t>
            </a:r>
            <a:r>
              <a:rPr lang="en-US" sz="4000" dirty="0" smtClean="0"/>
              <a:t> </a:t>
            </a:r>
            <a:r>
              <a:rPr lang="en-US" sz="4000" dirty="0" err="1" smtClean="0"/>
              <a:t>dan</a:t>
            </a:r>
            <a:r>
              <a:rPr lang="en-US" sz="4000" dirty="0" smtClean="0"/>
              <a:t> </a:t>
            </a:r>
            <a:r>
              <a:rPr lang="en-US" sz="4000" dirty="0" err="1" smtClean="0"/>
              <a:t>dikuasai</a:t>
            </a:r>
            <a:r>
              <a:rPr lang="en-US" sz="4000" dirty="0" smtClean="0"/>
              <a:t> </a:t>
            </a:r>
            <a:r>
              <a:rPr lang="en-US" sz="4000" dirty="0" err="1" smtClean="0"/>
              <a:t>golongan</a:t>
            </a:r>
            <a:r>
              <a:rPr lang="en-US" sz="4000" dirty="0" smtClean="0"/>
              <a:t> </a:t>
            </a:r>
            <a:r>
              <a:rPr lang="en-US" sz="4000" dirty="0" err="1" smtClean="0"/>
              <a:t>kafir</a:t>
            </a:r>
            <a:r>
              <a:rPr lang="en-US" sz="4000" dirty="0" smtClean="0"/>
              <a:t>. </a:t>
            </a:r>
            <a:r>
              <a:rPr lang="en-US" sz="4000" dirty="0" err="1" smtClean="0"/>
              <a:t>Seperti</a:t>
            </a:r>
            <a:r>
              <a:rPr lang="en-US" sz="4000" dirty="0" smtClean="0"/>
              <a:t> </a:t>
            </a:r>
            <a:r>
              <a:rPr lang="en-US" sz="4000" dirty="0" err="1" smtClean="0"/>
              <a:t>ilmu</a:t>
            </a:r>
            <a:r>
              <a:rPr lang="en-US" sz="4000" dirty="0" smtClean="0"/>
              <a:t> </a:t>
            </a:r>
            <a:r>
              <a:rPr lang="en-US" sz="4000" dirty="0" err="1" smtClean="0"/>
              <a:t>kedokteran</a:t>
            </a:r>
            <a:r>
              <a:rPr lang="en-US" sz="4000" dirty="0" smtClean="0"/>
              <a:t>, </a:t>
            </a:r>
            <a:r>
              <a:rPr lang="en-US" sz="4000" dirty="0" err="1" smtClean="0"/>
              <a:t>perindustrian</a:t>
            </a:r>
            <a:r>
              <a:rPr lang="en-US" sz="4000" dirty="0" smtClean="0"/>
              <a:t>, </a:t>
            </a:r>
            <a:r>
              <a:rPr lang="en-US" sz="4000" dirty="0" err="1" smtClean="0"/>
              <a:t>ilmu</a:t>
            </a:r>
            <a:r>
              <a:rPr lang="en-US" sz="4000" dirty="0" smtClean="0"/>
              <a:t> </a:t>
            </a:r>
            <a:r>
              <a:rPr lang="en-US" sz="4000" dirty="0" err="1" smtClean="0"/>
              <a:t>falaq</a:t>
            </a:r>
            <a:r>
              <a:rPr lang="en-US" sz="4000" dirty="0" smtClean="0"/>
              <a:t>, </a:t>
            </a:r>
            <a:r>
              <a:rPr lang="en-US" sz="4000" dirty="0" err="1" smtClean="0"/>
              <a:t>ilmu</a:t>
            </a:r>
            <a:r>
              <a:rPr lang="en-US" sz="4000" dirty="0" smtClean="0"/>
              <a:t> </a:t>
            </a:r>
            <a:r>
              <a:rPr lang="en-US" sz="4000" dirty="0" err="1" smtClean="0"/>
              <a:t>eksakta</a:t>
            </a:r>
            <a:endParaRPr lang="en-US" sz="4000" dirty="0" smtClean="0"/>
          </a:p>
          <a:p>
            <a:pPr lvl="0" algn="just"/>
            <a:r>
              <a:rPr lang="en-US" sz="4000" b="1" dirty="0" err="1" smtClean="0"/>
              <a:t>Fardu</a:t>
            </a:r>
            <a:r>
              <a:rPr lang="en-US" sz="4000" b="1" dirty="0" smtClean="0"/>
              <a:t> </a:t>
            </a:r>
            <a:r>
              <a:rPr lang="en-US" sz="4000" b="1" dirty="0"/>
              <a:t>‘Ain</a:t>
            </a:r>
            <a:r>
              <a:rPr lang="en-US" sz="4000" dirty="0"/>
              <a:t> </a:t>
            </a:r>
            <a:r>
              <a:rPr lang="en-US" sz="4000" dirty="0" err="1"/>
              <a:t>Hukum</a:t>
            </a:r>
            <a:r>
              <a:rPr lang="en-US" sz="4000" dirty="0"/>
              <a:t> </a:t>
            </a:r>
            <a:r>
              <a:rPr lang="en-US" sz="4000" dirty="0" err="1"/>
              <a:t>mencari</a:t>
            </a:r>
            <a:r>
              <a:rPr lang="en-US" sz="4000" dirty="0"/>
              <a:t> </a:t>
            </a:r>
            <a:r>
              <a:rPr lang="en-US" sz="4000" dirty="0" err="1"/>
              <a:t>ilmu</a:t>
            </a:r>
            <a:r>
              <a:rPr lang="en-US" sz="4000" dirty="0"/>
              <a:t> </a:t>
            </a:r>
            <a:r>
              <a:rPr lang="en-US" sz="4000" dirty="0" err="1"/>
              <a:t>menjadi</a:t>
            </a:r>
            <a:r>
              <a:rPr lang="en-US" sz="4000" dirty="0"/>
              <a:t> </a:t>
            </a:r>
            <a:r>
              <a:rPr lang="en-US" sz="4000" dirty="0" err="1"/>
              <a:t>fardu</a:t>
            </a:r>
            <a:r>
              <a:rPr lang="en-US" sz="4000" dirty="0"/>
              <a:t> ‘</a:t>
            </a:r>
            <a:r>
              <a:rPr lang="en-US" sz="4000" dirty="0" err="1"/>
              <a:t>ain</a:t>
            </a:r>
            <a:r>
              <a:rPr lang="en-US" sz="4000" dirty="0"/>
              <a:t> </a:t>
            </a:r>
            <a:r>
              <a:rPr lang="en-US" sz="4000" dirty="0" err="1"/>
              <a:t>jika</a:t>
            </a:r>
            <a:r>
              <a:rPr lang="en-US" sz="4000" dirty="0"/>
              <a:t> </a:t>
            </a:r>
            <a:r>
              <a:rPr lang="en-US" sz="4000" dirty="0" err="1"/>
              <a:t>ilmu</a:t>
            </a:r>
            <a:r>
              <a:rPr lang="en-US" sz="4000" dirty="0"/>
              <a:t> </a:t>
            </a:r>
            <a:r>
              <a:rPr lang="en-US" sz="4000" dirty="0" err="1"/>
              <a:t>itu</a:t>
            </a:r>
            <a:r>
              <a:rPr lang="en-US" sz="4000" dirty="0"/>
              <a:t> </a:t>
            </a:r>
            <a:r>
              <a:rPr lang="en-US" sz="4000" dirty="0" err="1"/>
              <a:t>tidak</a:t>
            </a:r>
            <a:r>
              <a:rPr lang="en-US" sz="4000" dirty="0"/>
              <a:t> </a:t>
            </a:r>
            <a:r>
              <a:rPr lang="en-US" sz="4000" dirty="0" err="1"/>
              <a:t>boleh</a:t>
            </a:r>
            <a:r>
              <a:rPr lang="en-US" sz="4000" dirty="0"/>
              <a:t> </a:t>
            </a:r>
            <a:r>
              <a:rPr lang="en-US" sz="4000" dirty="0" err="1"/>
              <a:t>ditinggalkan</a:t>
            </a:r>
            <a:r>
              <a:rPr lang="en-US" sz="4000" dirty="0"/>
              <a:t> </a:t>
            </a:r>
            <a:r>
              <a:rPr lang="en-US" sz="4000" dirty="0" err="1"/>
              <a:t>oleh</a:t>
            </a:r>
            <a:r>
              <a:rPr lang="en-US" sz="4000" dirty="0"/>
              <a:t> </a:t>
            </a:r>
            <a:r>
              <a:rPr lang="en-US" sz="4000" dirty="0" err="1"/>
              <a:t>setiap</a:t>
            </a:r>
            <a:r>
              <a:rPr lang="en-US" sz="4000" dirty="0"/>
              <a:t> </a:t>
            </a:r>
            <a:r>
              <a:rPr lang="en-US" sz="4000" dirty="0" err="1"/>
              <a:t>muslim</a:t>
            </a:r>
            <a:r>
              <a:rPr lang="en-US" sz="4000" dirty="0"/>
              <a:t>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muslimah</a:t>
            </a:r>
            <a:r>
              <a:rPr lang="en-US" sz="4000" dirty="0"/>
              <a:t> </a:t>
            </a:r>
            <a:r>
              <a:rPr lang="en-US" sz="4000" dirty="0" err="1"/>
              <a:t>dalam</a:t>
            </a:r>
            <a:r>
              <a:rPr lang="en-US" sz="4000" dirty="0"/>
              <a:t> </a:t>
            </a:r>
            <a:r>
              <a:rPr lang="en-US" sz="4000" dirty="0" err="1"/>
              <a:t>segala</a:t>
            </a:r>
            <a:r>
              <a:rPr lang="en-US" sz="4000" dirty="0"/>
              <a:t> </a:t>
            </a:r>
            <a:r>
              <a:rPr lang="en-US" sz="4000" dirty="0" err="1"/>
              <a:t>situasi</a:t>
            </a:r>
            <a:r>
              <a:rPr lang="en-US" sz="4000" dirty="0"/>
              <a:t>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kondisi</a:t>
            </a:r>
            <a:r>
              <a:rPr lang="en-US" sz="4000" dirty="0"/>
              <a:t>, </a:t>
            </a:r>
            <a:r>
              <a:rPr lang="en-US" sz="4000" dirty="0" err="1"/>
              <a:t>seperti</a:t>
            </a:r>
            <a:r>
              <a:rPr lang="en-US" sz="4000" dirty="0"/>
              <a:t> </a:t>
            </a:r>
            <a:r>
              <a:rPr lang="en-US" sz="4000" dirty="0" err="1"/>
              <a:t>ilmu</a:t>
            </a:r>
            <a:r>
              <a:rPr lang="en-US" sz="4000" dirty="0"/>
              <a:t> </a:t>
            </a:r>
            <a:r>
              <a:rPr lang="en-US" sz="4000" dirty="0" err="1"/>
              <a:t>mengenal</a:t>
            </a:r>
            <a:r>
              <a:rPr lang="en-US" sz="4000" dirty="0"/>
              <a:t> Allah </a:t>
            </a:r>
            <a:r>
              <a:rPr lang="en-US" sz="4000" dirty="0" err="1"/>
              <a:t>Swt</a:t>
            </a:r>
            <a:r>
              <a:rPr lang="en-US" sz="4000" dirty="0"/>
              <a:t>. </a:t>
            </a:r>
            <a:r>
              <a:rPr lang="en-US" sz="4000" dirty="0" err="1"/>
              <a:t>dengan</a:t>
            </a:r>
            <a:r>
              <a:rPr lang="en-US" sz="4000" dirty="0"/>
              <a:t> </a:t>
            </a:r>
            <a:r>
              <a:rPr lang="en-US" sz="4000" dirty="0" err="1"/>
              <a:t>segala</a:t>
            </a:r>
            <a:r>
              <a:rPr lang="en-US" sz="4000" dirty="0"/>
              <a:t> </a:t>
            </a:r>
            <a:r>
              <a:rPr lang="en-US" sz="4000" dirty="0" err="1"/>
              <a:t>sifat</a:t>
            </a:r>
            <a:r>
              <a:rPr lang="en-US" sz="4000" dirty="0"/>
              <a:t>-Nya, </a:t>
            </a:r>
            <a:r>
              <a:rPr lang="en-US" sz="4000" dirty="0" err="1"/>
              <a:t>ilmu</a:t>
            </a:r>
            <a:r>
              <a:rPr lang="en-US" sz="4000" dirty="0"/>
              <a:t> </a:t>
            </a:r>
            <a:r>
              <a:rPr lang="en-US" sz="4000" dirty="0" err="1"/>
              <a:t>tentang</a:t>
            </a:r>
            <a:r>
              <a:rPr lang="en-US" sz="4000" dirty="0"/>
              <a:t> </a:t>
            </a:r>
            <a:r>
              <a:rPr lang="en-US" sz="4000" dirty="0" err="1"/>
              <a:t>tatacara</a:t>
            </a:r>
            <a:r>
              <a:rPr lang="en-US" sz="4000" dirty="0"/>
              <a:t> </a:t>
            </a:r>
            <a:r>
              <a:rPr lang="en-US" sz="4000" dirty="0" err="1"/>
              <a:t>beribadah</a:t>
            </a:r>
            <a:r>
              <a:rPr lang="en-US" sz="4000" dirty="0"/>
              <a:t>,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sebagainya</a:t>
            </a:r>
            <a:r>
              <a:rPr lang="en-US" sz="4000" dirty="0"/>
              <a:t>.</a:t>
            </a:r>
          </a:p>
          <a:p>
            <a:pPr algn="just"/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9258494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328</Words>
  <Application>Microsoft Office PowerPoint</Application>
  <PresentationFormat>Widescreen</PresentationFormat>
  <Paragraphs>31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KEWAJIBAN MENUNTUT ILMU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KEWAJIBAN MENUNTUT ILMU</dc:title>
  <dc:creator>win 10</dc:creator>
  <cp:lastModifiedBy>win 10</cp:lastModifiedBy>
  <cp:revision>14</cp:revision>
  <dcterms:created xsi:type="dcterms:W3CDTF">2021-03-27T01:45:14Z</dcterms:created>
  <dcterms:modified xsi:type="dcterms:W3CDTF">2021-03-27T05:05:27Z</dcterms:modified>
</cp:coreProperties>
</file>