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9" r:id="rId5"/>
    <p:sldId id="270" r:id="rId6"/>
    <p:sldId id="274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14/02/2021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Waktu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时 间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shí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jiān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altLang="zh-CN" sz="3500" dirty="0" smtClean="0"/>
              <a:t>Selalu </a:t>
            </a:r>
            <a:r>
              <a:rPr lang="zh-CN" altLang="en-US" sz="3500" dirty="0" smtClean="0"/>
              <a:t>总 是 </a:t>
            </a:r>
            <a:r>
              <a:rPr lang="en-US" altLang="zh-CN" sz="3600" dirty="0" smtClean="0"/>
              <a:t>z</a:t>
            </a:r>
            <a:r>
              <a:rPr lang="id-ID" sz="3600" dirty="0" smtClean="0"/>
              <a:t>ǒng shì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Sehari-hari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经 常 </a:t>
            </a:r>
            <a:r>
              <a:rPr lang="id-ID" sz="3200" dirty="0" smtClean="0"/>
              <a:t>jīng</a:t>
            </a:r>
            <a:r>
              <a:rPr lang="en-US" sz="3200" dirty="0" smtClean="0"/>
              <a:t> </a:t>
            </a:r>
            <a:r>
              <a:rPr lang="id-ID" sz="3200" dirty="0" smtClean="0"/>
              <a:t>cháng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Biasanya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平 常 </a:t>
            </a:r>
            <a:r>
              <a:rPr lang="id-ID" sz="3200" dirty="0" smtClean="0"/>
              <a:t>píng</a:t>
            </a:r>
            <a:r>
              <a:rPr lang="en-US" sz="3200" dirty="0" smtClean="0"/>
              <a:t> </a:t>
            </a:r>
            <a:r>
              <a:rPr lang="id-ID" sz="3200" dirty="0" smtClean="0"/>
              <a:t>cháng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Kadang-kadang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有 时 候 </a:t>
            </a:r>
            <a:r>
              <a:rPr lang="id-ID" sz="3200" dirty="0" smtClean="0"/>
              <a:t>yǒu </a:t>
            </a:r>
            <a:r>
              <a:rPr lang="id-ID" sz="3200" dirty="0" smtClean="0"/>
              <a:t>shí</a:t>
            </a:r>
            <a:r>
              <a:rPr lang="en-US" sz="3200" dirty="0" smtClean="0"/>
              <a:t> </a:t>
            </a:r>
            <a:r>
              <a:rPr lang="id-ID" sz="3200" dirty="0" smtClean="0"/>
              <a:t>h</a:t>
            </a:r>
            <a:r>
              <a:rPr lang="en-US" sz="3200" dirty="0" smtClean="0"/>
              <a:t>o</a:t>
            </a:r>
            <a:r>
              <a:rPr lang="id-ID" sz="3200" dirty="0" smtClean="0"/>
              <a:t>u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Sesekali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偶 尔 </a:t>
            </a:r>
            <a:r>
              <a:rPr lang="id-ID" sz="3200" dirty="0" smtClean="0"/>
              <a:t>ǒu'ěr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Sangat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jarang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jarang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很 少 </a:t>
            </a:r>
            <a:r>
              <a:rPr lang="id-ID" sz="3200" dirty="0" smtClean="0"/>
              <a:t>hěn shǎo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Belakangan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近 来 </a:t>
            </a:r>
            <a:r>
              <a:rPr lang="id-ID" sz="3200" dirty="0" smtClean="0"/>
              <a:t>jìn</a:t>
            </a:r>
            <a:r>
              <a:rPr lang="en-US" sz="3200" dirty="0" smtClean="0"/>
              <a:t> </a:t>
            </a:r>
            <a:r>
              <a:rPr lang="id-ID" sz="3200" dirty="0" smtClean="0"/>
              <a:t>lái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Akhir</a:t>
            </a:r>
            <a:r>
              <a:rPr lang="en-US" altLang="zh-CN" sz="3500" dirty="0" err="1" smtClean="0"/>
              <a:t>-akhir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最 近 </a:t>
            </a:r>
            <a:r>
              <a:rPr lang="id-ID" sz="3200" dirty="0" smtClean="0"/>
              <a:t>zuì</a:t>
            </a:r>
            <a:r>
              <a:rPr lang="en-US" sz="3200" dirty="0" smtClean="0"/>
              <a:t> </a:t>
            </a:r>
            <a:r>
              <a:rPr lang="id-ID" sz="3200" dirty="0" smtClean="0"/>
              <a:t>jìn</a:t>
            </a:r>
            <a:endParaRPr lang="en-US" altLang="zh-CN" sz="3500" dirty="0" smtClean="0"/>
          </a:p>
          <a:p>
            <a:pPr marL="514350" indent="-514350">
              <a:buNone/>
            </a:pP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从 来 不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从 来 没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3500" dirty="0" smtClean="0"/>
              <a:t>óng</a:t>
            </a:r>
            <a:r>
              <a:rPr lang="en-US" sz="3500" dirty="0" smtClean="0"/>
              <a:t> </a:t>
            </a:r>
            <a:r>
              <a:rPr lang="id-ID" sz="3500" dirty="0" smtClean="0"/>
              <a:t>lái bù</a:t>
            </a:r>
            <a:r>
              <a:rPr lang="en-US" sz="3500" dirty="0" smtClean="0"/>
              <a:t> </a:t>
            </a:r>
            <a:r>
              <a:rPr lang="id-ID" sz="3500" dirty="0" smtClean="0"/>
              <a:t>/ cóng</a:t>
            </a:r>
            <a:r>
              <a:rPr lang="en-US" sz="3500" dirty="0" smtClean="0"/>
              <a:t> </a:t>
            </a:r>
            <a:r>
              <a:rPr lang="id-ID" sz="3500" dirty="0" smtClean="0"/>
              <a:t>lái méi 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10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tulisan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formal)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即 将 </a:t>
            </a:r>
            <a:r>
              <a:rPr lang="id-ID" sz="3500" dirty="0" smtClean="0"/>
              <a:t>jí</a:t>
            </a:r>
            <a:r>
              <a:rPr lang="en-US" sz="3500" dirty="0" smtClean="0"/>
              <a:t> </a:t>
            </a:r>
            <a:r>
              <a:rPr lang="id-ID" sz="3500" dirty="0" smtClean="0"/>
              <a:t>jiāng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两 年 后 </a:t>
            </a:r>
            <a:r>
              <a:rPr lang="id-ID" sz="3500" dirty="0" smtClean="0"/>
              <a:t>liǎng nián hòu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两 年 前 </a:t>
            </a:r>
            <a:r>
              <a:rPr lang="id-ID" sz="3500" dirty="0" smtClean="0"/>
              <a:t>liǎng nián qián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Lusa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后天 </a:t>
            </a:r>
            <a:r>
              <a:rPr lang="id-ID" sz="3500" dirty="0" smtClean="0"/>
              <a:t>hòu tiān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4"/>
            </a:pPr>
            <a:r>
              <a:rPr lang="en-US" altLang="zh-CN" sz="3500" dirty="0" err="1" smtClean="0"/>
              <a:t>Dua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bulan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lalu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两 个 月 前 </a:t>
            </a:r>
            <a:r>
              <a:rPr lang="en-US" altLang="zh-CN" sz="3500" dirty="0" smtClean="0"/>
              <a:t>l</a:t>
            </a:r>
            <a:r>
              <a:rPr lang="id-ID" sz="3500" dirty="0" smtClean="0"/>
              <a:t>iǎng </a:t>
            </a:r>
            <a:r>
              <a:rPr lang="id-ID" sz="3500" dirty="0" smtClean="0"/>
              <a:t>gè yuè </a:t>
            </a:r>
            <a:r>
              <a:rPr lang="id-ID" sz="3500" dirty="0" smtClean="0"/>
              <a:t>qián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4"/>
            </a:pPr>
            <a:r>
              <a:rPr lang="en-US" altLang="zh-CN" sz="3500" dirty="0" err="1" smtClean="0"/>
              <a:t>Dua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bulan</a:t>
            </a:r>
            <a:r>
              <a:rPr lang="en-US" altLang="zh-CN" sz="3500" dirty="0" smtClean="0"/>
              <a:t> yang </a:t>
            </a:r>
            <a:r>
              <a:rPr lang="en-US" altLang="zh-CN" sz="3500" dirty="0" err="1" smtClean="0"/>
              <a:t>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datang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两 个 月 后 </a:t>
            </a:r>
            <a:r>
              <a:rPr lang="id-ID" sz="3500" dirty="0" smtClean="0"/>
              <a:t>liǎng gè yuè hòu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4"/>
            </a:pPr>
            <a:r>
              <a:rPr lang="en-US" altLang="zh-CN" sz="3500" dirty="0" err="1" smtClean="0"/>
              <a:t>Bulan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depan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下 个 月 </a:t>
            </a:r>
            <a:r>
              <a:rPr lang="id-ID" sz="3500" dirty="0" smtClean="0"/>
              <a:t>xià gè yuè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4"/>
            </a:pPr>
            <a:r>
              <a:rPr lang="en-US" altLang="zh-CN" sz="3500" dirty="0" err="1" smtClean="0"/>
              <a:t>Bulan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lalu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上 个 月 </a:t>
            </a:r>
            <a:r>
              <a:rPr lang="id-ID" sz="3500" dirty="0" smtClean="0"/>
              <a:t>shàng gè yuè 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4"/>
            </a:pPr>
            <a:r>
              <a:rPr lang="en-US" altLang="zh-CN" sz="3500" dirty="0" err="1" smtClean="0"/>
              <a:t>Sementara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临 时 </a:t>
            </a:r>
            <a:r>
              <a:rPr lang="id-ID" sz="3500" dirty="0" smtClean="0"/>
              <a:t>lín</a:t>
            </a:r>
            <a:r>
              <a:rPr lang="en-US" sz="3500" dirty="0" smtClean="0"/>
              <a:t> </a:t>
            </a:r>
            <a:r>
              <a:rPr lang="id-ID" sz="3500" dirty="0" smtClean="0"/>
              <a:t>shí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4"/>
            </a:pPr>
            <a:r>
              <a:rPr lang="en-US" altLang="zh-CN" sz="3500" dirty="0" err="1" smtClean="0"/>
              <a:t>Segera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马 上 </a:t>
            </a:r>
            <a:r>
              <a:rPr lang="id-ID" sz="3500" dirty="0" smtClean="0"/>
              <a:t>mǎ</a:t>
            </a:r>
            <a:r>
              <a:rPr lang="en-US" sz="3500" dirty="0" smtClean="0"/>
              <a:t> </a:t>
            </a:r>
            <a:r>
              <a:rPr lang="id-ID" sz="3500" dirty="0" smtClean="0"/>
              <a:t>shàng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Kalimat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句 子 </a:t>
            </a:r>
            <a:r>
              <a:rPr lang="en-US" altLang="zh-CN" sz="4000" b="1" dirty="0" err="1" smtClean="0"/>
              <a:t>jù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zi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Perlombaan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dimulai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比 赛 即 将 开 始。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b</a:t>
            </a:r>
            <a:r>
              <a:rPr lang="id-ID" sz="3500" dirty="0" smtClean="0"/>
              <a:t>ǐ</a:t>
            </a:r>
            <a:r>
              <a:rPr lang="en-US" sz="3500" dirty="0" smtClean="0"/>
              <a:t> </a:t>
            </a:r>
            <a:r>
              <a:rPr lang="id-ID" sz="3500" dirty="0" smtClean="0"/>
              <a:t>sài jí</a:t>
            </a:r>
            <a:r>
              <a:rPr lang="en-US" sz="3500" dirty="0" smtClean="0"/>
              <a:t> </a:t>
            </a:r>
            <a:r>
              <a:rPr lang="id-ID" sz="3500" dirty="0" smtClean="0"/>
              <a:t>jiāng kāi</a:t>
            </a:r>
            <a:r>
              <a:rPr lang="en-US" sz="3500" dirty="0" smtClean="0"/>
              <a:t> </a:t>
            </a:r>
            <a:r>
              <a:rPr lang="id-ID" sz="3500" dirty="0" smtClean="0"/>
              <a:t>shǐ</a:t>
            </a:r>
            <a:r>
              <a:rPr lang="id-ID" sz="3500" dirty="0" smtClean="0"/>
              <a:t>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pulang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马 上 回 家。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smtClean="0"/>
              <a:t>w</a:t>
            </a:r>
            <a:r>
              <a:rPr lang="id-ID" sz="3500" dirty="0" smtClean="0"/>
              <a:t>ǒ mǎ</a:t>
            </a:r>
            <a:r>
              <a:rPr lang="en-US" sz="3500" dirty="0" smtClean="0"/>
              <a:t> </a:t>
            </a:r>
            <a:r>
              <a:rPr lang="id-ID" sz="3500" dirty="0" smtClean="0"/>
              <a:t>shàng </a:t>
            </a:r>
            <a:r>
              <a:rPr lang="id-ID" sz="3500" dirty="0" smtClean="0"/>
              <a:t>huí jiā.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smtClean="0"/>
              <a:t>Ayah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pernah</a:t>
            </a:r>
            <a:r>
              <a:rPr lang="en-US" sz="3500" dirty="0" smtClean="0"/>
              <a:t> </a:t>
            </a:r>
            <a:r>
              <a:rPr lang="en-US" sz="3500" dirty="0" err="1" smtClean="0"/>
              <a:t>merokok</a:t>
            </a:r>
            <a:r>
              <a:rPr lang="en-US" sz="3500" dirty="0" smtClean="0"/>
              <a:t>.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爸 爸 从 来 不 吸 烟。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b</a:t>
            </a:r>
            <a:r>
              <a:rPr lang="id-ID" sz="3500" dirty="0" smtClean="0"/>
              <a:t>à</a:t>
            </a:r>
            <a:r>
              <a:rPr lang="en-US" sz="3500" dirty="0" smtClean="0"/>
              <a:t> </a:t>
            </a:r>
            <a:r>
              <a:rPr lang="id-ID" sz="3500" dirty="0" smtClean="0"/>
              <a:t>ba cóng</a:t>
            </a:r>
            <a:r>
              <a:rPr lang="en-US" sz="3500" dirty="0" smtClean="0"/>
              <a:t> </a:t>
            </a:r>
            <a:r>
              <a:rPr lang="id-ID" sz="3500" dirty="0" smtClean="0"/>
              <a:t>lái </a:t>
            </a:r>
            <a:r>
              <a:rPr lang="id-ID" sz="3500" dirty="0" smtClean="0"/>
              <a:t>bu </a:t>
            </a:r>
            <a:r>
              <a:rPr lang="id-ID" sz="3500" dirty="0" smtClean="0"/>
              <a:t>xī</a:t>
            </a:r>
            <a:r>
              <a:rPr lang="en-US" sz="3500" dirty="0" smtClean="0"/>
              <a:t> </a:t>
            </a:r>
            <a:r>
              <a:rPr lang="id-ID" sz="3500" dirty="0" smtClean="0"/>
              <a:t>yān</a:t>
            </a:r>
            <a:r>
              <a:rPr lang="id-ID" sz="3500" dirty="0" smtClean="0"/>
              <a:t>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makan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pizza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从 来 没 有 吃 过 比 萨 饼。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dirty="0" smtClean="0"/>
              <a:t>ǒ cóng</a:t>
            </a:r>
            <a:r>
              <a:rPr lang="en-US" sz="3500" dirty="0" smtClean="0"/>
              <a:t> </a:t>
            </a:r>
            <a:r>
              <a:rPr lang="id-ID" sz="3500" dirty="0" smtClean="0"/>
              <a:t>lái méi</a:t>
            </a:r>
            <a:r>
              <a:rPr lang="en-US" sz="3500" dirty="0" smtClean="0"/>
              <a:t> </a:t>
            </a:r>
            <a:r>
              <a:rPr lang="id-ID" sz="3500" dirty="0" smtClean="0"/>
              <a:t>yǒu chī</a:t>
            </a:r>
            <a:r>
              <a:rPr lang="en-US" sz="3500" dirty="0" smtClean="0"/>
              <a:t> </a:t>
            </a:r>
            <a:r>
              <a:rPr lang="id-ID" sz="3500" dirty="0" smtClean="0"/>
              <a:t>guò bǐ</a:t>
            </a:r>
            <a:r>
              <a:rPr lang="en-US" sz="3500" dirty="0" smtClean="0"/>
              <a:t> </a:t>
            </a:r>
            <a:r>
              <a:rPr lang="id-ID" sz="3500" dirty="0" smtClean="0"/>
              <a:t>sà</a:t>
            </a:r>
            <a:r>
              <a:rPr lang="en-US" sz="3500" dirty="0" smtClean="0"/>
              <a:t> </a:t>
            </a:r>
            <a:r>
              <a:rPr lang="id-ID" sz="3500" dirty="0" smtClean="0"/>
              <a:t>bǐng</a:t>
            </a:r>
            <a:r>
              <a:rPr lang="id-ID" sz="3500" dirty="0" smtClean="0"/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dirty="0" smtClean="0"/>
              <a:t>Guru </a:t>
            </a:r>
            <a:r>
              <a:rPr lang="en-US" sz="3500" dirty="0" err="1" smtClean="0"/>
              <a:t>akhir-akhir</a:t>
            </a:r>
            <a:r>
              <a:rPr lang="en-US" sz="3500" dirty="0" smtClean="0"/>
              <a:t> </a:t>
            </a:r>
            <a:r>
              <a:rPr lang="en-US" sz="3500" dirty="0" err="1" smtClean="0"/>
              <a:t>ini</a:t>
            </a:r>
            <a:r>
              <a:rPr lang="en-US" sz="3500" dirty="0" smtClean="0"/>
              <a:t> </a:t>
            </a:r>
            <a:r>
              <a:rPr lang="en-US" sz="3500" dirty="0" err="1" smtClean="0"/>
              <a:t>sangat</a:t>
            </a:r>
            <a:r>
              <a:rPr lang="en-US" sz="3500" dirty="0" smtClean="0"/>
              <a:t> </a:t>
            </a:r>
            <a:r>
              <a:rPr lang="en-US" sz="3500" dirty="0" err="1" smtClean="0"/>
              <a:t>sibuk</a:t>
            </a:r>
            <a:r>
              <a:rPr lang="en-US" sz="3500" dirty="0" smtClean="0"/>
              <a:t>.</a:t>
            </a:r>
          </a:p>
          <a:p>
            <a:pPr marL="514350" indent="17463">
              <a:buNone/>
            </a:pPr>
            <a:r>
              <a:rPr lang="zh-CN" altLang="en-US" sz="3500" dirty="0" smtClean="0"/>
              <a:t>老 师 最 近 很 忙。</a:t>
            </a:r>
            <a:endParaRPr lang="en-US" altLang="zh-CN" sz="3500" dirty="0" smtClean="0"/>
          </a:p>
          <a:p>
            <a:pPr marL="514350" indent="17463">
              <a:buNone/>
            </a:pPr>
            <a:r>
              <a:rPr lang="en-US" sz="3500" dirty="0" smtClean="0"/>
              <a:t>l</a:t>
            </a:r>
            <a:r>
              <a:rPr lang="id-ID" sz="3500" dirty="0" smtClean="0"/>
              <a:t>ǎo</a:t>
            </a:r>
            <a:r>
              <a:rPr lang="en-US" sz="3500" dirty="0" smtClean="0"/>
              <a:t> </a:t>
            </a:r>
            <a:r>
              <a:rPr lang="id-ID" sz="3500" dirty="0" smtClean="0"/>
              <a:t>shī zuì</a:t>
            </a:r>
            <a:r>
              <a:rPr lang="en-US" sz="3500" dirty="0" smtClean="0"/>
              <a:t> </a:t>
            </a:r>
            <a:r>
              <a:rPr lang="id-ID" sz="3500" dirty="0" smtClean="0"/>
              <a:t>jìn </a:t>
            </a:r>
            <a:r>
              <a:rPr lang="id-ID" sz="3500" dirty="0" smtClean="0"/>
              <a:t>hěn máng. </a:t>
            </a:r>
            <a:endParaRPr lang="en-US" sz="3500" dirty="0" smtClean="0"/>
          </a:p>
          <a:p>
            <a:pPr marL="514350" indent="17463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3500" dirty="0" err="1" smtClean="0"/>
              <a:t>Belakangan</a:t>
            </a:r>
            <a:r>
              <a:rPr lang="en-US" sz="3500" dirty="0" smtClean="0"/>
              <a:t> </a:t>
            </a:r>
            <a:r>
              <a:rPr lang="en-US" sz="3500" dirty="0" err="1" smtClean="0"/>
              <a:t>ini</a:t>
            </a:r>
            <a:r>
              <a:rPr lang="en-US" sz="3500" dirty="0" smtClean="0"/>
              <a:t>, </a:t>
            </a:r>
            <a:r>
              <a:rPr lang="en-US" sz="3500" dirty="0" err="1" smtClean="0"/>
              <a:t>kondisi</a:t>
            </a:r>
            <a:r>
              <a:rPr lang="en-US" sz="3500" dirty="0" smtClean="0"/>
              <a:t> </a:t>
            </a:r>
            <a:r>
              <a:rPr lang="en-US" sz="3500" dirty="0" err="1" smtClean="0"/>
              <a:t>kesehatan</a:t>
            </a:r>
            <a:r>
              <a:rPr lang="en-US" sz="3500" dirty="0" smtClean="0"/>
              <a:t> </a:t>
            </a:r>
            <a:r>
              <a:rPr lang="en-US" sz="3500" dirty="0" err="1" smtClean="0"/>
              <a:t>kakek</a:t>
            </a:r>
            <a:r>
              <a:rPr lang="en-US" sz="3500" dirty="0" smtClean="0"/>
              <a:t>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baik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近 来，爷 爷 的 身 体 不 好。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j</a:t>
            </a:r>
            <a:r>
              <a:rPr lang="id-ID" sz="3500" dirty="0" smtClean="0"/>
              <a:t>ìn</a:t>
            </a:r>
            <a:r>
              <a:rPr lang="en-US" sz="3500" dirty="0" smtClean="0"/>
              <a:t> </a:t>
            </a:r>
            <a:r>
              <a:rPr lang="id-ID" sz="3500" dirty="0" smtClean="0"/>
              <a:t>lái</a:t>
            </a:r>
            <a:r>
              <a:rPr lang="id-ID" sz="3500" dirty="0" smtClean="0"/>
              <a:t>, </a:t>
            </a:r>
            <a:r>
              <a:rPr lang="id-ID" sz="3500" dirty="0" smtClean="0"/>
              <a:t>yé</a:t>
            </a:r>
            <a:r>
              <a:rPr lang="en-US" sz="3500" dirty="0" smtClean="0"/>
              <a:t> </a:t>
            </a:r>
            <a:r>
              <a:rPr lang="id-ID" sz="3500" dirty="0" smtClean="0"/>
              <a:t>y</a:t>
            </a:r>
            <a:r>
              <a:rPr lang="en-US" sz="3500" dirty="0" smtClean="0"/>
              <a:t>e</a:t>
            </a:r>
            <a:r>
              <a:rPr lang="id-ID" sz="3500" dirty="0" smtClean="0"/>
              <a:t> </a:t>
            </a:r>
            <a:r>
              <a:rPr lang="id-ID" sz="3500" dirty="0" smtClean="0"/>
              <a:t>de </a:t>
            </a:r>
            <a:r>
              <a:rPr lang="id-ID" sz="3500" dirty="0" smtClean="0"/>
              <a:t>shēn</a:t>
            </a:r>
            <a:r>
              <a:rPr lang="en-US" sz="3500" dirty="0" smtClean="0"/>
              <a:t> </a:t>
            </a:r>
            <a:r>
              <a:rPr lang="id-ID" sz="3500" dirty="0" smtClean="0"/>
              <a:t>tǐ </a:t>
            </a:r>
            <a:r>
              <a:rPr lang="id-ID" sz="3500" dirty="0" smtClean="0"/>
              <a:t>bù hǎo.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3500" dirty="0" err="1" smtClean="0"/>
              <a:t>Dia</a:t>
            </a:r>
            <a:r>
              <a:rPr lang="en-US" sz="3500" dirty="0" smtClean="0"/>
              <a:t> </a:t>
            </a:r>
            <a:r>
              <a:rPr lang="en-US" sz="3500" dirty="0" err="1" smtClean="0"/>
              <a:t>selalu</a:t>
            </a:r>
            <a:r>
              <a:rPr lang="en-US" sz="3500" dirty="0" smtClean="0"/>
              <a:t> </a:t>
            </a:r>
            <a:r>
              <a:rPr lang="en-US" sz="3500" dirty="0" err="1" smtClean="0"/>
              <a:t>terlambat</a:t>
            </a:r>
            <a:r>
              <a:rPr lang="en-US" sz="3500" dirty="0" smtClean="0"/>
              <a:t> </a:t>
            </a:r>
            <a:r>
              <a:rPr lang="en-US" sz="3500" dirty="0" err="1" smtClean="0"/>
              <a:t>pergi</a:t>
            </a:r>
            <a:r>
              <a:rPr lang="en-US" sz="3500" dirty="0" smtClean="0"/>
              <a:t> </a:t>
            </a:r>
            <a:r>
              <a:rPr lang="en-US" sz="3500" dirty="0" err="1" smtClean="0"/>
              <a:t>bekerja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他 总 是 工 作 迟 到。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en-US" altLang="zh-CN" sz="3500" dirty="0" smtClean="0"/>
              <a:t>t</a:t>
            </a:r>
            <a:r>
              <a:rPr lang="id-ID" sz="3500" dirty="0" smtClean="0"/>
              <a:t>ā </a:t>
            </a:r>
            <a:r>
              <a:rPr lang="id-ID" sz="3500" dirty="0" smtClean="0"/>
              <a:t>zǒng shì </a:t>
            </a:r>
            <a:r>
              <a:rPr lang="id-ID" sz="3500" dirty="0" smtClean="0"/>
              <a:t>gōng</a:t>
            </a:r>
            <a:r>
              <a:rPr lang="en-US" sz="3500" dirty="0" smtClean="0"/>
              <a:t> </a:t>
            </a:r>
            <a:r>
              <a:rPr lang="id-ID" sz="3500" dirty="0" smtClean="0"/>
              <a:t>zuò chí</a:t>
            </a:r>
            <a:r>
              <a:rPr lang="en-US" sz="3500" dirty="0" smtClean="0"/>
              <a:t> </a:t>
            </a:r>
            <a:r>
              <a:rPr lang="id-ID" sz="3500" dirty="0" smtClean="0"/>
              <a:t>dào</a:t>
            </a:r>
            <a:r>
              <a:rPr lang="id-ID" sz="3500" dirty="0" smtClean="0"/>
              <a:t>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Kamu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siang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setelah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biasanya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melakukan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apa</a:t>
            </a:r>
            <a:r>
              <a:rPr lang="en-US" altLang="zh-CN" sz="3500" dirty="0" smtClean="0"/>
              <a:t> ?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你 中 午 吃 饱 了 平 常 会 做 什 么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n</a:t>
            </a:r>
            <a:r>
              <a:rPr lang="id-ID" sz="3500" dirty="0" smtClean="0"/>
              <a:t>ǐ zhōng</a:t>
            </a:r>
            <a:r>
              <a:rPr lang="en-US" sz="3500" dirty="0" smtClean="0"/>
              <a:t> </a:t>
            </a:r>
            <a:r>
              <a:rPr lang="id-ID" sz="3500" dirty="0" smtClean="0"/>
              <a:t>wǔ chī bǎo</a:t>
            </a:r>
            <a:r>
              <a:rPr lang="en-US" sz="3500" dirty="0" smtClean="0"/>
              <a:t> </a:t>
            </a:r>
            <a:r>
              <a:rPr lang="id-ID" sz="3500" dirty="0" smtClean="0"/>
              <a:t>le píng</a:t>
            </a:r>
            <a:r>
              <a:rPr lang="en-US" sz="3500" dirty="0" smtClean="0"/>
              <a:t> </a:t>
            </a:r>
            <a:r>
              <a:rPr lang="id-ID" sz="3500" dirty="0" smtClean="0"/>
              <a:t>cháng huì zuò shén</a:t>
            </a:r>
            <a:r>
              <a:rPr lang="en-US" sz="3500" dirty="0" smtClean="0"/>
              <a:t> </a:t>
            </a:r>
            <a:r>
              <a:rPr lang="id-ID" sz="3500" dirty="0" smtClean="0"/>
              <a:t>me</a:t>
            </a:r>
            <a:r>
              <a:rPr lang="en-US" sz="3500" dirty="0" smtClean="0"/>
              <a:t> </a:t>
            </a:r>
            <a:r>
              <a:rPr lang="id-ID" sz="3500" dirty="0" smtClean="0"/>
              <a:t>?</a:t>
            </a:r>
            <a:endParaRPr lang="en-US" altLang="zh-CN" sz="3500" dirty="0" smtClean="0"/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sz="3500" dirty="0" err="1" smtClean="0"/>
              <a:t>Abang</a:t>
            </a:r>
            <a:r>
              <a:rPr lang="en-US" sz="3500" dirty="0" smtClean="0"/>
              <a:t> </a:t>
            </a:r>
            <a:r>
              <a:rPr lang="en-US" sz="3500" dirty="0" err="1" smtClean="0"/>
              <a:t>sesekali</a:t>
            </a:r>
            <a:r>
              <a:rPr lang="en-US" sz="3500" dirty="0" smtClean="0"/>
              <a:t> </a:t>
            </a:r>
            <a:r>
              <a:rPr lang="en-US" sz="3500" dirty="0" err="1" smtClean="0"/>
              <a:t>pergi</a:t>
            </a:r>
            <a:r>
              <a:rPr lang="en-US" sz="3500" dirty="0" smtClean="0"/>
              <a:t> </a:t>
            </a:r>
            <a:r>
              <a:rPr lang="en-US" sz="3500" dirty="0" err="1" smtClean="0"/>
              <a:t>ke</a:t>
            </a:r>
            <a:r>
              <a:rPr lang="en-US" sz="3500" dirty="0" smtClean="0"/>
              <a:t> </a:t>
            </a:r>
            <a:r>
              <a:rPr lang="en-US" sz="3500" dirty="0" err="1" smtClean="0"/>
              <a:t>bioskop</a:t>
            </a:r>
            <a:r>
              <a:rPr lang="en-US" sz="3500" dirty="0" smtClean="0"/>
              <a:t> </a:t>
            </a:r>
            <a:r>
              <a:rPr lang="en-US" sz="3500" dirty="0" err="1" smtClean="0"/>
              <a:t>menonton</a:t>
            </a:r>
            <a:r>
              <a:rPr lang="en-US" sz="3500" dirty="0" smtClean="0"/>
              <a:t> film.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哥 哥 偶 尔 去 电 影 院 看 电 影。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en-US" altLang="zh-CN" sz="3500" dirty="0" smtClean="0"/>
              <a:t>g</a:t>
            </a:r>
            <a:r>
              <a:rPr lang="id-ID" sz="3500" dirty="0" smtClean="0"/>
              <a:t>ē</a:t>
            </a:r>
            <a:r>
              <a:rPr lang="en-US" sz="3500" dirty="0" smtClean="0"/>
              <a:t> </a:t>
            </a:r>
            <a:r>
              <a:rPr lang="id-ID" sz="3500" dirty="0" smtClean="0"/>
              <a:t>g</a:t>
            </a:r>
            <a:r>
              <a:rPr lang="en-US" sz="3500" dirty="0" smtClean="0"/>
              <a:t>e</a:t>
            </a:r>
            <a:r>
              <a:rPr lang="id-ID" sz="3500" dirty="0" smtClean="0"/>
              <a:t> </a:t>
            </a:r>
            <a:r>
              <a:rPr lang="id-ID" sz="3500" dirty="0" smtClean="0"/>
              <a:t>ǒu'ěr qù </a:t>
            </a:r>
            <a:r>
              <a:rPr lang="id-ID" sz="3500" dirty="0" smtClean="0"/>
              <a:t>diàn</a:t>
            </a:r>
            <a:r>
              <a:rPr lang="en-US" sz="3500" dirty="0" smtClean="0"/>
              <a:t> </a:t>
            </a:r>
            <a:r>
              <a:rPr lang="id-ID" sz="3500" dirty="0" smtClean="0"/>
              <a:t>yǐng</a:t>
            </a:r>
            <a:r>
              <a:rPr lang="en-US" sz="3500" dirty="0" smtClean="0"/>
              <a:t> </a:t>
            </a:r>
            <a:r>
              <a:rPr lang="id-ID" sz="3500" dirty="0" smtClean="0"/>
              <a:t>yuàn </a:t>
            </a:r>
            <a:r>
              <a:rPr lang="id-ID" sz="3500" dirty="0" smtClean="0"/>
              <a:t>kàn </a:t>
            </a:r>
            <a:r>
              <a:rPr lang="id-ID" sz="3500" dirty="0" smtClean="0"/>
              <a:t>diàn</a:t>
            </a:r>
            <a:r>
              <a:rPr lang="en-US" sz="3500" dirty="0" smtClean="0"/>
              <a:t> </a:t>
            </a:r>
            <a:r>
              <a:rPr lang="id-ID" sz="3500" dirty="0" smtClean="0"/>
              <a:t>yǐng</a:t>
            </a:r>
            <a:r>
              <a:rPr lang="id-ID" sz="3500" dirty="0" smtClean="0"/>
              <a:t>. </a:t>
            </a:r>
            <a:endParaRPr lang="en-US" altLang="zh-CN" sz="3500" dirty="0" smtClean="0"/>
          </a:p>
          <a:p>
            <a:pPr marL="514350" indent="-514350">
              <a:buNone/>
            </a:pPr>
            <a:endParaRPr lang="en-US" altLang="zh-CN" sz="3500" dirty="0" smtClean="0"/>
          </a:p>
          <a:p>
            <a:pPr marL="514350" indent="-514350">
              <a:buFont typeface="+mj-lt"/>
              <a:buAutoNum type="arabicPeriod" startAt="10"/>
            </a:pPr>
            <a:r>
              <a:rPr lang="en-US" sz="3500" dirty="0" err="1" smtClean="0"/>
              <a:t>Pekerjaan</a:t>
            </a:r>
            <a:r>
              <a:rPr lang="en-US" sz="3500" dirty="0" smtClean="0"/>
              <a:t> </a:t>
            </a:r>
            <a:r>
              <a:rPr lang="en-US" sz="3500" dirty="0" err="1" smtClean="0"/>
              <a:t>sehari-hari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经 常 的 工 作。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j</a:t>
            </a:r>
            <a:r>
              <a:rPr lang="id-ID" sz="3500" dirty="0" smtClean="0"/>
              <a:t>īng</a:t>
            </a:r>
            <a:r>
              <a:rPr lang="en-US" sz="3500" dirty="0" smtClean="0"/>
              <a:t> </a:t>
            </a:r>
            <a:r>
              <a:rPr lang="id-ID" sz="3500" dirty="0" smtClean="0"/>
              <a:t>cháng de gōngzuò.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1688</TotalTime>
  <Words>181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Kosakata 生 词 shēng cí</vt:lpstr>
      <vt:lpstr>Slide 3</vt:lpstr>
      <vt:lpstr>Slide 4</vt:lpstr>
      <vt:lpstr>Kalimat 句 子 jù zi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153</cp:revision>
  <dcterms:created xsi:type="dcterms:W3CDTF">2020-10-13T11:27:36Z</dcterms:created>
  <dcterms:modified xsi:type="dcterms:W3CDTF">2021-02-13T23:31:14Z</dcterms:modified>
</cp:coreProperties>
</file>