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6" r:id="rId3"/>
    <p:sldId id="277" r:id="rId4"/>
    <p:sldId id="279" r:id="rId5"/>
    <p:sldId id="270" r:id="rId6"/>
    <p:sldId id="274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6774" autoAdjust="0"/>
  </p:normalViewPr>
  <p:slideViewPr>
    <p:cSldViewPr>
      <p:cViewPr>
        <p:scale>
          <a:sx n="70" d="100"/>
          <a:sy n="70" d="100"/>
        </p:scale>
        <p:origin x="-130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07/02/2021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07/02/2021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07/02/2021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07/02/2021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07/02/2021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07/02/2021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07/02/2021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07/02/2021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07/02/2021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07/02/2021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07/02/2021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07/02/2021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854696" cy="2500330"/>
          </a:xfrm>
        </p:spPr>
        <p:txBody>
          <a:bodyPr>
            <a:normAutofit lnSpcReduction="10000"/>
          </a:bodyPr>
          <a:lstStyle/>
          <a:p>
            <a:pPr algn="ctr"/>
            <a:r>
              <a:rPr lang="id-ID" altLang="zh-CN" sz="5000" b="1" dirty="0" smtClean="0"/>
              <a:t>Waktu</a:t>
            </a:r>
            <a:endParaRPr lang="en-US" altLang="zh-CN" sz="5000" b="1" dirty="0" smtClean="0"/>
          </a:p>
          <a:p>
            <a:pPr algn="ctr"/>
            <a:r>
              <a:rPr lang="zh-CN" altLang="en-US" sz="5000" b="1" dirty="0" smtClean="0"/>
              <a:t>时 间</a:t>
            </a:r>
            <a:endParaRPr lang="en-US" altLang="zh-CN" sz="5000" b="1" dirty="0" smtClean="0"/>
          </a:p>
          <a:p>
            <a:pPr algn="ctr"/>
            <a:r>
              <a:rPr lang="en-US" altLang="zh-CN" sz="5000" b="1" dirty="0" err="1" smtClean="0"/>
              <a:t>shí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jiān</a:t>
            </a:r>
            <a:endParaRPr lang="id-ID" altLang="zh-CN" sz="5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Kosakata</a:t>
            </a:r>
            <a:r>
              <a:rPr lang="en-US" dirty="0" smtClean="0"/>
              <a:t> </a:t>
            </a:r>
            <a:r>
              <a:rPr lang="zh-CN" altLang="en-US" dirty="0" smtClean="0"/>
              <a:t>生 词 </a:t>
            </a:r>
            <a:r>
              <a:rPr lang="en-US" altLang="zh-CN" dirty="0" err="1" smtClean="0"/>
              <a:t>shēng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cí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14353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W</a:t>
            </a:r>
            <a:r>
              <a:rPr lang="en-US" altLang="zh-CN" sz="3500" dirty="0" err="1" smtClean="0"/>
              <a:t>aktu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时 间 </a:t>
            </a:r>
            <a:r>
              <a:rPr lang="en-US" altLang="zh-CN" sz="3500" dirty="0" smtClean="0"/>
              <a:t>s</a:t>
            </a:r>
            <a:r>
              <a:rPr lang="id-ID" sz="3500" dirty="0" smtClean="0"/>
              <a:t>hí</a:t>
            </a:r>
            <a:r>
              <a:rPr lang="en-US" sz="3500" dirty="0" smtClean="0"/>
              <a:t> </a:t>
            </a:r>
            <a:r>
              <a:rPr lang="id-ID" sz="3500" dirty="0" smtClean="0"/>
              <a:t>jiān</a:t>
            </a:r>
            <a:endParaRPr lang="en-US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Hari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ini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今 天 </a:t>
            </a:r>
            <a:r>
              <a:rPr lang="id-ID" sz="3500" dirty="0" smtClean="0"/>
              <a:t>jīn</a:t>
            </a:r>
            <a:r>
              <a:rPr lang="en-US" sz="3500" dirty="0" smtClean="0"/>
              <a:t> </a:t>
            </a:r>
            <a:r>
              <a:rPr lang="id-ID" sz="3500" dirty="0" smtClean="0"/>
              <a:t>tiān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Besok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明 天 </a:t>
            </a:r>
            <a:r>
              <a:rPr lang="id-ID" sz="3500" dirty="0" smtClean="0"/>
              <a:t>míng</a:t>
            </a:r>
            <a:r>
              <a:rPr lang="en-US" sz="3500" dirty="0" smtClean="0"/>
              <a:t> </a:t>
            </a:r>
            <a:r>
              <a:rPr lang="id-ID" sz="3500" dirty="0" smtClean="0"/>
              <a:t>tiān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Kemarin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昨 天 </a:t>
            </a:r>
            <a:r>
              <a:rPr lang="id-ID" sz="3500" dirty="0" smtClean="0"/>
              <a:t>zuó</a:t>
            </a:r>
            <a:r>
              <a:rPr lang="en-US" sz="3500" dirty="0" smtClean="0"/>
              <a:t> </a:t>
            </a:r>
            <a:r>
              <a:rPr lang="id-ID" sz="3500" dirty="0" smtClean="0"/>
              <a:t>tiān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Sekarang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现 在 </a:t>
            </a:r>
            <a:r>
              <a:rPr lang="id-ID" sz="3500" dirty="0" smtClean="0"/>
              <a:t>xiàn</a:t>
            </a:r>
            <a:r>
              <a:rPr lang="en-US" sz="3500" dirty="0" smtClean="0"/>
              <a:t> </a:t>
            </a:r>
            <a:r>
              <a:rPr lang="id-ID" sz="3500" dirty="0" smtClean="0"/>
              <a:t>zài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Segera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快 要 </a:t>
            </a:r>
            <a:r>
              <a:rPr lang="id-ID" sz="3500" dirty="0" smtClean="0"/>
              <a:t>kuài</a:t>
            </a:r>
            <a:r>
              <a:rPr lang="en-US" sz="3500" dirty="0" smtClean="0"/>
              <a:t> </a:t>
            </a:r>
            <a:r>
              <a:rPr lang="id-ID" sz="3500" dirty="0" smtClean="0"/>
              <a:t>yào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Terlambat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迟 到 </a:t>
            </a:r>
            <a:r>
              <a:rPr lang="id-ID" sz="3500" dirty="0" smtClean="0"/>
              <a:t>chí</a:t>
            </a:r>
            <a:r>
              <a:rPr lang="en-US" sz="3500" dirty="0" smtClean="0"/>
              <a:t> </a:t>
            </a:r>
            <a:r>
              <a:rPr lang="id-ID" sz="3500" dirty="0" smtClean="0"/>
              <a:t>dào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Tepat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waktu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按 时 </a:t>
            </a:r>
            <a:r>
              <a:rPr lang="id-ID" sz="3500" dirty="0" smtClean="0"/>
              <a:t>àn</a:t>
            </a:r>
            <a:r>
              <a:rPr lang="en-US" sz="3500" dirty="0" smtClean="0"/>
              <a:t> </a:t>
            </a:r>
            <a:r>
              <a:rPr lang="id-ID" sz="3500" dirty="0" smtClean="0"/>
              <a:t>shí</a:t>
            </a:r>
            <a:endParaRPr lang="en-US" altLang="zh-CN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Subuh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(01.00 - 05.00) 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凌 晨 </a:t>
            </a:r>
            <a:r>
              <a:rPr lang="id-ID" sz="3500" dirty="0" smtClean="0">
                <a:latin typeface="Times New Roman" pitchFamily="18" charset="0"/>
                <a:cs typeface="Times New Roman" pitchFamily="18" charset="0"/>
              </a:rPr>
              <a:t>líng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dirty="0" smtClean="0">
                <a:latin typeface="Times New Roman" pitchFamily="18" charset="0"/>
                <a:cs typeface="Times New Roman" pitchFamily="18" charset="0"/>
              </a:rPr>
              <a:t>chén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9"/>
            </a:pP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Pagi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(05.00 - 08.00) 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早 晨 </a:t>
            </a:r>
            <a:r>
              <a:rPr lang="id-ID" sz="3500" dirty="0" smtClean="0">
                <a:latin typeface="Times New Roman" pitchFamily="18" charset="0"/>
                <a:cs typeface="Times New Roman" pitchFamily="18" charset="0"/>
              </a:rPr>
              <a:t>zǎo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dirty="0" smtClean="0">
                <a:latin typeface="Times New Roman" pitchFamily="18" charset="0"/>
                <a:cs typeface="Times New Roman" pitchFamily="18" charset="0"/>
              </a:rPr>
              <a:t>chén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9"/>
            </a:pP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Pagi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(08.00 - 12.00) 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早 上 </a:t>
            </a:r>
            <a:r>
              <a:rPr lang="id-ID" sz="3500" dirty="0" smtClean="0">
                <a:latin typeface="Times New Roman" pitchFamily="18" charset="0"/>
                <a:cs typeface="Times New Roman" pitchFamily="18" charset="0"/>
              </a:rPr>
              <a:t>zǎo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dirty="0" smtClean="0">
                <a:latin typeface="Times New Roman" pitchFamily="18" charset="0"/>
                <a:cs typeface="Times New Roman" pitchFamily="18" charset="0"/>
              </a:rPr>
              <a:t>shang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9"/>
            </a:pP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Siang (12.00 - 14.00) 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中 午 </a:t>
            </a:r>
            <a:r>
              <a:rPr lang="id-ID" sz="3500" dirty="0" smtClean="0">
                <a:latin typeface="Times New Roman" pitchFamily="18" charset="0"/>
                <a:cs typeface="Times New Roman" pitchFamily="18" charset="0"/>
              </a:rPr>
              <a:t>zhōng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dirty="0" smtClean="0">
                <a:latin typeface="Times New Roman" pitchFamily="18" charset="0"/>
                <a:cs typeface="Times New Roman" pitchFamily="18" charset="0"/>
              </a:rPr>
              <a:t>wǔ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9"/>
            </a:pP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Sore (14.00 - 18.00)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下 午 </a:t>
            </a:r>
            <a:r>
              <a:rPr lang="id-ID" sz="3500" dirty="0" smtClean="0">
                <a:latin typeface="Times New Roman" pitchFamily="18" charset="0"/>
                <a:cs typeface="Times New Roman" pitchFamily="18" charset="0"/>
              </a:rPr>
              <a:t>xià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dirty="0" smtClean="0">
                <a:latin typeface="Times New Roman" pitchFamily="18" charset="0"/>
                <a:cs typeface="Times New Roman" pitchFamily="18" charset="0"/>
              </a:rPr>
              <a:t>wǔ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9"/>
            </a:pP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Senja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(18.00 - 19.00) 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傍 晚 </a:t>
            </a:r>
            <a:r>
              <a:rPr lang="id-ID" sz="3500" dirty="0" smtClean="0">
                <a:latin typeface="Times New Roman" pitchFamily="18" charset="0"/>
                <a:cs typeface="Times New Roman" pitchFamily="18" charset="0"/>
              </a:rPr>
              <a:t>bàng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dirty="0" smtClean="0">
                <a:latin typeface="Times New Roman" pitchFamily="18" charset="0"/>
                <a:cs typeface="Times New Roman" pitchFamily="18" charset="0"/>
              </a:rPr>
              <a:t>wǎn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9"/>
            </a:pP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Malam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(19.00 – 23.00) 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晚 上 </a:t>
            </a:r>
            <a:r>
              <a:rPr lang="id-ID" sz="3500" dirty="0" smtClean="0">
                <a:latin typeface="Times New Roman" pitchFamily="18" charset="0"/>
                <a:cs typeface="Times New Roman" pitchFamily="18" charset="0"/>
              </a:rPr>
              <a:t>wǎn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dirty="0" smtClean="0">
                <a:latin typeface="Times New Roman" pitchFamily="18" charset="0"/>
                <a:cs typeface="Times New Roman" pitchFamily="18" charset="0"/>
              </a:rPr>
              <a:t>shàng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9"/>
            </a:pP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Tengah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malam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(23.00 – 01.00) 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半 夜 </a:t>
            </a:r>
            <a:r>
              <a:rPr lang="id-ID" sz="3500" dirty="0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dirty="0" smtClean="0">
                <a:latin typeface="Times New Roman" pitchFamily="18" charset="0"/>
                <a:cs typeface="Times New Roman" pitchFamily="18" charset="0"/>
              </a:rPr>
              <a:t>yè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64360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17"/>
            </a:pPr>
            <a:r>
              <a:rPr lang="en-US" altLang="zh-CN" sz="3500" dirty="0" err="1" smtClean="0"/>
              <a:t>Setiap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hari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每 天 </a:t>
            </a:r>
            <a:r>
              <a:rPr lang="en-US" altLang="zh-CN" sz="3500" dirty="0" smtClean="0"/>
              <a:t>m</a:t>
            </a:r>
            <a:r>
              <a:rPr lang="id-ID" sz="3500" dirty="0" smtClean="0"/>
              <a:t>ěi</a:t>
            </a:r>
            <a:r>
              <a:rPr lang="en-US" sz="3500" dirty="0" smtClean="0"/>
              <a:t> </a:t>
            </a:r>
            <a:r>
              <a:rPr lang="id-ID" sz="3500" dirty="0" smtClean="0"/>
              <a:t>tiān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en-US" altLang="zh-CN" sz="3500" dirty="0" err="1" smtClean="0"/>
              <a:t>Tahun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ini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今 年 </a:t>
            </a:r>
            <a:r>
              <a:rPr lang="id-ID" sz="3500" dirty="0" smtClean="0"/>
              <a:t>jīn</a:t>
            </a:r>
            <a:r>
              <a:rPr lang="en-US" sz="3500" dirty="0" smtClean="0"/>
              <a:t> </a:t>
            </a:r>
            <a:r>
              <a:rPr lang="id-ID" sz="3500" dirty="0" smtClean="0"/>
              <a:t>nián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en-US" altLang="zh-CN" sz="3500" dirty="0" err="1" smtClean="0"/>
              <a:t>Malam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ini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今 晚 </a:t>
            </a:r>
            <a:r>
              <a:rPr lang="id-ID" sz="3500" dirty="0" smtClean="0"/>
              <a:t>jīn wǎn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en-US" altLang="zh-CN" sz="3500" dirty="0" err="1" smtClean="0"/>
              <a:t>Sering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常 常 </a:t>
            </a:r>
            <a:r>
              <a:rPr lang="id-ID" sz="3500" dirty="0" smtClean="0"/>
              <a:t>cháng</a:t>
            </a:r>
            <a:r>
              <a:rPr lang="en-US" sz="3500" dirty="0" smtClean="0"/>
              <a:t> </a:t>
            </a:r>
            <a:r>
              <a:rPr lang="id-ID" sz="3500" dirty="0" smtClean="0"/>
              <a:t>cháng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en-US" altLang="zh-CN" sz="3500" dirty="0" err="1" smtClean="0"/>
              <a:t>Setiap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tahun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每 年 </a:t>
            </a:r>
            <a:r>
              <a:rPr lang="id-ID" sz="3500" dirty="0" smtClean="0"/>
              <a:t>měi</a:t>
            </a:r>
            <a:r>
              <a:rPr lang="en-US" sz="3500" dirty="0" smtClean="0"/>
              <a:t> </a:t>
            </a:r>
            <a:r>
              <a:rPr lang="id-ID" sz="3500" dirty="0" smtClean="0"/>
              <a:t>nián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en-US" altLang="zh-CN" sz="3500" dirty="0" err="1" smtClean="0"/>
              <a:t>Setiap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bulan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每 个 月 </a:t>
            </a:r>
            <a:r>
              <a:rPr lang="id-ID" sz="3500" dirty="0" smtClean="0"/>
              <a:t>měi gè yuè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en-US" altLang="zh-CN" sz="3500" dirty="0" err="1" smtClean="0"/>
              <a:t>Setiap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minggu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每 个 星 期 </a:t>
            </a:r>
            <a:r>
              <a:rPr lang="id-ID" sz="3500" dirty="0" smtClean="0"/>
              <a:t>měi gè </a:t>
            </a:r>
            <a:r>
              <a:rPr lang="id-ID" sz="3500" dirty="0" smtClean="0"/>
              <a:t>xīng</a:t>
            </a:r>
            <a:r>
              <a:rPr lang="en-US" sz="3500" dirty="0" smtClean="0"/>
              <a:t> </a:t>
            </a:r>
            <a:r>
              <a:rPr lang="id-ID" sz="3500" dirty="0" smtClean="0"/>
              <a:t>qī</a:t>
            </a:r>
            <a:endParaRPr lang="en-US" altLang="zh-CN" sz="35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75526"/>
            <a:ext cx="8329642" cy="653210"/>
          </a:xfrm>
        </p:spPr>
        <p:txBody>
          <a:bodyPr anchor="t">
            <a:noAutofit/>
          </a:bodyPr>
          <a:lstStyle/>
          <a:p>
            <a:r>
              <a:rPr lang="en-US" sz="4000" b="1" dirty="0" err="1" smtClean="0"/>
              <a:t>Kalimat</a:t>
            </a:r>
            <a:r>
              <a:rPr lang="en-US" sz="4000" b="1" dirty="0" smtClean="0"/>
              <a:t> </a:t>
            </a:r>
            <a:r>
              <a:rPr lang="zh-CN" altLang="en-US" sz="4000" b="1" dirty="0" smtClean="0"/>
              <a:t>句 子 </a:t>
            </a:r>
            <a:r>
              <a:rPr lang="en-US" altLang="zh-CN" sz="4000" b="1" dirty="0" err="1" smtClean="0"/>
              <a:t>jù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zi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07209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pergi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妈 妈 每 天 去 市 场。</a:t>
            </a:r>
            <a:endParaRPr lang="en-US" sz="3500" dirty="0" smtClean="0"/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en-US" sz="3500" dirty="0" smtClean="0"/>
              <a:t>m</a:t>
            </a:r>
            <a:r>
              <a:rPr lang="id-ID" sz="3500" dirty="0" smtClean="0"/>
              <a:t>ā</a:t>
            </a:r>
            <a:r>
              <a:rPr lang="en-US" sz="3500" dirty="0" smtClean="0"/>
              <a:t> </a:t>
            </a:r>
            <a:r>
              <a:rPr lang="id-ID" sz="3500" dirty="0" smtClean="0"/>
              <a:t>m</a:t>
            </a:r>
            <a:r>
              <a:rPr lang="en-US" sz="3500" dirty="0" smtClean="0"/>
              <a:t>a</a:t>
            </a:r>
            <a:r>
              <a:rPr lang="id-ID" sz="3500" dirty="0" smtClean="0"/>
              <a:t> měi</a:t>
            </a:r>
            <a:r>
              <a:rPr lang="en-US" sz="3500" dirty="0" smtClean="0"/>
              <a:t> </a:t>
            </a:r>
            <a:r>
              <a:rPr lang="id-ID" sz="3500" dirty="0" smtClean="0"/>
              <a:t>tiān </a:t>
            </a:r>
            <a:r>
              <a:rPr lang="id-ID" sz="3500" dirty="0" smtClean="0"/>
              <a:t>qù </a:t>
            </a:r>
            <a:r>
              <a:rPr lang="id-ID" sz="3500" dirty="0" smtClean="0"/>
              <a:t>shì</a:t>
            </a:r>
            <a:r>
              <a:rPr lang="en-US" sz="3500" dirty="0" smtClean="0"/>
              <a:t> </a:t>
            </a:r>
            <a:r>
              <a:rPr lang="id-ID" sz="3500" dirty="0" smtClean="0"/>
              <a:t>chǎng</a:t>
            </a:r>
            <a:r>
              <a:rPr lang="id-ID" sz="3500" dirty="0" smtClean="0"/>
              <a:t>. </a:t>
            </a:r>
            <a:endParaRPr lang="en-US" sz="3500" dirty="0" smtClean="0"/>
          </a:p>
          <a:p>
            <a:pPr marL="514350" indent="-514350">
              <a:buNone/>
            </a:pPr>
            <a:endParaRPr lang="en-US" sz="35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Abang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membeli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komik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哥 哥 常 常 买 漫 画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3500" dirty="0" smtClean="0"/>
              <a:t> </a:t>
            </a:r>
            <a:r>
              <a:rPr lang="en-US" sz="3500" dirty="0" smtClean="0"/>
              <a:t>g</a:t>
            </a:r>
            <a:r>
              <a:rPr lang="id-ID" sz="3500" dirty="0" smtClean="0"/>
              <a:t>ē</a:t>
            </a:r>
            <a:r>
              <a:rPr lang="en-US" sz="3500" dirty="0" smtClean="0"/>
              <a:t> </a:t>
            </a:r>
            <a:r>
              <a:rPr lang="id-ID" sz="3500" dirty="0" smtClean="0"/>
              <a:t>g</a:t>
            </a:r>
            <a:r>
              <a:rPr lang="en-US" sz="3500" dirty="0" smtClean="0"/>
              <a:t>e</a:t>
            </a:r>
            <a:r>
              <a:rPr lang="id-ID" sz="3500" dirty="0" smtClean="0"/>
              <a:t> cháng</a:t>
            </a:r>
            <a:r>
              <a:rPr lang="en-US" sz="3500" dirty="0" smtClean="0"/>
              <a:t> </a:t>
            </a:r>
            <a:r>
              <a:rPr lang="id-ID" sz="3500" dirty="0" smtClean="0"/>
              <a:t>cháng </a:t>
            </a:r>
            <a:r>
              <a:rPr lang="id-ID" sz="3500" dirty="0" smtClean="0"/>
              <a:t>mǎi </a:t>
            </a:r>
            <a:r>
              <a:rPr lang="id-ID" sz="3500" dirty="0" smtClean="0"/>
              <a:t>màn</a:t>
            </a:r>
            <a:r>
              <a:rPr lang="en-US" sz="3500" dirty="0" smtClean="0"/>
              <a:t> </a:t>
            </a:r>
            <a:r>
              <a:rPr lang="id-ID" sz="3500" dirty="0" smtClean="0"/>
              <a:t>huà</a:t>
            </a:r>
            <a:r>
              <a:rPr lang="id-ID" sz="3500" dirty="0" smtClean="0"/>
              <a:t>.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8647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500" dirty="0" err="1" smtClean="0"/>
              <a:t>Sekarang</a:t>
            </a:r>
            <a:r>
              <a:rPr lang="en-US" sz="3500" dirty="0" smtClean="0"/>
              <a:t> </a:t>
            </a:r>
            <a:r>
              <a:rPr lang="en-US" sz="3500" dirty="0" err="1" smtClean="0"/>
              <a:t>dia</a:t>
            </a:r>
            <a:r>
              <a:rPr lang="en-US" sz="3500" dirty="0" smtClean="0"/>
              <a:t> </a:t>
            </a:r>
            <a:r>
              <a:rPr lang="en-US" sz="3500" dirty="0" err="1" smtClean="0"/>
              <a:t>suka</a:t>
            </a:r>
            <a:r>
              <a:rPr lang="en-US" sz="3500" dirty="0" smtClean="0"/>
              <a:t> </a:t>
            </a:r>
            <a:r>
              <a:rPr lang="en-US" sz="3500" dirty="0" err="1" smtClean="0"/>
              <a:t>makan</a:t>
            </a:r>
            <a:r>
              <a:rPr lang="en-US" sz="3500" dirty="0" smtClean="0"/>
              <a:t> </a:t>
            </a:r>
            <a:r>
              <a:rPr lang="en-US" sz="3500" dirty="0" err="1" smtClean="0"/>
              <a:t>cokelat</a:t>
            </a:r>
            <a:r>
              <a:rPr lang="en-US" sz="3500" dirty="0" smtClean="0"/>
              <a:t>.</a:t>
            </a:r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zh-CN" altLang="en-US" sz="3500" dirty="0" smtClean="0"/>
              <a:t>现 在 他 喜 欢 吃 巧 克 力。</a:t>
            </a:r>
            <a:endParaRPr lang="en-US" altLang="zh-CN" sz="3500" dirty="0" smtClean="0"/>
          </a:p>
          <a:p>
            <a:pPr marL="514350" indent="-514350">
              <a:buNone/>
            </a:pPr>
            <a:r>
              <a:rPr lang="en-US" sz="3500" dirty="0" smtClean="0"/>
              <a:t>	x</a:t>
            </a:r>
            <a:r>
              <a:rPr lang="id-ID" sz="3500" dirty="0" smtClean="0"/>
              <a:t>iàn</a:t>
            </a:r>
            <a:r>
              <a:rPr lang="en-US" sz="3500" dirty="0" smtClean="0"/>
              <a:t> </a:t>
            </a:r>
            <a:r>
              <a:rPr lang="id-ID" sz="3500" dirty="0" smtClean="0"/>
              <a:t>zài </a:t>
            </a:r>
            <a:r>
              <a:rPr lang="id-ID" sz="3500" dirty="0" smtClean="0"/>
              <a:t>tā </a:t>
            </a:r>
            <a:r>
              <a:rPr lang="id-ID" sz="3500" dirty="0" smtClean="0"/>
              <a:t>xǐ</a:t>
            </a:r>
            <a:r>
              <a:rPr lang="en-US" sz="3500" dirty="0" smtClean="0"/>
              <a:t> </a:t>
            </a:r>
            <a:r>
              <a:rPr lang="id-ID" sz="3500" dirty="0" smtClean="0"/>
              <a:t>hu</a:t>
            </a:r>
            <a:r>
              <a:rPr lang="en-US" sz="3500" dirty="0" smtClean="0"/>
              <a:t>a</a:t>
            </a:r>
            <a:r>
              <a:rPr lang="id-ID" sz="3500" dirty="0" smtClean="0"/>
              <a:t>n </a:t>
            </a:r>
            <a:r>
              <a:rPr lang="id-ID" sz="3500" dirty="0" smtClean="0"/>
              <a:t>chī </a:t>
            </a:r>
            <a:r>
              <a:rPr lang="id-ID" sz="3500" dirty="0" smtClean="0"/>
              <a:t>qiǎo</a:t>
            </a:r>
            <a:r>
              <a:rPr lang="en-US" sz="3500" dirty="0" smtClean="0"/>
              <a:t> </a:t>
            </a:r>
            <a:r>
              <a:rPr lang="id-ID" sz="3500" dirty="0" smtClean="0"/>
              <a:t>kè</a:t>
            </a:r>
            <a:r>
              <a:rPr lang="en-US" sz="3500" dirty="0" smtClean="0"/>
              <a:t> </a:t>
            </a:r>
            <a:r>
              <a:rPr lang="id-ID" sz="3500" dirty="0" smtClean="0"/>
              <a:t>lì</a:t>
            </a:r>
            <a:r>
              <a:rPr lang="id-ID" sz="3500" dirty="0" smtClean="0"/>
              <a:t>. </a:t>
            </a:r>
            <a:endParaRPr lang="en-US" sz="3500" dirty="0" smtClean="0"/>
          </a:p>
          <a:p>
            <a:pPr marL="514350" indent="-514350">
              <a:buNone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Besok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pelajaran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Mandarin.</a:t>
            </a:r>
          </a:p>
          <a:p>
            <a:pPr marL="514350" indent="-514350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明 天 有 中 文 课。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m</a:t>
            </a:r>
            <a:r>
              <a:rPr lang="id-ID" sz="3500" dirty="0" smtClean="0"/>
              <a:t>íng</a:t>
            </a:r>
            <a:r>
              <a:rPr lang="en-US" sz="3500" dirty="0" smtClean="0"/>
              <a:t> </a:t>
            </a:r>
            <a:r>
              <a:rPr lang="id-ID" sz="3500" dirty="0" smtClean="0"/>
              <a:t>tiān </a:t>
            </a:r>
            <a:r>
              <a:rPr lang="id-ID" sz="3500" dirty="0" smtClean="0"/>
              <a:t>yǒu zhòng wén kè</a:t>
            </a:r>
            <a:r>
              <a:rPr lang="id-ID" sz="3500" dirty="0" smtClean="0"/>
              <a:t>.</a:t>
            </a:r>
            <a:endParaRPr lang="en-US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1590</TotalTime>
  <Words>207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Bahasa Mandarin  中文 zhōng wén</vt:lpstr>
      <vt:lpstr>Kosakata 生 词 shēng cí</vt:lpstr>
      <vt:lpstr>Slide 3</vt:lpstr>
      <vt:lpstr>Slide 4</vt:lpstr>
      <vt:lpstr>Kalimat 句 子 jù zi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144</cp:revision>
  <dcterms:created xsi:type="dcterms:W3CDTF">2020-10-13T11:27:36Z</dcterms:created>
  <dcterms:modified xsi:type="dcterms:W3CDTF">2021-02-07T04:15:21Z</dcterms:modified>
</cp:coreProperties>
</file>