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60F276C-2F2D-40EB-BDCA-6CDEC7F98434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A385743-EF33-4994-987E-420C830C18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rikimia.com/kamu-harus-tau-karakteristik-bahan-kimia-dan-bahayanya-terhadap-kesehata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KESELAMATAN KERJA DI LABORATORIUM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KHAIRIZAR SAPWAN, </a:t>
            </a:r>
            <a:r>
              <a:rPr lang="en-US" dirty="0" err="1" smtClean="0"/>
              <a:t>S.Si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Keselamatan</a:t>
            </a:r>
            <a:r>
              <a:rPr lang="en-US" sz="2400" b="1" dirty="0"/>
              <a:t> </a:t>
            </a:r>
            <a:r>
              <a:rPr lang="en-US" sz="2400" b="1" dirty="0" err="1"/>
              <a:t>kerja</a:t>
            </a:r>
            <a:r>
              <a:rPr lang="en-US" sz="2400" b="1" dirty="0"/>
              <a:t> di </a:t>
            </a:r>
            <a:r>
              <a:rPr lang="en-US" sz="2400" b="1" dirty="0" err="1"/>
              <a:t>laboratorium</a:t>
            </a:r>
            <a:r>
              <a:rPr lang="en-US" sz="2400" b="1" dirty="0" smtClean="0"/>
              <a:t>.</a:t>
            </a:r>
          </a:p>
          <a:p>
            <a:r>
              <a:rPr lang="en-US" sz="2400" dirty="0"/>
              <a:t> 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praktikum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/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percobaan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/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di </a:t>
            </a:r>
            <a:r>
              <a:rPr lang="en-US" sz="2400" dirty="0" err="1"/>
              <a:t>dalamnya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peralatan-peralatan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/</a:t>
            </a:r>
            <a:r>
              <a:rPr lang="en-US" sz="2400" dirty="0" err="1"/>
              <a:t>atau</a:t>
            </a:r>
            <a:r>
              <a:rPr lang="en-US" sz="2400" dirty="0"/>
              <a:t> </a:t>
            </a:r>
            <a:r>
              <a:rPr lang="en-US" sz="2400" dirty="0" err="1">
                <a:hlinkClick r:id="rId2" tooltip="Kamu Harus Tau! Karakteristik Bahan Kimia dan Bahayanya Terhadap Kesehatan"/>
              </a:rPr>
              <a:t>bahan</a:t>
            </a:r>
            <a:r>
              <a:rPr lang="en-US" sz="2400" dirty="0">
                <a:hlinkClick r:id="rId2" tooltip="Kamu Harus Tau! Karakteristik Bahan Kimia dan Bahayanya Terhadap Kesehatan"/>
              </a:rPr>
              <a:t> </a:t>
            </a:r>
            <a:r>
              <a:rPr lang="en-US" sz="2400" dirty="0" err="1">
                <a:hlinkClick r:id="rId2" tooltip="Kamu Harus Tau! Karakteristik Bahan Kimia dan Bahayanya Terhadap Kesehatan"/>
              </a:rPr>
              <a:t>kimia</a:t>
            </a:r>
            <a:r>
              <a:rPr lang="en-US" sz="2400" dirty="0" smtClean="0"/>
              <a:t>.</a:t>
            </a:r>
          </a:p>
          <a:p>
            <a:pPr fontAlgn="base"/>
            <a:r>
              <a:rPr lang="en-US" sz="2400" dirty="0" err="1"/>
              <a:t>Peralatan-peralatan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,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mekanik</a:t>
            </a:r>
            <a:r>
              <a:rPr lang="en-US" sz="2400" dirty="0"/>
              <a:t>,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optik</a:t>
            </a:r>
            <a:r>
              <a:rPr lang="en-US" sz="2400" dirty="0"/>
              <a:t>,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vakum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gas, yang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</a:t>
            </a:r>
            <a:r>
              <a:rPr lang="en-US" sz="2400" dirty="0" err="1"/>
              <a:t>kecelakaan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yang </a:t>
            </a:r>
            <a:r>
              <a:rPr lang="en-US" sz="2400" dirty="0" err="1"/>
              <a:t>keliru</a:t>
            </a:r>
            <a:r>
              <a:rPr lang="en-US" sz="2400" dirty="0"/>
              <a:t> </a:t>
            </a:r>
            <a:r>
              <a:rPr lang="en-US" sz="2400" dirty="0" err="1"/>
              <a:t>ataupun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Bahan-bahan</a:t>
            </a:r>
            <a:r>
              <a:rPr lang="en-US" sz="2400" dirty="0"/>
              <a:t> </a:t>
            </a:r>
            <a:r>
              <a:rPr lang="en-US" sz="2400" dirty="0" err="1"/>
              <a:t>kimia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</a:t>
            </a:r>
            <a:r>
              <a:rPr lang="en-US" sz="2400" dirty="0" err="1"/>
              <a:t>kecelakaan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penyimpanan</a:t>
            </a:r>
            <a:r>
              <a:rPr lang="en-US" sz="2400" dirty="0"/>
              <a:t>,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</a:t>
            </a:r>
            <a:r>
              <a:rPr lang="en-US" sz="2400" dirty="0" err="1"/>
              <a:t>darurat</a:t>
            </a:r>
            <a:r>
              <a:rPr lang="en-US" sz="2400" dirty="0"/>
              <a:t>.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sebab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diperhatikan</a:t>
            </a:r>
            <a:r>
              <a:rPr lang="en-US" sz="2400" dirty="0"/>
              <a:t> </a:t>
            </a:r>
            <a:r>
              <a:rPr lang="en-US" sz="2400" dirty="0" err="1"/>
              <a:t>aturan-aturan</a:t>
            </a:r>
            <a:r>
              <a:rPr lang="en-US" sz="2400" dirty="0"/>
              <a:t> </a:t>
            </a:r>
            <a:r>
              <a:rPr lang="en-US" sz="2400" dirty="0" err="1"/>
              <a:t>keselamatan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di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fisika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cermat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seksama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54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1. </a:t>
            </a:r>
            <a:r>
              <a:rPr lang="en-US" sz="2400" b="1" dirty="0" err="1"/>
              <a:t>Aturan-Aturan</a:t>
            </a:r>
            <a:r>
              <a:rPr lang="en-US" sz="2400" b="1" dirty="0"/>
              <a:t> </a:t>
            </a:r>
            <a:r>
              <a:rPr lang="en-US" sz="2400" b="1" dirty="0" err="1"/>
              <a:t>Keselamatan</a:t>
            </a:r>
            <a:r>
              <a:rPr lang="en-US" sz="2400" b="1" dirty="0"/>
              <a:t> </a:t>
            </a:r>
            <a:r>
              <a:rPr lang="en-US" sz="2400" b="1" dirty="0" err="1"/>
              <a:t>Umum</a:t>
            </a:r>
            <a:endParaRPr lang="en-US" sz="2400" b="1" dirty="0"/>
          </a:p>
          <a:p>
            <a:pPr fontAlgn="base"/>
            <a:r>
              <a:rPr lang="en-US" sz="2400" dirty="0"/>
              <a:t>Baca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pahami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seksama</a:t>
            </a:r>
            <a:r>
              <a:rPr lang="en-US" sz="2400" dirty="0"/>
              <a:t> </a:t>
            </a:r>
            <a:r>
              <a:rPr lang="en-US" sz="2400" dirty="0" err="1"/>
              <a:t>petunjuk</a:t>
            </a:r>
            <a:r>
              <a:rPr lang="en-US" sz="2400" dirty="0"/>
              <a:t> </a:t>
            </a:r>
            <a:r>
              <a:rPr lang="en-US" sz="2400" dirty="0" err="1"/>
              <a:t>praktikum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diizinkan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guru </a:t>
            </a:r>
            <a:r>
              <a:rPr lang="en-US" sz="2400" dirty="0" err="1"/>
              <a:t>dan</a:t>
            </a:r>
            <a:r>
              <a:rPr lang="en-US" sz="2400" dirty="0"/>
              <a:t>/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petugas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, </a:t>
            </a:r>
            <a:r>
              <a:rPr lang="en-US" sz="2400" dirty="0" err="1"/>
              <a:t>kecuali</a:t>
            </a:r>
            <a:r>
              <a:rPr lang="en-US" sz="2400" dirty="0"/>
              <a:t> </a:t>
            </a:r>
            <a:r>
              <a:rPr lang="en-US" sz="2400" dirty="0" err="1"/>
              <a:t>kamu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diberi</a:t>
            </a:r>
            <a:r>
              <a:rPr lang="en-US" sz="2400" dirty="0"/>
              <a:t> </a:t>
            </a:r>
            <a:r>
              <a:rPr lang="en-US" sz="2400" dirty="0" err="1"/>
              <a:t>izin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menumpahkan</a:t>
            </a:r>
            <a:r>
              <a:rPr lang="en-US" sz="2400" dirty="0"/>
              <a:t> </a:t>
            </a:r>
            <a:r>
              <a:rPr lang="en-US" sz="2400" dirty="0" err="1"/>
              <a:t>bahan-bahan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menuangkan</a:t>
            </a:r>
            <a:r>
              <a:rPr lang="en-US" sz="2400" dirty="0"/>
              <a:t> </a:t>
            </a:r>
            <a:r>
              <a:rPr lang="en-US" sz="2400" dirty="0" err="1"/>
              <a:t>zat-zat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bak</a:t>
            </a:r>
            <a:r>
              <a:rPr lang="en-US" sz="2400" dirty="0"/>
              <a:t> </a:t>
            </a:r>
            <a:r>
              <a:rPr lang="en-US" sz="2400" dirty="0" err="1"/>
              <a:t>cuci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bak</a:t>
            </a:r>
            <a:r>
              <a:rPr lang="en-US" sz="2400" dirty="0"/>
              <a:t> </a:t>
            </a:r>
            <a:r>
              <a:rPr lang="en-US" sz="2400" dirty="0" err="1"/>
              <a:t>sampah</a:t>
            </a:r>
            <a:r>
              <a:rPr lang="en-US" sz="2400" dirty="0"/>
              <a:t>.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tumpah</a:t>
            </a:r>
            <a:r>
              <a:rPr lang="en-US" sz="2400" dirty="0"/>
              <a:t>, </a:t>
            </a:r>
            <a:r>
              <a:rPr lang="en-US" sz="2400" dirty="0" err="1"/>
              <a:t>segera</a:t>
            </a:r>
            <a:r>
              <a:rPr lang="en-US" sz="2400" dirty="0"/>
              <a:t> </a:t>
            </a:r>
            <a:r>
              <a:rPr lang="en-US" sz="2400" dirty="0" err="1"/>
              <a:t>laporkan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guru </a:t>
            </a:r>
            <a:r>
              <a:rPr lang="en-US" sz="2400" dirty="0" err="1"/>
              <a:t>dan</a:t>
            </a:r>
            <a:r>
              <a:rPr lang="en-US" sz="2400" dirty="0"/>
              <a:t>/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petugas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tanyakan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prosedur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membersihkan</a:t>
            </a:r>
            <a:r>
              <a:rPr lang="en-US" sz="2400" dirty="0"/>
              <a:t> </a:t>
            </a:r>
            <a:r>
              <a:rPr lang="en-US" sz="2400" dirty="0" err="1"/>
              <a:t>tumpahan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makan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mimun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jas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pelindung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yang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87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fontAlgn="base"/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sarung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Cuci</a:t>
            </a:r>
            <a:r>
              <a:rPr lang="en-US" sz="2400" dirty="0"/>
              <a:t> </a:t>
            </a:r>
            <a:r>
              <a:rPr lang="en-US" sz="2400" dirty="0" err="1"/>
              <a:t>tanganmu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sesudah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percobaan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praktikum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praktikum</a:t>
            </a:r>
            <a:r>
              <a:rPr lang="en-US" sz="2400" dirty="0"/>
              <a:t> </a:t>
            </a:r>
            <a:r>
              <a:rPr lang="en-US" sz="2400" dirty="0" err="1"/>
              <a:t>selesai</a:t>
            </a:r>
            <a:r>
              <a:rPr lang="en-US" sz="2400" dirty="0"/>
              <a:t>, </a:t>
            </a:r>
            <a:r>
              <a:rPr lang="en-US" sz="2400" dirty="0" err="1"/>
              <a:t>segera</a:t>
            </a:r>
            <a:r>
              <a:rPr lang="en-US" sz="2400" dirty="0"/>
              <a:t> </a:t>
            </a:r>
            <a:r>
              <a:rPr lang="en-US" sz="2400" dirty="0" err="1"/>
              <a:t>bersihkan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kerjamu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kembalikan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semula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Padamkan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pembakar</a:t>
            </a:r>
            <a:r>
              <a:rPr lang="en-US" sz="2400" dirty="0"/>
              <a:t>, </a:t>
            </a:r>
            <a:r>
              <a:rPr lang="en-US" sz="2400" dirty="0" err="1"/>
              <a:t>matikan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saluran</a:t>
            </a:r>
            <a:r>
              <a:rPr lang="en-US" sz="2400" dirty="0"/>
              <a:t> gas </a:t>
            </a:r>
            <a:r>
              <a:rPr lang="en-US" sz="2400" dirty="0" err="1"/>
              <a:t>pastikan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 </a:t>
            </a:r>
            <a:r>
              <a:rPr lang="en-US" sz="2400" i="1" dirty="0"/>
              <a:t>off</a:t>
            </a:r>
            <a:r>
              <a:rPr lang="en-US" sz="2400" dirty="0"/>
              <a:t> 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meninggalkan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Lepas</a:t>
            </a:r>
            <a:r>
              <a:rPr lang="en-US" sz="2400" dirty="0"/>
              <a:t> </a:t>
            </a:r>
            <a:r>
              <a:rPr lang="en-US" sz="2400" dirty="0" err="1"/>
              <a:t>sarung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jas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meninggalkan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pintu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meninggalkan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, </a:t>
            </a:r>
            <a:r>
              <a:rPr lang="en-US" sz="2400" dirty="0" err="1"/>
              <a:t>walaupun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yang </a:t>
            </a:r>
            <a:r>
              <a:rPr lang="en-US" sz="2400" dirty="0" err="1"/>
              <a:t>singkat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57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sz="2400" b="1" dirty="0"/>
              <a:t>2. </a:t>
            </a:r>
            <a:r>
              <a:rPr lang="en-US" sz="2400" b="1" dirty="0" err="1"/>
              <a:t>Keselamatan</a:t>
            </a:r>
            <a:r>
              <a:rPr lang="en-US" sz="2400" b="1" dirty="0"/>
              <a:t> </a:t>
            </a:r>
            <a:r>
              <a:rPr lang="en-US" sz="2400" b="1" dirty="0" smtClean="0"/>
              <a:t>Mata</a:t>
            </a:r>
          </a:p>
          <a:p>
            <a:pPr marL="0" indent="0" fontAlgn="base">
              <a:buNone/>
            </a:pPr>
            <a:endParaRPr lang="en-US" sz="2400" b="1" dirty="0"/>
          </a:p>
          <a:p>
            <a:pPr marL="0" indent="0" fontAlgn="base">
              <a:buNone/>
            </a:pPr>
            <a:endParaRPr lang="en-US" sz="2400" b="1" dirty="0" smtClean="0"/>
          </a:p>
          <a:p>
            <a:pPr marL="0" indent="0" fontAlgn="base">
              <a:buNone/>
            </a:pPr>
            <a:endParaRPr lang="en-US" sz="2400" b="1" dirty="0"/>
          </a:p>
          <a:p>
            <a:pPr marL="0" indent="0" fontAlgn="base">
              <a:buNone/>
            </a:pPr>
            <a:endParaRPr lang="en-US" sz="2400" b="1" dirty="0" smtClean="0"/>
          </a:p>
          <a:p>
            <a:pPr fontAlgn="base"/>
            <a:endParaRPr lang="en-US" sz="2400" dirty="0" smtClean="0"/>
          </a:p>
          <a:p>
            <a:pPr fontAlgn="base"/>
            <a:endParaRPr lang="en-US" sz="2400" dirty="0"/>
          </a:p>
          <a:p>
            <a:pPr fontAlgn="base"/>
            <a:r>
              <a:rPr lang="en-US" sz="2400" dirty="0" err="1" smtClean="0"/>
              <a:t>Gunakan</a:t>
            </a:r>
            <a:r>
              <a:rPr lang="en-US" sz="2400" dirty="0" smtClean="0"/>
              <a:t> </a:t>
            </a:r>
            <a:r>
              <a:rPr lang="en-US" sz="2400" dirty="0" err="1"/>
              <a:t>kacamata</a:t>
            </a:r>
            <a:r>
              <a:rPr lang="en-US" sz="2400" dirty="0"/>
              <a:t> </a:t>
            </a:r>
            <a:r>
              <a:rPr lang="en-US" sz="2400" dirty="0" err="1"/>
              <a:t>pelindung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mata</a:t>
            </a:r>
            <a:r>
              <a:rPr lang="en-US" sz="2400" dirty="0"/>
              <a:t> </a:t>
            </a:r>
            <a:r>
              <a:rPr lang="en-US" sz="2400" dirty="0" err="1"/>
              <a:t>terkena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kimia</a:t>
            </a:r>
            <a:r>
              <a:rPr lang="en-US" sz="2400" dirty="0"/>
              <a:t> </a:t>
            </a:r>
            <a:r>
              <a:rPr lang="en-US" sz="2400" dirty="0" err="1"/>
              <a:t>segera</a:t>
            </a:r>
            <a:r>
              <a:rPr lang="en-US" sz="2400" dirty="0"/>
              <a:t> </a:t>
            </a:r>
            <a:r>
              <a:rPr lang="en-US" sz="2400" dirty="0" err="1"/>
              <a:t>basuh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air yang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hubungi</a:t>
            </a:r>
            <a:r>
              <a:rPr lang="en-US" sz="2400" dirty="0"/>
              <a:t> </a:t>
            </a:r>
            <a:r>
              <a:rPr lang="en-US" sz="2400" dirty="0" err="1"/>
              <a:t>petugas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.</a:t>
            </a:r>
          </a:p>
          <a:p>
            <a:pPr marL="0" indent="0" fontAlgn="base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44" t="33730" r="43554" b="22159"/>
          <a:stretch/>
        </p:blipFill>
        <p:spPr bwMode="auto">
          <a:xfrm>
            <a:off x="1219200" y="762001"/>
            <a:ext cx="5529943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4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fi-FI" sz="2400" b="1" dirty="0"/>
              <a:t>3. Keselamatan Kerja terhadap Benda </a:t>
            </a:r>
            <a:r>
              <a:rPr lang="fi-FI" sz="2400" b="1" dirty="0" smtClean="0"/>
              <a:t>Panas</a:t>
            </a:r>
          </a:p>
          <a:p>
            <a:pPr fontAlgn="base"/>
            <a:r>
              <a:rPr lang="en-US" sz="2400" dirty="0" err="1"/>
              <a:t>Berhati-hatilah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Bunsen. </a:t>
            </a:r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sentuh</a:t>
            </a:r>
            <a:r>
              <a:rPr lang="en-US" sz="2400" dirty="0"/>
              <a:t> </a:t>
            </a:r>
            <a:r>
              <a:rPr lang="en-US" sz="2400" dirty="0" err="1"/>
              <a:t>pembakar</a:t>
            </a:r>
            <a:r>
              <a:rPr lang="en-US" sz="2400" dirty="0"/>
              <a:t> Bunsen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api</a:t>
            </a:r>
            <a:r>
              <a:rPr lang="en-US" sz="2400" dirty="0"/>
              <a:t> </a:t>
            </a:r>
            <a:r>
              <a:rPr lang="en-US" sz="2400" dirty="0" err="1"/>
              <a:t>sedang</a:t>
            </a:r>
            <a:r>
              <a:rPr lang="en-US" sz="2400" dirty="0"/>
              <a:t> </a:t>
            </a:r>
            <a:r>
              <a:rPr lang="en-US" sz="2400" dirty="0" err="1"/>
              <a:t>menyala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jepitan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pemegang</a:t>
            </a:r>
            <a:r>
              <a:rPr lang="en-US" sz="2400" dirty="0"/>
              <a:t> 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memindahkan</a:t>
            </a:r>
            <a:r>
              <a:rPr lang="en-US" sz="2400" dirty="0"/>
              <a:t> </a:t>
            </a:r>
            <a:r>
              <a:rPr lang="en-US" sz="2400" dirty="0" err="1"/>
              <a:t>alat-alat</a:t>
            </a:r>
            <a:r>
              <a:rPr lang="en-US" sz="2400" dirty="0"/>
              <a:t> yang </a:t>
            </a:r>
            <a:r>
              <a:rPr lang="en-US" sz="2400" dirty="0" err="1"/>
              <a:t>menghantarkan</a:t>
            </a:r>
            <a:r>
              <a:rPr lang="en-US" sz="2400" dirty="0"/>
              <a:t> </a:t>
            </a:r>
            <a:r>
              <a:rPr lang="en-US" sz="2400" dirty="0" err="1"/>
              <a:t>panas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mengarahkan</a:t>
            </a:r>
            <a:r>
              <a:rPr lang="en-US" sz="2400" dirty="0"/>
              <a:t> 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yang </a:t>
            </a:r>
            <a:r>
              <a:rPr lang="en-US" sz="2400" dirty="0" err="1"/>
              <a:t>sedang</a:t>
            </a:r>
            <a:r>
              <a:rPr lang="en-US" sz="2400" dirty="0"/>
              <a:t> </a:t>
            </a:r>
            <a:r>
              <a:rPr lang="en-US" sz="2400" dirty="0" err="1"/>
              <a:t>dipanaskan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arahmu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temanmu</a:t>
            </a:r>
            <a:r>
              <a:rPr lang="en-US" sz="2400" dirty="0"/>
              <a:t>. </a:t>
            </a:r>
            <a:r>
              <a:rPr lang="en-US" sz="2400" dirty="0" err="1"/>
              <a:t>Arahkan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tempat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orang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aman</a:t>
            </a:r>
            <a:r>
              <a:rPr lang="en-US" sz="2400" dirty="0"/>
              <a:t>.</a:t>
            </a:r>
          </a:p>
          <a:p>
            <a:pPr marL="0" indent="0" fontAlgn="base">
              <a:buNone/>
            </a:pPr>
            <a:endParaRPr lang="fi-FI" sz="2400" b="1" dirty="0"/>
          </a:p>
          <a:p>
            <a:pPr marL="0" indent="0">
              <a:buNone/>
            </a:pPr>
            <a:r>
              <a:rPr lang="fi-FI" sz="2400" dirty="0" smtClean="0"/>
              <a:t/>
            </a:r>
            <a:br>
              <a:rPr lang="fi-FI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47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447802"/>
            <a:ext cx="8534400" cy="2678361"/>
          </a:xfrm>
        </p:spPr>
        <p:txBody>
          <a:bodyPr>
            <a:normAutofit/>
          </a:bodyPr>
          <a:lstStyle/>
          <a:p>
            <a:pPr fontAlgn="base"/>
            <a:endParaRPr lang="en-US" sz="2000" dirty="0" smtClean="0"/>
          </a:p>
          <a:p>
            <a:pPr fontAlgn="base"/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/>
              <a:t>menjaga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semburan</a:t>
            </a:r>
            <a:r>
              <a:rPr lang="en-US" sz="2000" dirty="0"/>
              <a:t> </a:t>
            </a:r>
            <a:r>
              <a:rPr lang="en-US" sz="2000" dirty="0" err="1"/>
              <a:t>api</a:t>
            </a:r>
            <a:r>
              <a:rPr lang="en-US" sz="2000" dirty="0"/>
              <a:t>, </a:t>
            </a:r>
            <a:r>
              <a:rPr lang="en-US" sz="2000" dirty="0" err="1"/>
              <a:t>ikan</a:t>
            </a:r>
            <a:r>
              <a:rPr lang="en-US" sz="2000" dirty="0"/>
              <a:t> </a:t>
            </a:r>
            <a:r>
              <a:rPr lang="en-US" sz="2000" dirty="0" err="1"/>
              <a:t>rambut</a:t>
            </a:r>
            <a:r>
              <a:rPr lang="en-US" sz="2000" dirty="0"/>
              <a:t> </a:t>
            </a:r>
            <a:r>
              <a:rPr lang="en-US" sz="2000" dirty="0" err="1"/>
              <a:t>panjangmu</a:t>
            </a:r>
            <a:r>
              <a:rPr lang="en-US" sz="2000" dirty="0"/>
              <a:t>.</a:t>
            </a:r>
          </a:p>
          <a:p>
            <a:pPr fontAlgn="base"/>
            <a:r>
              <a:rPr lang="en-US" sz="2000" dirty="0" err="1"/>
              <a:t>Jangan</a:t>
            </a:r>
            <a:r>
              <a:rPr lang="en-US" sz="2000" dirty="0"/>
              <a:t> </a:t>
            </a:r>
            <a:r>
              <a:rPr lang="en-US" sz="2000" dirty="0" err="1"/>
              <a:t>pernah</a:t>
            </a:r>
            <a:r>
              <a:rPr lang="en-US" sz="2000" dirty="0"/>
              <a:t> </a:t>
            </a:r>
            <a:r>
              <a:rPr lang="en-US" sz="2000" dirty="0" err="1"/>
              <a:t>melintasi</a:t>
            </a:r>
            <a:r>
              <a:rPr lang="en-US" sz="2000" dirty="0"/>
              <a:t> </a:t>
            </a:r>
            <a:r>
              <a:rPr lang="en-US" sz="2000" dirty="0" err="1"/>
              <a:t>nyala</a:t>
            </a:r>
            <a:r>
              <a:rPr lang="en-US" sz="2000" dirty="0"/>
              <a:t> </a:t>
            </a:r>
            <a:r>
              <a:rPr lang="en-US" sz="2000" dirty="0" err="1"/>
              <a:t>api</a:t>
            </a:r>
            <a:r>
              <a:rPr lang="en-US" sz="2000" dirty="0"/>
              <a:t> yang </a:t>
            </a:r>
            <a:r>
              <a:rPr lang="en-US" sz="2000" dirty="0" err="1"/>
              <a:t>terbuka</a:t>
            </a:r>
            <a:r>
              <a:rPr lang="en-US" sz="2000" dirty="0"/>
              <a:t>.</a:t>
            </a:r>
          </a:p>
          <a:p>
            <a:pPr fontAlgn="base"/>
            <a:r>
              <a:rPr lang="en-US" sz="2000" dirty="0" err="1"/>
              <a:t>Jangan</a:t>
            </a:r>
            <a:r>
              <a:rPr lang="en-US" sz="2000" dirty="0"/>
              <a:t> </a:t>
            </a:r>
            <a:r>
              <a:rPr lang="en-US" sz="2000" dirty="0" err="1"/>
              <a:t>pernah</a:t>
            </a:r>
            <a:r>
              <a:rPr lang="en-US" sz="2000" dirty="0"/>
              <a:t> </a:t>
            </a:r>
            <a:r>
              <a:rPr lang="en-US" sz="2000" dirty="0" err="1"/>
              <a:t>memanaskan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zat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wadah</a:t>
            </a:r>
            <a:r>
              <a:rPr lang="en-US" sz="2000" dirty="0"/>
              <a:t> </a:t>
            </a:r>
            <a:r>
              <a:rPr lang="en-US" sz="2000" dirty="0" err="1"/>
              <a:t>tertutup</a:t>
            </a:r>
            <a:r>
              <a:rPr lang="en-US" sz="2000" dirty="0"/>
              <a:t>.</a:t>
            </a:r>
          </a:p>
          <a:p>
            <a:pPr fontAlgn="base"/>
            <a:r>
              <a:rPr lang="en-US" sz="2000" dirty="0" err="1"/>
              <a:t>Jangan</a:t>
            </a:r>
            <a:r>
              <a:rPr lang="en-US" sz="2000" dirty="0"/>
              <a:t> </a:t>
            </a:r>
            <a:r>
              <a:rPr lang="en-US" sz="2000" dirty="0" err="1"/>
              <a:t>memanaskan</a:t>
            </a:r>
            <a:r>
              <a:rPr lang="en-US" sz="2000" dirty="0"/>
              <a:t> </a:t>
            </a:r>
            <a:r>
              <a:rPr lang="en-US" sz="2000" dirty="0" err="1"/>
              <a:t>pelarut</a:t>
            </a:r>
            <a:r>
              <a:rPr lang="en-US" sz="2000" dirty="0"/>
              <a:t> yang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terbakar</a:t>
            </a:r>
            <a:r>
              <a:rPr lang="en-US" sz="2000" dirty="0"/>
              <a:t>.</a:t>
            </a:r>
          </a:p>
          <a:p>
            <a:pPr fontAlgn="base"/>
            <a:r>
              <a:rPr lang="en-US" sz="2000" dirty="0" err="1"/>
              <a:t>Pahami</a:t>
            </a:r>
            <a:r>
              <a:rPr lang="en-US" sz="2000" dirty="0"/>
              <a:t> </a:t>
            </a:r>
            <a:r>
              <a:rPr lang="en-US" sz="2000" dirty="0" err="1"/>
              <a:t>lokasi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penggunaan</a:t>
            </a:r>
            <a:r>
              <a:rPr lang="en-US" sz="2000" dirty="0"/>
              <a:t> </a:t>
            </a:r>
            <a:r>
              <a:rPr lang="en-US" sz="2000" dirty="0" err="1"/>
              <a:t>alat</a:t>
            </a:r>
            <a:r>
              <a:rPr lang="en-US" sz="2000" dirty="0"/>
              <a:t> </a:t>
            </a:r>
            <a:r>
              <a:rPr lang="en-US" sz="2000" dirty="0" err="1"/>
              <a:t>pemadam</a:t>
            </a:r>
            <a:r>
              <a:rPr lang="en-US" sz="2000" dirty="0"/>
              <a:t> </a:t>
            </a:r>
            <a:r>
              <a:rPr lang="en-US" sz="2000" dirty="0" err="1"/>
              <a:t>kebakaran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9" t="23106" r="38645" b="29762"/>
          <a:stretch/>
        </p:blipFill>
        <p:spPr bwMode="auto">
          <a:xfrm>
            <a:off x="152400" y="0"/>
            <a:ext cx="8991600" cy="344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7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5. </a:t>
            </a:r>
            <a:r>
              <a:rPr lang="en-US" sz="2400" b="1" dirty="0" err="1"/>
              <a:t>Keselamatan</a:t>
            </a:r>
            <a:r>
              <a:rPr lang="en-US" sz="2400" b="1" dirty="0"/>
              <a:t> </a:t>
            </a:r>
            <a:r>
              <a:rPr lang="en-US" sz="2400" b="1" dirty="0" err="1"/>
              <a:t>Kerja</a:t>
            </a:r>
            <a:r>
              <a:rPr lang="en-US" sz="2400" b="1" dirty="0"/>
              <a:t> </a:t>
            </a:r>
            <a:r>
              <a:rPr lang="en-US" sz="2400" b="1" dirty="0" err="1"/>
              <a:t>terhadap</a:t>
            </a:r>
            <a:r>
              <a:rPr lang="en-US" sz="2400" b="1" dirty="0"/>
              <a:t> </a:t>
            </a:r>
            <a:r>
              <a:rPr lang="en-US" sz="2400" b="1" dirty="0" err="1"/>
              <a:t>Alat-Alat</a:t>
            </a:r>
            <a:r>
              <a:rPr lang="en-US" sz="2400" b="1" dirty="0"/>
              <a:t> yang </a:t>
            </a:r>
            <a:r>
              <a:rPr lang="en-US" sz="2400" b="1" dirty="0" err="1"/>
              <a:t>Mudah</a:t>
            </a:r>
            <a:r>
              <a:rPr lang="en-US" sz="2400" b="1" dirty="0"/>
              <a:t> </a:t>
            </a:r>
            <a:r>
              <a:rPr lang="en-US" sz="2400" b="1" dirty="0" err="1"/>
              <a:t>Pecah</a:t>
            </a:r>
            <a:endParaRPr lang="en-US" sz="2400" b="1" dirty="0"/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alat-alat</a:t>
            </a:r>
            <a:r>
              <a:rPr lang="en-US" sz="2400" dirty="0"/>
              <a:t> yang </a:t>
            </a:r>
            <a:r>
              <a:rPr lang="en-US" sz="2400" dirty="0" err="1"/>
              <a:t>retak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gumpil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memaksakan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memasang</a:t>
            </a:r>
            <a:r>
              <a:rPr lang="en-US" sz="2400" dirty="0"/>
              <a:t> </a:t>
            </a:r>
            <a:r>
              <a:rPr lang="en-US" sz="2400" dirty="0" err="1"/>
              <a:t>tabung</a:t>
            </a:r>
            <a:r>
              <a:rPr lang="en-US" sz="2400" dirty="0"/>
              <a:t> </a:t>
            </a:r>
            <a:r>
              <a:rPr lang="en-US" sz="2400" dirty="0" err="1"/>
              <a:t>kaca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penjepit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memanaskan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yang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pecah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benar-benar</a:t>
            </a:r>
            <a:r>
              <a:rPr lang="en-US" sz="2400" dirty="0"/>
              <a:t> </a:t>
            </a:r>
            <a:r>
              <a:rPr lang="en-US" sz="2400" dirty="0" err="1"/>
              <a:t>kering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tabir</a:t>
            </a:r>
            <a:r>
              <a:rPr lang="en-US" sz="2400" dirty="0"/>
              <a:t> </a:t>
            </a:r>
            <a:r>
              <a:rPr lang="en-US" sz="2400" dirty="0" err="1"/>
              <a:t>kawat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melindungi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yang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pecah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nyala</a:t>
            </a:r>
            <a:r>
              <a:rPr lang="en-US" sz="2400" dirty="0"/>
              <a:t> </a:t>
            </a:r>
            <a:r>
              <a:rPr lang="en-US" sz="2400" dirty="0" err="1"/>
              <a:t>api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Laporkan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petugas</a:t>
            </a:r>
            <a:r>
              <a:rPr lang="en-US" sz="2400" dirty="0"/>
              <a:t> </a:t>
            </a:r>
            <a:r>
              <a:rPr lang="en-US" sz="2400" dirty="0" err="1"/>
              <a:t>laboratorium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kerusakan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mencuci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yang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pecah</a:t>
            </a:r>
            <a:r>
              <a:rPr lang="en-US" sz="2400" dirty="0"/>
              <a:t>, </a:t>
            </a:r>
            <a:r>
              <a:rPr lang="en-US" sz="2400" dirty="0" err="1"/>
              <a:t>biarkan</a:t>
            </a:r>
            <a:r>
              <a:rPr lang="en-US" sz="2400" dirty="0"/>
              <a:t> </a:t>
            </a:r>
            <a:r>
              <a:rPr lang="en-US" sz="2400" dirty="0" err="1"/>
              <a:t>udara</a:t>
            </a:r>
            <a:r>
              <a:rPr lang="en-US" sz="2400" dirty="0"/>
              <a:t> yang </a:t>
            </a:r>
            <a:r>
              <a:rPr lang="en-US" sz="2400" dirty="0" err="1"/>
              <a:t>mengeringkannya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8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b="1" dirty="0"/>
              <a:t>6. Keselamatan Kerja terhadap Listrik</a:t>
            </a:r>
          </a:p>
          <a:p>
            <a:pPr fontAlgn="base"/>
            <a:r>
              <a:rPr lang="en-US" sz="2400" dirty="0" err="1"/>
              <a:t>Jaga</a:t>
            </a:r>
            <a:r>
              <a:rPr lang="en-US" sz="2400" dirty="0"/>
              <a:t> </a:t>
            </a:r>
            <a:r>
              <a:rPr lang="en-US" sz="2400" dirty="0" err="1"/>
              <a:t>tanganmu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kering</a:t>
            </a:r>
            <a:r>
              <a:rPr lang="en-US" sz="2400" dirty="0"/>
              <a:t>. </a:t>
            </a:r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sarung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</a:t>
            </a:r>
            <a:r>
              <a:rPr lang="en-US" sz="2400" dirty="0" err="1"/>
              <a:t>karet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kabel</a:t>
            </a:r>
            <a:r>
              <a:rPr lang="en-US" sz="2400" dirty="0"/>
              <a:t> </a:t>
            </a:r>
            <a:r>
              <a:rPr lang="en-US" sz="2400" dirty="0" err="1"/>
              <a:t>sambungan</a:t>
            </a:r>
            <a:r>
              <a:rPr lang="en-US" sz="2400" dirty="0"/>
              <a:t> yang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menghubungkan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Penyetelah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boleh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terputus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.</a:t>
            </a:r>
          </a:p>
          <a:p>
            <a:pPr fontAlgn="base"/>
            <a:r>
              <a:rPr lang="en-US" sz="2400" dirty="0" err="1"/>
              <a:t>Jangan</a:t>
            </a:r>
            <a:r>
              <a:rPr lang="en-US" sz="2400" dirty="0"/>
              <a:t> </a:t>
            </a:r>
            <a:r>
              <a:rPr lang="en-US" sz="2400" dirty="0" err="1"/>
              <a:t>menghubungkan</a:t>
            </a:r>
            <a:r>
              <a:rPr lang="en-US" sz="2400" dirty="0"/>
              <a:t>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stop </a:t>
            </a:r>
            <a:r>
              <a:rPr lang="en-US" sz="2400" dirty="0" err="1"/>
              <a:t>kontak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kebakaran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46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106</TotalTime>
  <Words>413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KESELAMATAN KERJA DI LABORATORIUM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KESELAMATAN KERJA DI LABORATORIUM</dc:title>
  <dc:creator>ismail - [2010]</dc:creator>
  <cp:lastModifiedBy>ismail - [2010]</cp:lastModifiedBy>
  <cp:revision>4</cp:revision>
  <dcterms:created xsi:type="dcterms:W3CDTF">2021-07-26T23:07:20Z</dcterms:created>
  <dcterms:modified xsi:type="dcterms:W3CDTF">2021-07-29T02:19:44Z</dcterms:modified>
</cp:coreProperties>
</file>