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159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338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6722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009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112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2029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182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724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711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292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301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2EFA5-99BA-4BD0-A6FB-8EAB323DBFF4}" type="datetimeFigureOut">
              <a:rPr lang="id-ID" smtClean="0"/>
              <a:t>17/05/2022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87E7C-2483-4254-93DB-EDD62108D87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80573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6859463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689"/>
            <a:ext cx="2483768" cy="32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6340351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2" y="1052737"/>
            <a:ext cx="2156593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7"/>
            <a:ext cx="846554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844825"/>
            <a:ext cx="864096" cy="216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884" y="1844825"/>
            <a:ext cx="7578588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492897"/>
            <a:ext cx="806489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645025"/>
            <a:ext cx="8388226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562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"/>
            <a:ext cx="1440160" cy="33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76673"/>
            <a:ext cx="8350126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568952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725144"/>
            <a:ext cx="8712967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8265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49694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84984"/>
            <a:ext cx="8640959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44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3895"/>
            <a:ext cx="7488832" cy="106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9"/>
            <a:ext cx="8640959" cy="93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8712968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57192"/>
            <a:ext cx="8784976" cy="1224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3047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9</cp:revision>
  <dcterms:created xsi:type="dcterms:W3CDTF">2021-08-04T01:55:07Z</dcterms:created>
  <dcterms:modified xsi:type="dcterms:W3CDTF">2022-05-17T11:42:28Z</dcterms:modified>
</cp:coreProperties>
</file>