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159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33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722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00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11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0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18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2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11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292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01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EFA5-99BA-4BD0-A6FB-8EAB323DBFF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7E7C-2483-4254-93DB-EDD62108D8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057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85946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9"/>
            <a:ext cx="2483768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634035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2" y="1052737"/>
            <a:ext cx="2156593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7"/>
            <a:ext cx="846554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44825"/>
            <a:ext cx="864096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884" y="1844825"/>
            <a:ext cx="7578588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492897"/>
            <a:ext cx="806489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645025"/>
            <a:ext cx="838822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62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"/>
            <a:ext cx="1440160" cy="33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673"/>
            <a:ext cx="835012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5689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25144"/>
            <a:ext cx="871296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26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9694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864095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4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895"/>
            <a:ext cx="7488832" cy="10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9"/>
            <a:ext cx="8640959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71296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8784976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047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2021-08-04T01:55:07Z</dcterms:created>
  <dcterms:modified xsi:type="dcterms:W3CDTF">2022-05-17T11:42:28Z</dcterms:modified>
</cp:coreProperties>
</file>