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A3E5-E946-4FB6-BA19-480F3391C0E3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FBE2-1BC9-42FF-B68A-8869FB92FF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448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A3E5-E946-4FB6-BA19-480F3391C0E3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FBE2-1BC9-42FF-B68A-8869FB92FF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467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A3E5-E946-4FB6-BA19-480F3391C0E3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FBE2-1BC9-42FF-B68A-8869FB92FF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865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A3E5-E946-4FB6-BA19-480F3391C0E3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FBE2-1BC9-42FF-B68A-8869FB92FF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783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A3E5-E946-4FB6-BA19-480F3391C0E3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FBE2-1BC9-42FF-B68A-8869FB92FF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304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A3E5-E946-4FB6-BA19-480F3391C0E3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FBE2-1BC9-42FF-B68A-8869FB92FF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911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A3E5-E946-4FB6-BA19-480F3391C0E3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FBE2-1BC9-42FF-B68A-8869FB92FF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486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A3E5-E946-4FB6-BA19-480F3391C0E3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FBE2-1BC9-42FF-B68A-8869FB92FF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629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A3E5-E946-4FB6-BA19-480F3391C0E3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FBE2-1BC9-42FF-B68A-8869FB92FF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7548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A3E5-E946-4FB6-BA19-480F3391C0E3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FBE2-1BC9-42FF-B68A-8869FB92FF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208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A3E5-E946-4FB6-BA19-480F3391C0E3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FBE2-1BC9-42FF-B68A-8869FB92FF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201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EA3E5-E946-4FB6-BA19-480F3391C0E3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FBE2-1BC9-42FF-B68A-8869FB92FFF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465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5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03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8712967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068960"/>
            <a:ext cx="871296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873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8208912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864095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838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820891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21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302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</cp:revision>
  <dcterms:created xsi:type="dcterms:W3CDTF">2021-09-23T21:07:21Z</dcterms:created>
  <dcterms:modified xsi:type="dcterms:W3CDTF">2022-05-17T11:23:01Z</dcterms:modified>
</cp:coreProperties>
</file>