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76" r:id="rId3"/>
    <p:sldId id="277" r:id="rId4"/>
    <p:sldId id="279" r:id="rId5"/>
    <p:sldId id="270" r:id="rId6"/>
    <p:sldId id="274" r:id="rId7"/>
    <p:sldId id="283" r:id="rId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A96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6774" autoAdjust="0"/>
  </p:normalViewPr>
  <p:slideViewPr>
    <p:cSldViewPr>
      <p:cViewPr>
        <p:scale>
          <a:sx n="70" d="100"/>
          <a:sy n="70" d="100"/>
        </p:scale>
        <p:origin x="-130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19/04/2021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19/04/2021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19/04/2021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19/04/2021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19/04/2021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19/04/2021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19/04/2021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19/04/2021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19/04/2021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19/04/2021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19/04/2021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3310F4-C63B-4207-8288-C95A9211A256}" type="datetimeFigureOut">
              <a:rPr lang="id-ID" smtClean="0"/>
              <a:pPr/>
              <a:t>19/04/2021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8A96D"/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928670"/>
            <a:ext cx="7851648" cy="2071702"/>
          </a:xfrm>
        </p:spPr>
        <p:txBody>
          <a:bodyPr>
            <a:noAutofit/>
          </a:bodyPr>
          <a:lstStyle/>
          <a:p>
            <a:pPr algn="l"/>
            <a:r>
              <a:rPr lang="en-US" sz="4500" dirty="0" err="1" smtClean="0"/>
              <a:t>Bahasa</a:t>
            </a:r>
            <a:r>
              <a:rPr lang="en-US" sz="4500" dirty="0" smtClean="0"/>
              <a:t> Mandarin </a:t>
            </a:r>
            <a:br>
              <a:rPr lang="en-US" sz="4500" dirty="0" smtClean="0"/>
            </a:br>
            <a:r>
              <a:rPr lang="zh-CN" altLang="en-US" sz="4500" dirty="0" smtClean="0"/>
              <a:t>中文</a:t>
            </a:r>
            <a:r>
              <a:rPr lang="en-US" altLang="zh-CN" sz="4500" dirty="0" smtClean="0"/>
              <a:t/>
            </a:r>
            <a:br>
              <a:rPr lang="en-US" altLang="zh-CN" sz="4500" dirty="0" smtClean="0"/>
            </a:br>
            <a:r>
              <a:rPr lang="en-US" altLang="zh-CN" sz="4500" dirty="0" err="1" smtClean="0"/>
              <a:t>zhōng</a:t>
            </a:r>
            <a:r>
              <a:rPr lang="en-US" altLang="zh-CN" sz="4500" dirty="0" smtClean="0"/>
              <a:t> </a:t>
            </a:r>
            <a:r>
              <a:rPr lang="en-US" altLang="zh-CN" sz="4500" dirty="0" err="1" smtClean="0"/>
              <a:t>wén</a:t>
            </a:r>
            <a:endParaRPr lang="id-ID" sz="4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3071810"/>
            <a:ext cx="7854696" cy="250033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id-ID" altLang="zh-CN" sz="5000" b="1" dirty="0" smtClean="0"/>
              <a:t>Kehidupan di Sekolah</a:t>
            </a:r>
            <a:endParaRPr lang="en-US" altLang="zh-CN" sz="5000" b="1" dirty="0" smtClean="0"/>
          </a:p>
          <a:p>
            <a:pPr algn="ctr"/>
            <a:r>
              <a:rPr lang="zh-CN" altLang="en-US" sz="5000" b="1" dirty="0" smtClean="0"/>
              <a:t>学 校 生 活</a:t>
            </a:r>
            <a:endParaRPr lang="en-US" altLang="zh-CN" sz="5000" b="1" dirty="0" smtClean="0"/>
          </a:p>
          <a:p>
            <a:pPr algn="ctr"/>
            <a:r>
              <a:rPr lang="en-US" sz="5400" b="1" dirty="0" smtClean="0"/>
              <a:t>x</a:t>
            </a:r>
            <a:r>
              <a:rPr lang="id-ID" sz="5400" b="1" dirty="0" smtClean="0"/>
              <a:t>ué</a:t>
            </a:r>
            <a:r>
              <a:rPr lang="en-US" sz="5400" b="1" dirty="0" smtClean="0"/>
              <a:t> </a:t>
            </a:r>
            <a:r>
              <a:rPr lang="id-ID" sz="5400" b="1" dirty="0" smtClean="0"/>
              <a:t>xiào shēng</a:t>
            </a:r>
            <a:r>
              <a:rPr lang="en-US" sz="5400" b="1" dirty="0" smtClean="0"/>
              <a:t> </a:t>
            </a:r>
            <a:r>
              <a:rPr lang="id-ID" sz="5400" b="1" dirty="0" smtClean="0"/>
              <a:t>huó</a:t>
            </a:r>
            <a:endParaRPr lang="id-ID" altLang="zh-CN" sz="50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571472" y="5643578"/>
            <a:ext cx="8143932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Kiki </a:t>
            </a:r>
            <a:r>
              <a:rPr lang="en-US" sz="5000" b="1" dirty="0" err="1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Rizky</a:t>
            </a:r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H, S.S</a:t>
            </a:r>
            <a:endParaRPr lang="id-ID" sz="5000" b="1" dirty="0">
              <a:ln>
                <a:solidFill>
                  <a:srgbClr val="7030A0"/>
                </a:solidFill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Kosakata</a:t>
            </a:r>
            <a:r>
              <a:rPr lang="en-US" dirty="0" smtClean="0"/>
              <a:t> </a:t>
            </a:r>
            <a:r>
              <a:rPr lang="zh-CN" altLang="en-US" dirty="0" smtClean="0"/>
              <a:t>生 词 </a:t>
            </a:r>
            <a:r>
              <a:rPr lang="en-US" altLang="zh-CN" dirty="0" err="1" smtClean="0"/>
              <a:t>shēng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cí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285860"/>
            <a:ext cx="8715436" cy="535785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CN" sz="3400" dirty="0" err="1" smtClean="0"/>
              <a:t>Ketua</a:t>
            </a:r>
            <a:r>
              <a:rPr lang="en-US" altLang="zh-CN" sz="3400" dirty="0" smtClean="0"/>
              <a:t> </a:t>
            </a:r>
            <a:r>
              <a:rPr lang="en-US" altLang="zh-CN" sz="3400" dirty="0" err="1" smtClean="0"/>
              <a:t>kelas</a:t>
            </a:r>
            <a:r>
              <a:rPr lang="en-US" altLang="zh-CN" sz="3400" dirty="0" smtClean="0"/>
              <a:t> </a:t>
            </a:r>
            <a:r>
              <a:rPr lang="zh-CN" altLang="en-US" sz="3400" dirty="0" smtClean="0"/>
              <a:t>班 长 </a:t>
            </a:r>
            <a:r>
              <a:rPr lang="en-US" altLang="zh-CN" sz="3400" dirty="0" smtClean="0"/>
              <a:t>b</a:t>
            </a:r>
            <a:r>
              <a:rPr lang="id-ID" sz="3400" dirty="0" smtClean="0"/>
              <a:t>ān</a:t>
            </a:r>
            <a:r>
              <a:rPr lang="en-US" sz="3400" dirty="0" smtClean="0"/>
              <a:t> </a:t>
            </a:r>
            <a:r>
              <a:rPr lang="id-ID" sz="3400" dirty="0" smtClean="0"/>
              <a:t>zhǎng</a:t>
            </a:r>
            <a:endParaRPr lang="en-US" altLang="zh-CN" sz="3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400" dirty="0" err="1" smtClean="0"/>
              <a:t>Murid</a:t>
            </a:r>
            <a:r>
              <a:rPr lang="en-US" altLang="zh-CN" sz="3400" dirty="0" smtClean="0"/>
              <a:t> </a:t>
            </a:r>
            <a:r>
              <a:rPr lang="zh-CN" altLang="en-US" sz="3400" dirty="0" smtClean="0"/>
              <a:t>学 生 </a:t>
            </a:r>
            <a:r>
              <a:rPr lang="id-ID" sz="3400" dirty="0" smtClean="0"/>
              <a:t>xué</a:t>
            </a:r>
            <a:r>
              <a:rPr lang="en-US" sz="3400" dirty="0" smtClean="0"/>
              <a:t> </a:t>
            </a:r>
            <a:r>
              <a:rPr lang="id-ID" sz="3400" dirty="0" smtClean="0"/>
              <a:t>shēng</a:t>
            </a:r>
            <a:endParaRPr lang="en-US" altLang="zh-CN" sz="3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400" dirty="0" smtClean="0"/>
              <a:t>Guru </a:t>
            </a:r>
            <a:r>
              <a:rPr lang="zh-CN" altLang="en-US" sz="3400" dirty="0" smtClean="0"/>
              <a:t>老 师 </a:t>
            </a:r>
            <a:r>
              <a:rPr lang="id-ID" sz="3400" dirty="0" smtClean="0"/>
              <a:t>lǎo</a:t>
            </a:r>
            <a:r>
              <a:rPr lang="en-US" sz="3400" dirty="0" smtClean="0"/>
              <a:t> </a:t>
            </a:r>
            <a:r>
              <a:rPr lang="id-ID" sz="3400" dirty="0" smtClean="0"/>
              <a:t>shī</a:t>
            </a:r>
            <a:endParaRPr lang="en-US" altLang="zh-CN" sz="3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400" dirty="0" err="1" smtClean="0"/>
              <a:t>Wakil</a:t>
            </a:r>
            <a:r>
              <a:rPr lang="en-US" altLang="zh-CN" sz="3400" dirty="0" smtClean="0"/>
              <a:t> </a:t>
            </a:r>
            <a:r>
              <a:rPr lang="en-US" altLang="zh-CN" sz="3400" dirty="0" err="1" smtClean="0"/>
              <a:t>k</a:t>
            </a:r>
            <a:r>
              <a:rPr lang="en-US" altLang="zh-CN" sz="3400" dirty="0" err="1" smtClean="0"/>
              <a:t>epala</a:t>
            </a:r>
            <a:r>
              <a:rPr lang="en-US" altLang="zh-CN" sz="3400" dirty="0" smtClean="0"/>
              <a:t> </a:t>
            </a:r>
            <a:r>
              <a:rPr lang="en-US" altLang="zh-CN" sz="3400" dirty="0" err="1" smtClean="0"/>
              <a:t>sekolah</a:t>
            </a:r>
            <a:r>
              <a:rPr lang="en-US" altLang="zh-CN" sz="3400" dirty="0" smtClean="0"/>
              <a:t> </a:t>
            </a:r>
            <a:r>
              <a:rPr lang="zh-CN" altLang="en-US" sz="3400" dirty="0" smtClean="0"/>
              <a:t>副 校 长 </a:t>
            </a:r>
            <a:r>
              <a:rPr lang="id-ID" sz="3400" dirty="0" smtClean="0"/>
              <a:t>fù </a:t>
            </a:r>
            <a:r>
              <a:rPr lang="id-ID" sz="3400" dirty="0" smtClean="0"/>
              <a:t>xiào</a:t>
            </a:r>
            <a:r>
              <a:rPr lang="en-US" sz="3400" dirty="0" smtClean="0"/>
              <a:t> </a:t>
            </a:r>
            <a:r>
              <a:rPr lang="id-ID" sz="3400" dirty="0" smtClean="0"/>
              <a:t>zhǎng</a:t>
            </a:r>
            <a:endParaRPr lang="en-US" altLang="zh-CN" sz="3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400" dirty="0" err="1" smtClean="0"/>
              <a:t>Kepala</a:t>
            </a:r>
            <a:r>
              <a:rPr lang="en-US" altLang="zh-CN" sz="3400" dirty="0" smtClean="0"/>
              <a:t> </a:t>
            </a:r>
            <a:r>
              <a:rPr lang="en-US" altLang="zh-CN" sz="3400" dirty="0" err="1" smtClean="0"/>
              <a:t>sekolah</a:t>
            </a:r>
            <a:r>
              <a:rPr lang="en-US" altLang="zh-CN" sz="3400" dirty="0" smtClean="0"/>
              <a:t> </a:t>
            </a:r>
            <a:r>
              <a:rPr lang="zh-CN" altLang="en-US" sz="3400" dirty="0" smtClean="0"/>
              <a:t>校 长 </a:t>
            </a:r>
            <a:r>
              <a:rPr lang="id-ID" sz="3400" dirty="0" smtClean="0"/>
              <a:t>xiào</a:t>
            </a:r>
            <a:r>
              <a:rPr lang="en-US" sz="3400" dirty="0" smtClean="0"/>
              <a:t> </a:t>
            </a:r>
            <a:r>
              <a:rPr lang="id-ID" sz="3400" dirty="0" smtClean="0"/>
              <a:t>zhǎng</a:t>
            </a:r>
            <a:endParaRPr lang="en-US" altLang="zh-CN" sz="3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400" dirty="0" err="1" smtClean="0"/>
              <a:t>Belajar</a:t>
            </a:r>
            <a:r>
              <a:rPr lang="en-US" altLang="zh-CN" sz="3400" dirty="0" smtClean="0"/>
              <a:t> </a:t>
            </a:r>
            <a:r>
              <a:rPr lang="zh-CN" altLang="en-US" sz="3400" dirty="0" smtClean="0"/>
              <a:t>学 习 </a:t>
            </a:r>
            <a:r>
              <a:rPr lang="id-ID" sz="3400" dirty="0" smtClean="0"/>
              <a:t>xué</a:t>
            </a:r>
            <a:r>
              <a:rPr lang="en-US" sz="3400" dirty="0" smtClean="0"/>
              <a:t> </a:t>
            </a:r>
            <a:r>
              <a:rPr lang="id-ID" sz="3400" dirty="0" smtClean="0"/>
              <a:t>xí</a:t>
            </a:r>
            <a:endParaRPr lang="en-US" altLang="zh-CN" sz="3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400" dirty="0" err="1" smtClean="0"/>
              <a:t>Masuk</a:t>
            </a:r>
            <a:r>
              <a:rPr lang="en-US" altLang="zh-CN" sz="3400" dirty="0" smtClean="0"/>
              <a:t> </a:t>
            </a:r>
            <a:r>
              <a:rPr lang="en-US" altLang="zh-CN" sz="3400" dirty="0" err="1" smtClean="0"/>
              <a:t>kelas</a:t>
            </a:r>
            <a:r>
              <a:rPr lang="en-US" altLang="zh-CN" sz="3400" dirty="0" smtClean="0"/>
              <a:t> /</a:t>
            </a:r>
            <a:r>
              <a:rPr lang="en-US" altLang="zh-CN" sz="3400" dirty="0" err="1" smtClean="0"/>
              <a:t>mulai</a:t>
            </a:r>
            <a:r>
              <a:rPr lang="en-US" altLang="zh-CN" sz="3400" dirty="0" smtClean="0"/>
              <a:t> </a:t>
            </a:r>
            <a:r>
              <a:rPr lang="en-US" altLang="zh-CN" sz="3400" dirty="0" err="1" smtClean="0"/>
              <a:t>pelajaran</a:t>
            </a:r>
            <a:r>
              <a:rPr lang="en-US" altLang="zh-CN" sz="3400" dirty="0" smtClean="0"/>
              <a:t> </a:t>
            </a:r>
            <a:r>
              <a:rPr lang="zh-CN" altLang="en-US" sz="3400" dirty="0" smtClean="0"/>
              <a:t>上 课 </a:t>
            </a:r>
            <a:r>
              <a:rPr lang="id-ID" sz="3400" dirty="0" smtClean="0"/>
              <a:t>shàng</a:t>
            </a:r>
            <a:r>
              <a:rPr lang="en-US" sz="3400" dirty="0" smtClean="0"/>
              <a:t> </a:t>
            </a:r>
            <a:r>
              <a:rPr lang="id-ID" sz="3400" dirty="0" smtClean="0"/>
              <a:t>kè</a:t>
            </a:r>
            <a:endParaRPr lang="en-US" altLang="zh-CN" sz="3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857232"/>
            <a:ext cx="8715436" cy="578647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8"/>
            </a:pPr>
            <a:r>
              <a:rPr lang="en-US" altLang="zh-CN" sz="3500" dirty="0" err="1" smtClean="0"/>
              <a:t>Pelajaran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selesai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下 课 </a:t>
            </a:r>
            <a:r>
              <a:rPr lang="en-US" altLang="zh-CN" sz="3500" dirty="0" smtClean="0"/>
              <a:t>x</a:t>
            </a:r>
            <a:r>
              <a:rPr lang="id-ID" sz="3500" dirty="0" smtClean="0"/>
              <a:t>ià</a:t>
            </a:r>
            <a:r>
              <a:rPr lang="en-US" sz="3500" dirty="0" smtClean="0"/>
              <a:t> </a:t>
            </a:r>
            <a:r>
              <a:rPr lang="id-ID" sz="3500" dirty="0" smtClean="0"/>
              <a:t>kè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altLang="zh-CN" sz="3500" dirty="0" err="1" smtClean="0"/>
              <a:t>Pulang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sekolah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放 学 </a:t>
            </a:r>
            <a:r>
              <a:rPr lang="id-ID" sz="3500" dirty="0" smtClean="0"/>
              <a:t>fàng</a:t>
            </a:r>
            <a:r>
              <a:rPr lang="en-US" sz="3500" dirty="0" smtClean="0"/>
              <a:t> </a:t>
            </a:r>
            <a:r>
              <a:rPr lang="id-ID" sz="3500" dirty="0" smtClean="0"/>
              <a:t>xué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altLang="zh-CN" sz="3500" dirty="0" err="1" smtClean="0"/>
              <a:t>Pekerjaan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rumah</a:t>
            </a:r>
            <a:r>
              <a:rPr lang="en-US" altLang="zh-CN" sz="3500" dirty="0" smtClean="0"/>
              <a:t>(pr) </a:t>
            </a:r>
            <a:r>
              <a:rPr lang="zh-CN" altLang="en-US" sz="3500" dirty="0" smtClean="0"/>
              <a:t>作 业 </a:t>
            </a:r>
            <a:r>
              <a:rPr lang="id-ID" sz="3500" dirty="0" smtClean="0"/>
              <a:t>zuò</a:t>
            </a:r>
            <a:r>
              <a:rPr lang="en-US" sz="3500" dirty="0" smtClean="0"/>
              <a:t> </a:t>
            </a:r>
            <a:r>
              <a:rPr lang="id-ID" sz="3500" dirty="0" smtClean="0"/>
              <a:t>yè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altLang="zh-CN" sz="3500" dirty="0" err="1" smtClean="0"/>
              <a:t>Tugas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功 课 </a:t>
            </a:r>
            <a:r>
              <a:rPr lang="id-ID" sz="3500" dirty="0" smtClean="0"/>
              <a:t>gōng</a:t>
            </a:r>
            <a:r>
              <a:rPr lang="en-US" sz="3500" dirty="0" smtClean="0"/>
              <a:t> </a:t>
            </a:r>
            <a:r>
              <a:rPr lang="id-ID" sz="3500" dirty="0" smtClean="0"/>
              <a:t>kè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altLang="zh-CN" sz="3500" dirty="0" err="1" smtClean="0"/>
              <a:t>Ujian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考 试 </a:t>
            </a:r>
            <a:r>
              <a:rPr lang="id-ID" sz="3500" dirty="0" smtClean="0"/>
              <a:t>kǎo</a:t>
            </a:r>
            <a:r>
              <a:rPr lang="en-US" sz="3500" dirty="0" smtClean="0"/>
              <a:t> </a:t>
            </a:r>
            <a:r>
              <a:rPr lang="id-ID" sz="3500" dirty="0" smtClean="0"/>
              <a:t>shì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altLang="zh-CN" sz="3500" dirty="0" err="1" smtClean="0"/>
              <a:t>Sekolah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学 校 </a:t>
            </a:r>
            <a:r>
              <a:rPr lang="id-ID" sz="3500" dirty="0" smtClean="0"/>
              <a:t>xué</a:t>
            </a:r>
            <a:r>
              <a:rPr lang="en-US" sz="3500" dirty="0" smtClean="0"/>
              <a:t> </a:t>
            </a:r>
            <a:r>
              <a:rPr lang="id-ID" sz="3500" dirty="0" smtClean="0"/>
              <a:t>xiào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altLang="zh-CN" sz="3500" dirty="0" err="1" smtClean="0"/>
              <a:t>Lapangan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操 场 </a:t>
            </a:r>
            <a:r>
              <a:rPr lang="id-ID" sz="3500" dirty="0" smtClean="0"/>
              <a:t>cāo</a:t>
            </a:r>
            <a:r>
              <a:rPr lang="en-US" sz="3500" dirty="0" smtClean="0"/>
              <a:t> </a:t>
            </a:r>
            <a:r>
              <a:rPr lang="id-ID" sz="3500" dirty="0" smtClean="0"/>
              <a:t>chǎng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altLang="zh-CN" sz="3500" dirty="0" err="1" smtClean="0"/>
              <a:t>Laboratorium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实 验 室 </a:t>
            </a:r>
            <a:r>
              <a:rPr lang="id-ID" sz="3500" dirty="0" smtClean="0"/>
              <a:t>shí</a:t>
            </a:r>
            <a:r>
              <a:rPr lang="en-US" sz="3500" dirty="0" smtClean="0"/>
              <a:t> </a:t>
            </a:r>
            <a:r>
              <a:rPr lang="id-ID" sz="3500" dirty="0" smtClean="0"/>
              <a:t>yàn </a:t>
            </a:r>
            <a:r>
              <a:rPr lang="id-ID" sz="3500" dirty="0" smtClean="0"/>
              <a:t>shì</a:t>
            </a:r>
            <a:endParaRPr lang="en-US" altLang="zh-CN" sz="3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000108"/>
            <a:ext cx="8715436" cy="564360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16"/>
            </a:pPr>
            <a:r>
              <a:rPr lang="en-US" altLang="zh-CN" sz="3500" dirty="0" err="1" smtClean="0"/>
              <a:t>Kelas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教 室 </a:t>
            </a:r>
            <a:r>
              <a:rPr lang="en-US" altLang="zh-CN" sz="3500" dirty="0" smtClean="0"/>
              <a:t>j</a:t>
            </a:r>
            <a:r>
              <a:rPr lang="id-ID" sz="3500" dirty="0" smtClean="0"/>
              <a:t>iào</a:t>
            </a:r>
            <a:r>
              <a:rPr lang="en-US" sz="3500" dirty="0" smtClean="0"/>
              <a:t> </a:t>
            </a:r>
            <a:r>
              <a:rPr lang="id-ID" sz="3500" dirty="0" smtClean="0"/>
              <a:t>shì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16"/>
            </a:pPr>
            <a:r>
              <a:rPr lang="en-US" altLang="zh-CN" sz="3500" dirty="0" err="1" smtClean="0"/>
              <a:t>Perpustakaan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图 书 馆 </a:t>
            </a:r>
            <a:r>
              <a:rPr lang="id-ID" sz="3500" dirty="0" smtClean="0"/>
              <a:t>tú</a:t>
            </a:r>
            <a:r>
              <a:rPr lang="en-US" sz="3500" dirty="0" smtClean="0"/>
              <a:t> </a:t>
            </a:r>
            <a:r>
              <a:rPr lang="id-ID" sz="3500" dirty="0" smtClean="0"/>
              <a:t>shū </a:t>
            </a:r>
            <a:r>
              <a:rPr lang="id-ID" sz="3500" dirty="0" smtClean="0"/>
              <a:t>guǎn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16"/>
            </a:pPr>
            <a:r>
              <a:rPr lang="en-US" altLang="zh-CN" sz="3500" dirty="0" err="1" smtClean="0"/>
              <a:t>Kantin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食 堂 </a:t>
            </a:r>
            <a:r>
              <a:rPr lang="id-ID" sz="3500" dirty="0" smtClean="0"/>
              <a:t>shí</a:t>
            </a:r>
            <a:r>
              <a:rPr lang="en-US" sz="3500" dirty="0" smtClean="0"/>
              <a:t> </a:t>
            </a:r>
            <a:r>
              <a:rPr lang="id-ID" sz="3500" dirty="0" smtClean="0"/>
              <a:t>táng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16"/>
            </a:pPr>
            <a:r>
              <a:rPr lang="en-US" altLang="zh-CN" sz="3500" dirty="0" smtClean="0"/>
              <a:t>Toilet </a:t>
            </a:r>
            <a:r>
              <a:rPr lang="zh-CN" altLang="en-US" sz="3500" dirty="0" smtClean="0"/>
              <a:t>厕 所 </a:t>
            </a:r>
            <a:r>
              <a:rPr lang="id-ID" sz="3500" dirty="0" smtClean="0"/>
              <a:t>cè</a:t>
            </a:r>
            <a:r>
              <a:rPr lang="en-US" sz="3500" dirty="0" smtClean="0"/>
              <a:t> </a:t>
            </a:r>
            <a:r>
              <a:rPr lang="id-ID" sz="3500" dirty="0" smtClean="0"/>
              <a:t>suǒ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16"/>
            </a:pP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Bersih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干 净 </a:t>
            </a:r>
            <a:r>
              <a:rPr lang="id-ID" sz="3500" dirty="0" smtClean="0"/>
              <a:t>gān</a:t>
            </a:r>
            <a:r>
              <a:rPr lang="en-US" sz="3500" dirty="0" smtClean="0"/>
              <a:t> </a:t>
            </a:r>
            <a:r>
              <a:rPr lang="id-ID" sz="3500" dirty="0" smtClean="0"/>
              <a:t>jìng</a:t>
            </a:r>
            <a:endParaRPr lang="en-US" altLang="zh-CN" sz="35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775526"/>
            <a:ext cx="8329642" cy="653210"/>
          </a:xfrm>
        </p:spPr>
        <p:txBody>
          <a:bodyPr anchor="t">
            <a:noAutofit/>
          </a:bodyPr>
          <a:lstStyle/>
          <a:p>
            <a:r>
              <a:rPr lang="en-US" sz="4000" b="1" dirty="0" err="1" smtClean="0"/>
              <a:t>Kalimat</a:t>
            </a:r>
            <a:r>
              <a:rPr lang="en-US" sz="4000" b="1" dirty="0" smtClean="0"/>
              <a:t> </a:t>
            </a:r>
            <a:r>
              <a:rPr lang="zh-CN" altLang="en-US" sz="4000" b="1" dirty="0" smtClean="0"/>
              <a:t>句 子 </a:t>
            </a:r>
            <a:r>
              <a:rPr lang="en-US" altLang="zh-CN" sz="4000" b="1" dirty="0" err="1" smtClean="0"/>
              <a:t>jù</a:t>
            </a:r>
            <a:r>
              <a:rPr lang="en-US" altLang="zh-CN" sz="4000" b="1" dirty="0" smtClean="0"/>
              <a:t> </a:t>
            </a:r>
            <a:r>
              <a:rPr lang="en-US" altLang="zh-CN" sz="4000" b="1" dirty="0" err="1" smtClean="0"/>
              <a:t>zi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74"/>
            <a:ext cx="8715436" cy="507209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Apakah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kamu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murid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baru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en-US" altLang="zh-CN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你 是 新 学 生 吗 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500" dirty="0" smtClean="0"/>
          </a:p>
          <a:p>
            <a:pPr marL="514350" indent="-514350">
              <a:buNone/>
            </a:pPr>
            <a:r>
              <a:rPr lang="en-US" sz="3500" dirty="0" smtClean="0"/>
              <a:t>	n</a:t>
            </a:r>
            <a:r>
              <a:rPr lang="id-ID" sz="3500" dirty="0" smtClean="0"/>
              <a:t>ǐ </a:t>
            </a:r>
            <a:r>
              <a:rPr lang="id-ID" sz="3500" dirty="0" smtClean="0"/>
              <a:t>shì xīn </a:t>
            </a:r>
            <a:r>
              <a:rPr lang="id-ID" sz="3500" dirty="0" smtClean="0"/>
              <a:t>xué</a:t>
            </a:r>
            <a:r>
              <a:rPr lang="en-US" sz="3500" dirty="0" smtClean="0"/>
              <a:t> </a:t>
            </a:r>
            <a:r>
              <a:rPr lang="id-ID" sz="3500" dirty="0" smtClean="0"/>
              <a:t>shēng ma</a:t>
            </a:r>
            <a:r>
              <a:rPr lang="en-US" sz="3500" dirty="0" smtClean="0"/>
              <a:t> </a:t>
            </a:r>
            <a:r>
              <a:rPr lang="id-ID" sz="3500" dirty="0" smtClean="0"/>
              <a:t>?</a:t>
            </a:r>
            <a:endParaRPr lang="en-US" sz="3500" dirty="0" smtClean="0"/>
          </a:p>
          <a:p>
            <a:pPr marL="514350" indent="-514350">
              <a:buNone/>
            </a:pPr>
            <a:endParaRPr lang="en-US" sz="3500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Kami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belajar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bahasa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Mandarin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kelas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zh-CN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我 们 在 教 室 上 中 文 课。</a:t>
            </a:r>
            <a:endParaRPr lang="en-US" altLang="zh-CN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	w</a:t>
            </a:r>
            <a:r>
              <a:rPr lang="id-ID" sz="3500" dirty="0" smtClean="0"/>
              <a:t>ǒ</a:t>
            </a:r>
            <a:r>
              <a:rPr lang="en-US" sz="3500" dirty="0" smtClean="0"/>
              <a:t> </a:t>
            </a:r>
            <a:r>
              <a:rPr lang="id-ID" sz="3500" dirty="0" smtClean="0"/>
              <a:t>men </a:t>
            </a:r>
            <a:r>
              <a:rPr lang="id-ID" sz="3500" dirty="0" smtClean="0"/>
              <a:t>zài </a:t>
            </a:r>
            <a:r>
              <a:rPr lang="id-ID" sz="3500" dirty="0" smtClean="0"/>
              <a:t>jiào</a:t>
            </a:r>
            <a:r>
              <a:rPr lang="en-US" sz="3500" dirty="0" smtClean="0"/>
              <a:t> </a:t>
            </a:r>
            <a:r>
              <a:rPr lang="id-ID" sz="3500" dirty="0" smtClean="0"/>
              <a:t>shì </a:t>
            </a:r>
            <a:r>
              <a:rPr lang="id-ID" sz="3500" dirty="0" smtClean="0"/>
              <a:t>shàng </a:t>
            </a:r>
            <a:r>
              <a:rPr lang="id-ID" sz="3500" dirty="0" smtClean="0"/>
              <a:t>zhōng</a:t>
            </a:r>
            <a:r>
              <a:rPr lang="en-US" sz="3500" dirty="0" smtClean="0"/>
              <a:t> </a:t>
            </a:r>
            <a:r>
              <a:rPr lang="id-ID" sz="3500" dirty="0" smtClean="0"/>
              <a:t>wén </a:t>
            </a:r>
            <a:r>
              <a:rPr lang="id-ID" sz="3500" dirty="0" smtClean="0"/>
              <a:t>kè.</a:t>
            </a:r>
            <a:endParaRPr lang="en-US" altLang="zh-CN" sz="35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8647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3500" dirty="0" err="1" smtClean="0"/>
              <a:t>Siapa</a:t>
            </a:r>
            <a:r>
              <a:rPr lang="en-US" sz="3500" dirty="0" smtClean="0"/>
              <a:t> </a:t>
            </a:r>
            <a:r>
              <a:rPr lang="en-US" sz="3500" dirty="0" err="1" smtClean="0"/>
              <a:t>nama</a:t>
            </a:r>
            <a:r>
              <a:rPr lang="en-US" sz="3500" dirty="0" smtClean="0"/>
              <a:t> </a:t>
            </a:r>
            <a:r>
              <a:rPr lang="en-US" sz="3500" dirty="0" err="1" smtClean="0"/>
              <a:t>wakil</a:t>
            </a:r>
            <a:r>
              <a:rPr lang="en-US" sz="3500" dirty="0" smtClean="0"/>
              <a:t> </a:t>
            </a:r>
            <a:r>
              <a:rPr lang="en-US" sz="3500" dirty="0" err="1" smtClean="0"/>
              <a:t>kepala</a:t>
            </a:r>
            <a:r>
              <a:rPr lang="en-US" sz="3500" dirty="0" smtClean="0"/>
              <a:t> </a:t>
            </a:r>
            <a:r>
              <a:rPr lang="en-US" sz="3500" dirty="0" err="1" smtClean="0"/>
              <a:t>sekolah</a:t>
            </a:r>
            <a:r>
              <a:rPr lang="en-US" sz="3500" dirty="0" smtClean="0"/>
              <a:t> </a:t>
            </a:r>
            <a:r>
              <a:rPr lang="en-US" sz="3500" dirty="0" err="1" smtClean="0"/>
              <a:t>kamu</a:t>
            </a:r>
            <a:r>
              <a:rPr lang="en-US" sz="3500" dirty="0" smtClean="0"/>
              <a:t> ?</a:t>
            </a:r>
          </a:p>
          <a:p>
            <a:pPr marL="514350" indent="-514350">
              <a:buNone/>
            </a:pPr>
            <a:r>
              <a:rPr lang="en-US" sz="3500" dirty="0" smtClean="0"/>
              <a:t>	</a:t>
            </a:r>
            <a:r>
              <a:rPr lang="zh-CN" altLang="en-US" sz="3500" dirty="0" smtClean="0"/>
              <a:t>你 的 </a:t>
            </a:r>
            <a:r>
              <a:rPr lang="zh-CN" altLang="en-US" sz="3500" dirty="0" smtClean="0"/>
              <a:t>副 校 长 叫 什 么 </a:t>
            </a:r>
            <a:r>
              <a:rPr lang="en-US" altLang="zh-CN" sz="3500" dirty="0" smtClean="0"/>
              <a:t>?</a:t>
            </a:r>
          </a:p>
          <a:p>
            <a:pPr marL="514350" indent="-514350">
              <a:buNone/>
            </a:pPr>
            <a:r>
              <a:rPr lang="en-US" sz="3500" dirty="0" smtClean="0"/>
              <a:t>	n</a:t>
            </a:r>
            <a:r>
              <a:rPr lang="id-ID" sz="3500" dirty="0" smtClean="0"/>
              <a:t>ǐ </a:t>
            </a:r>
            <a:r>
              <a:rPr lang="id-ID" sz="3500" dirty="0" smtClean="0"/>
              <a:t>de fù </a:t>
            </a:r>
            <a:r>
              <a:rPr lang="id-ID" sz="3500" dirty="0" smtClean="0"/>
              <a:t>xiào</a:t>
            </a:r>
            <a:r>
              <a:rPr lang="en-US" sz="3500" dirty="0" smtClean="0"/>
              <a:t> </a:t>
            </a:r>
            <a:r>
              <a:rPr lang="id-ID" sz="3500" dirty="0" smtClean="0"/>
              <a:t>zhǎng</a:t>
            </a:r>
            <a:r>
              <a:rPr lang="en-US" sz="3500" dirty="0" smtClean="0"/>
              <a:t> </a:t>
            </a:r>
            <a:r>
              <a:rPr lang="id-ID" sz="3500" dirty="0" smtClean="0"/>
              <a:t>jiào shén</a:t>
            </a:r>
            <a:r>
              <a:rPr lang="en-US" sz="3500" dirty="0" smtClean="0"/>
              <a:t> </a:t>
            </a:r>
            <a:r>
              <a:rPr lang="id-ID" sz="3500" dirty="0" smtClean="0"/>
              <a:t>me</a:t>
            </a:r>
            <a:r>
              <a:rPr lang="en-US" sz="3500" dirty="0" smtClean="0"/>
              <a:t> </a:t>
            </a:r>
            <a:r>
              <a:rPr lang="id-ID" sz="3500" dirty="0" smtClean="0"/>
              <a:t>?</a:t>
            </a:r>
            <a:endParaRPr lang="en-US" sz="3500" dirty="0" smtClean="0"/>
          </a:p>
          <a:p>
            <a:pPr marL="514350" indent="-514350">
              <a:buNone/>
            </a:pP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4"/>
            </a:pP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Kantin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kami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500" dirty="0" err="1" smtClean="0">
                <a:latin typeface="Times New Roman" pitchFamily="18" charset="0"/>
                <a:cs typeface="Times New Roman" pitchFamily="18" charset="0"/>
              </a:rPr>
              <a:t>bersih</a:t>
            </a: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None/>
            </a:pP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CN" altLang="en-US" sz="3500" dirty="0" smtClean="0">
                <a:latin typeface="Times New Roman" pitchFamily="18" charset="0"/>
                <a:cs typeface="Times New Roman" pitchFamily="18" charset="0"/>
              </a:rPr>
              <a:t>我 们 的 食 堂 很 干 净。</a:t>
            </a:r>
            <a:endParaRPr lang="en-US" altLang="zh-CN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altLang="zh-CN" sz="35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500" dirty="0" smtClean="0"/>
              <a:t>w</a:t>
            </a:r>
            <a:r>
              <a:rPr lang="id-ID" sz="3500" dirty="0" smtClean="0"/>
              <a:t>ǒ</a:t>
            </a:r>
            <a:r>
              <a:rPr lang="en-US" sz="3500" dirty="0" smtClean="0"/>
              <a:t> </a:t>
            </a:r>
            <a:r>
              <a:rPr lang="id-ID" sz="3500" dirty="0" smtClean="0"/>
              <a:t>men </a:t>
            </a:r>
            <a:r>
              <a:rPr lang="id-ID" sz="3500" dirty="0" smtClean="0"/>
              <a:t>de </a:t>
            </a:r>
            <a:r>
              <a:rPr lang="id-ID" sz="3500" dirty="0" smtClean="0"/>
              <a:t>shí</a:t>
            </a:r>
            <a:r>
              <a:rPr lang="en-US" sz="3500" dirty="0" smtClean="0"/>
              <a:t> </a:t>
            </a:r>
            <a:r>
              <a:rPr lang="id-ID" sz="3500" dirty="0" smtClean="0"/>
              <a:t>táng </a:t>
            </a:r>
            <a:r>
              <a:rPr lang="id-ID" sz="3500" dirty="0" smtClean="0"/>
              <a:t>hěn </a:t>
            </a:r>
            <a:r>
              <a:rPr lang="id-ID" sz="3500" dirty="0" smtClean="0"/>
              <a:t>gān</a:t>
            </a:r>
            <a:r>
              <a:rPr lang="en-US" sz="3500" dirty="0" smtClean="0"/>
              <a:t> </a:t>
            </a:r>
            <a:r>
              <a:rPr lang="id-ID" sz="3500" dirty="0" smtClean="0"/>
              <a:t>jìng</a:t>
            </a:r>
            <a:r>
              <a:rPr lang="id-ID" sz="3500" dirty="0" smtClean="0"/>
              <a:t>.</a:t>
            </a:r>
            <a:endParaRPr lang="en-US" altLang="zh-CN" sz="35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1504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altLang="zh-CN" sz="3500" dirty="0" smtClean="0"/>
              <a:t>Guru </a:t>
            </a:r>
            <a:r>
              <a:rPr lang="en-US" altLang="zh-CN" sz="3500" dirty="0" err="1" smtClean="0"/>
              <a:t>memberikan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kami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banyak</a:t>
            </a:r>
            <a:r>
              <a:rPr lang="en-US" altLang="zh-CN" sz="3500" dirty="0" smtClean="0"/>
              <a:t> pr.</a:t>
            </a:r>
          </a:p>
          <a:p>
            <a:pPr marL="514350" indent="-514350">
              <a:buNone/>
            </a:pPr>
            <a:r>
              <a:rPr lang="en-US" altLang="zh-CN" sz="3500" dirty="0" smtClean="0"/>
              <a:t>	</a:t>
            </a:r>
            <a:r>
              <a:rPr lang="zh-CN" altLang="en-US" sz="3500" dirty="0" smtClean="0"/>
              <a:t>老 师 给 我 们 很 多 作 业。</a:t>
            </a:r>
            <a:endParaRPr lang="en-US" altLang="zh-CN" sz="3500" dirty="0" smtClean="0"/>
          </a:p>
          <a:p>
            <a:pPr marL="514350" indent="-514350">
              <a:buNone/>
            </a:pPr>
            <a:r>
              <a:rPr lang="en-US" sz="3500" dirty="0" smtClean="0"/>
              <a:t>	</a:t>
            </a:r>
            <a:r>
              <a:rPr lang="en-US" sz="3500" dirty="0" smtClean="0"/>
              <a:t>l</a:t>
            </a:r>
            <a:r>
              <a:rPr lang="id-ID" sz="3500" dirty="0" smtClean="0"/>
              <a:t>ǎo</a:t>
            </a:r>
            <a:r>
              <a:rPr lang="en-US" sz="3500" dirty="0" smtClean="0"/>
              <a:t> </a:t>
            </a:r>
            <a:r>
              <a:rPr lang="id-ID" sz="3500" dirty="0" smtClean="0"/>
              <a:t>shī </a:t>
            </a:r>
            <a:r>
              <a:rPr lang="id-ID" sz="3500" dirty="0" smtClean="0"/>
              <a:t>gěi </a:t>
            </a:r>
            <a:r>
              <a:rPr lang="id-ID" sz="3500" dirty="0" smtClean="0"/>
              <a:t>wǒ</a:t>
            </a:r>
            <a:r>
              <a:rPr lang="en-US" sz="3500" dirty="0" smtClean="0"/>
              <a:t> </a:t>
            </a:r>
            <a:r>
              <a:rPr lang="id-ID" sz="3500" dirty="0" smtClean="0"/>
              <a:t>men hěn</a:t>
            </a:r>
            <a:r>
              <a:rPr lang="en-US" sz="3500" dirty="0" smtClean="0"/>
              <a:t> </a:t>
            </a:r>
            <a:r>
              <a:rPr lang="id-ID" sz="3500" dirty="0" smtClean="0"/>
              <a:t>duō zuò</a:t>
            </a:r>
            <a:r>
              <a:rPr lang="en-US" sz="3500" dirty="0" smtClean="0"/>
              <a:t> </a:t>
            </a:r>
            <a:r>
              <a:rPr lang="id-ID" sz="3500" dirty="0" smtClean="0"/>
              <a:t>yè</a:t>
            </a:r>
            <a:r>
              <a:rPr lang="id-ID" sz="3500" dirty="0" smtClean="0"/>
              <a:t>.</a:t>
            </a:r>
            <a:endParaRPr lang="en-US" sz="3500" dirty="0" smtClean="0"/>
          </a:p>
          <a:p>
            <a:pPr marL="514350" indent="-514350">
              <a:buNone/>
            </a:pPr>
            <a:endParaRPr lang="en-US" sz="3500" dirty="0" smtClean="0"/>
          </a:p>
          <a:p>
            <a:pPr marL="514350" indent="-514350">
              <a:buFont typeface="+mj-lt"/>
              <a:buAutoNum type="arabicPeriod" startAt="6"/>
            </a:pPr>
            <a:r>
              <a:rPr lang="en-US" sz="3500" dirty="0" err="1" smtClean="0"/>
              <a:t>Minggu</a:t>
            </a:r>
            <a:r>
              <a:rPr lang="en-US" sz="3500" dirty="0" smtClean="0"/>
              <a:t> </a:t>
            </a:r>
            <a:r>
              <a:rPr lang="en-US" sz="3500" dirty="0" err="1" smtClean="0"/>
              <a:t>depan</a:t>
            </a:r>
            <a:r>
              <a:rPr lang="en-US" sz="3500" dirty="0" smtClean="0"/>
              <a:t> </a:t>
            </a:r>
            <a:r>
              <a:rPr lang="en-US" sz="3500" dirty="0" err="1" smtClean="0"/>
              <a:t>kami</a:t>
            </a:r>
            <a:r>
              <a:rPr lang="en-US" sz="3500" dirty="0" smtClean="0"/>
              <a:t> </a:t>
            </a:r>
            <a:r>
              <a:rPr lang="en-US" sz="3500" dirty="0" err="1" smtClean="0"/>
              <a:t>ada</a:t>
            </a:r>
            <a:r>
              <a:rPr lang="en-US" sz="3500" dirty="0" smtClean="0"/>
              <a:t> </a:t>
            </a:r>
            <a:r>
              <a:rPr lang="en-US" sz="3500" dirty="0" err="1" smtClean="0"/>
              <a:t>ujian</a:t>
            </a:r>
            <a:r>
              <a:rPr lang="en-US" sz="3500" dirty="0" smtClean="0"/>
              <a:t> </a:t>
            </a:r>
            <a:r>
              <a:rPr lang="en-US" sz="3500" dirty="0" err="1" smtClean="0"/>
              <a:t>matematika</a:t>
            </a:r>
            <a:r>
              <a:rPr lang="en-US" sz="3500" dirty="0" smtClean="0"/>
              <a:t>.</a:t>
            </a:r>
            <a:endParaRPr lang="en-US" sz="3500" dirty="0" smtClean="0"/>
          </a:p>
          <a:p>
            <a:pPr marL="514350" indent="-514350">
              <a:buNone/>
            </a:pPr>
            <a:r>
              <a:rPr lang="en-US" sz="3500" dirty="0" smtClean="0"/>
              <a:t>	</a:t>
            </a:r>
            <a:r>
              <a:rPr lang="zh-CN" altLang="en-US" sz="3500" dirty="0" smtClean="0"/>
              <a:t>下 个 星 期 我 们 有 数 学 考 试。</a:t>
            </a:r>
            <a:endParaRPr lang="en-US" sz="3500" dirty="0" smtClean="0"/>
          </a:p>
          <a:p>
            <a:pPr marL="514350" indent="-514350">
              <a:buNone/>
            </a:pPr>
            <a:r>
              <a:rPr lang="en-US" sz="3500" dirty="0" smtClean="0"/>
              <a:t>	x</a:t>
            </a:r>
            <a:r>
              <a:rPr lang="id-ID" sz="3500" dirty="0" smtClean="0"/>
              <a:t>ià </a:t>
            </a:r>
            <a:r>
              <a:rPr lang="id-ID" sz="3500" dirty="0" smtClean="0"/>
              <a:t>gè </a:t>
            </a:r>
            <a:r>
              <a:rPr lang="id-ID" sz="3500" dirty="0" smtClean="0"/>
              <a:t>xīng</a:t>
            </a:r>
            <a:r>
              <a:rPr lang="en-US" sz="3500" dirty="0" smtClean="0"/>
              <a:t> </a:t>
            </a:r>
            <a:r>
              <a:rPr lang="id-ID" sz="3500" dirty="0" smtClean="0"/>
              <a:t>qī </a:t>
            </a:r>
            <a:r>
              <a:rPr lang="id-ID" sz="3500" dirty="0" smtClean="0"/>
              <a:t>wǒ</a:t>
            </a:r>
            <a:r>
              <a:rPr lang="en-US" sz="3500" dirty="0" smtClean="0"/>
              <a:t> </a:t>
            </a:r>
            <a:r>
              <a:rPr lang="id-ID" sz="3500" dirty="0" smtClean="0"/>
              <a:t>men </a:t>
            </a:r>
            <a:r>
              <a:rPr lang="id-ID" sz="3500" dirty="0" smtClean="0"/>
              <a:t>yǒu </a:t>
            </a:r>
            <a:r>
              <a:rPr lang="id-ID" sz="3500" dirty="0" smtClean="0"/>
              <a:t>shù</a:t>
            </a:r>
            <a:r>
              <a:rPr lang="en-US" sz="3500" dirty="0" smtClean="0"/>
              <a:t> </a:t>
            </a:r>
            <a:r>
              <a:rPr lang="id-ID" sz="3500" dirty="0" smtClean="0"/>
              <a:t>xué kǎo</a:t>
            </a:r>
            <a:r>
              <a:rPr lang="en-US" sz="3500" dirty="0" smtClean="0"/>
              <a:t> </a:t>
            </a:r>
            <a:r>
              <a:rPr lang="id-ID" sz="3500" dirty="0" smtClean="0"/>
              <a:t>shì</a:t>
            </a:r>
            <a:r>
              <a:rPr lang="id-ID" sz="3500" dirty="0" smtClean="0"/>
              <a:t>.</a:t>
            </a:r>
            <a:endParaRPr lang="id-ID" sz="35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1601</TotalTime>
  <Words>170</Words>
  <Application>Microsoft Office PowerPoint</Application>
  <PresentationFormat>On-screen Show (4:3)</PresentationFormat>
  <Paragraphs>48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Bahasa Mandarin  中文 zhōng wén</vt:lpstr>
      <vt:lpstr>Kosakata 生 词 shēng cí</vt:lpstr>
      <vt:lpstr>Slide 3</vt:lpstr>
      <vt:lpstr>Slide 4</vt:lpstr>
      <vt:lpstr>Kalimat 句 子 jù zi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Mandarin  中文 zhōng wén</dc:title>
  <dc:creator>ASUS</dc:creator>
  <cp:lastModifiedBy>ASUS</cp:lastModifiedBy>
  <cp:revision>146</cp:revision>
  <dcterms:created xsi:type="dcterms:W3CDTF">2020-10-13T11:27:36Z</dcterms:created>
  <dcterms:modified xsi:type="dcterms:W3CDTF">2021-04-19T08:14:00Z</dcterms:modified>
</cp:coreProperties>
</file>