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76" r:id="rId3"/>
    <p:sldId id="277" r:id="rId4"/>
    <p:sldId id="279" r:id="rId5"/>
    <p:sldId id="270" r:id="rId6"/>
    <p:sldId id="274" r:id="rId7"/>
    <p:sldId id="28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19/04/2021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d-ID" altLang="zh-CN" sz="5000" b="1" dirty="0" smtClean="0"/>
              <a:t>Kehidupan di Sekolah</a:t>
            </a:r>
            <a:endParaRPr lang="en-US" altLang="zh-CN" sz="5000" b="1" dirty="0" smtClean="0"/>
          </a:p>
          <a:p>
            <a:pPr algn="ctr"/>
            <a:r>
              <a:rPr lang="zh-CN" altLang="en-US" sz="5000" b="1" dirty="0" smtClean="0"/>
              <a:t>学 校 生 活</a:t>
            </a:r>
            <a:endParaRPr lang="en-US" altLang="zh-CN" sz="5000" b="1" dirty="0" smtClean="0"/>
          </a:p>
          <a:p>
            <a:pPr algn="ctr"/>
            <a:r>
              <a:rPr lang="en-US" sz="5400" b="1" dirty="0" smtClean="0"/>
              <a:t>x</a:t>
            </a:r>
            <a:r>
              <a:rPr lang="id-ID" sz="5400" b="1" dirty="0" smtClean="0"/>
              <a:t>ué</a:t>
            </a:r>
            <a:r>
              <a:rPr lang="en-US" sz="5400" b="1" dirty="0" smtClean="0"/>
              <a:t> </a:t>
            </a:r>
            <a:r>
              <a:rPr lang="id-ID" sz="5400" b="1" dirty="0" smtClean="0"/>
              <a:t>xiào shēng</a:t>
            </a:r>
            <a:r>
              <a:rPr lang="en-US" sz="5400" b="1" dirty="0" smtClean="0"/>
              <a:t> </a:t>
            </a:r>
            <a:r>
              <a:rPr lang="id-ID" sz="5400" b="1" dirty="0" smtClean="0"/>
              <a:t>huó</a:t>
            </a:r>
            <a:endParaRPr lang="id-ID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Ketua</a:t>
            </a:r>
            <a:r>
              <a:rPr lang="en-US" altLang="zh-CN" sz="3400" dirty="0" smtClean="0"/>
              <a:t> </a:t>
            </a:r>
            <a:r>
              <a:rPr lang="en-US" altLang="zh-CN" sz="3400" dirty="0" err="1" smtClean="0"/>
              <a:t>kelas</a:t>
            </a:r>
            <a:r>
              <a:rPr lang="en-US" altLang="zh-CN" sz="3400" dirty="0" smtClean="0"/>
              <a:t> </a:t>
            </a:r>
            <a:r>
              <a:rPr lang="zh-CN" altLang="en-US" sz="3400" dirty="0" smtClean="0"/>
              <a:t>班 长 </a:t>
            </a:r>
            <a:r>
              <a:rPr lang="en-US" altLang="zh-CN" sz="3400" dirty="0" smtClean="0"/>
              <a:t>b</a:t>
            </a:r>
            <a:r>
              <a:rPr lang="id-ID" sz="3400" dirty="0" smtClean="0"/>
              <a:t>ān</a:t>
            </a:r>
            <a:r>
              <a:rPr lang="en-US" sz="3400" dirty="0" smtClean="0"/>
              <a:t> </a:t>
            </a:r>
            <a:r>
              <a:rPr lang="id-ID" sz="3400" dirty="0" smtClean="0"/>
              <a:t>zhǎng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Murid</a:t>
            </a:r>
            <a:r>
              <a:rPr lang="en-US" altLang="zh-CN" sz="3400" dirty="0" smtClean="0"/>
              <a:t> </a:t>
            </a:r>
            <a:r>
              <a:rPr lang="zh-CN" altLang="en-US" sz="3400" dirty="0" smtClean="0"/>
              <a:t>学 生 </a:t>
            </a:r>
            <a:r>
              <a:rPr lang="id-ID" sz="3400" dirty="0" smtClean="0"/>
              <a:t>xué</a:t>
            </a:r>
            <a:r>
              <a:rPr lang="en-US" sz="3400" dirty="0" smtClean="0"/>
              <a:t> </a:t>
            </a:r>
            <a:r>
              <a:rPr lang="id-ID" sz="3400" dirty="0" smtClean="0"/>
              <a:t>shēng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smtClean="0"/>
              <a:t>Guru </a:t>
            </a:r>
            <a:r>
              <a:rPr lang="zh-CN" altLang="en-US" sz="3400" dirty="0" smtClean="0"/>
              <a:t>老 师 </a:t>
            </a:r>
            <a:r>
              <a:rPr lang="id-ID" sz="3400" dirty="0" smtClean="0"/>
              <a:t>lǎo</a:t>
            </a:r>
            <a:r>
              <a:rPr lang="en-US" sz="3400" dirty="0" smtClean="0"/>
              <a:t> </a:t>
            </a:r>
            <a:r>
              <a:rPr lang="id-ID" sz="3400" dirty="0" smtClean="0"/>
              <a:t>shī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Wakil</a:t>
            </a:r>
            <a:r>
              <a:rPr lang="en-US" altLang="zh-CN" sz="3400" dirty="0" smtClean="0"/>
              <a:t> </a:t>
            </a:r>
            <a:r>
              <a:rPr lang="en-US" altLang="zh-CN" sz="3400" dirty="0" err="1" smtClean="0"/>
              <a:t>k</a:t>
            </a:r>
            <a:r>
              <a:rPr lang="en-US" altLang="zh-CN" sz="3400" dirty="0" err="1" smtClean="0"/>
              <a:t>epala</a:t>
            </a:r>
            <a:r>
              <a:rPr lang="en-US" altLang="zh-CN" sz="3400" dirty="0" smtClean="0"/>
              <a:t> </a:t>
            </a:r>
            <a:r>
              <a:rPr lang="en-US" altLang="zh-CN" sz="3400" dirty="0" err="1" smtClean="0"/>
              <a:t>sekolah</a:t>
            </a:r>
            <a:r>
              <a:rPr lang="en-US" altLang="zh-CN" sz="3400" dirty="0" smtClean="0"/>
              <a:t> </a:t>
            </a:r>
            <a:r>
              <a:rPr lang="zh-CN" altLang="en-US" sz="3400" dirty="0" smtClean="0"/>
              <a:t>副 校 长 </a:t>
            </a:r>
            <a:r>
              <a:rPr lang="id-ID" sz="3400" dirty="0" smtClean="0"/>
              <a:t>fù </a:t>
            </a:r>
            <a:r>
              <a:rPr lang="id-ID" sz="3400" dirty="0" smtClean="0"/>
              <a:t>xiào</a:t>
            </a:r>
            <a:r>
              <a:rPr lang="en-US" sz="3400" dirty="0" smtClean="0"/>
              <a:t> </a:t>
            </a:r>
            <a:r>
              <a:rPr lang="id-ID" sz="3400" dirty="0" smtClean="0"/>
              <a:t>zhǎng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Kepala</a:t>
            </a:r>
            <a:r>
              <a:rPr lang="en-US" altLang="zh-CN" sz="3400" dirty="0" smtClean="0"/>
              <a:t> </a:t>
            </a:r>
            <a:r>
              <a:rPr lang="en-US" altLang="zh-CN" sz="3400" dirty="0" err="1" smtClean="0"/>
              <a:t>sekolah</a:t>
            </a:r>
            <a:r>
              <a:rPr lang="en-US" altLang="zh-CN" sz="3400" dirty="0" smtClean="0"/>
              <a:t> </a:t>
            </a:r>
            <a:r>
              <a:rPr lang="zh-CN" altLang="en-US" sz="3400" dirty="0" smtClean="0"/>
              <a:t>校 长 </a:t>
            </a:r>
            <a:r>
              <a:rPr lang="id-ID" sz="3400" dirty="0" smtClean="0"/>
              <a:t>xiào</a:t>
            </a:r>
            <a:r>
              <a:rPr lang="en-US" sz="3400" dirty="0" smtClean="0"/>
              <a:t> </a:t>
            </a:r>
            <a:r>
              <a:rPr lang="id-ID" sz="3400" dirty="0" smtClean="0"/>
              <a:t>zhǎng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Belajar</a:t>
            </a:r>
            <a:r>
              <a:rPr lang="en-US" altLang="zh-CN" sz="3400" dirty="0" smtClean="0"/>
              <a:t> </a:t>
            </a:r>
            <a:r>
              <a:rPr lang="zh-CN" altLang="en-US" sz="3400" dirty="0" smtClean="0"/>
              <a:t>学 习 </a:t>
            </a:r>
            <a:r>
              <a:rPr lang="id-ID" sz="3400" dirty="0" smtClean="0"/>
              <a:t>xué</a:t>
            </a:r>
            <a:r>
              <a:rPr lang="en-US" sz="3400" dirty="0" smtClean="0"/>
              <a:t> </a:t>
            </a:r>
            <a:r>
              <a:rPr lang="id-ID" sz="3400" dirty="0" smtClean="0"/>
              <a:t>xí</a:t>
            </a:r>
            <a:endParaRPr lang="en-US" altLang="zh-CN" sz="3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400" dirty="0" err="1" smtClean="0"/>
              <a:t>Masuk</a:t>
            </a:r>
            <a:r>
              <a:rPr lang="en-US" altLang="zh-CN" sz="3400" dirty="0" smtClean="0"/>
              <a:t> </a:t>
            </a:r>
            <a:r>
              <a:rPr lang="en-US" altLang="zh-CN" sz="3400" dirty="0" err="1" smtClean="0"/>
              <a:t>kelas</a:t>
            </a:r>
            <a:r>
              <a:rPr lang="en-US" altLang="zh-CN" sz="3400" dirty="0" smtClean="0"/>
              <a:t> /</a:t>
            </a:r>
            <a:r>
              <a:rPr lang="en-US" altLang="zh-CN" sz="3400" dirty="0" err="1" smtClean="0"/>
              <a:t>mulai</a:t>
            </a:r>
            <a:r>
              <a:rPr lang="en-US" altLang="zh-CN" sz="3400" dirty="0" smtClean="0"/>
              <a:t> </a:t>
            </a:r>
            <a:r>
              <a:rPr lang="en-US" altLang="zh-CN" sz="3400" dirty="0" err="1" smtClean="0"/>
              <a:t>pelajaran</a:t>
            </a:r>
            <a:r>
              <a:rPr lang="en-US" altLang="zh-CN" sz="3400" dirty="0" smtClean="0"/>
              <a:t> </a:t>
            </a:r>
            <a:r>
              <a:rPr lang="zh-CN" altLang="en-US" sz="3400" dirty="0" smtClean="0"/>
              <a:t>上 课 </a:t>
            </a:r>
            <a:r>
              <a:rPr lang="id-ID" sz="3400" dirty="0" smtClean="0"/>
              <a:t>shàng</a:t>
            </a:r>
            <a:r>
              <a:rPr lang="en-US" sz="3400" dirty="0" smtClean="0"/>
              <a:t> </a:t>
            </a:r>
            <a:r>
              <a:rPr lang="id-ID" sz="3400" dirty="0" smtClean="0"/>
              <a:t>kè</a:t>
            </a:r>
            <a:endParaRPr lang="en-US" altLang="zh-CN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Pelajaran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selesai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下 课 </a:t>
            </a:r>
            <a:r>
              <a:rPr lang="en-US" altLang="zh-CN" sz="3500" dirty="0" smtClean="0"/>
              <a:t>x</a:t>
            </a:r>
            <a:r>
              <a:rPr lang="id-ID" sz="3500" dirty="0" smtClean="0"/>
              <a:t>ià</a:t>
            </a:r>
            <a:r>
              <a:rPr lang="en-US" sz="3500" dirty="0" smtClean="0"/>
              <a:t> </a:t>
            </a:r>
            <a:r>
              <a:rPr lang="id-ID" sz="3500" dirty="0" smtClean="0"/>
              <a:t>kè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Pulang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sekolah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放 学 </a:t>
            </a:r>
            <a:r>
              <a:rPr lang="id-ID" sz="3500" dirty="0" smtClean="0"/>
              <a:t>fàng</a:t>
            </a:r>
            <a:r>
              <a:rPr lang="en-US" sz="3500" dirty="0" smtClean="0"/>
              <a:t> </a:t>
            </a:r>
            <a:r>
              <a:rPr lang="id-ID" sz="3500" dirty="0" smtClean="0"/>
              <a:t>xué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Pekerjaan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rumah</a:t>
            </a:r>
            <a:r>
              <a:rPr lang="en-US" altLang="zh-CN" sz="3500" dirty="0" smtClean="0"/>
              <a:t>(pr) </a:t>
            </a:r>
            <a:r>
              <a:rPr lang="zh-CN" altLang="en-US" sz="3500" dirty="0" smtClean="0"/>
              <a:t>作 业 </a:t>
            </a:r>
            <a:r>
              <a:rPr lang="id-ID" sz="3500" dirty="0" smtClean="0"/>
              <a:t>zuò</a:t>
            </a:r>
            <a:r>
              <a:rPr lang="en-US" sz="3500" dirty="0" smtClean="0"/>
              <a:t> </a:t>
            </a:r>
            <a:r>
              <a:rPr lang="id-ID" sz="3500" dirty="0" smtClean="0"/>
              <a:t>yè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Tugas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功 课 </a:t>
            </a:r>
            <a:r>
              <a:rPr lang="id-ID" sz="3500" dirty="0" smtClean="0"/>
              <a:t>gōng</a:t>
            </a:r>
            <a:r>
              <a:rPr lang="en-US" sz="3500" dirty="0" smtClean="0"/>
              <a:t> </a:t>
            </a:r>
            <a:r>
              <a:rPr lang="id-ID" sz="3500" dirty="0" smtClean="0"/>
              <a:t>kè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Ujian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考 试 </a:t>
            </a:r>
            <a:r>
              <a:rPr lang="id-ID" sz="3500" dirty="0" smtClean="0"/>
              <a:t>kǎo</a:t>
            </a:r>
            <a:r>
              <a:rPr lang="en-US" sz="3500" dirty="0" smtClean="0"/>
              <a:t> </a:t>
            </a:r>
            <a:r>
              <a:rPr lang="id-ID" sz="3500" dirty="0" smtClean="0"/>
              <a:t>shì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Sekolah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学 校 </a:t>
            </a:r>
            <a:r>
              <a:rPr lang="id-ID" sz="3500" dirty="0" smtClean="0"/>
              <a:t>xué</a:t>
            </a:r>
            <a:r>
              <a:rPr lang="en-US" sz="3500" dirty="0" smtClean="0"/>
              <a:t> </a:t>
            </a:r>
            <a:r>
              <a:rPr lang="id-ID" sz="3500" dirty="0" smtClean="0"/>
              <a:t>xiào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Lapangan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操 场 </a:t>
            </a:r>
            <a:r>
              <a:rPr lang="id-ID" sz="3500" dirty="0" smtClean="0"/>
              <a:t>cāo</a:t>
            </a:r>
            <a:r>
              <a:rPr lang="en-US" sz="3500" dirty="0" smtClean="0"/>
              <a:t> </a:t>
            </a:r>
            <a:r>
              <a:rPr lang="id-ID" sz="3500" dirty="0" smtClean="0"/>
              <a:t>chǎng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Laboratorium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实 验 室 </a:t>
            </a:r>
            <a:r>
              <a:rPr lang="id-ID" sz="3500" dirty="0" smtClean="0"/>
              <a:t>shí</a:t>
            </a:r>
            <a:r>
              <a:rPr lang="en-US" sz="3500" dirty="0" smtClean="0"/>
              <a:t> </a:t>
            </a:r>
            <a:r>
              <a:rPr lang="id-ID" sz="3500" dirty="0" smtClean="0"/>
              <a:t>yàn </a:t>
            </a:r>
            <a:r>
              <a:rPr lang="id-ID" sz="3500" dirty="0" smtClean="0"/>
              <a:t>shì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en-US" altLang="zh-CN" sz="3500" dirty="0" err="1" smtClean="0"/>
              <a:t>Kelas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教 室 </a:t>
            </a:r>
            <a:r>
              <a:rPr lang="en-US" altLang="zh-CN" sz="3500" dirty="0" smtClean="0"/>
              <a:t>j</a:t>
            </a:r>
            <a:r>
              <a:rPr lang="id-ID" sz="3500" dirty="0" smtClean="0"/>
              <a:t>iào</a:t>
            </a:r>
            <a:r>
              <a:rPr lang="en-US" sz="3500" dirty="0" smtClean="0"/>
              <a:t> </a:t>
            </a:r>
            <a:r>
              <a:rPr lang="id-ID" sz="3500" dirty="0" smtClean="0"/>
              <a:t>shì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3500" dirty="0" err="1" smtClean="0"/>
              <a:t>Perpustakaan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图 书 馆 </a:t>
            </a:r>
            <a:r>
              <a:rPr lang="id-ID" sz="3500" dirty="0" smtClean="0"/>
              <a:t>tú</a:t>
            </a:r>
            <a:r>
              <a:rPr lang="en-US" sz="3500" dirty="0" smtClean="0"/>
              <a:t> </a:t>
            </a:r>
            <a:r>
              <a:rPr lang="id-ID" sz="3500" dirty="0" smtClean="0"/>
              <a:t>shū </a:t>
            </a:r>
            <a:r>
              <a:rPr lang="id-ID" sz="3500" dirty="0" smtClean="0"/>
              <a:t>guǎn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3500" dirty="0" err="1" smtClean="0"/>
              <a:t>Kantin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食 堂 </a:t>
            </a:r>
            <a:r>
              <a:rPr lang="id-ID" sz="3500" dirty="0" smtClean="0"/>
              <a:t>shí</a:t>
            </a:r>
            <a:r>
              <a:rPr lang="en-US" sz="3500" dirty="0" smtClean="0"/>
              <a:t> </a:t>
            </a:r>
            <a:r>
              <a:rPr lang="id-ID" sz="3500" dirty="0" smtClean="0"/>
              <a:t>táng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3500" dirty="0" smtClean="0"/>
              <a:t>Toilet </a:t>
            </a:r>
            <a:r>
              <a:rPr lang="zh-CN" altLang="en-US" sz="3500" dirty="0" smtClean="0"/>
              <a:t>厕 所 </a:t>
            </a:r>
            <a:r>
              <a:rPr lang="id-ID" sz="3500" dirty="0" smtClean="0"/>
              <a:t>cè</a:t>
            </a:r>
            <a:r>
              <a:rPr lang="en-US" sz="3500" dirty="0" smtClean="0"/>
              <a:t> </a:t>
            </a:r>
            <a:r>
              <a:rPr lang="id-ID" sz="3500" dirty="0" smtClean="0"/>
              <a:t>suǒ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6"/>
            </a:pP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Bersih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干 净 </a:t>
            </a:r>
            <a:r>
              <a:rPr lang="id-ID" sz="3500" dirty="0" smtClean="0"/>
              <a:t>gān</a:t>
            </a:r>
            <a:r>
              <a:rPr lang="en-US" sz="3500" dirty="0" smtClean="0"/>
              <a:t> </a:t>
            </a:r>
            <a:r>
              <a:rPr lang="id-ID" sz="3500" dirty="0" smtClean="0"/>
              <a:t>jìng</a:t>
            </a:r>
            <a:endParaRPr lang="en-US" altLang="zh-CN" sz="3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653210"/>
          </a:xfrm>
        </p:spPr>
        <p:txBody>
          <a:bodyPr anchor="t">
            <a:noAutofit/>
          </a:bodyPr>
          <a:lstStyle/>
          <a:p>
            <a:r>
              <a:rPr lang="en-US" sz="4000" b="1" dirty="0" err="1" smtClean="0"/>
              <a:t>Kalimat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句 子 </a:t>
            </a:r>
            <a:r>
              <a:rPr lang="en-US" altLang="zh-CN" sz="4000" b="1" dirty="0" err="1" smtClean="0"/>
              <a:t>jù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zi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你 是 新 学 生 吗 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n</a:t>
            </a:r>
            <a:r>
              <a:rPr lang="id-ID" sz="3500" dirty="0" smtClean="0"/>
              <a:t>ǐ </a:t>
            </a:r>
            <a:r>
              <a:rPr lang="id-ID" sz="3500" dirty="0" smtClean="0"/>
              <a:t>shì xīn </a:t>
            </a:r>
            <a:r>
              <a:rPr lang="id-ID" sz="3500" dirty="0" smtClean="0"/>
              <a:t>xué</a:t>
            </a:r>
            <a:r>
              <a:rPr lang="en-US" sz="3500" dirty="0" smtClean="0"/>
              <a:t> </a:t>
            </a:r>
            <a:r>
              <a:rPr lang="id-ID" sz="3500" dirty="0" smtClean="0"/>
              <a:t>shēng ma</a:t>
            </a:r>
            <a:r>
              <a:rPr lang="en-US" sz="3500" dirty="0" smtClean="0"/>
              <a:t> </a:t>
            </a:r>
            <a:r>
              <a:rPr lang="id-ID" sz="3500" dirty="0" smtClean="0"/>
              <a:t>?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Kami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Mandarin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我 们 在 教 室 上 中 文 课。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id-ID" sz="3500" dirty="0" smtClean="0"/>
              <a:t>ǒ</a:t>
            </a:r>
            <a:r>
              <a:rPr lang="en-US" sz="3500" dirty="0" smtClean="0"/>
              <a:t> </a:t>
            </a:r>
            <a:r>
              <a:rPr lang="id-ID" sz="3500" dirty="0" smtClean="0"/>
              <a:t>men </a:t>
            </a:r>
            <a:r>
              <a:rPr lang="id-ID" sz="3500" dirty="0" smtClean="0"/>
              <a:t>zài </a:t>
            </a:r>
            <a:r>
              <a:rPr lang="id-ID" sz="3500" dirty="0" smtClean="0"/>
              <a:t>jiào</a:t>
            </a:r>
            <a:r>
              <a:rPr lang="en-US" sz="3500" dirty="0" smtClean="0"/>
              <a:t> </a:t>
            </a:r>
            <a:r>
              <a:rPr lang="id-ID" sz="3500" dirty="0" smtClean="0"/>
              <a:t>shì </a:t>
            </a:r>
            <a:r>
              <a:rPr lang="id-ID" sz="3500" dirty="0" smtClean="0"/>
              <a:t>shàng </a:t>
            </a:r>
            <a:r>
              <a:rPr lang="id-ID" sz="3500" dirty="0" smtClean="0"/>
              <a:t>zhōng</a:t>
            </a:r>
            <a:r>
              <a:rPr lang="en-US" sz="3500" dirty="0" smtClean="0"/>
              <a:t> </a:t>
            </a:r>
            <a:r>
              <a:rPr lang="id-ID" sz="3500" dirty="0" smtClean="0"/>
              <a:t>wén </a:t>
            </a:r>
            <a:r>
              <a:rPr lang="id-ID" sz="3500" dirty="0" smtClean="0"/>
              <a:t>kè.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500" dirty="0" err="1" smtClean="0"/>
              <a:t>Siapa</a:t>
            </a:r>
            <a:r>
              <a:rPr lang="en-US" sz="3500" dirty="0" smtClean="0"/>
              <a:t> </a:t>
            </a:r>
            <a:r>
              <a:rPr lang="en-US" sz="3500" dirty="0" err="1" smtClean="0"/>
              <a:t>nama</a:t>
            </a:r>
            <a:r>
              <a:rPr lang="en-US" sz="3500" dirty="0" smtClean="0"/>
              <a:t> </a:t>
            </a:r>
            <a:r>
              <a:rPr lang="en-US" sz="3500" dirty="0" err="1" smtClean="0"/>
              <a:t>wakil</a:t>
            </a:r>
            <a:r>
              <a:rPr lang="en-US" sz="3500" dirty="0" smtClean="0"/>
              <a:t> </a:t>
            </a:r>
            <a:r>
              <a:rPr lang="en-US" sz="3500" dirty="0" err="1" smtClean="0"/>
              <a:t>kepala</a:t>
            </a:r>
            <a:r>
              <a:rPr lang="en-US" sz="3500" dirty="0" smtClean="0"/>
              <a:t> </a:t>
            </a:r>
            <a:r>
              <a:rPr lang="en-US" sz="3500" dirty="0" err="1" smtClean="0"/>
              <a:t>sekolah</a:t>
            </a:r>
            <a:r>
              <a:rPr lang="en-US" sz="3500" dirty="0" smtClean="0"/>
              <a:t> </a:t>
            </a:r>
            <a:r>
              <a:rPr lang="en-US" sz="3500" dirty="0" err="1" smtClean="0"/>
              <a:t>kamu</a:t>
            </a:r>
            <a:r>
              <a:rPr lang="en-US" sz="3500" dirty="0" smtClean="0"/>
              <a:t> ?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你 的 </a:t>
            </a:r>
            <a:r>
              <a:rPr lang="zh-CN" altLang="en-US" sz="3500" dirty="0" smtClean="0"/>
              <a:t>副 校 长 叫 什 么 </a:t>
            </a:r>
            <a:r>
              <a:rPr lang="en-US" altLang="zh-CN" sz="3500" dirty="0" smtClean="0"/>
              <a:t>?</a:t>
            </a:r>
          </a:p>
          <a:p>
            <a:pPr marL="514350" indent="-514350">
              <a:buNone/>
            </a:pPr>
            <a:r>
              <a:rPr lang="en-US" sz="3500" dirty="0" smtClean="0"/>
              <a:t>	n</a:t>
            </a:r>
            <a:r>
              <a:rPr lang="id-ID" sz="3500" dirty="0" smtClean="0"/>
              <a:t>ǐ </a:t>
            </a:r>
            <a:r>
              <a:rPr lang="id-ID" sz="3500" dirty="0" smtClean="0"/>
              <a:t>de fù </a:t>
            </a:r>
            <a:r>
              <a:rPr lang="id-ID" sz="3500" dirty="0" smtClean="0"/>
              <a:t>xiào</a:t>
            </a:r>
            <a:r>
              <a:rPr lang="en-US" sz="3500" dirty="0" smtClean="0"/>
              <a:t> </a:t>
            </a:r>
            <a:r>
              <a:rPr lang="id-ID" sz="3500" dirty="0" smtClean="0"/>
              <a:t>zhǎng</a:t>
            </a:r>
            <a:r>
              <a:rPr lang="en-US" sz="3500" dirty="0" smtClean="0"/>
              <a:t> </a:t>
            </a:r>
            <a:r>
              <a:rPr lang="id-ID" sz="3500" dirty="0" smtClean="0"/>
              <a:t>jiào shén</a:t>
            </a:r>
            <a:r>
              <a:rPr lang="en-US" sz="3500" dirty="0" smtClean="0"/>
              <a:t> </a:t>
            </a:r>
            <a:r>
              <a:rPr lang="id-ID" sz="3500" dirty="0" smtClean="0"/>
              <a:t>me</a:t>
            </a:r>
            <a:r>
              <a:rPr lang="en-US" sz="3500" dirty="0" smtClean="0"/>
              <a:t> </a:t>
            </a:r>
            <a:r>
              <a:rPr lang="id-ID" sz="3500" dirty="0" smtClean="0"/>
              <a:t>?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Kantin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kami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bersih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我 们 的 食 堂 很 干 净。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dirty="0" smtClean="0"/>
              <a:t>w</a:t>
            </a:r>
            <a:r>
              <a:rPr lang="id-ID" sz="3500" dirty="0" smtClean="0"/>
              <a:t>ǒ</a:t>
            </a:r>
            <a:r>
              <a:rPr lang="en-US" sz="3500" dirty="0" smtClean="0"/>
              <a:t> </a:t>
            </a:r>
            <a:r>
              <a:rPr lang="id-ID" sz="3500" dirty="0" smtClean="0"/>
              <a:t>men </a:t>
            </a:r>
            <a:r>
              <a:rPr lang="id-ID" sz="3500" dirty="0" smtClean="0"/>
              <a:t>de </a:t>
            </a:r>
            <a:r>
              <a:rPr lang="id-ID" sz="3500" dirty="0" smtClean="0"/>
              <a:t>shí</a:t>
            </a:r>
            <a:r>
              <a:rPr lang="en-US" sz="3500" dirty="0" smtClean="0"/>
              <a:t> </a:t>
            </a:r>
            <a:r>
              <a:rPr lang="id-ID" sz="3500" dirty="0" smtClean="0"/>
              <a:t>táng </a:t>
            </a:r>
            <a:r>
              <a:rPr lang="id-ID" sz="3500" dirty="0" smtClean="0"/>
              <a:t>hěn </a:t>
            </a:r>
            <a:r>
              <a:rPr lang="id-ID" sz="3500" dirty="0" smtClean="0"/>
              <a:t>gān</a:t>
            </a:r>
            <a:r>
              <a:rPr lang="en-US" sz="3500" dirty="0" smtClean="0"/>
              <a:t> </a:t>
            </a:r>
            <a:r>
              <a:rPr lang="id-ID" sz="3500" dirty="0" smtClean="0"/>
              <a:t>jìng</a:t>
            </a:r>
            <a:r>
              <a:rPr lang="id-ID" sz="3500" dirty="0" smtClean="0"/>
              <a:t>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altLang="zh-CN" sz="3500" dirty="0" smtClean="0"/>
              <a:t>Guru </a:t>
            </a:r>
            <a:r>
              <a:rPr lang="en-US" altLang="zh-CN" sz="3500" dirty="0" err="1" smtClean="0"/>
              <a:t>memberikan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kami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banyak</a:t>
            </a:r>
            <a:r>
              <a:rPr lang="en-US" altLang="zh-CN" sz="3500" dirty="0" smtClean="0"/>
              <a:t> pr.</a:t>
            </a:r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老 师 给 我 们 很 多 作 业。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en-US" sz="3500" dirty="0" smtClean="0"/>
              <a:t>l</a:t>
            </a:r>
            <a:r>
              <a:rPr lang="id-ID" sz="3500" dirty="0" smtClean="0"/>
              <a:t>ǎo</a:t>
            </a:r>
            <a:r>
              <a:rPr lang="en-US" sz="3500" dirty="0" smtClean="0"/>
              <a:t> </a:t>
            </a:r>
            <a:r>
              <a:rPr lang="id-ID" sz="3500" dirty="0" smtClean="0"/>
              <a:t>shī </a:t>
            </a:r>
            <a:r>
              <a:rPr lang="id-ID" sz="3500" dirty="0" smtClean="0"/>
              <a:t>gěi </a:t>
            </a:r>
            <a:r>
              <a:rPr lang="id-ID" sz="3500" dirty="0" smtClean="0"/>
              <a:t>wǒ</a:t>
            </a:r>
            <a:r>
              <a:rPr lang="en-US" sz="3500" dirty="0" smtClean="0"/>
              <a:t> </a:t>
            </a:r>
            <a:r>
              <a:rPr lang="id-ID" sz="3500" dirty="0" smtClean="0"/>
              <a:t>men hěn</a:t>
            </a:r>
            <a:r>
              <a:rPr lang="en-US" sz="3500" dirty="0" smtClean="0"/>
              <a:t> </a:t>
            </a:r>
            <a:r>
              <a:rPr lang="id-ID" sz="3500" dirty="0" smtClean="0"/>
              <a:t>duō zuò</a:t>
            </a:r>
            <a:r>
              <a:rPr lang="en-US" sz="3500" dirty="0" smtClean="0"/>
              <a:t> </a:t>
            </a:r>
            <a:r>
              <a:rPr lang="id-ID" sz="3500" dirty="0" smtClean="0"/>
              <a:t>yè</a:t>
            </a:r>
            <a:r>
              <a:rPr lang="id-ID" sz="3500" dirty="0" smtClean="0"/>
              <a:t>.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3500" dirty="0" err="1" smtClean="0"/>
              <a:t>Minggu</a:t>
            </a:r>
            <a:r>
              <a:rPr lang="en-US" sz="3500" dirty="0" smtClean="0"/>
              <a:t> </a:t>
            </a:r>
            <a:r>
              <a:rPr lang="en-US" sz="3500" dirty="0" err="1" smtClean="0"/>
              <a:t>depan</a:t>
            </a:r>
            <a:r>
              <a:rPr lang="en-US" sz="3500" dirty="0" smtClean="0"/>
              <a:t> </a:t>
            </a:r>
            <a:r>
              <a:rPr lang="en-US" sz="3500" dirty="0" err="1" smtClean="0"/>
              <a:t>kami</a:t>
            </a:r>
            <a:r>
              <a:rPr lang="en-US" sz="3500" dirty="0" smtClean="0"/>
              <a:t> </a:t>
            </a:r>
            <a:r>
              <a:rPr lang="en-US" sz="3500" dirty="0" err="1" smtClean="0"/>
              <a:t>ada</a:t>
            </a:r>
            <a:r>
              <a:rPr lang="en-US" sz="3500" dirty="0" smtClean="0"/>
              <a:t> </a:t>
            </a:r>
            <a:r>
              <a:rPr lang="en-US" sz="3500" dirty="0" err="1" smtClean="0"/>
              <a:t>ujian</a:t>
            </a:r>
            <a:r>
              <a:rPr lang="en-US" sz="3500" dirty="0" smtClean="0"/>
              <a:t> </a:t>
            </a:r>
            <a:r>
              <a:rPr lang="en-US" sz="3500" dirty="0" err="1" smtClean="0"/>
              <a:t>matematika</a:t>
            </a:r>
            <a:r>
              <a:rPr lang="en-US" sz="3500" dirty="0" smtClean="0"/>
              <a:t>.</a:t>
            </a: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下 个 星 期 我 们 有 数 学 考 试。</a:t>
            </a: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x</a:t>
            </a:r>
            <a:r>
              <a:rPr lang="id-ID" sz="3500" dirty="0" smtClean="0"/>
              <a:t>ià </a:t>
            </a:r>
            <a:r>
              <a:rPr lang="id-ID" sz="3500" dirty="0" smtClean="0"/>
              <a:t>gè </a:t>
            </a:r>
            <a:r>
              <a:rPr lang="id-ID" sz="3500" dirty="0" smtClean="0"/>
              <a:t>xīng</a:t>
            </a:r>
            <a:r>
              <a:rPr lang="en-US" sz="3500" dirty="0" smtClean="0"/>
              <a:t> </a:t>
            </a:r>
            <a:r>
              <a:rPr lang="id-ID" sz="3500" dirty="0" smtClean="0"/>
              <a:t>qī </a:t>
            </a:r>
            <a:r>
              <a:rPr lang="id-ID" sz="3500" dirty="0" smtClean="0"/>
              <a:t>wǒ</a:t>
            </a:r>
            <a:r>
              <a:rPr lang="en-US" sz="3500" dirty="0" smtClean="0"/>
              <a:t> </a:t>
            </a:r>
            <a:r>
              <a:rPr lang="id-ID" sz="3500" dirty="0" smtClean="0"/>
              <a:t>men </a:t>
            </a:r>
            <a:r>
              <a:rPr lang="id-ID" sz="3500" dirty="0" smtClean="0"/>
              <a:t>yǒu </a:t>
            </a:r>
            <a:r>
              <a:rPr lang="id-ID" sz="3500" dirty="0" smtClean="0"/>
              <a:t>shù</a:t>
            </a:r>
            <a:r>
              <a:rPr lang="en-US" sz="3500" dirty="0" smtClean="0"/>
              <a:t> </a:t>
            </a:r>
            <a:r>
              <a:rPr lang="id-ID" sz="3500" dirty="0" smtClean="0"/>
              <a:t>xué kǎo</a:t>
            </a:r>
            <a:r>
              <a:rPr lang="en-US" sz="3500" dirty="0" smtClean="0"/>
              <a:t> </a:t>
            </a:r>
            <a:r>
              <a:rPr lang="id-ID" sz="3500" dirty="0" smtClean="0"/>
              <a:t>shì</a:t>
            </a:r>
            <a:r>
              <a:rPr lang="id-ID" sz="3500" dirty="0" smtClean="0"/>
              <a:t>.</a:t>
            </a:r>
            <a:endParaRPr lang="id-ID" sz="3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1601</TotalTime>
  <Words>170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Bahasa Mandarin  中文 zhōng wén</vt:lpstr>
      <vt:lpstr>Kosakata 生 词 shēng cí</vt:lpstr>
      <vt:lpstr>Slide 3</vt:lpstr>
      <vt:lpstr>Slide 4</vt:lpstr>
      <vt:lpstr>Kalimat 句 子 jù zi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146</cp:revision>
  <dcterms:created xsi:type="dcterms:W3CDTF">2020-10-13T11:27:36Z</dcterms:created>
  <dcterms:modified xsi:type="dcterms:W3CDTF">2021-04-19T08:14:00Z</dcterms:modified>
</cp:coreProperties>
</file>