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5" r:id="rId12"/>
    <p:sldId id="27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BD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59" autoAdjust="0"/>
    <p:restoredTop sz="94660"/>
  </p:normalViewPr>
  <p:slideViewPr>
    <p:cSldViewPr snapToGrid="0">
      <p:cViewPr varScale="1">
        <p:scale>
          <a:sx n="69" d="100"/>
          <a:sy n="69" d="100"/>
        </p:scale>
        <p:origin x="51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7497" y="5167312"/>
            <a:ext cx="2743200" cy="365125"/>
          </a:xfrm>
          <a:prstGeom prst="rect">
            <a:avLst/>
          </a:prstGeom>
        </p:spPr>
        <p:txBody>
          <a:bodyPr/>
          <a:lstStyle/>
          <a:p>
            <a:fld id="{6F57E1FB-D15A-4C0A-970B-4CD73947444B}" type="datetimeFigureOut">
              <a:rPr lang="en-US" smtClean="0"/>
              <a:t>8/22/2021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E1E1DA-5C63-48C0-9FD0-D1711EF08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7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57E1FB-D15A-4C0A-970B-4CD73947444B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E1E1DA-5C63-48C0-9FD0-D1711EF08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7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57E1FB-D15A-4C0A-970B-4CD73947444B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E1E1DA-5C63-48C0-9FD0-D1711EF08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8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57E1FB-D15A-4C0A-970B-4CD73947444B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E1E1DA-5C63-48C0-9FD0-D1711EF08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57E1FB-D15A-4C0A-970B-4CD73947444B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E1E1DA-5C63-48C0-9FD0-D1711EF08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6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57E1FB-D15A-4C0A-970B-4CD73947444B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E1E1DA-5C63-48C0-9FD0-D1711EF08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6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57E1FB-D15A-4C0A-970B-4CD73947444B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E1E1DA-5C63-48C0-9FD0-D1711EF08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57E1FB-D15A-4C0A-970B-4CD73947444B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E1E1DA-5C63-48C0-9FD0-D1711EF08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14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57E1FB-D15A-4C0A-970B-4CD73947444B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E1E1DA-5C63-48C0-9FD0-D1711EF08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2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57E1FB-D15A-4C0A-970B-4CD73947444B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E1E1DA-5C63-48C0-9FD0-D1711EF08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5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57E1FB-D15A-4C0A-970B-4CD73947444B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E1E1DA-5C63-48C0-9FD0-D1711EF08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75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9000">
              <a:srgbClr val="92D050"/>
            </a:gs>
            <a:gs pos="81000">
              <a:srgbClr val="FF0000"/>
            </a:gs>
            <a:gs pos="12000">
              <a:schemeClr val="accent2">
                <a:lumMod val="75000"/>
              </a:schemeClr>
            </a:gs>
            <a:gs pos="84000">
              <a:schemeClr val="accent1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0089"/>
            <a:ext cx="12192000" cy="10262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9524"/>
            <a:ext cx="12192000" cy="9514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118" y="6113750"/>
            <a:ext cx="849528" cy="5653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79" y="6071179"/>
            <a:ext cx="831507" cy="5533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861" y="6155268"/>
            <a:ext cx="901045" cy="5765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319" y="6184362"/>
            <a:ext cx="849528" cy="565323"/>
          </a:xfrm>
          <a:prstGeom prst="rect">
            <a:avLst/>
          </a:prstGeom>
        </p:spPr>
      </p:pic>
      <p:grpSp>
        <p:nvGrpSpPr>
          <p:cNvPr id="30" name="Group 29"/>
          <p:cNvGrpSpPr/>
          <p:nvPr userDrawn="1"/>
        </p:nvGrpSpPr>
        <p:grpSpPr>
          <a:xfrm>
            <a:off x="11312505" y="-159881"/>
            <a:ext cx="862801" cy="825792"/>
            <a:chOff x="10526492" y="1922566"/>
            <a:chExt cx="1020427" cy="825792"/>
          </a:xfrm>
        </p:grpSpPr>
        <p:grpSp>
          <p:nvGrpSpPr>
            <p:cNvPr id="31" name="Group 30"/>
            <p:cNvGrpSpPr/>
            <p:nvPr/>
          </p:nvGrpSpPr>
          <p:grpSpPr>
            <a:xfrm>
              <a:off x="10526492" y="2042618"/>
              <a:ext cx="782609" cy="705740"/>
              <a:chOff x="10264016" y="1436210"/>
              <a:chExt cx="1090844" cy="1161757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0513119" y="1592770"/>
                <a:ext cx="998301" cy="685181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498520">
                <a:off x="10107456" y="1756226"/>
                <a:ext cx="998301" cy="685181"/>
              </a:xfrm>
              <a:prstGeom prst="rect">
                <a:avLst/>
              </a:prstGeom>
            </p:spPr>
          </p:pic>
        </p:grpSp>
        <p:grpSp>
          <p:nvGrpSpPr>
            <p:cNvPr id="32" name="Group 31"/>
            <p:cNvGrpSpPr/>
            <p:nvPr/>
          </p:nvGrpSpPr>
          <p:grpSpPr>
            <a:xfrm>
              <a:off x="10789682" y="1922566"/>
              <a:ext cx="757237" cy="723936"/>
              <a:chOff x="10264016" y="1436210"/>
              <a:chExt cx="1090844" cy="1161757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0513119" y="1592770"/>
                <a:ext cx="998301" cy="685181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498520">
                <a:off x="10107456" y="1756226"/>
                <a:ext cx="998301" cy="685181"/>
              </a:xfrm>
              <a:prstGeom prst="rect">
                <a:avLst/>
              </a:prstGeom>
            </p:spPr>
          </p:pic>
        </p:grpSp>
      </p:grpSp>
      <p:grpSp>
        <p:nvGrpSpPr>
          <p:cNvPr id="37" name="Group 36"/>
          <p:cNvGrpSpPr/>
          <p:nvPr userDrawn="1"/>
        </p:nvGrpSpPr>
        <p:grpSpPr>
          <a:xfrm>
            <a:off x="-94094" y="-269326"/>
            <a:ext cx="862801" cy="825792"/>
            <a:chOff x="10526492" y="1922566"/>
            <a:chExt cx="1020427" cy="825792"/>
          </a:xfrm>
        </p:grpSpPr>
        <p:grpSp>
          <p:nvGrpSpPr>
            <p:cNvPr id="38" name="Group 37"/>
            <p:cNvGrpSpPr/>
            <p:nvPr/>
          </p:nvGrpSpPr>
          <p:grpSpPr>
            <a:xfrm>
              <a:off x="10526492" y="2042618"/>
              <a:ext cx="782609" cy="705740"/>
              <a:chOff x="10264016" y="1436210"/>
              <a:chExt cx="1090844" cy="1161757"/>
            </a:xfrm>
          </p:grpSpPr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0513119" y="1592770"/>
                <a:ext cx="998301" cy="685181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498520">
                <a:off x="10107456" y="1756226"/>
                <a:ext cx="998301" cy="685181"/>
              </a:xfrm>
              <a:prstGeom prst="rect">
                <a:avLst/>
              </a:prstGeom>
            </p:spPr>
          </p:pic>
        </p:grpSp>
        <p:grpSp>
          <p:nvGrpSpPr>
            <p:cNvPr id="39" name="Group 38"/>
            <p:cNvGrpSpPr/>
            <p:nvPr/>
          </p:nvGrpSpPr>
          <p:grpSpPr>
            <a:xfrm>
              <a:off x="10789682" y="1922566"/>
              <a:ext cx="757237" cy="723936"/>
              <a:chOff x="10264016" y="1436210"/>
              <a:chExt cx="1090844" cy="1161757"/>
            </a:xfrm>
          </p:grpSpPr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0513119" y="1592770"/>
                <a:ext cx="998301" cy="685181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498520">
                <a:off x="10107456" y="1756226"/>
                <a:ext cx="998301" cy="685181"/>
              </a:xfrm>
              <a:prstGeom prst="rect">
                <a:avLst/>
              </a:prstGeom>
            </p:spPr>
          </p:pic>
        </p:grpSp>
      </p:grpSp>
      <p:sp>
        <p:nvSpPr>
          <p:cNvPr id="2" name="Rectangle 1"/>
          <p:cNvSpPr/>
          <p:nvPr userDrawn="1"/>
        </p:nvSpPr>
        <p:spPr>
          <a:xfrm>
            <a:off x="5841088" y="6293649"/>
            <a:ext cx="396833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3BDB7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BY</a:t>
            </a:r>
            <a:r>
              <a:rPr lang="en-US" sz="2000" b="1" cap="none" spc="0" baseline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3BDB7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: LIDIA FARIDA DAMANIK, </a:t>
            </a:r>
            <a:r>
              <a:rPr lang="en-US" sz="2000" b="1" cap="none" spc="0" baseline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3BDB7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S.Kom</a:t>
            </a:r>
            <a:endParaRPr lang="en-US" sz="2000" b="1" cap="none" spc="0" dirty="0">
              <a:ln/>
              <a:solidFill>
                <a:srgbClr val="C3BDB7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42404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4099" y="808335"/>
            <a:ext cx="69689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KEAMANAN  JARINGAN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B6A42E-E139-4F48-8AB7-94206222E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73" y="1909197"/>
            <a:ext cx="7402285" cy="359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85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987971" cy="650875"/>
          </a:xfrm>
        </p:spPr>
        <p:txBody>
          <a:bodyPr/>
          <a:lstStyle/>
          <a:p>
            <a:r>
              <a:rPr lang="en-US" sz="3600" dirty="0"/>
              <a:t>2. </a:t>
            </a:r>
            <a:r>
              <a:rPr lang="en-US" sz="3600" dirty="0" err="1"/>
              <a:t>Koneksi</a:t>
            </a:r>
            <a:r>
              <a:rPr lang="en-US" sz="3600" dirty="0"/>
              <a:t> WLAN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43" y="1402918"/>
            <a:ext cx="9738087" cy="40521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/>
              <a:t>Jaringan</a:t>
            </a:r>
            <a:r>
              <a:rPr lang="en-US" sz="2400" dirty="0"/>
              <a:t> </a:t>
            </a:r>
            <a:r>
              <a:rPr lang="en-US" sz="2400" dirty="0" err="1"/>
              <a:t>nirkabel</a:t>
            </a:r>
            <a:r>
              <a:rPr lang="en-US" sz="2400" dirty="0"/>
              <a:t> </a:t>
            </a:r>
            <a:r>
              <a:rPr lang="en-US" sz="2400" dirty="0" err="1"/>
              <a:t>akhir</a:t>
            </a:r>
            <a:r>
              <a:rPr lang="en-US" sz="2400" dirty="0"/>
              <a:t> </a:t>
            </a:r>
            <a:r>
              <a:rPr lang="en-US" sz="2400" dirty="0" err="1"/>
              <a:t>akhir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cukup</a:t>
            </a:r>
            <a:r>
              <a:rPr lang="en-US" sz="2400" dirty="0"/>
              <a:t> popular. </a:t>
            </a:r>
            <a:r>
              <a:rPr lang="en-US" sz="2400" dirty="0" err="1"/>
              <a:t>Misalnya</a:t>
            </a:r>
            <a:r>
              <a:rPr lang="en-US" sz="2400" dirty="0"/>
              <a:t> </a:t>
            </a:r>
            <a:r>
              <a:rPr lang="en-US" sz="2400" dirty="0" err="1"/>
              <a:t>berupa</a:t>
            </a:r>
            <a:r>
              <a:rPr lang="en-US" sz="2400" dirty="0"/>
              <a:t> internet hotspot </a:t>
            </a:r>
            <a:r>
              <a:rPr lang="en-US" sz="2400" dirty="0" err="1"/>
              <a:t>dikafe</a:t>
            </a:r>
            <a:r>
              <a:rPr lang="en-US" sz="2400" dirty="0"/>
              <a:t>, </a:t>
            </a:r>
            <a:r>
              <a:rPr lang="en-US" sz="2400" dirty="0" err="1"/>
              <a:t>bandara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ditempat</a:t>
            </a:r>
            <a:r>
              <a:rPr lang="en-US" sz="2400" dirty="0"/>
              <a:t> yang </a:t>
            </a:r>
            <a:r>
              <a:rPr lang="en-US" sz="2400" dirty="0" err="1"/>
              <a:t>lainnya</a:t>
            </a:r>
            <a:r>
              <a:rPr lang="en-US" sz="2400" dirty="0"/>
              <a:t>.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terhubung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 </a:t>
            </a:r>
            <a:r>
              <a:rPr lang="en-US" sz="2400" dirty="0" err="1"/>
              <a:t>nirkabel</a:t>
            </a:r>
            <a:r>
              <a:rPr lang="en-US" sz="2400" dirty="0"/>
              <a:t> ,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perlu</a:t>
            </a:r>
            <a:r>
              <a:rPr lang="en-US" sz="2400" dirty="0"/>
              <a:t> </a:t>
            </a:r>
            <a:r>
              <a:rPr lang="en-US" sz="2400" dirty="0" err="1"/>
              <a:t>tahu</a:t>
            </a:r>
            <a:r>
              <a:rPr lang="en-US" sz="2400" dirty="0"/>
              <a:t> </a:t>
            </a:r>
            <a:r>
              <a:rPr lang="en-US" sz="2400" dirty="0" err="1"/>
              <a:t>nama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 </a:t>
            </a:r>
            <a:r>
              <a:rPr lang="en-US" sz="2400" dirty="0" err="1"/>
              <a:t>beserta</a:t>
            </a:r>
            <a:r>
              <a:rPr lang="en-US" sz="2400" dirty="0"/>
              <a:t> kata </a:t>
            </a:r>
            <a:r>
              <a:rPr lang="en-US" sz="2400" dirty="0" err="1"/>
              <a:t>sandinya</a:t>
            </a:r>
            <a:r>
              <a:rPr lang="en-US" sz="2400" dirty="0"/>
              <a:t>. </a:t>
            </a:r>
            <a:r>
              <a:rPr lang="en-US" sz="2400" dirty="0" err="1"/>
              <a:t>Berikut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langkah-langkah</a:t>
            </a:r>
            <a:r>
              <a:rPr lang="en-US" sz="2400" dirty="0"/>
              <a:t> </a:t>
            </a:r>
            <a:r>
              <a:rPr lang="en-US" sz="2400" dirty="0" err="1"/>
              <a:t>terhubung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 </a:t>
            </a:r>
            <a:r>
              <a:rPr lang="en-US" sz="2400" dirty="0" err="1"/>
              <a:t>nirkabel</a:t>
            </a:r>
            <a:r>
              <a:rPr lang="en-US" sz="2400" dirty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</a:t>
            </a:r>
            <a:r>
              <a:rPr lang="en-US" dirty="0" err="1"/>
              <a:t>Pastikan</a:t>
            </a:r>
            <a:r>
              <a:rPr lang="en-US" dirty="0"/>
              <a:t> </a:t>
            </a:r>
            <a:r>
              <a:rPr lang="en-US" dirty="0" err="1"/>
              <a:t>fitur</a:t>
            </a:r>
            <a:r>
              <a:rPr lang="en-US" dirty="0"/>
              <a:t> </a:t>
            </a:r>
            <a:r>
              <a:rPr lang="en-US" dirty="0" err="1"/>
              <a:t>wifi</a:t>
            </a:r>
            <a:r>
              <a:rPr lang="en-US" dirty="0"/>
              <a:t> di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leptop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menyala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err="1"/>
              <a:t>Klik</a:t>
            </a:r>
            <a:r>
              <a:rPr lang="en-US" dirty="0"/>
              <a:t> icon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system tray. </a:t>
            </a:r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terhubung</a:t>
            </a:r>
            <a:r>
              <a:rPr lang="en-US" dirty="0"/>
              <a:t>, </a:t>
            </a:r>
            <a:r>
              <a:rPr lang="en-US" dirty="0" err="1"/>
              <a:t>misalnya</a:t>
            </a:r>
            <a:r>
              <a:rPr lang="en-US" dirty="0"/>
              <a:t> Android. </a:t>
            </a:r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tombol</a:t>
            </a:r>
            <a:r>
              <a:rPr lang="en-US" dirty="0"/>
              <a:t> connect.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02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48048" y="911225"/>
            <a:ext cx="5347952" cy="397943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err="1"/>
              <a:t>Klik</a:t>
            </a:r>
            <a:r>
              <a:rPr lang="en-US" dirty="0"/>
              <a:t> icon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system tray. </a:t>
            </a:r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terhubung</a:t>
            </a:r>
            <a:r>
              <a:rPr lang="en-US" dirty="0"/>
              <a:t>. </a:t>
            </a:r>
            <a:r>
              <a:rPr lang="en-US" dirty="0" err="1"/>
              <a:t>Misalnya</a:t>
            </a:r>
            <a:r>
              <a:rPr lang="en-US" dirty="0"/>
              <a:t> android. </a:t>
            </a:r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tombol</a:t>
            </a:r>
            <a:r>
              <a:rPr lang="en-US" dirty="0"/>
              <a:t> connect.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F0A521-01A0-46CF-B4CD-4792CB28F3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651" b="31239"/>
          <a:stretch/>
        </p:blipFill>
        <p:spPr>
          <a:xfrm>
            <a:off x="6330008" y="1105190"/>
            <a:ext cx="3700683" cy="306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18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60212" y="818342"/>
            <a:ext cx="8703679" cy="393376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err="1"/>
              <a:t>Masukkan</a:t>
            </a:r>
            <a:r>
              <a:rPr lang="en-US" dirty="0"/>
              <a:t> kata </a:t>
            </a:r>
            <a:r>
              <a:rPr lang="en-US" dirty="0" err="1"/>
              <a:t>sandi</a:t>
            </a:r>
            <a:r>
              <a:rPr lang="en-US" dirty="0"/>
              <a:t>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klik</a:t>
            </a:r>
            <a:r>
              <a:rPr lang="en-US" dirty="0"/>
              <a:t> next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err="1"/>
              <a:t>Berikutnya</a:t>
            </a:r>
            <a:r>
              <a:rPr lang="en-US" dirty="0"/>
              <a:t> </a:t>
            </a:r>
            <a:r>
              <a:rPr lang="en-US" dirty="0" err="1"/>
              <a:t>muncul</a:t>
            </a:r>
            <a:r>
              <a:rPr lang="en-US" dirty="0"/>
              <a:t> </a:t>
            </a:r>
            <a:r>
              <a:rPr lang="en-US" dirty="0" err="1"/>
              <a:t>pilihan</a:t>
            </a:r>
            <a:r>
              <a:rPr lang="en-US" dirty="0"/>
              <a:t> </a:t>
            </a:r>
            <a:r>
              <a:rPr lang="en-US" dirty="0" err="1"/>
              <a:t>supaya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leptop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dijangkau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PC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. </a:t>
            </a:r>
            <a:r>
              <a:rPr lang="en-US" dirty="0" err="1"/>
              <a:t>Pilih</a:t>
            </a:r>
            <a:r>
              <a:rPr lang="en-US" dirty="0"/>
              <a:t> No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terhubung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public, </a:t>
            </a:r>
            <a:r>
              <a:rPr lang="en-US" dirty="0" err="1"/>
              <a:t>pilih</a:t>
            </a:r>
            <a:r>
              <a:rPr lang="en-US" dirty="0"/>
              <a:t> yes </a:t>
            </a:r>
            <a:r>
              <a:rPr lang="en-US" dirty="0" err="1"/>
              <a:t>jika</a:t>
            </a:r>
            <a:r>
              <a:rPr lang="en-US" dirty="0"/>
              <a:t>  </a:t>
            </a:r>
            <a:r>
              <a:rPr lang="en-US" dirty="0" err="1"/>
              <a:t>mau</a:t>
            </a:r>
            <a:r>
              <a:rPr lang="en-US" dirty="0"/>
              <a:t> </a:t>
            </a:r>
            <a:r>
              <a:rPr lang="en-US" dirty="0" err="1"/>
              <a:t>terhubung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nirkabel</a:t>
            </a:r>
            <a:r>
              <a:rPr lang="en-US" dirty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Gambar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tanda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terhubung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nirkabel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dibawah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Android </a:t>
            </a:r>
            <a:r>
              <a:rPr lang="en-US" dirty="0" err="1"/>
              <a:t>terdapat</a:t>
            </a:r>
            <a:r>
              <a:rPr lang="en-US" dirty="0"/>
              <a:t> tulisan  “Connected  secured”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8C143F-0876-4214-B053-563DCDA9B9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864" t="19379" r="2045" b="33729"/>
          <a:stretch/>
        </p:blipFill>
        <p:spPr>
          <a:xfrm>
            <a:off x="8963891" y="1012306"/>
            <a:ext cx="2299854" cy="321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9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54864" y="640768"/>
            <a:ext cx="9226445" cy="543806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/>
              <a:t>Keamanan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yang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memberikan</a:t>
            </a:r>
            <a:r>
              <a:rPr lang="en-US" sz="2400" dirty="0"/>
              <a:t> </a:t>
            </a:r>
            <a:r>
              <a:rPr lang="en-US" sz="2400" dirty="0" err="1"/>
              <a:t>proteksi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perlindungan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 agar </a:t>
            </a:r>
            <a:r>
              <a:rPr lang="en-US" sz="2400" dirty="0" err="1"/>
              <a:t>terhindar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berbagai</a:t>
            </a:r>
            <a:r>
              <a:rPr lang="en-US" sz="2400" dirty="0"/>
              <a:t> </a:t>
            </a:r>
            <a:r>
              <a:rPr lang="en-US" sz="2400" dirty="0" err="1"/>
              <a:t>ancaman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luar</a:t>
            </a:r>
            <a:r>
              <a:rPr lang="en-US" sz="2400" dirty="0"/>
              <a:t> yang </a:t>
            </a:r>
            <a:r>
              <a:rPr lang="en-US" sz="2400" dirty="0" err="1"/>
              <a:t>mampu</a:t>
            </a:r>
            <a:r>
              <a:rPr lang="en-US" sz="2400" dirty="0"/>
              <a:t> </a:t>
            </a:r>
            <a:r>
              <a:rPr lang="en-US" sz="2400" dirty="0" err="1"/>
              <a:t>merusak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mengganggu</a:t>
            </a:r>
            <a:r>
              <a:rPr lang="en-US" sz="2400" dirty="0"/>
              <a:t> </a:t>
            </a:r>
            <a:r>
              <a:rPr lang="en-US" sz="2400" dirty="0" err="1"/>
              <a:t>kinerja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dasarnya</a:t>
            </a:r>
            <a:r>
              <a:rPr lang="en-US" sz="2400" dirty="0"/>
              <a:t>, </a:t>
            </a:r>
            <a:r>
              <a:rPr lang="en-US" sz="2400" dirty="0" err="1"/>
              <a:t>keamanan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 </a:t>
            </a:r>
            <a:r>
              <a:rPr lang="en-US" sz="2400" dirty="0" err="1"/>
              <a:t>mencakup</a:t>
            </a:r>
            <a:r>
              <a:rPr lang="en-US" sz="2400" dirty="0"/>
              <a:t> 3 </a:t>
            </a:r>
            <a:r>
              <a:rPr lang="en-US" sz="2400" dirty="0" err="1"/>
              <a:t>hal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.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400" dirty="0" err="1"/>
              <a:t>Proteksi</a:t>
            </a:r>
            <a:r>
              <a:rPr lang="en-US" sz="2400" dirty="0"/>
              <a:t>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membuat</a:t>
            </a:r>
            <a:r>
              <a:rPr lang="en-US" sz="2400" dirty="0"/>
              <a:t> </a:t>
            </a:r>
            <a:r>
              <a:rPr lang="en-US" sz="2400" dirty="0" err="1"/>
              <a:t>konfigurasi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 </a:t>
            </a:r>
            <a:r>
              <a:rPr lang="en-US" sz="2400" dirty="0" err="1"/>
              <a:t>sebaik</a:t>
            </a:r>
            <a:r>
              <a:rPr lang="en-US" sz="2400" dirty="0"/>
              <a:t> </a:t>
            </a:r>
            <a:r>
              <a:rPr lang="en-US" sz="2400" dirty="0" err="1"/>
              <a:t>mungkin</a:t>
            </a:r>
            <a:endParaRPr lang="en-US" sz="2400" dirty="0"/>
          </a:p>
          <a:p>
            <a:pPr marL="514350" indent="-514350">
              <a:buFont typeface="+mj-lt"/>
              <a:buAutoNum type="alphaLcPeriod"/>
            </a:pPr>
            <a:r>
              <a:rPr lang="en-US" sz="2400" dirty="0" err="1"/>
              <a:t>Deteksi</a:t>
            </a:r>
            <a:r>
              <a:rPr lang="en-US" sz="2400" dirty="0"/>
              <a:t>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kemampuan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mengidentifikasi</a:t>
            </a:r>
            <a:r>
              <a:rPr lang="en-US" sz="2400" dirty="0"/>
              <a:t> </a:t>
            </a:r>
            <a:r>
              <a:rPr lang="en-US" sz="2400" dirty="0" err="1"/>
              <a:t>perubahan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konfigurasi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permasalahan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lalu</a:t>
            </a:r>
            <a:r>
              <a:rPr lang="en-US" sz="2400" dirty="0"/>
              <a:t> </a:t>
            </a:r>
            <a:r>
              <a:rPr lang="en-US" sz="2400" dirty="0" err="1"/>
              <a:t>lintas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.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400" dirty="0" err="1"/>
              <a:t>Reaksi</a:t>
            </a:r>
            <a:r>
              <a:rPr lang="en-US" sz="2400" dirty="0"/>
              <a:t>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pengambilan</a:t>
            </a:r>
            <a:r>
              <a:rPr lang="en-US" sz="2400" dirty="0"/>
              <a:t> </a:t>
            </a:r>
            <a:r>
              <a:rPr lang="en-US" sz="2400" dirty="0" err="1"/>
              <a:t>tindakan</a:t>
            </a:r>
            <a:r>
              <a:rPr lang="en-US" sz="2400" dirty="0"/>
              <a:t> </a:t>
            </a:r>
            <a:r>
              <a:rPr lang="en-US" sz="2400" dirty="0" err="1"/>
              <a:t>penanganan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masalah</a:t>
            </a:r>
            <a:r>
              <a:rPr lang="en-US" sz="2400" dirty="0"/>
              <a:t> yang </a:t>
            </a:r>
            <a:r>
              <a:rPr lang="en-US" sz="2400" dirty="0" err="1"/>
              <a:t>terdeteksi</a:t>
            </a:r>
            <a:r>
              <a:rPr lang="en-US" sz="2400" dirty="0"/>
              <a:t> </a:t>
            </a:r>
            <a:r>
              <a:rPr lang="en-US" sz="2400" dirty="0" err="1"/>
              <a:t>secepat</a:t>
            </a:r>
            <a:r>
              <a:rPr lang="en-US" sz="2400" dirty="0"/>
              <a:t> </a:t>
            </a:r>
            <a:r>
              <a:rPr lang="en-US" sz="2400" dirty="0" err="1"/>
              <a:t>mungkin</a:t>
            </a:r>
            <a:r>
              <a:rPr lang="en-US" sz="2400" dirty="0"/>
              <a:t> </a:t>
            </a:r>
            <a:r>
              <a:rPr lang="en-US" sz="2400" dirty="0" err="1"/>
              <a:t>sehingga</a:t>
            </a:r>
            <a:r>
              <a:rPr lang="en-US" sz="2400" dirty="0"/>
              <a:t> system </a:t>
            </a:r>
            <a:r>
              <a:rPr lang="en-US" sz="2400" dirty="0" err="1"/>
              <a:t>kembali</a:t>
            </a:r>
            <a:r>
              <a:rPr lang="en-US" sz="2400" dirty="0"/>
              <a:t> </a:t>
            </a:r>
            <a:r>
              <a:rPr lang="en-US" sz="2400" dirty="0" err="1"/>
              <a:t>aman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kondusif</a:t>
            </a:r>
            <a:r>
              <a:rPr lang="en-US" sz="2400" dirty="0"/>
              <a:t>. </a:t>
            </a:r>
            <a:r>
              <a:rPr lang="en-US" sz="2400" dirty="0" err="1"/>
              <a:t>Dengan</a:t>
            </a:r>
            <a:r>
              <a:rPr lang="en-US" sz="2400" dirty="0"/>
              <a:t> kata lain, </a:t>
            </a:r>
            <a:r>
              <a:rPr lang="en-US" sz="2400" dirty="0" err="1"/>
              <a:t>keamanan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strategi</a:t>
            </a:r>
            <a:r>
              <a:rPr lang="en-US" sz="2400" dirty="0"/>
              <a:t> </a:t>
            </a:r>
            <a:r>
              <a:rPr lang="en-US" sz="2400" dirty="0" err="1"/>
              <a:t>pertahanan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berlapis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62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8014855" cy="832610"/>
          </a:xfrm>
        </p:spPr>
        <p:txBody>
          <a:bodyPr/>
          <a:lstStyle/>
          <a:p>
            <a:r>
              <a:rPr lang="en-US" sz="3600" dirty="0"/>
              <a:t>1. </a:t>
            </a:r>
            <a:r>
              <a:rPr lang="en-US" sz="3600" dirty="0" err="1"/>
              <a:t>Serangan</a:t>
            </a:r>
            <a:r>
              <a:rPr lang="en-US" sz="3600" dirty="0"/>
              <a:t> </a:t>
            </a:r>
            <a:r>
              <a:rPr lang="en-US" sz="3600" dirty="0" err="1"/>
              <a:t>pada</a:t>
            </a:r>
            <a:r>
              <a:rPr lang="en-US" sz="3600" dirty="0"/>
              <a:t> </a:t>
            </a:r>
            <a:r>
              <a:rPr lang="en-US" sz="3600" dirty="0" err="1"/>
              <a:t>jaringan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2673" y="1197736"/>
            <a:ext cx="8929254" cy="464927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Ada 4 </a:t>
            </a:r>
            <a:r>
              <a:rPr lang="en-US" sz="2000" dirty="0" err="1"/>
              <a:t>tipe</a:t>
            </a:r>
            <a:r>
              <a:rPr lang="en-US" sz="2000" dirty="0"/>
              <a:t> </a:t>
            </a:r>
            <a:r>
              <a:rPr lang="en-US" sz="2000" dirty="0" err="1"/>
              <a:t>serangan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sistem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jaringan</a:t>
            </a:r>
            <a:r>
              <a:rPr lang="en-US" sz="2000" dirty="0"/>
              <a:t>, </a:t>
            </a:r>
            <a:r>
              <a:rPr lang="en-US" sz="2000" dirty="0" err="1"/>
              <a:t>yaitu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berikut</a:t>
            </a:r>
            <a:r>
              <a:rPr lang="en-US" sz="20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err="1"/>
              <a:t>Interupsi</a:t>
            </a:r>
            <a:r>
              <a:rPr lang="en-US" sz="2000" dirty="0"/>
              <a:t>  (interruption), </a:t>
            </a:r>
            <a:r>
              <a:rPr lang="en-US" sz="2000" dirty="0" err="1"/>
              <a:t>yaitu</a:t>
            </a:r>
            <a:r>
              <a:rPr lang="en-US" sz="2000" dirty="0"/>
              <a:t> </a:t>
            </a:r>
            <a:r>
              <a:rPr lang="en-US" sz="2000" dirty="0" err="1"/>
              <a:t>penyerang</a:t>
            </a:r>
            <a:r>
              <a:rPr lang="en-US" sz="2000" dirty="0"/>
              <a:t> </a:t>
            </a:r>
            <a:r>
              <a:rPr lang="en-US" sz="2000" dirty="0" err="1"/>
              <a:t>sudah</a:t>
            </a:r>
            <a:r>
              <a:rPr lang="en-US" sz="2000" dirty="0"/>
              <a:t> </a:t>
            </a:r>
            <a:r>
              <a:rPr lang="en-US" sz="2000" dirty="0" err="1"/>
              <a:t>menguasai</a:t>
            </a:r>
            <a:r>
              <a:rPr lang="en-US" sz="2000" dirty="0"/>
              <a:t> </a:t>
            </a:r>
            <a:r>
              <a:rPr lang="en-US" sz="2000" dirty="0" err="1"/>
              <a:t>sistem</a:t>
            </a:r>
            <a:r>
              <a:rPr lang="en-US" sz="2000" dirty="0"/>
              <a:t>, </a:t>
            </a:r>
            <a:r>
              <a:rPr lang="en-US" sz="2000" dirty="0" err="1"/>
              <a:t>meski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seluruhnya</a:t>
            </a:r>
            <a:r>
              <a:rPr lang="en-US" sz="2000" dirty="0"/>
              <a:t>. </a:t>
            </a:r>
            <a:r>
              <a:rPr lang="en-US" sz="2000" dirty="0" err="1"/>
              <a:t>Akibatnya</a:t>
            </a:r>
            <a:r>
              <a:rPr lang="en-US" sz="2000" dirty="0"/>
              <a:t> </a:t>
            </a:r>
            <a:r>
              <a:rPr lang="en-US" sz="2000" dirty="0" err="1"/>
              <a:t>layanan</a:t>
            </a:r>
            <a:r>
              <a:rPr lang="en-US" sz="2000" dirty="0"/>
              <a:t> </a:t>
            </a:r>
            <a:r>
              <a:rPr lang="en-US" sz="2000" dirty="0" err="1"/>
              <a:t>sistem</a:t>
            </a:r>
            <a:r>
              <a:rPr lang="en-US" sz="2000" dirty="0"/>
              <a:t> </a:t>
            </a:r>
            <a:r>
              <a:rPr lang="en-US" sz="2000" dirty="0" err="1"/>
              <a:t>menjadi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tersedia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dipakai</a:t>
            </a:r>
            <a:r>
              <a:rPr lang="en-US" sz="20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err="1"/>
              <a:t>Intersepsi</a:t>
            </a:r>
            <a:r>
              <a:rPr lang="en-US" sz="2000" dirty="0"/>
              <a:t> (interception) </a:t>
            </a:r>
            <a:r>
              <a:rPr lang="en-US" sz="2000" dirty="0" err="1"/>
              <a:t>yaitu</a:t>
            </a:r>
            <a:r>
              <a:rPr lang="en-US" sz="2000" dirty="0"/>
              <a:t> </a:t>
            </a:r>
            <a:r>
              <a:rPr lang="en-US" sz="2000" dirty="0" err="1"/>
              <a:t>penyerang</a:t>
            </a:r>
            <a:r>
              <a:rPr lang="en-US" sz="2000" dirty="0"/>
              <a:t> </a:t>
            </a:r>
            <a:r>
              <a:rPr lang="en-US" sz="2000" dirty="0" err="1"/>
              <a:t>berhasil</a:t>
            </a:r>
            <a:r>
              <a:rPr lang="en-US" sz="2000" dirty="0"/>
              <a:t> </a:t>
            </a:r>
            <a:r>
              <a:rPr lang="en-US" sz="2000" dirty="0" err="1"/>
              <a:t>mendapatkan</a:t>
            </a:r>
            <a:r>
              <a:rPr lang="en-US" sz="2000" dirty="0"/>
              <a:t> </a:t>
            </a:r>
            <a:r>
              <a:rPr lang="en-US" sz="2000" dirty="0" err="1"/>
              <a:t>akses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sistem</a:t>
            </a:r>
            <a:r>
              <a:rPr lang="en-US" sz="2000" dirty="0"/>
              <a:t>. </a:t>
            </a:r>
            <a:r>
              <a:rPr lang="en-US" sz="2000" dirty="0" err="1"/>
              <a:t>Penyerang</a:t>
            </a:r>
            <a:r>
              <a:rPr lang="en-US" sz="2000" dirty="0"/>
              <a:t> </a:t>
            </a:r>
            <a:r>
              <a:rPr lang="en-US" sz="2000" dirty="0" err="1"/>
              <a:t>bisa</a:t>
            </a:r>
            <a:r>
              <a:rPr lang="en-US" sz="2000" dirty="0"/>
              <a:t> orang, program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sistem</a:t>
            </a:r>
            <a:r>
              <a:rPr lang="en-US" sz="2000" dirty="0"/>
              <a:t>  yang lain. </a:t>
            </a:r>
            <a:r>
              <a:rPr lang="en-US" sz="2000" dirty="0" err="1"/>
              <a:t>Tipe</a:t>
            </a:r>
            <a:r>
              <a:rPr lang="en-US" sz="2000" dirty="0"/>
              <a:t> </a:t>
            </a:r>
            <a:r>
              <a:rPr lang="en-US" sz="2000" dirty="0" err="1"/>
              <a:t>serangan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misalnya</a:t>
            </a:r>
            <a:r>
              <a:rPr lang="en-US" sz="2000" dirty="0"/>
              <a:t> </a:t>
            </a:r>
            <a:r>
              <a:rPr lang="en-US" sz="2000" dirty="0" err="1"/>
              <a:t>berupa</a:t>
            </a:r>
            <a:r>
              <a:rPr lang="en-US" sz="2000" dirty="0"/>
              <a:t> </a:t>
            </a:r>
            <a:r>
              <a:rPr lang="en-US" sz="2000" dirty="0" err="1"/>
              <a:t>penyadapan</a:t>
            </a:r>
            <a:r>
              <a:rPr lang="en-US" sz="2000" dirty="0"/>
              <a:t> </a:t>
            </a:r>
            <a:r>
              <a:rPr lang="en-US" sz="2000" dirty="0" err="1"/>
              <a:t>terhadap</a:t>
            </a:r>
            <a:r>
              <a:rPr lang="en-US" sz="2000" dirty="0"/>
              <a:t> data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jaringan</a:t>
            </a:r>
            <a:r>
              <a:rPr lang="en-US" sz="20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err="1"/>
              <a:t>Modifikasi</a:t>
            </a:r>
            <a:r>
              <a:rPr lang="en-US" sz="2000" dirty="0"/>
              <a:t> (Modification) </a:t>
            </a:r>
            <a:r>
              <a:rPr lang="en-US" sz="2000" dirty="0" err="1"/>
              <a:t>yaitu</a:t>
            </a:r>
            <a:r>
              <a:rPr lang="en-US" sz="2000" dirty="0"/>
              <a:t> </a:t>
            </a:r>
            <a:r>
              <a:rPr lang="en-US" sz="2000" dirty="0" err="1"/>
              <a:t>penyerang</a:t>
            </a:r>
            <a:r>
              <a:rPr lang="en-US" sz="2000" dirty="0"/>
              <a:t> </a:t>
            </a:r>
            <a:r>
              <a:rPr lang="en-US" sz="2000" dirty="0" err="1"/>
              <a:t>melakukan</a:t>
            </a:r>
            <a:r>
              <a:rPr lang="en-US" sz="2000" dirty="0"/>
              <a:t> </a:t>
            </a:r>
            <a:r>
              <a:rPr lang="en-US" sz="2000" dirty="0" err="1"/>
              <a:t>perubahan</a:t>
            </a:r>
            <a:r>
              <a:rPr lang="en-US" sz="2000" dirty="0"/>
              <a:t>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sistem</a:t>
            </a:r>
            <a:r>
              <a:rPr lang="en-US" sz="2000" dirty="0"/>
              <a:t>. </a:t>
            </a:r>
            <a:r>
              <a:rPr lang="en-US" sz="2000" dirty="0" err="1"/>
              <a:t>Contohnya</a:t>
            </a:r>
            <a:r>
              <a:rPr lang="en-US" sz="2000" dirty="0"/>
              <a:t> </a:t>
            </a:r>
            <a:r>
              <a:rPr lang="en-US" sz="2000" dirty="0" err="1"/>
              <a:t>ada</a:t>
            </a:r>
            <a:r>
              <a:rPr lang="en-US" sz="2000" dirty="0"/>
              <a:t> </a:t>
            </a:r>
            <a:r>
              <a:rPr lang="en-US" sz="2000" dirty="0" err="1"/>
              <a:t>perubahan</a:t>
            </a:r>
            <a:r>
              <a:rPr lang="en-US" sz="2000" dirty="0"/>
              <a:t>  </a:t>
            </a:r>
            <a:r>
              <a:rPr lang="en-US" sz="2000" dirty="0" err="1"/>
              <a:t>nilai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file data, </a:t>
            </a:r>
            <a:r>
              <a:rPr lang="en-US" sz="2000" dirty="0" err="1"/>
              <a:t>modifikasi</a:t>
            </a:r>
            <a:r>
              <a:rPr lang="en-US" sz="2000" dirty="0"/>
              <a:t> program </a:t>
            </a:r>
            <a:r>
              <a:rPr lang="en-US" sz="2000" dirty="0" err="1"/>
              <a:t>sehingga</a:t>
            </a:r>
            <a:r>
              <a:rPr lang="en-US" sz="2000" dirty="0"/>
              <a:t> </a:t>
            </a:r>
            <a:r>
              <a:rPr lang="en-US" sz="2000" dirty="0" err="1"/>
              <a:t>berjalan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semestinya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modifikasi</a:t>
            </a:r>
            <a:r>
              <a:rPr lang="en-US" sz="2000" dirty="0"/>
              <a:t> </a:t>
            </a:r>
            <a:r>
              <a:rPr lang="en-US" sz="2000" dirty="0" err="1"/>
              <a:t>pesan</a:t>
            </a:r>
            <a:r>
              <a:rPr lang="en-US" sz="2000" dirty="0"/>
              <a:t> yang </a:t>
            </a:r>
            <a:r>
              <a:rPr lang="en-US" sz="2000" dirty="0" err="1"/>
              <a:t>sedang</a:t>
            </a:r>
            <a:r>
              <a:rPr lang="en-US" sz="2000" dirty="0"/>
              <a:t> </a:t>
            </a:r>
            <a:r>
              <a:rPr lang="en-US" sz="2000" dirty="0" err="1"/>
              <a:t>ditransmisikan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jaringan</a:t>
            </a:r>
            <a:r>
              <a:rPr lang="en-US" sz="20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 </a:t>
            </a:r>
            <a:r>
              <a:rPr lang="en-US" sz="2000" dirty="0" err="1"/>
              <a:t>Fabrikasi</a:t>
            </a:r>
            <a:r>
              <a:rPr lang="en-US" sz="2000" dirty="0"/>
              <a:t> (fabrication) </a:t>
            </a:r>
            <a:r>
              <a:rPr lang="en-US" sz="2000" dirty="0" err="1"/>
              <a:t>yaitu</a:t>
            </a:r>
            <a:r>
              <a:rPr lang="en-US" sz="2000" dirty="0"/>
              <a:t> </a:t>
            </a:r>
            <a:r>
              <a:rPr lang="en-US" sz="2000" dirty="0" err="1"/>
              <a:t>penyerang</a:t>
            </a:r>
            <a:r>
              <a:rPr lang="en-US" sz="2000" dirty="0"/>
              <a:t> </a:t>
            </a:r>
            <a:r>
              <a:rPr lang="en-US" sz="2000" dirty="0" err="1"/>
              <a:t>menyisipkan</a:t>
            </a:r>
            <a:r>
              <a:rPr lang="en-US" sz="2000" dirty="0"/>
              <a:t> </a:t>
            </a:r>
            <a:r>
              <a:rPr lang="en-US" sz="2000" dirty="0" err="1"/>
              <a:t>objek</a:t>
            </a:r>
            <a:r>
              <a:rPr lang="en-US" sz="2000" dirty="0"/>
              <a:t> </a:t>
            </a:r>
            <a:r>
              <a:rPr lang="en-US" sz="2000" dirty="0" err="1"/>
              <a:t>palsu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sistem</a:t>
            </a:r>
            <a:r>
              <a:rPr lang="en-US" sz="2000" dirty="0"/>
              <a:t>.  </a:t>
            </a:r>
            <a:r>
              <a:rPr lang="en-US" sz="2000" dirty="0" err="1"/>
              <a:t>Contohnya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pengiriman</a:t>
            </a:r>
            <a:r>
              <a:rPr lang="en-US" sz="2000" dirty="0"/>
              <a:t> </a:t>
            </a:r>
            <a:r>
              <a:rPr lang="en-US" sz="2000" dirty="0" err="1"/>
              <a:t>pesan</a:t>
            </a:r>
            <a:r>
              <a:rPr lang="en-US" sz="2000" dirty="0"/>
              <a:t> </a:t>
            </a:r>
            <a:r>
              <a:rPr lang="en-US" sz="2000" dirty="0" err="1"/>
              <a:t>palsu</a:t>
            </a:r>
            <a:r>
              <a:rPr lang="en-US" sz="2000" dirty="0"/>
              <a:t> </a:t>
            </a:r>
            <a:r>
              <a:rPr lang="en-US" sz="2000" dirty="0" err="1"/>
              <a:t>kepada</a:t>
            </a:r>
            <a:r>
              <a:rPr lang="en-US" sz="2000" dirty="0"/>
              <a:t> orang lain.</a:t>
            </a:r>
          </a:p>
        </p:txBody>
      </p:sp>
    </p:spTree>
    <p:extLst>
      <p:ext uri="{BB962C8B-B14F-4D97-AF65-F5344CB8AC3E}">
        <p14:creationId xmlns:p14="http://schemas.microsoft.com/office/powerpoint/2010/main" val="164488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187" y="600075"/>
            <a:ext cx="9167813" cy="551739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/>
              <a:t>Berikut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 </a:t>
            </a:r>
            <a:r>
              <a:rPr lang="en-US" sz="2400" dirty="0" err="1"/>
              <a:t>metode</a:t>
            </a:r>
            <a:r>
              <a:rPr lang="en-US" sz="2400" dirty="0"/>
              <a:t> </a:t>
            </a:r>
            <a:r>
              <a:rPr lang="en-US" sz="2400" dirty="0" err="1"/>
              <a:t>gangguan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serangan</a:t>
            </a:r>
            <a:r>
              <a:rPr lang="en-US" sz="2400" dirty="0"/>
              <a:t> yang </a:t>
            </a:r>
            <a:r>
              <a:rPr lang="en-US" sz="2400" dirty="0" err="1"/>
              <a:t>sering</a:t>
            </a:r>
            <a:r>
              <a:rPr lang="en-US" sz="2400" dirty="0"/>
              <a:t> </a:t>
            </a:r>
            <a:r>
              <a:rPr lang="en-US" sz="2400" dirty="0" err="1"/>
              <a:t>terjadi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514350" indent="-514350">
              <a:buFont typeface="+mj-lt"/>
              <a:buAutoNum type="alphaLcPeriod"/>
            </a:pPr>
            <a:r>
              <a:rPr lang="en-US" sz="2000" dirty="0" err="1"/>
              <a:t>DoS</a:t>
            </a:r>
            <a:r>
              <a:rPr lang="en-US" sz="2000" dirty="0"/>
              <a:t> (Denial of Services)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Ddos</a:t>
            </a:r>
            <a:r>
              <a:rPr lang="en-US" sz="2000" dirty="0"/>
              <a:t> ( Distributed </a:t>
            </a:r>
            <a:r>
              <a:rPr lang="en-US" sz="2000" dirty="0" err="1"/>
              <a:t>Danial</a:t>
            </a:r>
            <a:r>
              <a:rPr lang="en-US" sz="2000" dirty="0"/>
              <a:t> of Services)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serangan</a:t>
            </a:r>
            <a:r>
              <a:rPr lang="en-US" sz="2000" dirty="0"/>
              <a:t> yang </a:t>
            </a:r>
            <a:r>
              <a:rPr lang="en-US" sz="2000" dirty="0" err="1"/>
              <a:t>bertujuan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menghabiskan</a:t>
            </a:r>
            <a:r>
              <a:rPr lang="en-US" sz="2000" dirty="0"/>
              <a:t> </a:t>
            </a:r>
            <a:r>
              <a:rPr lang="en-US" sz="2000" dirty="0" err="1"/>
              <a:t>sumber</a:t>
            </a:r>
            <a:r>
              <a:rPr lang="en-US" sz="2000" dirty="0"/>
              <a:t> </a:t>
            </a:r>
            <a:r>
              <a:rPr lang="en-US" sz="2000" dirty="0" err="1"/>
              <a:t>daya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server </a:t>
            </a:r>
            <a:r>
              <a:rPr lang="en-US" sz="2000" dirty="0" err="1"/>
              <a:t>jaringan</a:t>
            </a:r>
            <a:r>
              <a:rPr lang="en-US" sz="2000" dirty="0"/>
              <a:t> </a:t>
            </a:r>
            <a:r>
              <a:rPr lang="en-US" sz="2000" dirty="0" err="1"/>
              <a:t>sehingga</a:t>
            </a:r>
            <a:r>
              <a:rPr lang="en-US" sz="2000" dirty="0"/>
              <a:t> </a:t>
            </a:r>
            <a:r>
              <a:rPr lang="en-US" sz="2000" dirty="0" err="1"/>
              <a:t>layanan</a:t>
            </a:r>
            <a:r>
              <a:rPr lang="en-US" sz="2000" dirty="0"/>
              <a:t> </a:t>
            </a:r>
            <a:r>
              <a:rPr lang="en-US" sz="2000" dirty="0" err="1"/>
              <a:t>jaringan</a:t>
            </a:r>
            <a:r>
              <a:rPr lang="en-US" sz="2000" dirty="0"/>
              <a:t> </a:t>
            </a:r>
            <a:r>
              <a:rPr lang="en-US" sz="2000" dirty="0" err="1"/>
              <a:t>menjadi</a:t>
            </a:r>
            <a:r>
              <a:rPr lang="en-US" sz="2000" dirty="0"/>
              <a:t> </a:t>
            </a:r>
            <a:r>
              <a:rPr lang="en-US" sz="2000" dirty="0" err="1"/>
              <a:t>terganggu</a:t>
            </a:r>
            <a:r>
              <a:rPr lang="en-US" sz="2000" dirty="0"/>
              <a:t>.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000" dirty="0"/>
              <a:t>Packet Sniffing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sebuah</a:t>
            </a:r>
            <a:r>
              <a:rPr lang="en-US" sz="2000" dirty="0"/>
              <a:t> </a:t>
            </a:r>
            <a:r>
              <a:rPr lang="en-US" sz="2000" dirty="0" err="1"/>
              <a:t>teknik</a:t>
            </a:r>
            <a:r>
              <a:rPr lang="en-US" sz="2000" dirty="0"/>
              <a:t> </a:t>
            </a:r>
            <a:r>
              <a:rPr lang="en-US" sz="2000" dirty="0" err="1"/>
              <a:t>pencurian</a:t>
            </a:r>
            <a:r>
              <a:rPr lang="en-US" sz="2000" dirty="0"/>
              <a:t> data yang </a:t>
            </a:r>
            <a:r>
              <a:rPr lang="en-US" sz="2000" dirty="0" err="1"/>
              <a:t>dilakukan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cara</a:t>
            </a:r>
            <a:r>
              <a:rPr lang="en-US" sz="2000" dirty="0"/>
              <a:t> </a:t>
            </a:r>
            <a:r>
              <a:rPr lang="en-US" sz="2000" dirty="0" err="1"/>
              <a:t>memonitor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melakukan</a:t>
            </a:r>
            <a:r>
              <a:rPr lang="en-US" sz="2000" dirty="0"/>
              <a:t> </a:t>
            </a:r>
            <a:r>
              <a:rPr lang="en-US" sz="2000" dirty="0" err="1"/>
              <a:t>analisis</a:t>
            </a:r>
            <a:r>
              <a:rPr lang="en-US" sz="2000" dirty="0"/>
              <a:t>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/>
              <a:t>paket</a:t>
            </a:r>
            <a:r>
              <a:rPr lang="en-US" sz="2000" dirty="0"/>
              <a:t> data yang </a:t>
            </a:r>
            <a:r>
              <a:rPr lang="en-US" sz="2000" dirty="0" err="1"/>
              <a:t>ditransmisikan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komputer</a:t>
            </a:r>
            <a:r>
              <a:rPr lang="en-US" sz="2000" dirty="0"/>
              <a:t> </a:t>
            </a:r>
            <a:r>
              <a:rPr lang="en-US" sz="2000" dirty="0" err="1"/>
              <a:t>klien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web server.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000" dirty="0"/>
              <a:t>IP Spoofing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serangan</a:t>
            </a:r>
            <a:r>
              <a:rPr lang="en-US" sz="2000" dirty="0"/>
              <a:t> yang </a:t>
            </a:r>
            <a:r>
              <a:rPr lang="en-US" sz="2000" dirty="0" err="1"/>
              <a:t>bertujuan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menipu</a:t>
            </a:r>
            <a:r>
              <a:rPr lang="en-US" sz="2000" dirty="0"/>
              <a:t> </a:t>
            </a:r>
            <a:r>
              <a:rPr lang="en-US" sz="2000" dirty="0" err="1"/>
              <a:t>seseorang</a:t>
            </a:r>
            <a:r>
              <a:rPr lang="en-US" sz="2000" dirty="0"/>
              <a:t>. </a:t>
            </a:r>
            <a:r>
              <a:rPr lang="en-US" sz="2000" dirty="0" err="1"/>
              <a:t>Serangan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dilakukan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mengubah</a:t>
            </a:r>
            <a:r>
              <a:rPr lang="en-US" sz="2000" dirty="0"/>
              <a:t> </a:t>
            </a:r>
            <a:r>
              <a:rPr lang="en-US" sz="2000" dirty="0" err="1"/>
              <a:t>alamat</a:t>
            </a:r>
            <a:r>
              <a:rPr lang="en-US" sz="2000" dirty="0"/>
              <a:t> </a:t>
            </a:r>
            <a:r>
              <a:rPr lang="en-US" sz="2000" dirty="0" err="1"/>
              <a:t>asal</a:t>
            </a:r>
            <a:r>
              <a:rPr lang="en-US" sz="2000" dirty="0"/>
              <a:t> </a:t>
            </a:r>
            <a:r>
              <a:rPr lang="en-US" sz="2000" dirty="0" err="1"/>
              <a:t>sebuah</a:t>
            </a:r>
            <a:r>
              <a:rPr lang="en-US" sz="2000" dirty="0"/>
              <a:t> </a:t>
            </a:r>
            <a:r>
              <a:rPr lang="en-US" sz="2000" dirty="0" err="1"/>
              <a:t>paket</a:t>
            </a:r>
            <a:r>
              <a:rPr lang="en-US" sz="2000" dirty="0"/>
              <a:t> data </a:t>
            </a:r>
            <a:r>
              <a:rPr lang="en-US" sz="2000" dirty="0" err="1"/>
              <a:t>sehingga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melewati</a:t>
            </a:r>
            <a:r>
              <a:rPr lang="en-US" sz="2000" dirty="0"/>
              <a:t> </a:t>
            </a:r>
            <a:r>
              <a:rPr lang="en-US" sz="2000" dirty="0" err="1"/>
              <a:t>perlindungan</a:t>
            </a:r>
            <a:r>
              <a:rPr lang="en-US" sz="2000" dirty="0"/>
              <a:t> firewall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menipu</a:t>
            </a:r>
            <a:r>
              <a:rPr lang="en-US" sz="2000" dirty="0"/>
              <a:t> host </a:t>
            </a:r>
            <a:r>
              <a:rPr lang="en-US" sz="2000" dirty="0" err="1"/>
              <a:t>penerima</a:t>
            </a:r>
            <a:r>
              <a:rPr lang="en-US" sz="2000" dirty="0"/>
              <a:t> data.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000" dirty="0"/>
              <a:t>Trojan horse </a:t>
            </a:r>
            <a:r>
              <a:rPr lang="en-US" sz="2000" dirty="0" err="1"/>
              <a:t>adalah</a:t>
            </a:r>
            <a:r>
              <a:rPr lang="en-US" sz="2000" dirty="0"/>
              <a:t> program </a:t>
            </a:r>
            <a:r>
              <a:rPr lang="en-US" sz="2000" dirty="0" err="1"/>
              <a:t>disisipkan</a:t>
            </a:r>
            <a:r>
              <a:rPr lang="en-US" sz="2000" dirty="0"/>
              <a:t> </a:t>
            </a:r>
            <a:r>
              <a:rPr lang="en-US" sz="2000" dirty="0" err="1"/>
              <a:t>tanpa</a:t>
            </a:r>
            <a:r>
              <a:rPr lang="en-US" sz="2000" dirty="0"/>
              <a:t> </a:t>
            </a:r>
            <a:r>
              <a:rPr lang="en-US" sz="2000" dirty="0" err="1"/>
              <a:t>pengetahuan</a:t>
            </a:r>
            <a:r>
              <a:rPr lang="en-US" sz="2000" dirty="0"/>
              <a:t> </a:t>
            </a:r>
            <a:r>
              <a:rPr lang="en-US" sz="2000" dirty="0" err="1"/>
              <a:t>si</a:t>
            </a:r>
            <a:r>
              <a:rPr lang="en-US" sz="2000" dirty="0"/>
              <a:t> </a:t>
            </a:r>
            <a:r>
              <a:rPr lang="en-US" sz="2000" dirty="0" err="1"/>
              <a:t>pemilik</a:t>
            </a:r>
            <a:r>
              <a:rPr lang="en-US" sz="2000" dirty="0"/>
              <a:t> </a:t>
            </a:r>
            <a:r>
              <a:rPr lang="en-US" sz="2000" dirty="0" err="1"/>
              <a:t>komputer</a:t>
            </a:r>
            <a:r>
              <a:rPr lang="en-US" sz="2000" dirty="0"/>
              <a:t>. </a:t>
            </a:r>
            <a:r>
              <a:rPr lang="en-US" sz="2000" dirty="0" err="1"/>
              <a:t>Dengan</a:t>
            </a:r>
            <a:r>
              <a:rPr lang="en-US" sz="2000" dirty="0"/>
              <a:t> Trojan horse, </a:t>
            </a:r>
            <a:r>
              <a:rPr lang="en-US" sz="2000" dirty="0" err="1"/>
              <a:t>komputer</a:t>
            </a:r>
            <a:r>
              <a:rPr lang="en-US" sz="2000" dirty="0"/>
              <a:t> 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jaringan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dikendalikan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jarak</a:t>
            </a:r>
            <a:r>
              <a:rPr lang="en-US" sz="2000" dirty="0"/>
              <a:t> </a:t>
            </a:r>
            <a:r>
              <a:rPr lang="en-US" sz="2000" dirty="0" err="1"/>
              <a:t>jauh</a:t>
            </a:r>
            <a:r>
              <a:rPr lang="en-US" sz="2000" dirty="0"/>
              <a:t>. </a:t>
            </a:r>
            <a:r>
              <a:rPr lang="en-US" sz="2000" dirty="0" err="1"/>
              <a:t>Kemudian</a:t>
            </a:r>
            <a:r>
              <a:rPr lang="en-US" sz="2000" dirty="0"/>
              <a:t> </a:t>
            </a:r>
            <a:r>
              <a:rPr lang="en-US" sz="2000" dirty="0" err="1"/>
              <a:t>penyerang</a:t>
            </a:r>
            <a:r>
              <a:rPr lang="en-US" sz="2000" dirty="0"/>
              <a:t> </a:t>
            </a:r>
            <a:r>
              <a:rPr lang="en-US" sz="2000" dirty="0" err="1"/>
              <a:t>melakukan</a:t>
            </a:r>
            <a:r>
              <a:rPr lang="en-US" sz="2000" dirty="0"/>
              <a:t> </a:t>
            </a:r>
            <a:r>
              <a:rPr lang="en-US" sz="2000" dirty="0" err="1"/>
              <a:t>pencurian</a:t>
            </a:r>
            <a:r>
              <a:rPr lang="en-US" sz="2000" dirty="0"/>
              <a:t> data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memata-matai</a:t>
            </a:r>
            <a:r>
              <a:rPr lang="en-US" sz="2000" dirty="0"/>
              <a:t> </a:t>
            </a:r>
            <a:r>
              <a:rPr lang="en-US" sz="2000" dirty="0" err="1"/>
              <a:t>aktivitas</a:t>
            </a:r>
            <a:r>
              <a:rPr lang="en-US" sz="2000" dirty="0"/>
              <a:t> </a:t>
            </a:r>
            <a:r>
              <a:rPr lang="en-US" sz="2000" dirty="0" err="1"/>
              <a:t>komputer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r>
              <a:rPr lang="en-US" sz="2000" dirty="0"/>
              <a:t>. Trojan horse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dijalankan</a:t>
            </a:r>
            <a:r>
              <a:rPr lang="en-US" sz="2000" dirty="0"/>
              <a:t> </a:t>
            </a:r>
            <a:r>
              <a:rPr lang="en-US" sz="2000" dirty="0" err="1"/>
              <a:t>menggunakan</a:t>
            </a:r>
            <a:r>
              <a:rPr lang="en-US" sz="2000" dirty="0"/>
              <a:t> timer.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65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1743" y="721217"/>
            <a:ext cx="9292771" cy="496838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e. Probe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usaha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memperoleh</a:t>
            </a:r>
            <a:r>
              <a:rPr lang="en-US" sz="2000" dirty="0"/>
              <a:t> </a:t>
            </a:r>
            <a:r>
              <a:rPr lang="en-US" sz="2000" dirty="0" err="1"/>
              <a:t>akses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system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menemukan</a:t>
            </a:r>
            <a:r>
              <a:rPr lang="en-US" sz="2000" dirty="0"/>
              <a:t> </a:t>
            </a:r>
            <a:r>
              <a:rPr lang="en-US" sz="2000" dirty="0" err="1"/>
              <a:t>informasi</a:t>
            </a:r>
            <a:r>
              <a:rPr lang="en-US" sz="2000" dirty="0"/>
              <a:t> </a:t>
            </a:r>
            <a:r>
              <a:rPr lang="en-US" sz="2000" dirty="0" err="1"/>
              <a:t>tentang</a:t>
            </a:r>
            <a:r>
              <a:rPr lang="en-US" sz="2000" dirty="0"/>
              <a:t> </a:t>
            </a:r>
            <a:r>
              <a:rPr lang="en-US" sz="2000" dirty="0" err="1"/>
              <a:t>sistem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r>
              <a:rPr lang="en-US" sz="2000" dirty="0"/>
              <a:t>. Probe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dianalogikan</a:t>
            </a:r>
            <a:r>
              <a:rPr lang="en-US" sz="2000" dirty="0"/>
              <a:t> </a:t>
            </a:r>
            <a:r>
              <a:rPr lang="en-US" sz="2000" dirty="0" err="1"/>
              <a:t>seperti</a:t>
            </a:r>
            <a:r>
              <a:rPr lang="en-US" sz="2000" dirty="0"/>
              <a:t> </a:t>
            </a:r>
            <a:r>
              <a:rPr lang="en-US" sz="2000" dirty="0" err="1"/>
              <a:t>usaha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memasuki</a:t>
            </a:r>
            <a:r>
              <a:rPr lang="en-US" sz="2000" dirty="0"/>
              <a:t> </a:t>
            </a:r>
            <a:r>
              <a:rPr lang="en-US" sz="2000" dirty="0" err="1"/>
              <a:t>sebuah</a:t>
            </a:r>
            <a:r>
              <a:rPr lang="en-US" sz="2000" dirty="0"/>
              <a:t> </a:t>
            </a:r>
            <a:r>
              <a:rPr lang="en-US" sz="2000" dirty="0" err="1"/>
              <a:t>ruangan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 </a:t>
            </a:r>
            <a:r>
              <a:rPr lang="en-US" sz="2000" dirty="0" err="1"/>
              <a:t>mencoba-coba</a:t>
            </a:r>
            <a:r>
              <a:rPr lang="en-US" sz="2000" dirty="0"/>
              <a:t> </a:t>
            </a:r>
            <a:r>
              <a:rPr lang="en-US" sz="2000" dirty="0" err="1"/>
              <a:t>apakah</a:t>
            </a:r>
            <a:r>
              <a:rPr lang="en-US" sz="2000" dirty="0"/>
              <a:t> </a:t>
            </a:r>
            <a:r>
              <a:rPr lang="en-US" sz="2000" dirty="0" err="1"/>
              <a:t>pintunya</a:t>
            </a:r>
            <a:r>
              <a:rPr lang="en-US" sz="2000" dirty="0"/>
              <a:t> </a:t>
            </a:r>
            <a:r>
              <a:rPr lang="en-US" sz="2000" dirty="0" err="1"/>
              <a:t>terkunci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r>
              <a:rPr lang="en-US" sz="2000" dirty="0"/>
              <a:t>f. Scan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kegiatan</a:t>
            </a:r>
            <a:r>
              <a:rPr lang="en-US" sz="2000" dirty="0"/>
              <a:t> probe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jumlah</a:t>
            </a:r>
            <a:r>
              <a:rPr lang="en-US" sz="2000" dirty="0"/>
              <a:t> </a:t>
            </a:r>
            <a:r>
              <a:rPr lang="en-US" sz="2000" dirty="0" err="1"/>
              <a:t>besar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menggunakan</a:t>
            </a:r>
            <a:r>
              <a:rPr lang="en-US" sz="2000" dirty="0"/>
              <a:t> </a:t>
            </a:r>
            <a:r>
              <a:rPr lang="en-US" sz="2000" dirty="0" err="1"/>
              <a:t>perangkat</a:t>
            </a:r>
            <a:r>
              <a:rPr lang="en-US" sz="2000" dirty="0"/>
              <a:t> </a:t>
            </a:r>
            <a:r>
              <a:rPr lang="en-US" sz="2000" dirty="0" err="1"/>
              <a:t>tertentu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otomatis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mengetahui</a:t>
            </a:r>
            <a:r>
              <a:rPr lang="en-US" sz="2000" dirty="0"/>
              <a:t> </a:t>
            </a:r>
            <a:r>
              <a:rPr lang="en-US" sz="2000" dirty="0" err="1"/>
              <a:t>porta-porta</a:t>
            </a:r>
            <a:r>
              <a:rPr lang="en-US" sz="2000" dirty="0"/>
              <a:t> yang </a:t>
            </a:r>
            <a:r>
              <a:rPr lang="en-US" sz="2000" dirty="0" err="1"/>
              <a:t>terbuka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host yang </a:t>
            </a:r>
            <a:r>
              <a:rPr lang="en-US" sz="2000" dirty="0" err="1"/>
              <a:t>diserang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r>
              <a:rPr lang="en-US" sz="2000" dirty="0"/>
              <a:t>g. Account Compromise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penggunaan</a:t>
            </a:r>
            <a:r>
              <a:rPr lang="en-US" sz="2000" dirty="0"/>
              <a:t> </a:t>
            </a:r>
            <a:r>
              <a:rPr lang="en-US" sz="2000" dirty="0" err="1"/>
              <a:t>akun</a:t>
            </a:r>
            <a:r>
              <a:rPr lang="en-US" sz="2000" dirty="0"/>
              <a:t> </a:t>
            </a:r>
            <a:r>
              <a:rPr lang="en-US" sz="2000" dirty="0" err="1"/>
              <a:t>sebuah</a:t>
            </a:r>
            <a:r>
              <a:rPr lang="en-US" sz="2000" dirty="0"/>
              <a:t> </a:t>
            </a:r>
            <a:r>
              <a:rPr lang="en-US" sz="2000" dirty="0" err="1"/>
              <a:t>komputer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illegal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seseorang</a:t>
            </a:r>
            <a:r>
              <a:rPr lang="en-US" sz="2000" dirty="0"/>
              <a:t> yang </a:t>
            </a:r>
            <a:r>
              <a:rPr lang="en-US" sz="2000" dirty="0" err="1"/>
              <a:t>bukan</a:t>
            </a:r>
            <a:r>
              <a:rPr lang="en-US" sz="2000" dirty="0"/>
              <a:t> </a:t>
            </a:r>
            <a:r>
              <a:rPr lang="en-US" sz="2000" dirty="0" err="1"/>
              <a:t>pemilik</a:t>
            </a:r>
            <a:r>
              <a:rPr lang="en-US" sz="2000" dirty="0"/>
              <a:t> </a:t>
            </a:r>
            <a:r>
              <a:rPr lang="en-US" sz="2000" dirty="0" err="1"/>
              <a:t>akun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r>
              <a:rPr lang="en-US" sz="2000" dirty="0"/>
              <a:t>. </a:t>
            </a:r>
            <a:r>
              <a:rPr lang="en-US" sz="2000" dirty="0" err="1"/>
              <a:t>Serangan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mengakibatkan</a:t>
            </a:r>
            <a:r>
              <a:rPr lang="en-US" sz="2000" dirty="0"/>
              <a:t> </a:t>
            </a:r>
            <a:r>
              <a:rPr lang="en-US" sz="2000" dirty="0" err="1"/>
              <a:t>korban</a:t>
            </a:r>
            <a:r>
              <a:rPr lang="en-US" sz="2000" dirty="0"/>
              <a:t> </a:t>
            </a:r>
            <a:r>
              <a:rPr lang="en-US" sz="2000" dirty="0" err="1"/>
              <a:t>kehilangan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kerusakan</a:t>
            </a:r>
            <a:r>
              <a:rPr lang="en-US" sz="2000" dirty="0"/>
              <a:t>  data.</a:t>
            </a:r>
          </a:p>
          <a:p>
            <a:pPr marL="0" indent="0">
              <a:buNone/>
            </a:pPr>
            <a:r>
              <a:rPr lang="en-US" sz="2000" dirty="0"/>
              <a:t>h. Root Compromise </a:t>
            </a:r>
            <a:r>
              <a:rPr lang="en-US" sz="2000" dirty="0" err="1"/>
              <a:t>mirip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akun</a:t>
            </a:r>
            <a:r>
              <a:rPr lang="en-US" sz="2000" dirty="0"/>
              <a:t> compromise. </a:t>
            </a:r>
            <a:r>
              <a:rPr lang="en-US" sz="2000" dirty="0" err="1"/>
              <a:t>Perbedaannya</a:t>
            </a:r>
            <a:r>
              <a:rPr lang="en-US" sz="2000" dirty="0"/>
              <a:t> </a:t>
            </a:r>
            <a:r>
              <a:rPr lang="en-US" sz="2000" dirty="0" err="1"/>
              <a:t>akun</a:t>
            </a:r>
            <a:r>
              <a:rPr lang="en-US" sz="2000" dirty="0"/>
              <a:t> yang </a:t>
            </a:r>
            <a:r>
              <a:rPr lang="en-US" sz="2000" dirty="0" err="1"/>
              <a:t>digunakan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illegal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akun</a:t>
            </a:r>
            <a:r>
              <a:rPr lang="en-US" sz="2000" dirty="0"/>
              <a:t> yang </a:t>
            </a:r>
            <a:r>
              <a:rPr lang="en-US" sz="2000" dirty="0" err="1"/>
              <a:t>mempunyai</a:t>
            </a:r>
            <a:r>
              <a:rPr lang="en-US" sz="2000" dirty="0"/>
              <a:t> privilege </a:t>
            </a:r>
            <a:r>
              <a:rPr lang="en-US" sz="2000" dirty="0" err="1"/>
              <a:t>sebagai</a:t>
            </a:r>
            <a:r>
              <a:rPr lang="en-US" sz="2000" dirty="0"/>
              <a:t> administrator </a:t>
            </a:r>
            <a:r>
              <a:rPr lang="en-US" sz="2000" dirty="0" err="1"/>
              <a:t>sistem</a:t>
            </a:r>
            <a:r>
              <a:rPr lang="en-US" sz="2000" dirty="0"/>
              <a:t>. </a:t>
            </a:r>
            <a:r>
              <a:rPr lang="en-US" sz="2000" dirty="0" err="1"/>
              <a:t>Akibatnya</a:t>
            </a:r>
            <a:r>
              <a:rPr lang="en-US" sz="2000" dirty="0"/>
              <a:t> </a:t>
            </a:r>
            <a:r>
              <a:rPr lang="en-US" sz="2000" dirty="0" err="1"/>
              <a:t>penyerang</a:t>
            </a:r>
            <a:r>
              <a:rPr lang="en-US" sz="2000" dirty="0"/>
              <a:t> </a:t>
            </a:r>
            <a:r>
              <a:rPr lang="en-US" sz="2000" dirty="0" err="1"/>
              <a:t>bisa</a:t>
            </a:r>
            <a:r>
              <a:rPr lang="en-US" sz="2000" dirty="0"/>
              <a:t> </a:t>
            </a:r>
            <a:r>
              <a:rPr lang="en-US" sz="2000" dirty="0" err="1"/>
              <a:t>mengubah</a:t>
            </a:r>
            <a:r>
              <a:rPr lang="en-US" sz="2000" dirty="0"/>
              <a:t> </a:t>
            </a:r>
            <a:r>
              <a:rPr lang="en-US" sz="2000" dirty="0" err="1"/>
              <a:t>kinerja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mengacak</a:t>
            </a:r>
            <a:r>
              <a:rPr lang="en-US" sz="2000" dirty="0"/>
              <a:t> </a:t>
            </a:r>
            <a:r>
              <a:rPr lang="en-US" sz="2000" dirty="0" err="1"/>
              <a:t>acak</a:t>
            </a:r>
            <a:r>
              <a:rPr lang="en-US" sz="2000" dirty="0"/>
              <a:t> </a:t>
            </a:r>
            <a:r>
              <a:rPr lang="en-US" sz="2000" dirty="0" err="1"/>
              <a:t>sistem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r>
              <a:rPr lang="en-US" sz="2000" dirty="0" err="1"/>
              <a:t>i</a:t>
            </a:r>
            <a:r>
              <a:rPr lang="en-US" sz="2000" dirty="0"/>
              <a:t>. SQL Injection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serangan</a:t>
            </a:r>
            <a:r>
              <a:rPr lang="en-US" sz="2000" dirty="0"/>
              <a:t> yang </a:t>
            </a:r>
            <a:r>
              <a:rPr lang="en-US" sz="2000" dirty="0" err="1"/>
              <a:t>memanfaatkan</a:t>
            </a:r>
            <a:r>
              <a:rPr lang="en-US" sz="2000" dirty="0"/>
              <a:t> </a:t>
            </a:r>
            <a:r>
              <a:rPr lang="en-US" sz="2000" dirty="0" err="1"/>
              <a:t>celah</a:t>
            </a:r>
            <a:r>
              <a:rPr lang="en-US" sz="2000" dirty="0"/>
              <a:t> </a:t>
            </a:r>
            <a:r>
              <a:rPr lang="en-US" sz="2000" dirty="0" err="1"/>
              <a:t>keamanan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basis data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aplikasi</a:t>
            </a:r>
            <a:r>
              <a:rPr lang="en-US" sz="2000" dirty="0"/>
              <a:t> </a:t>
            </a:r>
            <a:r>
              <a:rPr lang="en-US" sz="2000" dirty="0" err="1"/>
              <a:t>sistem</a:t>
            </a:r>
            <a:r>
              <a:rPr lang="en-US" sz="2000" dirty="0"/>
              <a:t>. </a:t>
            </a:r>
            <a:r>
              <a:rPr lang="en-US" sz="2000" dirty="0" err="1"/>
              <a:t>Celah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terjadi</a:t>
            </a:r>
            <a:r>
              <a:rPr lang="en-US" sz="2000" dirty="0"/>
              <a:t> </a:t>
            </a:r>
            <a:r>
              <a:rPr lang="en-US" sz="2000" dirty="0" err="1"/>
              <a:t>karena</a:t>
            </a:r>
            <a:r>
              <a:rPr lang="en-US" sz="2000" dirty="0"/>
              <a:t> </a:t>
            </a:r>
            <a:r>
              <a:rPr lang="en-US" sz="2000" dirty="0" err="1"/>
              <a:t>masukan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pengguna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disaring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benar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2535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9883"/>
          </a:xfrm>
        </p:spPr>
        <p:txBody>
          <a:bodyPr/>
          <a:lstStyle/>
          <a:p>
            <a:r>
              <a:rPr lang="en-US" sz="2800" dirty="0"/>
              <a:t>2. Cara </a:t>
            </a:r>
            <a:r>
              <a:rPr lang="en-US" sz="2800" dirty="0" err="1"/>
              <a:t>Menjaga</a:t>
            </a:r>
            <a:r>
              <a:rPr lang="en-US" sz="2800" dirty="0"/>
              <a:t> </a:t>
            </a:r>
            <a:r>
              <a:rPr lang="en-US" sz="2800" dirty="0" err="1"/>
              <a:t>keamanan</a:t>
            </a:r>
            <a:r>
              <a:rPr lang="en-US" sz="2800" dirty="0"/>
              <a:t> </a:t>
            </a:r>
            <a:r>
              <a:rPr lang="en-US" sz="2800" dirty="0" err="1"/>
              <a:t>Jaringan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17286"/>
            <a:ext cx="10515600" cy="493578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memerlukan</a:t>
            </a:r>
            <a:r>
              <a:rPr lang="en-US" dirty="0"/>
              <a:t> </a:t>
            </a:r>
            <a:r>
              <a:rPr lang="en-US" dirty="0" err="1"/>
              <a:t>pengamanan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berlapis</a:t>
            </a:r>
            <a:r>
              <a:rPr lang="en-US" dirty="0"/>
              <a:t>. </a:t>
            </a:r>
            <a:r>
              <a:rPr lang="en-US" dirty="0" err="1"/>
              <a:t>Pengamanan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meliputi</a:t>
            </a:r>
            <a:r>
              <a:rPr lang="en-US" dirty="0"/>
              <a:t> </a:t>
            </a:r>
            <a:r>
              <a:rPr lang="en-US" dirty="0" err="1"/>
              <a:t>pengamanan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keras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. </a:t>
            </a:r>
            <a:r>
              <a:rPr lang="en-US" dirty="0" err="1"/>
              <a:t>Pengamanan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pengamanan</a:t>
            </a:r>
            <a:r>
              <a:rPr lang="en-US" dirty="0"/>
              <a:t> </a:t>
            </a:r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/>
              <a:t>lintas</a:t>
            </a:r>
            <a:r>
              <a:rPr lang="en-US" dirty="0"/>
              <a:t> data.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err="1"/>
              <a:t>Pengamanan</a:t>
            </a:r>
            <a:r>
              <a:rPr lang="en-US" dirty="0"/>
              <a:t> </a:t>
            </a:r>
            <a:r>
              <a:rPr lang="en-US" dirty="0" err="1"/>
              <a:t>Fisik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err="1"/>
              <a:t>Pengamanan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perangkat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err="1"/>
              <a:t>Pengamanan</a:t>
            </a:r>
            <a:r>
              <a:rPr lang="en-US" dirty="0"/>
              <a:t> </a:t>
            </a:r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/>
              <a:t>lintas</a:t>
            </a:r>
            <a:r>
              <a:rPr lang="en-US" dirty="0"/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7441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0790"/>
          </a:xfrm>
        </p:spPr>
        <p:txBody>
          <a:bodyPr/>
          <a:lstStyle/>
          <a:p>
            <a:r>
              <a:rPr lang="en-US" dirty="0"/>
              <a:t>3. </a:t>
            </a:r>
            <a:r>
              <a:rPr lang="en-US" dirty="0" err="1"/>
              <a:t>Koneksi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429" y="1236372"/>
            <a:ext cx="10515600" cy="483756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/>
              <a:t>Jaringan</a:t>
            </a:r>
            <a:r>
              <a:rPr lang="en-US" sz="2000" dirty="0"/>
              <a:t> </a:t>
            </a:r>
            <a:r>
              <a:rPr lang="en-US" sz="2000" dirty="0" err="1"/>
              <a:t>komputer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system yang </a:t>
            </a:r>
            <a:r>
              <a:rPr lang="en-US" sz="2000" dirty="0" err="1"/>
              <a:t>terdiri</a:t>
            </a:r>
            <a:r>
              <a:rPr lang="en-US" sz="2000" dirty="0"/>
              <a:t> </a:t>
            </a:r>
            <a:r>
              <a:rPr lang="en-US" sz="2000" dirty="0" err="1"/>
              <a:t>atas</a:t>
            </a:r>
            <a:r>
              <a:rPr lang="en-US" sz="2000" dirty="0"/>
              <a:t> </a:t>
            </a:r>
            <a:r>
              <a:rPr lang="en-US" sz="2000" dirty="0" err="1"/>
              <a:t>dua</a:t>
            </a:r>
            <a:r>
              <a:rPr lang="en-US" sz="2000" dirty="0"/>
              <a:t> </a:t>
            </a:r>
            <a:r>
              <a:rPr lang="en-US" sz="2000" dirty="0" err="1"/>
              <a:t>komputer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lebih</a:t>
            </a:r>
            <a:r>
              <a:rPr lang="en-US" sz="2000" dirty="0"/>
              <a:t>, yang </a:t>
            </a:r>
            <a:r>
              <a:rPr lang="en-US" sz="2000" dirty="0" err="1"/>
              <a:t>terhubung</a:t>
            </a:r>
            <a:r>
              <a:rPr lang="en-US" sz="2000" dirty="0"/>
              <a:t> 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dirty="0" err="1"/>
              <a:t>sama</a:t>
            </a:r>
            <a:r>
              <a:rPr lang="en-US" sz="2000" dirty="0"/>
              <a:t> lain </a:t>
            </a:r>
            <a:r>
              <a:rPr lang="en-US" sz="2000" dirty="0" err="1"/>
              <a:t>sehingga</a:t>
            </a:r>
            <a:r>
              <a:rPr lang="en-US" sz="2000" dirty="0"/>
              <a:t> bias </a:t>
            </a:r>
            <a:r>
              <a:rPr lang="en-US" sz="2000" dirty="0" err="1"/>
              <a:t>digunakan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berkomunikasi</a:t>
            </a:r>
            <a:r>
              <a:rPr lang="en-US" sz="2000" dirty="0"/>
              <a:t> </a:t>
            </a:r>
            <a:r>
              <a:rPr lang="en-US" sz="2000" dirty="0" err="1"/>
              <a:t>serta</a:t>
            </a:r>
            <a:r>
              <a:rPr lang="en-US" sz="2000" dirty="0"/>
              <a:t> </a:t>
            </a:r>
            <a:r>
              <a:rPr lang="en-US" sz="2000" dirty="0" err="1"/>
              <a:t>bertukar</a:t>
            </a:r>
            <a:r>
              <a:rPr lang="en-US" sz="2000" dirty="0"/>
              <a:t> </a:t>
            </a:r>
            <a:r>
              <a:rPr lang="en-US" sz="2000" dirty="0" err="1"/>
              <a:t>pikiran</a:t>
            </a:r>
            <a:r>
              <a:rPr lang="en-US" sz="2000" dirty="0"/>
              <a:t>. </a:t>
            </a:r>
            <a:r>
              <a:rPr lang="en-US" sz="2000" dirty="0" err="1"/>
              <a:t>Jenis-Jenis</a:t>
            </a:r>
            <a:r>
              <a:rPr lang="en-US" sz="2000" dirty="0"/>
              <a:t> </a:t>
            </a:r>
            <a:r>
              <a:rPr lang="en-US" sz="2000" dirty="0" err="1"/>
              <a:t>Jaringan</a:t>
            </a:r>
            <a:r>
              <a:rPr lang="en-US" sz="2000" dirty="0"/>
              <a:t> </a:t>
            </a:r>
            <a:r>
              <a:rPr lang="en-US" sz="2000" dirty="0" err="1"/>
              <a:t>Komputer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1.  LAN</a:t>
            </a:r>
          </a:p>
          <a:p>
            <a:pPr marL="0" indent="0">
              <a:buNone/>
            </a:pPr>
            <a:r>
              <a:rPr lang="en-US" sz="2000" dirty="0"/>
              <a:t>     </a:t>
            </a:r>
            <a:r>
              <a:rPr lang="en-US" sz="2000" dirty="0" err="1"/>
              <a:t>Berikut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langkah-langkah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menghubungkan</a:t>
            </a:r>
            <a:r>
              <a:rPr lang="en-US" sz="2000" dirty="0"/>
              <a:t> </a:t>
            </a:r>
            <a:r>
              <a:rPr lang="en-US" sz="2000" dirty="0" err="1"/>
              <a:t>komputer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LAN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err="1"/>
              <a:t>Colok</a:t>
            </a:r>
            <a:r>
              <a:rPr lang="en-US" sz="2000" dirty="0"/>
              <a:t> </a:t>
            </a:r>
            <a:r>
              <a:rPr lang="en-US" sz="2000" dirty="0" err="1"/>
              <a:t>konektor</a:t>
            </a:r>
            <a:r>
              <a:rPr lang="en-US" sz="2000" dirty="0"/>
              <a:t> RJ 45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porta</a:t>
            </a:r>
            <a:r>
              <a:rPr lang="en-US" sz="2000" dirty="0"/>
              <a:t> Ethernet pad switch/hub, </a:t>
            </a:r>
            <a:r>
              <a:rPr lang="en-US" sz="2000" dirty="0" err="1"/>
              <a:t>kemudian</a:t>
            </a:r>
            <a:r>
              <a:rPr lang="en-US" sz="2000" dirty="0"/>
              <a:t> </a:t>
            </a:r>
            <a:r>
              <a:rPr lang="en-US" sz="2000" dirty="0" err="1"/>
              <a:t>colok</a:t>
            </a:r>
            <a:r>
              <a:rPr lang="en-US" sz="2000" dirty="0"/>
              <a:t> </a:t>
            </a:r>
            <a:r>
              <a:rPr lang="en-US" sz="2000" dirty="0" err="1"/>
              <a:t>ujung</a:t>
            </a:r>
            <a:r>
              <a:rPr lang="en-US" sz="2000" dirty="0"/>
              <a:t>  yang lain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porta</a:t>
            </a:r>
            <a:r>
              <a:rPr lang="en-US" sz="2000" dirty="0"/>
              <a:t> Ethernet di </a:t>
            </a:r>
            <a:r>
              <a:rPr lang="en-US" sz="2000" dirty="0" err="1"/>
              <a:t>komputer</a:t>
            </a:r>
            <a:r>
              <a:rPr lang="en-US" sz="2000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Windows 10, </a:t>
            </a:r>
            <a:r>
              <a:rPr lang="en-US" sz="2000" dirty="0" err="1"/>
              <a:t>buka</a:t>
            </a:r>
            <a:r>
              <a:rPr lang="en-US" sz="2000" dirty="0"/>
              <a:t> windows </a:t>
            </a:r>
            <a:r>
              <a:rPr lang="en-US" sz="2000" dirty="0" err="1"/>
              <a:t>setings</a:t>
            </a:r>
            <a:r>
              <a:rPr lang="en-US" sz="2000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err="1"/>
              <a:t>Klik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opsi</a:t>
            </a:r>
            <a:r>
              <a:rPr lang="en-US" sz="2000" dirty="0"/>
              <a:t> Network &amp; Internet.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856" y="4244395"/>
            <a:ext cx="3781162" cy="153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29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69701"/>
            <a:ext cx="10515600" cy="550726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opsi</a:t>
            </a:r>
            <a:r>
              <a:rPr lang="en-US" dirty="0"/>
              <a:t> Change adapter options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Jendela</a:t>
            </a:r>
            <a:r>
              <a:rPr lang="en-US" dirty="0"/>
              <a:t> Network Connections, </a:t>
            </a:r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kanan</a:t>
            </a:r>
            <a:r>
              <a:rPr lang="en-US" dirty="0"/>
              <a:t> </a:t>
            </a:r>
            <a:r>
              <a:rPr lang="en-US" dirty="0" err="1"/>
              <a:t>ikon</a:t>
            </a:r>
            <a:r>
              <a:rPr lang="en-US" dirty="0"/>
              <a:t> Ethernet, </a:t>
            </a:r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opsi</a:t>
            </a:r>
            <a:r>
              <a:rPr lang="en-US" dirty="0"/>
              <a:t> Properties.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jendela</a:t>
            </a:r>
            <a:r>
              <a:rPr lang="en-US" dirty="0"/>
              <a:t> Ethernet Properties, </a:t>
            </a:r>
            <a:r>
              <a:rPr lang="en-US" dirty="0" err="1"/>
              <a:t>klik</a:t>
            </a:r>
            <a:r>
              <a:rPr lang="en-US" dirty="0"/>
              <a:t> item Internet Protocol Version 4 (TCP/ IpV4) </a:t>
            </a:r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tombol</a:t>
            </a:r>
            <a:r>
              <a:rPr lang="en-US" dirty="0"/>
              <a:t> Properties.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/>
          <a:srcRect l="19826" t="17239" r="19271" b="13206"/>
          <a:stretch/>
        </p:blipFill>
        <p:spPr>
          <a:xfrm>
            <a:off x="2923505" y="2987899"/>
            <a:ext cx="4713668" cy="302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37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89397"/>
            <a:ext cx="10515600" cy="568756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Isikan</a:t>
            </a:r>
            <a:r>
              <a:rPr lang="en-US" dirty="0"/>
              <a:t> Setting IP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ketentuan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. </a:t>
            </a:r>
            <a:r>
              <a:rPr lang="en-US" dirty="0" err="1"/>
              <a:t>Pastikan</a:t>
            </a:r>
            <a:r>
              <a:rPr lang="en-US" dirty="0"/>
              <a:t> </a:t>
            </a:r>
            <a:r>
              <a:rPr lang="en-US" dirty="0" err="1"/>
              <a:t>isian</a:t>
            </a:r>
            <a:r>
              <a:rPr lang="en-US" dirty="0"/>
              <a:t> IP address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lain. </a:t>
            </a:r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/>
              <a:t>klik</a:t>
            </a:r>
            <a:r>
              <a:rPr lang="en-US" dirty="0"/>
              <a:t> ok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/>
          <a:srcRect l="31509" t="31446" r="37910" b="7582"/>
          <a:stretch/>
        </p:blipFill>
        <p:spPr>
          <a:xfrm>
            <a:off x="2215165" y="1418329"/>
            <a:ext cx="3880835" cy="405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87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3560</TotalTime>
  <Words>903</Words>
  <Application>Microsoft Office PowerPoint</Application>
  <PresentationFormat>Widescreen</PresentationFormat>
  <Paragraphs>48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1. Serangan pada jaringan</vt:lpstr>
      <vt:lpstr>PowerPoint Presentation</vt:lpstr>
      <vt:lpstr>PowerPoint Presentation</vt:lpstr>
      <vt:lpstr>2. Cara Menjaga keamanan Jaringan </vt:lpstr>
      <vt:lpstr>3. Koneksi Jaringan </vt:lpstr>
      <vt:lpstr>PowerPoint Presentation</vt:lpstr>
      <vt:lpstr>PowerPoint Presentation</vt:lpstr>
      <vt:lpstr>2. Koneksi WLAN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Happy</dc:creator>
  <cp:lastModifiedBy>Windows User</cp:lastModifiedBy>
  <cp:revision>257</cp:revision>
  <dcterms:created xsi:type="dcterms:W3CDTF">2020-08-03T05:11:15Z</dcterms:created>
  <dcterms:modified xsi:type="dcterms:W3CDTF">2021-08-22T00:15:18Z</dcterms:modified>
</cp:coreProperties>
</file>