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12"/>
  </p:notesMasterIdLst>
  <p:sldIdLst>
    <p:sldId id="256" r:id="rId4"/>
    <p:sldId id="355" r:id="rId5"/>
    <p:sldId id="361" r:id="rId6"/>
    <p:sldId id="362" r:id="rId7"/>
    <p:sldId id="363" r:id="rId8"/>
    <p:sldId id="364" r:id="rId9"/>
    <p:sldId id="365" r:id="rId10"/>
    <p:sldId id="360" r:id="rId11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029" autoAdjust="0"/>
    <p:restoredTop sz="94444" autoAdjust="0"/>
  </p:normalViewPr>
  <p:slideViewPr>
    <p:cSldViewPr snapToGrid="0">
      <p:cViewPr varScale="1">
        <p:scale>
          <a:sx n="65" d="100"/>
          <a:sy n="65" d="100"/>
        </p:scale>
        <p:origin x="-1020" y="-102"/>
      </p:cViewPr>
      <p:guideLst>
        <p:guide orient="horz" pos="232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:a16="http://schemas.microsoft.com/office/drawing/2014/main" xmlns="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93675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67895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52601556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7663097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0272075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42888574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221F751-3C5B-4561-AD14-8637C5B66736}"/>
              </a:ext>
            </a:extLst>
          </p:cNvPr>
          <p:cNvSpPr txBox="1"/>
          <p:nvPr/>
        </p:nvSpPr>
        <p:spPr>
          <a:xfrm>
            <a:off x="2921892" y="353961"/>
            <a:ext cx="757895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Bahasa</a:t>
            </a:r>
            <a:r>
              <a:rPr lang="en-US" altLang="ko-K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Mandarin</a:t>
            </a:r>
          </a:p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中 文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z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hōng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wén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F166F6B-B975-4F3C-BCF2-9971086140FB}"/>
              </a:ext>
            </a:extLst>
          </p:cNvPr>
          <p:cNvSpPr txBox="1"/>
          <p:nvPr/>
        </p:nvSpPr>
        <p:spPr>
          <a:xfrm>
            <a:off x="6523860" y="2141888"/>
            <a:ext cx="4631685" cy="17235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Tata </a:t>
            </a:r>
            <a:r>
              <a:rPr lang="en-US" altLang="zh-CN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Bahasa</a:t>
            </a:r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zh-CN" altLang="en-US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语 法</a:t>
            </a:r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3600" b="1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id-ID" sz="3600" b="1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ǔ</a:t>
            </a:r>
            <a:r>
              <a:rPr lang="en-US" sz="3600" b="1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fǎ</a:t>
            </a:r>
            <a:endParaRPr lang="en-US" altLang="zh-CN" sz="3500" b="1" dirty="0" smtClean="0">
              <a:ln>
                <a:solidFill>
                  <a:schemeClr val="tx1"/>
                </a:solidFill>
              </a:ln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xmlns="" id="{6ED142D3-29FB-4AB3-80DF-6B614B73C5D2}"/>
              </a:ext>
            </a:extLst>
          </p:cNvPr>
          <p:cNvSpPr/>
          <p:nvPr/>
        </p:nvSpPr>
        <p:spPr>
          <a:xfrm>
            <a:off x="2776028" y="206477"/>
            <a:ext cx="8594978" cy="3746091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9A03E388-9BAB-4F1E-ACB7-1669E3F7E764}"/>
              </a:ext>
            </a:extLst>
          </p:cNvPr>
          <p:cNvGrpSpPr/>
          <p:nvPr/>
        </p:nvGrpSpPr>
        <p:grpSpPr>
          <a:xfrm>
            <a:off x="3613347" y="2713711"/>
            <a:ext cx="3318388" cy="2772695"/>
            <a:chOff x="8479089" y="1262387"/>
            <a:chExt cx="6147593" cy="5684813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xmlns="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xmlns="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xmlns="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xmlns="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xmlns="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xmlns="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xmlns="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xmlns="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xmlns="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xmlns="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xmlns="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xmlns="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xmlns="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xmlns="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xmlns="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xmlns="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xmlns="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xmlns="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xmlns="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xmlns="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xmlns="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xmlns="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xmlns="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xmlns="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xmlns="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xmlns="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xmlns="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xmlns="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xmlns="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xmlns="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xmlns="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xmlns="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xmlns="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xmlns="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xmlns="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xmlns="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xmlns="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xmlns="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xmlns="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xmlns="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xmlns="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xmlns="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xmlns="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xmlns="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xmlns="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xmlns="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xmlns="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xmlns="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xmlns="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xmlns="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xmlns="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xmlns="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xmlns="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xmlns="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xmlns="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xmlns="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xmlns="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xmlns="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xmlns="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xmlns="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xmlns="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xmlns="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xmlns="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xmlns="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xmlns="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xmlns="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xmlns="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xmlns="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xmlns="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xmlns="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xmlns="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xmlns="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xmlns="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xmlns="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xmlns="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xmlns="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xmlns="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xmlns="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xmlns="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xmlns="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xmlns="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xmlns="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xmlns="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xmlns="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xmlns="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xmlns="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xmlns="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xmlns="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xmlns="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xmlns="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xmlns="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xmlns="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xmlns="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xmlns="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xmlns="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xmlns="" id="{31F27109-B9F6-4669-B633-B3038D2645A7}"/>
              </a:ext>
            </a:extLst>
          </p:cNvPr>
          <p:cNvGrpSpPr/>
          <p:nvPr/>
        </p:nvGrpSpPr>
        <p:grpSpPr>
          <a:xfrm>
            <a:off x="580029" y="5215190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xmlns="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xmlns="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xmlns="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xmlns="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191725" y="3937820"/>
            <a:ext cx="3657603" cy="5456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Kiki </a:t>
            </a:r>
            <a:r>
              <a:rPr lang="en-US" sz="32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Rizky</a:t>
            </a:r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 H, S.S</a:t>
            </a:r>
            <a:endParaRPr lang="id-ID" sz="32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24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id-ID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Kosa</a:t>
            </a:r>
            <a:r>
              <a:rPr lang="en-US" sz="36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zh-CN" alt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生 词</a:t>
            </a:r>
            <a:r>
              <a:rPr lang="id-ID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6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shēng</a:t>
            </a:r>
            <a:r>
              <a:rPr 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cí</a:t>
            </a:r>
            <a:endParaRPr lang="id-ID" sz="36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id-ID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4972" y="943895"/>
            <a:ext cx="11503738" cy="5722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14350" indent="-514350">
              <a:buFont typeface="+mj-lt"/>
              <a:buAutoNum type="arabicPeriod"/>
            </a:pP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panggilan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叫 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iào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是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shì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什 么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shén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好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hǎo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很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hěn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alo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大 家 好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jiā hǎo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01446" y="368710"/>
            <a:ext cx="10840064" cy="6238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>
              <a:buFont typeface="+mj-lt"/>
              <a:buAutoNum type="arabicPeriod" startAt="7"/>
            </a:pP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Pelajaran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dimulai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上 课 </a:t>
            </a:r>
            <a:r>
              <a:rPr lang="it-IT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t-IT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hàng kè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7"/>
            </a:pP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Pelajaran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selesai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下 课 </a:t>
            </a:r>
            <a:r>
              <a:rPr lang="it-IT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xià kè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7"/>
            </a:pP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吗 </a:t>
            </a:r>
            <a:r>
              <a:rPr lang="it-IT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7"/>
            </a:pP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Kalau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呢 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</a:t>
            </a:r>
          </a:p>
          <a:p>
            <a:pPr marL="914400" indent="-914400">
              <a:buFont typeface="+mj-lt"/>
              <a:buAutoNum type="arabicPeriod" startAt="7"/>
            </a:pP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都 </a:t>
            </a:r>
            <a:r>
              <a:rPr lang="it-IT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dōu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7"/>
            </a:pP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Tubuh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身 体 </a:t>
            </a:r>
            <a:r>
              <a:rPr lang="it-IT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shēn tǐ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8"/>
            </a:pPr>
            <a:endParaRPr lang="id-ID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5982" y="1209367"/>
            <a:ext cx="9512702" cy="5471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/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enggunaan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吗 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ma:</a:t>
            </a:r>
          </a:p>
          <a:p>
            <a:pPr marL="914400" indent="-914400"/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Diletakkan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diakhir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kalimat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914400" indent="-914400"/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Rumus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14400" indent="-914400" algn="ctr"/>
            <a:r>
              <a:rPr 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+ P + O </a:t>
            </a:r>
            <a:r>
              <a:rPr lang="en-US" altLang="zh-CN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zh-CN" alt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吗</a:t>
            </a:r>
            <a:r>
              <a:rPr lang="id-ID" altLang="zh-CN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?</a:t>
            </a:r>
          </a:p>
          <a:p>
            <a:pPr marL="914400" indent="-914400"/>
            <a:endParaRPr lang="id-ID" altLang="zh-CN" sz="3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r>
              <a:rPr lang="id-ID" altLang="zh-CN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Keterangan :</a:t>
            </a:r>
          </a:p>
          <a:p>
            <a:pPr marL="914400" indent="-914400"/>
            <a:r>
              <a:rPr lang="id-ID" altLang="zh-CN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 = Subjek			O = Objek</a:t>
            </a:r>
          </a:p>
          <a:p>
            <a:pPr marL="914400" indent="-914400"/>
            <a:r>
              <a:rPr lang="id-ID" altLang="zh-CN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 = Predikat			</a:t>
            </a:r>
            <a:r>
              <a:rPr lang="zh-CN" alt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吗</a:t>
            </a:r>
            <a:r>
              <a:rPr lang="id-ID" altLang="zh-CN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ma = Apakah</a:t>
            </a:r>
            <a:endParaRPr lang="id-ID" altLang="zh-CN" sz="3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endParaRPr lang="en-US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endParaRPr lang="en-US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endParaRPr lang="id-ID" sz="4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xmlns="" id="{1E9A55AF-EC06-4B73-A912-BBF05D59CBC7}"/>
              </a:ext>
            </a:extLst>
          </p:cNvPr>
          <p:cNvGrpSpPr/>
          <p:nvPr/>
        </p:nvGrpSpPr>
        <p:grpSpPr>
          <a:xfrm>
            <a:off x="9932981" y="412948"/>
            <a:ext cx="2067290" cy="2315497"/>
            <a:chOff x="9160627" y="2419425"/>
            <a:chExt cx="8461758" cy="9680631"/>
          </a:xfrm>
        </p:grpSpPr>
        <p:sp>
          <p:nvSpPr>
            <p:cNvPr id="110" name="Freeform 13">
              <a:extLst>
                <a:ext uri="{FF2B5EF4-FFF2-40B4-BE49-F238E27FC236}">
                  <a16:creationId xmlns:a16="http://schemas.microsoft.com/office/drawing/2014/main" xmlns="" id="{08C25716-4655-4B56-B91F-0022C19B185E}"/>
                </a:ext>
              </a:extLst>
            </p:cNvPr>
            <p:cNvSpPr>
              <a:spLocks/>
            </p:cNvSpPr>
            <p:nvPr/>
          </p:nvSpPr>
          <p:spPr bwMode="auto">
            <a:xfrm rot="8950285" flipV="1">
              <a:off x="9739524" y="5545205"/>
              <a:ext cx="4372492" cy="6554851"/>
            </a:xfrm>
            <a:custGeom>
              <a:avLst/>
              <a:gdLst>
                <a:gd name="T0" fmla="*/ 388 w 2127"/>
                <a:gd name="T1" fmla="*/ 1550 h 3157"/>
                <a:gd name="T2" fmla="*/ 312 w 2127"/>
                <a:gd name="T3" fmla="*/ 1481 h 3157"/>
                <a:gd name="T4" fmla="*/ 259 w 2127"/>
                <a:gd name="T5" fmla="*/ 1260 h 3157"/>
                <a:gd name="T6" fmla="*/ 380 w 2127"/>
                <a:gd name="T7" fmla="*/ 1152 h 3157"/>
                <a:gd name="T8" fmla="*/ 318 w 2127"/>
                <a:gd name="T9" fmla="*/ 915 h 3157"/>
                <a:gd name="T10" fmla="*/ 345 w 2127"/>
                <a:gd name="T11" fmla="*/ 802 h 3157"/>
                <a:gd name="T12" fmla="*/ 349 w 2127"/>
                <a:gd name="T13" fmla="*/ 635 h 3157"/>
                <a:gd name="T14" fmla="*/ 421 w 2127"/>
                <a:gd name="T15" fmla="*/ 485 h 3157"/>
                <a:gd name="T16" fmla="*/ 561 w 2127"/>
                <a:gd name="T17" fmla="*/ 367 h 3157"/>
                <a:gd name="T18" fmla="*/ 569 w 2127"/>
                <a:gd name="T19" fmla="*/ 271 h 3157"/>
                <a:gd name="T20" fmla="*/ 561 w 2127"/>
                <a:gd name="T21" fmla="*/ 181 h 3157"/>
                <a:gd name="T22" fmla="*/ 625 w 2127"/>
                <a:gd name="T23" fmla="*/ 148 h 3157"/>
                <a:gd name="T24" fmla="*/ 769 w 2127"/>
                <a:gd name="T25" fmla="*/ 90 h 3157"/>
                <a:gd name="T26" fmla="*/ 909 w 2127"/>
                <a:gd name="T27" fmla="*/ 57 h 3157"/>
                <a:gd name="T28" fmla="*/ 1114 w 2127"/>
                <a:gd name="T29" fmla="*/ 148 h 3157"/>
                <a:gd name="T30" fmla="*/ 1236 w 2127"/>
                <a:gd name="T31" fmla="*/ 300 h 3157"/>
                <a:gd name="T32" fmla="*/ 1447 w 2127"/>
                <a:gd name="T33" fmla="*/ 373 h 3157"/>
                <a:gd name="T34" fmla="*/ 1554 w 2127"/>
                <a:gd name="T35" fmla="*/ 475 h 3157"/>
                <a:gd name="T36" fmla="*/ 1775 w 2127"/>
                <a:gd name="T37" fmla="*/ 691 h 3157"/>
                <a:gd name="T38" fmla="*/ 1677 w 2127"/>
                <a:gd name="T39" fmla="*/ 814 h 3157"/>
                <a:gd name="T40" fmla="*/ 1939 w 2127"/>
                <a:gd name="T41" fmla="*/ 1097 h 3157"/>
                <a:gd name="T42" fmla="*/ 1890 w 2127"/>
                <a:gd name="T43" fmla="*/ 1273 h 3157"/>
                <a:gd name="T44" fmla="*/ 2095 w 2127"/>
                <a:gd name="T45" fmla="*/ 1310 h 3157"/>
                <a:gd name="T46" fmla="*/ 1794 w 2127"/>
                <a:gd name="T47" fmla="*/ 1274 h 3157"/>
                <a:gd name="T48" fmla="*/ 1811 w 2127"/>
                <a:gd name="T49" fmla="*/ 1429 h 3157"/>
                <a:gd name="T50" fmla="*/ 1930 w 2127"/>
                <a:gd name="T51" fmla="*/ 1478 h 3157"/>
                <a:gd name="T52" fmla="*/ 1627 w 2127"/>
                <a:gd name="T53" fmla="*/ 1415 h 3157"/>
                <a:gd name="T54" fmla="*/ 1667 w 2127"/>
                <a:gd name="T55" fmla="*/ 1497 h 3157"/>
                <a:gd name="T56" fmla="*/ 1629 w 2127"/>
                <a:gd name="T57" fmla="*/ 1664 h 3157"/>
                <a:gd name="T58" fmla="*/ 1496 w 2127"/>
                <a:gd name="T59" fmla="*/ 1500 h 3157"/>
                <a:gd name="T60" fmla="*/ 1532 w 2127"/>
                <a:gd name="T61" fmla="*/ 1589 h 3157"/>
                <a:gd name="T62" fmla="*/ 1509 w 2127"/>
                <a:gd name="T63" fmla="*/ 1647 h 3157"/>
                <a:gd name="T64" fmla="*/ 1579 w 2127"/>
                <a:gd name="T65" fmla="*/ 1799 h 3157"/>
                <a:gd name="T66" fmla="*/ 1631 w 2127"/>
                <a:gd name="T67" fmla="*/ 2080 h 3157"/>
                <a:gd name="T68" fmla="*/ 1652 w 2127"/>
                <a:gd name="T69" fmla="*/ 2242 h 3157"/>
                <a:gd name="T70" fmla="*/ 1572 w 2127"/>
                <a:gd name="T71" fmla="*/ 2303 h 3157"/>
                <a:gd name="T72" fmla="*/ 1567 w 2127"/>
                <a:gd name="T73" fmla="*/ 2433 h 3157"/>
                <a:gd name="T74" fmla="*/ 1498 w 2127"/>
                <a:gd name="T75" fmla="*/ 2455 h 3157"/>
                <a:gd name="T76" fmla="*/ 1384 w 2127"/>
                <a:gd name="T77" fmla="*/ 2483 h 3157"/>
                <a:gd name="T78" fmla="*/ 1251 w 2127"/>
                <a:gd name="T79" fmla="*/ 2679 h 3157"/>
                <a:gd name="T80" fmla="*/ 998 w 2127"/>
                <a:gd name="T81" fmla="*/ 2538 h 3157"/>
                <a:gd name="T82" fmla="*/ 790 w 2127"/>
                <a:gd name="T83" fmla="*/ 2468 h 3157"/>
                <a:gd name="T84" fmla="*/ 649 w 2127"/>
                <a:gd name="T85" fmla="*/ 2321 h 3157"/>
                <a:gd name="T86" fmla="*/ 513 w 2127"/>
                <a:gd name="T87" fmla="*/ 2337 h 3157"/>
                <a:gd name="T88" fmla="*/ 574 w 2127"/>
                <a:gd name="T89" fmla="*/ 2476 h 3157"/>
                <a:gd name="T90" fmla="*/ 545 w 2127"/>
                <a:gd name="T91" fmla="*/ 2580 h 3157"/>
                <a:gd name="T92" fmla="*/ 349 w 2127"/>
                <a:gd name="T93" fmla="*/ 2754 h 3157"/>
                <a:gd name="T94" fmla="*/ 407 w 2127"/>
                <a:gd name="T95" fmla="*/ 2783 h 3157"/>
                <a:gd name="T96" fmla="*/ 456 w 2127"/>
                <a:gd name="T97" fmla="*/ 2817 h 3157"/>
                <a:gd name="T98" fmla="*/ 449 w 2127"/>
                <a:gd name="T99" fmla="*/ 2968 h 3157"/>
                <a:gd name="T100" fmla="*/ 392 w 2127"/>
                <a:gd name="T101" fmla="*/ 3084 h 3157"/>
                <a:gd name="T102" fmla="*/ 349 w 2127"/>
                <a:gd name="T103" fmla="*/ 3149 h 3157"/>
                <a:gd name="T104" fmla="*/ 164 w 2127"/>
                <a:gd name="T105" fmla="*/ 3145 h 3157"/>
                <a:gd name="T106" fmla="*/ 18 w 2127"/>
                <a:gd name="T107" fmla="*/ 2940 h 3157"/>
                <a:gd name="T108" fmla="*/ 139 w 2127"/>
                <a:gd name="T109" fmla="*/ 2743 h 3157"/>
                <a:gd name="T110" fmla="*/ 100 w 2127"/>
                <a:gd name="T111" fmla="*/ 2541 h 3157"/>
                <a:gd name="T112" fmla="*/ 211 w 2127"/>
                <a:gd name="T113" fmla="*/ 2293 h 3157"/>
                <a:gd name="T114" fmla="*/ 341 w 2127"/>
                <a:gd name="T115" fmla="*/ 2266 h 3157"/>
                <a:gd name="T116" fmla="*/ 417 w 2127"/>
                <a:gd name="T117" fmla="*/ 2296 h 3157"/>
                <a:gd name="T118" fmla="*/ 508 w 2127"/>
                <a:gd name="T119" fmla="*/ 2062 h 3157"/>
                <a:gd name="T120" fmla="*/ 488 w 2127"/>
                <a:gd name="T121" fmla="*/ 1904 h 3157"/>
                <a:gd name="T122" fmla="*/ 496 w 2127"/>
                <a:gd name="T123" fmla="*/ 1782 h 3157"/>
                <a:gd name="T124" fmla="*/ 514 w 2127"/>
                <a:gd name="T125" fmla="*/ 1618 h 3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27" h="3157">
                  <a:moveTo>
                    <a:pt x="440" y="1547"/>
                  </a:moveTo>
                  <a:cubicBezTo>
                    <a:pt x="431" y="1553"/>
                    <a:pt x="430" y="1563"/>
                    <a:pt x="426" y="1570"/>
                  </a:cubicBezTo>
                  <a:cubicBezTo>
                    <a:pt x="422" y="1577"/>
                    <a:pt x="419" y="1587"/>
                    <a:pt x="408" y="1586"/>
                  </a:cubicBezTo>
                  <a:cubicBezTo>
                    <a:pt x="395" y="1585"/>
                    <a:pt x="382" y="1582"/>
                    <a:pt x="376" y="1569"/>
                  </a:cubicBezTo>
                  <a:cubicBezTo>
                    <a:pt x="370" y="1558"/>
                    <a:pt x="372" y="1549"/>
                    <a:pt x="388" y="1550"/>
                  </a:cubicBezTo>
                  <a:cubicBezTo>
                    <a:pt x="399" y="1551"/>
                    <a:pt x="401" y="1544"/>
                    <a:pt x="401" y="1535"/>
                  </a:cubicBezTo>
                  <a:cubicBezTo>
                    <a:pt x="403" y="1510"/>
                    <a:pt x="380" y="1494"/>
                    <a:pt x="357" y="1505"/>
                  </a:cubicBezTo>
                  <a:cubicBezTo>
                    <a:pt x="349" y="1508"/>
                    <a:pt x="342" y="1512"/>
                    <a:pt x="333" y="1515"/>
                  </a:cubicBezTo>
                  <a:cubicBezTo>
                    <a:pt x="323" y="1517"/>
                    <a:pt x="315" y="1514"/>
                    <a:pt x="309" y="1505"/>
                  </a:cubicBezTo>
                  <a:cubicBezTo>
                    <a:pt x="302" y="1496"/>
                    <a:pt x="307" y="1489"/>
                    <a:pt x="312" y="1481"/>
                  </a:cubicBezTo>
                  <a:cubicBezTo>
                    <a:pt x="321" y="1467"/>
                    <a:pt x="336" y="1464"/>
                    <a:pt x="351" y="1459"/>
                  </a:cubicBezTo>
                  <a:cubicBezTo>
                    <a:pt x="387" y="1447"/>
                    <a:pt x="387" y="1447"/>
                    <a:pt x="375" y="1411"/>
                  </a:cubicBezTo>
                  <a:cubicBezTo>
                    <a:pt x="364" y="1376"/>
                    <a:pt x="354" y="1342"/>
                    <a:pt x="353" y="1306"/>
                  </a:cubicBezTo>
                  <a:cubicBezTo>
                    <a:pt x="353" y="1294"/>
                    <a:pt x="346" y="1293"/>
                    <a:pt x="338" y="1291"/>
                  </a:cubicBezTo>
                  <a:cubicBezTo>
                    <a:pt x="312" y="1284"/>
                    <a:pt x="286" y="1275"/>
                    <a:pt x="259" y="1260"/>
                  </a:cubicBezTo>
                  <a:cubicBezTo>
                    <a:pt x="282" y="1252"/>
                    <a:pt x="302" y="1256"/>
                    <a:pt x="323" y="1257"/>
                  </a:cubicBezTo>
                  <a:cubicBezTo>
                    <a:pt x="367" y="1259"/>
                    <a:pt x="387" y="1243"/>
                    <a:pt x="392" y="1204"/>
                  </a:cubicBezTo>
                  <a:cubicBezTo>
                    <a:pt x="395" y="1186"/>
                    <a:pt x="389" y="1176"/>
                    <a:pt x="371" y="1172"/>
                  </a:cubicBezTo>
                  <a:cubicBezTo>
                    <a:pt x="363" y="1170"/>
                    <a:pt x="355" y="1170"/>
                    <a:pt x="348" y="1164"/>
                  </a:cubicBezTo>
                  <a:cubicBezTo>
                    <a:pt x="356" y="1152"/>
                    <a:pt x="369" y="1152"/>
                    <a:pt x="380" y="1152"/>
                  </a:cubicBezTo>
                  <a:cubicBezTo>
                    <a:pt x="392" y="1152"/>
                    <a:pt x="395" y="1147"/>
                    <a:pt x="396" y="1137"/>
                  </a:cubicBezTo>
                  <a:cubicBezTo>
                    <a:pt x="398" y="1109"/>
                    <a:pt x="388" y="1086"/>
                    <a:pt x="374" y="1063"/>
                  </a:cubicBezTo>
                  <a:cubicBezTo>
                    <a:pt x="366" y="1050"/>
                    <a:pt x="357" y="1036"/>
                    <a:pt x="349" y="1023"/>
                  </a:cubicBezTo>
                  <a:cubicBezTo>
                    <a:pt x="337" y="1002"/>
                    <a:pt x="333" y="980"/>
                    <a:pt x="340" y="957"/>
                  </a:cubicBezTo>
                  <a:cubicBezTo>
                    <a:pt x="346" y="934"/>
                    <a:pt x="340" y="923"/>
                    <a:pt x="318" y="915"/>
                  </a:cubicBezTo>
                  <a:cubicBezTo>
                    <a:pt x="315" y="914"/>
                    <a:pt x="312" y="914"/>
                    <a:pt x="307" y="913"/>
                  </a:cubicBezTo>
                  <a:cubicBezTo>
                    <a:pt x="316" y="897"/>
                    <a:pt x="331" y="894"/>
                    <a:pt x="344" y="889"/>
                  </a:cubicBezTo>
                  <a:cubicBezTo>
                    <a:pt x="360" y="883"/>
                    <a:pt x="372" y="874"/>
                    <a:pt x="377" y="857"/>
                  </a:cubicBezTo>
                  <a:cubicBezTo>
                    <a:pt x="382" y="845"/>
                    <a:pt x="380" y="836"/>
                    <a:pt x="367" y="831"/>
                  </a:cubicBezTo>
                  <a:cubicBezTo>
                    <a:pt x="353" y="826"/>
                    <a:pt x="344" y="819"/>
                    <a:pt x="345" y="802"/>
                  </a:cubicBezTo>
                  <a:cubicBezTo>
                    <a:pt x="345" y="786"/>
                    <a:pt x="357" y="784"/>
                    <a:pt x="369" y="781"/>
                  </a:cubicBezTo>
                  <a:cubicBezTo>
                    <a:pt x="373" y="780"/>
                    <a:pt x="380" y="780"/>
                    <a:pt x="379" y="773"/>
                  </a:cubicBezTo>
                  <a:cubicBezTo>
                    <a:pt x="379" y="765"/>
                    <a:pt x="375" y="756"/>
                    <a:pt x="367" y="754"/>
                  </a:cubicBezTo>
                  <a:cubicBezTo>
                    <a:pt x="345" y="748"/>
                    <a:pt x="347" y="734"/>
                    <a:pt x="352" y="716"/>
                  </a:cubicBezTo>
                  <a:cubicBezTo>
                    <a:pt x="358" y="689"/>
                    <a:pt x="357" y="662"/>
                    <a:pt x="349" y="635"/>
                  </a:cubicBezTo>
                  <a:cubicBezTo>
                    <a:pt x="347" y="627"/>
                    <a:pt x="346" y="620"/>
                    <a:pt x="351" y="613"/>
                  </a:cubicBezTo>
                  <a:cubicBezTo>
                    <a:pt x="364" y="593"/>
                    <a:pt x="371" y="574"/>
                    <a:pt x="356" y="551"/>
                  </a:cubicBezTo>
                  <a:cubicBezTo>
                    <a:pt x="351" y="542"/>
                    <a:pt x="361" y="537"/>
                    <a:pt x="367" y="538"/>
                  </a:cubicBezTo>
                  <a:cubicBezTo>
                    <a:pt x="400" y="545"/>
                    <a:pt x="411" y="528"/>
                    <a:pt x="413" y="499"/>
                  </a:cubicBezTo>
                  <a:cubicBezTo>
                    <a:pt x="414" y="494"/>
                    <a:pt x="418" y="490"/>
                    <a:pt x="421" y="485"/>
                  </a:cubicBezTo>
                  <a:cubicBezTo>
                    <a:pt x="437" y="458"/>
                    <a:pt x="439" y="456"/>
                    <a:pt x="470" y="463"/>
                  </a:cubicBezTo>
                  <a:cubicBezTo>
                    <a:pt x="487" y="467"/>
                    <a:pt x="498" y="465"/>
                    <a:pt x="506" y="447"/>
                  </a:cubicBezTo>
                  <a:cubicBezTo>
                    <a:pt x="512" y="434"/>
                    <a:pt x="523" y="422"/>
                    <a:pt x="539" y="420"/>
                  </a:cubicBezTo>
                  <a:cubicBezTo>
                    <a:pt x="554" y="418"/>
                    <a:pt x="555" y="408"/>
                    <a:pt x="555" y="397"/>
                  </a:cubicBezTo>
                  <a:cubicBezTo>
                    <a:pt x="555" y="386"/>
                    <a:pt x="554" y="376"/>
                    <a:pt x="561" y="367"/>
                  </a:cubicBezTo>
                  <a:cubicBezTo>
                    <a:pt x="566" y="360"/>
                    <a:pt x="561" y="355"/>
                    <a:pt x="556" y="352"/>
                  </a:cubicBezTo>
                  <a:cubicBezTo>
                    <a:pt x="548" y="349"/>
                    <a:pt x="541" y="347"/>
                    <a:pt x="533" y="346"/>
                  </a:cubicBezTo>
                  <a:cubicBezTo>
                    <a:pt x="507" y="339"/>
                    <a:pt x="506" y="337"/>
                    <a:pt x="517" y="314"/>
                  </a:cubicBezTo>
                  <a:cubicBezTo>
                    <a:pt x="522" y="302"/>
                    <a:pt x="530" y="292"/>
                    <a:pt x="536" y="281"/>
                  </a:cubicBezTo>
                  <a:cubicBezTo>
                    <a:pt x="544" y="268"/>
                    <a:pt x="552" y="255"/>
                    <a:pt x="569" y="271"/>
                  </a:cubicBezTo>
                  <a:cubicBezTo>
                    <a:pt x="575" y="276"/>
                    <a:pt x="583" y="273"/>
                    <a:pt x="585" y="264"/>
                  </a:cubicBezTo>
                  <a:cubicBezTo>
                    <a:pt x="588" y="253"/>
                    <a:pt x="592" y="241"/>
                    <a:pt x="578" y="232"/>
                  </a:cubicBezTo>
                  <a:cubicBezTo>
                    <a:pt x="577" y="232"/>
                    <a:pt x="576" y="232"/>
                    <a:pt x="574" y="231"/>
                  </a:cubicBezTo>
                  <a:cubicBezTo>
                    <a:pt x="566" y="228"/>
                    <a:pt x="552" y="235"/>
                    <a:pt x="550" y="220"/>
                  </a:cubicBezTo>
                  <a:cubicBezTo>
                    <a:pt x="548" y="206"/>
                    <a:pt x="552" y="193"/>
                    <a:pt x="561" y="181"/>
                  </a:cubicBezTo>
                  <a:cubicBezTo>
                    <a:pt x="569" y="172"/>
                    <a:pt x="580" y="166"/>
                    <a:pt x="591" y="162"/>
                  </a:cubicBezTo>
                  <a:cubicBezTo>
                    <a:pt x="600" y="159"/>
                    <a:pt x="607" y="159"/>
                    <a:pt x="608" y="171"/>
                  </a:cubicBezTo>
                  <a:cubicBezTo>
                    <a:pt x="609" y="175"/>
                    <a:pt x="611" y="179"/>
                    <a:pt x="615" y="179"/>
                  </a:cubicBezTo>
                  <a:cubicBezTo>
                    <a:pt x="622" y="179"/>
                    <a:pt x="623" y="174"/>
                    <a:pt x="623" y="170"/>
                  </a:cubicBezTo>
                  <a:cubicBezTo>
                    <a:pt x="624" y="162"/>
                    <a:pt x="624" y="155"/>
                    <a:pt x="625" y="148"/>
                  </a:cubicBezTo>
                  <a:cubicBezTo>
                    <a:pt x="628" y="124"/>
                    <a:pt x="644" y="115"/>
                    <a:pt x="666" y="124"/>
                  </a:cubicBezTo>
                  <a:cubicBezTo>
                    <a:pt x="669" y="125"/>
                    <a:pt x="671" y="126"/>
                    <a:pt x="673" y="127"/>
                  </a:cubicBezTo>
                  <a:cubicBezTo>
                    <a:pt x="705" y="144"/>
                    <a:pt x="710" y="143"/>
                    <a:pt x="725" y="109"/>
                  </a:cubicBezTo>
                  <a:cubicBezTo>
                    <a:pt x="731" y="96"/>
                    <a:pt x="738" y="89"/>
                    <a:pt x="753" y="91"/>
                  </a:cubicBezTo>
                  <a:cubicBezTo>
                    <a:pt x="759" y="92"/>
                    <a:pt x="764" y="91"/>
                    <a:pt x="769" y="90"/>
                  </a:cubicBezTo>
                  <a:cubicBezTo>
                    <a:pt x="799" y="89"/>
                    <a:pt x="822" y="78"/>
                    <a:pt x="829" y="45"/>
                  </a:cubicBezTo>
                  <a:cubicBezTo>
                    <a:pt x="832" y="33"/>
                    <a:pt x="837" y="21"/>
                    <a:pt x="845" y="11"/>
                  </a:cubicBezTo>
                  <a:cubicBezTo>
                    <a:pt x="850" y="4"/>
                    <a:pt x="858" y="0"/>
                    <a:pt x="866" y="3"/>
                  </a:cubicBezTo>
                  <a:cubicBezTo>
                    <a:pt x="876" y="6"/>
                    <a:pt x="872" y="15"/>
                    <a:pt x="871" y="22"/>
                  </a:cubicBezTo>
                  <a:cubicBezTo>
                    <a:pt x="867" y="66"/>
                    <a:pt x="867" y="66"/>
                    <a:pt x="909" y="57"/>
                  </a:cubicBezTo>
                  <a:cubicBezTo>
                    <a:pt x="924" y="54"/>
                    <a:pt x="938" y="53"/>
                    <a:pt x="953" y="56"/>
                  </a:cubicBezTo>
                  <a:cubicBezTo>
                    <a:pt x="968" y="60"/>
                    <a:pt x="980" y="63"/>
                    <a:pt x="986" y="82"/>
                  </a:cubicBezTo>
                  <a:cubicBezTo>
                    <a:pt x="996" y="109"/>
                    <a:pt x="1034" y="117"/>
                    <a:pt x="1066" y="102"/>
                  </a:cubicBezTo>
                  <a:cubicBezTo>
                    <a:pt x="1071" y="100"/>
                    <a:pt x="1075" y="97"/>
                    <a:pt x="1081" y="94"/>
                  </a:cubicBezTo>
                  <a:cubicBezTo>
                    <a:pt x="1085" y="117"/>
                    <a:pt x="1091" y="138"/>
                    <a:pt x="1114" y="148"/>
                  </a:cubicBezTo>
                  <a:cubicBezTo>
                    <a:pt x="1135" y="157"/>
                    <a:pt x="1155" y="152"/>
                    <a:pt x="1176" y="148"/>
                  </a:cubicBezTo>
                  <a:cubicBezTo>
                    <a:pt x="1178" y="154"/>
                    <a:pt x="1174" y="156"/>
                    <a:pt x="1172" y="159"/>
                  </a:cubicBezTo>
                  <a:cubicBezTo>
                    <a:pt x="1152" y="181"/>
                    <a:pt x="1160" y="206"/>
                    <a:pt x="1189" y="215"/>
                  </a:cubicBezTo>
                  <a:cubicBezTo>
                    <a:pt x="1219" y="224"/>
                    <a:pt x="1219" y="224"/>
                    <a:pt x="1209" y="254"/>
                  </a:cubicBezTo>
                  <a:cubicBezTo>
                    <a:pt x="1202" y="275"/>
                    <a:pt x="1214" y="297"/>
                    <a:pt x="1236" y="300"/>
                  </a:cubicBezTo>
                  <a:cubicBezTo>
                    <a:pt x="1247" y="302"/>
                    <a:pt x="1248" y="292"/>
                    <a:pt x="1250" y="285"/>
                  </a:cubicBezTo>
                  <a:cubicBezTo>
                    <a:pt x="1253" y="273"/>
                    <a:pt x="1255" y="259"/>
                    <a:pt x="1270" y="255"/>
                  </a:cubicBezTo>
                  <a:cubicBezTo>
                    <a:pt x="1280" y="253"/>
                    <a:pt x="1287" y="252"/>
                    <a:pt x="1283" y="267"/>
                  </a:cubicBezTo>
                  <a:cubicBezTo>
                    <a:pt x="1274" y="305"/>
                    <a:pt x="1284" y="318"/>
                    <a:pt x="1322" y="321"/>
                  </a:cubicBezTo>
                  <a:cubicBezTo>
                    <a:pt x="1370" y="325"/>
                    <a:pt x="1411" y="342"/>
                    <a:pt x="1447" y="373"/>
                  </a:cubicBezTo>
                  <a:cubicBezTo>
                    <a:pt x="1465" y="389"/>
                    <a:pt x="1484" y="402"/>
                    <a:pt x="1507" y="410"/>
                  </a:cubicBezTo>
                  <a:cubicBezTo>
                    <a:pt x="1519" y="414"/>
                    <a:pt x="1530" y="414"/>
                    <a:pt x="1540" y="405"/>
                  </a:cubicBezTo>
                  <a:cubicBezTo>
                    <a:pt x="1549" y="397"/>
                    <a:pt x="1560" y="392"/>
                    <a:pt x="1570" y="402"/>
                  </a:cubicBezTo>
                  <a:cubicBezTo>
                    <a:pt x="1580" y="413"/>
                    <a:pt x="1569" y="421"/>
                    <a:pt x="1563" y="427"/>
                  </a:cubicBezTo>
                  <a:cubicBezTo>
                    <a:pt x="1548" y="442"/>
                    <a:pt x="1547" y="456"/>
                    <a:pt x="1554" y="475"/>
                  </a:cubicBezTo>
                  <a:cubicBezTo>
                    <a:pt x="1581" y="551"/>
                    <a:pt x="1584" y="629"/>
                    <a:pt x="1581" y="708"/>
                  </a:cubicBezTo>
                  <a:cubicBezTo>
                    <a:pt x="1580" y="748"/>
                    <a:pt x="1580" y="748"/>
                    <a:pt x="1616" y="763"/>
                  </a:cubicBezTo>
                  <a:cubicBezTo>
                    <a:pt x="1649" y="776"/>
                    <a:pt x="1649" y="776"/>
                    <a:pt x="1675" y="750"/>
                  </a:cubicBezTo>
                  <a:cubicBezTo>
                    <a:pt x="1693" y="732"/>
                    <a:pt x="1711" y="713"/>
                    <a:pt x="1734" y="700"/>
                  </a:cubicBezTo>
                  <a:cubicBezTo>
                    <a:pt x="1746" y="694"/>
                    <a:pt x="1759" y="688"/>
                    <a:pt x="1775" y="691"/>
                  </a:cubicBezTo>
                  <a:cubicBezTo>
                    <a:pt x="1772" y="703"/>
                    <a:pt x="1764" y="711"/>
                    <a:pt x="1758" y="720"/>
                  </a:cubicBezTo>
                  <a:cubicBezTo>
                    <a:pt x="1746" y="738"/>
                    <a:pt x="1738" y="757"/>
                    <a:pt x="1738" y="778"/>
                  </a:cubicBezTo>
                  <a:cubicBezTo>
                    <a:pt x="1737" y="790"/>
                    <a:pt x="1733" y="792"/>
                    <a:pt x="1722" y="791"/>
                  </a:cubicBezTo>
                  <a:cubicBezTo>
                    <a:pt x="1711" y="790"/>
                    <a:pt x="1699" y="790"/>
                    <a:pt x="1689" y="796"/>
                  </a:cubicBezTo>
                  <a:cubicBezTo>
                    <a:pt x="1683" y="801"/>
                    <a:pt x="1678" y="807"/>
                    <a:pt x="1677" y="814"/>
                  </a:cubicBezTo>
                  <a:cubicBezTo>
                    <a:pt x="1677" y="823"/>
                    <a:pt x="1686" y="823"/>
                    <a:pt x="1692" y="825"/>
                  </a:cubicBezTo>
                  <a:cubicBezTo>
                    <a:pt x="1732" y="839"/>
                    <a:pt x="1772" y="852"/>
                    <a:pt x="1813" y="867"/>
                  </a:cubicBezTo>
                  <a:cubicBezTo>
                    <a:pt x="1837" y="875"/>
                    <a:pt x="1861" y="886"/>
                    <a:pt x="1882" y="902"/>
                  </a:cubicBezTo>
                  <a:cubicBezTo>
                    <a:pt x="1923" y="931"/>
                    <a:pt x="1936" y="968"/>
                    <a:pt x="1924" y="1017"/>
                  </a:cubicBezTo>
                  <a:cubicBezTo>
                    <a:pt x="1912" y="1061"/>
                    <a:pt x="1912" y="1061"/>
                    <a:pt x="1939" y="1097"/>
                  </a:cubicBezTo>
                  <a:cubicBezTo>
                    <a:pt x="1923" y="1108"/>
                    <a:pt x="1913" y="1125"/>
                    <a:pt x="1904" y="1141"/>
                  </a:cubicBezTo>
                  <a:cubicBezTo>
                    <a:pt x="1895" y="1157"/>
                    <a:pt x="1884" y="1170"/>
                    <a:pt x="1865" y="1174"/>
                  </a:cubicBezTo>
                  <a:cubicBezTo>
                    <a:pt x="1851" y="1177"/>
                    <a:pt x="1837" y="1180"/>
                    <a:pt x="1834" y="1197"/>
                  </a:cubicBezTo>
                  <a:cubicBezTo>
                    <a:pt x="1830" y="1217"/>
                    <a:pt x="1831" y="1236"/>
                    <a:pt x="1849" y="1250"/>
                  </a:cubicBezTo>
                  <a:cubicBezTo>
                    <a:pt x="1861" y="1260"/>
                    <a:pt x="1876" y="1267"/>
                    <a:pt x="1890" y="1273"/>
                  </a:cubicBezTo>
                  <a:cubicBezTo>
                    <a:pt x="1914" y="1284"/>
                    <a:pt x="1939" y="1294"/>
                    <a:pt x="1961" y="1309"/>
                  </a:cubicBezTo>
                  <a:cubicBezTo>
                    <a:pt x="1974" y="1318"/>
                    <a:pt x="1981" y="1314"/>
                    <a:pt x="1983" y="1298"/>
                  </a:cubicBezTo>
                  <a:cubicBezTo>
                    <a:pt x="1984" y="1274"/>
                    <a:pt x="1997" y="1257"/>
                    <a:pt x="2020" y="1250"/>
                  </a:cubicBezTo>
                  <a:cubicBezTo>
                    <a:pt x="2045" y="1242"/>
                    <a:pt x="2073" y="1249"/>
                    <a:pt x="2088" y="1267"/>
                  </a:cubicBezTo>
                  <a:cubicBezTo>
                    <a:pt x="2099" y="1280"/>
                    <a:pt x="2101" y="1295"/>
                    <a:pt x="2095" y="1310"/>
                  </a:cubicBezTo>
                  <a:cubicBezTo>
                    <a:pt x="2088" y="1329"/>
                    <a:pt x="2096" y="1338"/>
                    <a:pt x="2112" y="1343"/>
                  </a:cubicBezTo>
                  <a:cubicBezTo>
                    <a:pt x="2122" y="1346"/>
                    <a:pt x="2127" y="1351"/>
                    <a:pt x="2125" y="1362"/>
                  </a:cubicBezTo>
                  <a:cubicBezTo>
                    <a:pt x="2123" y="1374"/>
                    <a:pt x="2114" y="1368"/>
                    <a:pt x="2108" y="1368"/>
                  </a:cubicBezTo>
                  <a:cubicBezTo>
                    <a:pt x="2002" y="1361"/>
                    <a:pt x="1903" y="1334"/>
                    <a:pt x="1815" y="1274"/>
                  </a:cubicBezTo>
                  <a:cubicBezTo>
                    <a:pt x="1807" y="1268"/>
                    <a:pt x="1800" y="1268"/>
                    <a:pt x="1794" y="1274"/>
                  </a:cubicBezTo>
                  <a:cubicBezTo>
                    <a:pt x="1782" y="1284"/>
                    <a:pt x="1770" y="1294"/>
                    <a:pt x="1759" y="1304"/>
                  </a:cubicBezTo>
                  <a:cubicBezTo>
                    <a:pt x="1743" y="1319"/>
                    <a:pt x="1727" y="1334"/>
                    <a:pt x="1704" y="1340"/>
                  </a:cubicBezTo>
                  <a:cubicBezTo>
                    <a:pt x="1693" y="1342"/>
                    <a:pt x="1693" y="1350"/>
                    <a:pt x="1698" y="1358"/>
                  </a:cubicBezTo>
                  <a:cubicBezTo>
                    <a:pt x="1705" y="1368"/>
                    <a:pt x="1712" y="1378"/>
                    <a:pt x="1726" y="1381"/>
                  </a:cubicBezTo>
                  <a:cubicBezTo>
                    <a:pt x="1758" y="1390"/>
                    <a:pt x="1785" y="1409"/>
                    <a:pt x="1811" y="1429"/>
                  </a:cubicBezTo>
                  <a:cubicBezTo>
                    <a:pt x="1831" y="1445"/>
                    <a:pt x="1851" y="1460"/>
                    <a:pt x="1874" y="1471"/>
                  </a:cubicBezTo>
                  <a:cubicBezTo>
                    <a:pt x="1890" y="1480"/>
                    <a:pt x="1899" y="1477"/>
                    <a:pt x="1904" y="1460"/>
                  </a:cubicBezTo>
                  <a:cubicBezTo>
                    <a:pt x="1906" y="1451"/>
                    <a:pt x="1908" y="1441"/>
                    <a:pt x="1922" y="1445"/>
                  </a:cubicBezTo>
                  <a:cubicBezTo>
                    <a:pt x="1935" y="1449"/>
                    <a:pt x="1940" y="1458"/>
                    <a:pt x="1941" y="1470"/>
                  </a:cubicBezTo>
                  <a:cubicBezTo>
                    <a:pt x="1941" y="1478"/>
                    <a:pt x="1935" y="1478"/>
                    <a:pt x="1930" y="1478"/>
                  </a:cubicBezTo>
                  <a:cubicBezTo>
                    <a:pt x="1914" y="1479"/>
                    <a:pt x="1900" y="1483"/>
                    <a:pt x="1887" y="1493"/>
                  </a:cubicBezTo>
                  <a:cubicBezTo>
                    <a:pt x="1881" y="1498"/>
                    <a:pt x="1877" y="1496"/>
                    <a:pt x="1871" y="1493"/>
                  </a:cubicBezTo>
                  <a:cubicBezTo>
                    <a:pt x="1813" y="1464"/>
                    <a:pt x="1751" y="1440"/>
                    <a:pt x="1708" y="1388"/>
                  </a:cubicBezTo>
                  <a:cubicBezTo>
                    <a:pt x="1695" y="1373"/>
                    <a:pt x="1664" y="1380"/>
                    <a:pt x="1656" y="1400"/>
                  </a:cubicBezTo>
                  <a:cubicBezTo>
                    <a:pt x="1649" y="1415"/>
                    <a:pt x="1641" y="1417"/>
                    <a:pt x="1627" y="1415"/>
                  </a:cubicBezTo>
                  <a:cubicBezTo>
                    <a:pt x="1620" y="1414"/>
                    <a:pt x="1612" y="1415"/>
                    <a:pt x="1605" y="1417"/>
                  </a:cubicBezTo>
                  <a:cubicBezTo>
                    <a:pt x="1593" y="1420"/>
                    <a:pt x="1590" y="1430"/>
                    <a:pt x="1588" y="1441"/>
                  </a:cubicBezTo>
                  <a:cubicBezTo>
                    <a:pt x="1586" y="1452"/>
                    <a:pt x="1593" y="1457"/>
                    <a:pt x="1601" y="1461"/>
                  </a:cubicBezTo>
                  <a:cubicBezTo>
                    <a:pt x="1611" y="1466"/>
                    <a:pt x="1623" y="1470"/>
                    <a:pt x="1634" y="1475"/>
                  </a:cubicBezTo>
                  <a:cubicBezTo>
                    <a:pt x="1646" y="1480"/>
                    <a:pt x="1658" y="1486"/>
                    <a:pt x="1667" y="1497"/>
                  </a:cubicBezTo>
                  <a:cubicBezTo>
                    <a:pt x="1682" y="1516"/>
                    <a:pt x="1679" y="1534"/>
                    <a:pt x="1656" y="1541"/>
                  </a:cubicBezTo>
                  <a:cubicBezTo>
                    <a:pt x="1613" y="1554"/>
                    <a:pt x="1610" y="1570"/>
                    <a:pt x="1633" y="1611"/>
                  </a:cubicBezTo>
                  <a:cubicBezTo>
                    <a:pt x="1642" y="1628"/>
                    <a:pt x="1653" y="1643"/>
                    <a:pt x="1646" y="1664"/>
                  </a:cubicBezTo>
                  <a:cubicBezTo>
                    <a:pt x="1644" y="1668"/>
                    <a:pt x="1644" y="1674"/>
                    <a:pt x="1638" y="1673"/>
                  </a:cubicBezTo>
                  <a:cubicBezTo>
                    <a:pt x="1632" y="1673"/>
                    <a:pt x="1630" y="1668"/>
                    <a:pt x="1629" y="1664"/>
                  </a:cubicBezTo>
                  <a:cubicBezTo>
                    <a:pt x="1627" y="1646"/>
                    <a:pt x="1616" y="1640"/>
                    <a:pt x="1599" y="1639"/>
                  </a:cubicBezTo>
                  <a:cubicBezTo>
                    <a:pt x="1575" y="1637"/>
                    <a:pt x="1560" y="1623"/>
                    <a:pt x="1552" y="1600"/>
                  </a:cubicBezTo>
                  <a:cubicBezTo>
                    <a:pt x="1546" y="1580"/>
                    <a:pt x="1540" y="1560"/>
                    <a:pt x="1533" y="1540"/>
                  </a:cubicBezTo>
                  <a:cubicBezTo>
                    <a:pt x="1529" y="1526"/>
                    <a:pt x="1521" y="1514"/>
                    <a:pt x="1510" y="1506"/>
                  </a:cubicBezTo>
                  <a:cubicBezTo>
                    <a:pt x="1506" y="1503"/>
                    <a:pt x="1502" y="1498"/>
                    <a:pt x="1496" y="1500"/>
                  </a:cubicBezTo>
                  <a:cubicBezTo>
                    <a:pt x="1489" y="1504"/>
                    <a:pt x="1486" y="1510"/>
                    <a:pt x="1487" y="1517"/>
                  </a:cubicBezTo>
                  <a:cubicBezTo>
                    <a:pt x="1488" y="1530"/>
                    <a:pt x="1490" y="1543"/>
                    <a:pt x="1492" y="1556"/>
                  </a:cubicBezTo>
                  <a:cubicBezTo>
                    <a:pt x="1493" y="1561"/>
                    <a:pt x="1498" y="1562"/>
                    <a:pt x="1502" y="1563"/>
                  </a:cubicBezTo>
                  <a:cubicBezTo>
                    <a:pt x="1506" y="1564"/>
                    <a:pt x="1511" y="1564"/>
                    <a:pt x="1515" y="1566"/>
                  </a:cubicBezTo>
                  <a:cubicBezTo>
                    <a:pt x="1527" y="1569"/>
                    <a:pt x="1536" y="1576"/>
                    <a:pt x="1532" y="1589"/>
                  </a:cubicBezTo>
                  <a:cubicBezTo>
                    <a:pt x="1528" y="1600"/>
                    <a:pt x="1516" y="1595"/>
                    <a:pt x="1507" y="1594"/>
                  </a:cubicBezTo>
                  <a:cubicBezTo>
                    <a:pt x="1504" y="1593"/>
                    <a:pt x="1500" y="1592"/>
                    <a:pt x="1498" y="1590"/>
                  </a:cubicBezTo>
                  <a:cubicBezTo>
                    <a:pt x="1480" y="1574"/>
                    <a:pt x="1478" y="1587"/>
                    <a:pt x="1474" y="1602"/>
                  </a:cubicBezTo>
                  <a:cubicBezTo>
                    <a:pt x="1468" y="1624"/>
                    <a:pt x="1468" y="1623"/>
                    <a:pt x="1492" y="1625"/>
                  </a:cubicBezTo>
                  <a:cubicBezTo>
                    <a:pt x="1506" y="1625"/>
                    <a:pt x="1515" y="1630"/>
                    <a:pt x="1509" y="1647"/>
                  </a:cubicBezTo>
                  <a:cubicBezTo>
                    <a:pt x="1505" y="1659"/>
                    <a:pt x="1502" y="1671"/>
                    <a:pt x="1500" y="1684"/>
                  </a:cubicBezTo>
                  <a:cubicBezTo>
                    <a:pt x="1497" y="1705"/>
                    <a:pt x="1504" y="1712"/>
                    <a:pt x="1525" y="1709"/>
                  </a:cubicBezTo>
                  <a:cubicBezTo>
                    <a:pt x="1529" y="1709"/>
                    <a:pt x="1532" y="1709"/>
                    <a:pt x="1535" y="1708"/>
                  </a:cubicBezTo>
                  <a:cubicBezTo>
                    <a:pt x="1553" y="1704"/>
                    <a:pt x="1560" y="1707"/>
                    <a:pt x="1558" y="1728"/>
                  </a:cubicBezTo>
                  <a:cubicBezTo>
                    <a:pt x="1554" y="1754"/>
                    <a:pt x="1565" y="1777"/>
                    <a:pt x="1579" y="1799"/>
                  </a:cubicBezTo>
                  <a:cubicBezTo>
                    <a:pt x="1596" y="1825"/>
                    <a:pt x="1618" y="1849"/>
                    <a:pt x="1631" y="1877"/>
                  </a:cubicBezTo>
                  <a:cubicBezTo>
                    <a:pt x="1639" y="1894"/>
                    <a:pt x="1643" y="1910"/>
                    <a:pt x="1634" y="1929"/>
                  </a:cubicBezTo>
                  <a:cubicBezTo>
                    <a:pt x="1623" y="1951"/>
                    <a:pt x="1628" y="1975"/>
                    <a:pt x="1637" y="1998"/>
                  </a:cubicBezTo>
                  <a:cubicBezTo>
                    <a:pt x="1640" y="2005"/>
                    <a:pt x="1643" y="2011"/>
                    <a:pt x="1645" y="2017"/>
                  </a:cubicBezTo>
                  <a:cubicBezTo>
                    <a:pt x="1662" y="2054"/>
                    <a:pt x="1662" y="2054"/>
                    <a:pt x="1631" y="2080"/>
                  </a:cubicBezTo>
                  <a:cubicBezTo>
                    <a:pt x="1625" y="2085"/>
                    <a:pt x="1621" y="2090"/>
                    <a:pt x="1623" y="2100"/>
                  </a:cubicBezTo>
                  <a:cubicBezTo>
                    <a:pt x="1625" y="2111"/>
                    <a:pt x="1624" y="2123"/>
                    <a:pt x="1622" y="2134"/>
                  </a:cubicBezTo>
                  <a:cubicBezTo>
                    <a:pt x="1618" y="2151"/>
                    <a:pt x="1627" y="2158"/>
                    <a:pt x="1641" y="2163"/>
                  </a:cubicBezTo>
                  <a:cubicBezTo>
                    <a:pt x="1686" y="2179"/>
                    <a:pt x="1686" y="2179"/>
                    <a:pt x="1659" y="2218"/>
                  </a:cubicBezTo>
                  <a:cubicBezTo>
                    <a:pt x="1654" y="2225"/>
                    <a:pt x="1652" y="2233"/>
                    <a:pt x="1652" y="2242"/>
                  </a:cubicBezTo>
                  <a:cubicBezTo>
                    <a:pt x="1652" y="2249"/>
                    <a:pt x="1659" y="2258"/>
                    <a:pt x="1647" y="2261"/>
                  </a:cubicBezTo>
                  <a:cubicBezTo>
                    <a:pt x="1637" y="2264"/>
                    <a:pt x="1627" y="2263"/>
                    <a:pt x="1621" y="2253"/>
                  </a:cubicBezTo>
                  <a:cubicBezTo>
                    <a:pt x="1615" y="2245"/>
                    <a:pt x="1611" y="2236"/>
                    <a:pt x="1606" y="2226"/>
                  </a:cubicBezTo>
                  <a:cubicBezTo>
                    <a:pt x="1582" y="2235"/>
                    <a:pt x="1571" y="2256"/>
                    <a:pt x="1562" y="2277"/>
                  </a:cubicBezTo>
                  <a:cubicBezTo>
                    <a:pt x="1557" y="2287"/>
                    <a:pt x="1566" y="2296"/>
                    <a:pt x="1572" y="2303"/>
                  </a:cubicBezTo>
                  <a:cubicBezTo>
                    <a:pt x="1581" y="2312"/>
                    <a:pt x="1590" y="2320"/>
                    <a:pt x="1598" y="2328"/>
                  </a:cubicBezTo>
                  <a:cubicBezTo>
                    <a:pt x="1607" y="2337"/>
                    <a:pt x="1613" y="2347"/>
                    <a:pt x="1614" y="2360"/>
                  </a:cubicBezTo>
                  <a:cubicBezTo>
                    <a:pt x="1615" y="2377"/>
                    <a:pt x="1610" y="2381"/>
                    <a:pt x="1593" y="2377"/>
                  </a:cubicBezTo>
                  <a:cubicBezTo>
                    <a:pt x="1572" y="2371"/>
                    <a:pt x="1567" y="2377"/>
                    <a:pt x="1570" y="2398"/>
                  </a:cubicBezTo>
                  <a:cubicBezTo>
                    <a:pt x="1571" y="2410"/>
                    <a:pt x="1581" y="2425"/>
                    <a:pt x="1567" y="2433"/>
                  </a:cubicBezTo>
                  <a:cubicBezTo>
                    <a:pt x="1554" y="2440"/>
                    <a:pt x="1542" y="2427"/>
                    <a:pt x="1532" y="2419"/>
                  </a:cubicBezTo>
                  <a:cubicBezTo>
                    <a:pt x="1528" y="2415"/>
                    <a:pt x="1524" y="2412"/>
                    <a:pt x="1519" y="2409"/>
                  </a:cubicBezTo>
                  <a:cubicBezTo>
                    <a:pt x="1513" y="2405"/>
                    <a:pt x="1505" y="2404"/>
                    <a:pt x="1499" y="2410"/>
                  </a:cubicBezTo>
                  <a:cubicBezTo>
                    <a:pt x="1493" y="2415"/>
                    <a:pt x="1495" y="2422"/>
                    <a:pt x="1499" y="2428"/>
                  </a:cubicBezTo>
                  <a:cubicBezTo>
                    <a:pt x="1504" y="2437"/>
                    <a:pt x="1508" y="2446"/>
                    <a:pt x="1498" y="2455"/>
                  </a:cubicBezTo>
                  <a:cubicBezTo>
                    <a:pt x="1488" y="2463"/>
                    <a:pt x="1478" y="2458"/>
                    <a:pt x="1469" y="2452"/>
                  </a:cubicBezTo>
                  <a:cubicBezTo>
                    <a:pt x="1468" y="2451"/>
                    <a:pt x="1466" y="2449"/>
                    <a:pt x="1464" y="2448"/>
                  </a:cubicBezTo>
                  <a:cubicBezTo>
                    <a:pt x="1439" y="2430"/>
                    <a:pt x="1433" y="2432"/>
                    <a:pt x="1421" y="2461"/>
                  </a:cubicBezTo>
                  <a:cubicBezTo>
                    <a:pt x="1416" y="2475"/>
                    <a:pt x="1411" y="2486"/>
                    <a:pt x="1394" y="2484"/>
                  </a:cubicBezTo>
                  <a:cubicBezTo>
                    <a:pt x="1390" y="2484"/>
                    <a:pt x="1387" y="2484"/>
                    <a:pt x="1384" y="2483"/>
                  </a:cubicBezTo>
                  <a:cubicBezTo>
                    <a:pt x="1367" y="2477"/>
                    <a:pt x="1352" y="2485"/>
                    <a:pt x="1354" y="2502"/>
                  </a:cubicBezTo>
                  <a:cubicBezTo>
                    <a:pt x="1356" y="2519"/>
                    <a:pt x="1347" y="2525"/>
                    <a:pt x="1335" y="2526"/>
                  </a:cubicBezTo>
                  <a:cubicBezTo>
                    <a:pt x="1296" y="2528"/>
                    <a:pt x="1288" y="2552"/>
                    <a:pt x="1287" y="2586"/>
                  </a:cubicBezTo>
                  <a:cubicBezTo>
                    <a:pt x="1286" y="2610"/>
                    <a:pt x="1280" y="2634"/>
                    <a:pt x="1273" y="2658"/>
                  </a:cubicBezTo>
                  <a:cubicBezTo>
                    <a:pt x="1269" y="2669"/>
                    <a:pt x="1263" y="2676"/>
                    <a:pt x="1251" y="2679"/>
                  </a:cubicBezTo>
                  <a:cubicBezTo>
                    <a:pt x="1210" y="2691"/>
                    <a:pt x="1169" y="2694"/>
                    <a:pt x="1131" y="2668"/>
                  </a:cubicBezTo>
                  <a:cubicBezTo>
                    <a:pt x="1117" y="2658"/>
                    <a:pt x="1108" y="2647"/>
                    <a:pt x="1110" y="2628"/>
                  </a:cubicBezTo>
                  <a:cubicBezTo>
                    <a:pt x="1114" y="2600"/>
                    <a:pt x="1100" y="2575"/>
                    <a:pt x="1086" y="2551"/>
                  </a:cubicBezTo>
                  <a:cubicBezTo>
                    <a:pt x="1083" y="2544"/>
                    <a:pt x="1077" y="2543"/>
                    <a:pt x="1070" y="2542"/>
                  </a:cubicBezTo>
                  <a:cubicBezTo>
                    <a:pt x="1046" y="2539"/>
                    <a:pt x="1022" y="2537"/>
                    <a:pt x="998" y="2538"/>
                  </a:cubicBezTo>
                  <a:cubicBezTo>
                    <a:pt x="983" y="2538"/>
                    <a:pt x="973" y="2533"/>
                    <a:pt x="964" y="2522"/>
                  </a:cubicBezTo>
                  <a:cubicBezTo>
                    <a:pt x="955" y="2512"/>
                    <a:pt x="947" y="2501"/>
                    <a:pt x="934" y="2495"/>
                  </a:cubicBezTo>
                  <a:cubicBezTo>
                    <a:pt x="920" y="2489"/>
                    <a:pt x="908" y="2487"/>
                    <a:pt x="893" y="2497"/>
                  </a:cubicBezTo>
                  <a:cubicBezTo>
                    <a:pt x="875" y="2510"/>
                    <a:pt x="859" y="2504"/>
                    <a:pt x="852" y="2482"/>
                  </a:cubicBezTo>
                  <a:cubicBezTo>
                    <a:pt x="839" y="2444"/>
                    <a:pt x="821" y="2440"/>
                    <a:pt x="790" y="2468"/>
                  </a:cubicBezTo>
                  <a:cubicBezTo>
                    <a:pt x="773" y="2482"/>
                    <a:pt x="762" y="2501"/>
                    <a:pt x="747" y="2517"/>
                  </a:cubicBezTo>
                  <a:cubicBezTo>
                    <a:pt x="735" y="2529"/>
                    <a:pt x="723" y="2540"/>
                    <a:pt x="700" y="2543"/>
                  </a:cubicBezTo>
                  <a:cubicBezTo>
                    <a:pt x="719" y="2512"/>
                    <a:pt x="734" y="2485"/>
                    <a:pt x="752" y="2457"/>
                  </a:cubicBezTo>
                  <a:cubicBezTo>
                    <a:pt x="770" y="2428"/>
                    <a:pt x="746" y="2370"/>
                    <a:pt x="711" y="2373"/>
                  </a:cubicBezTo>
                  <a:cubicBezTo>
                    <a:pt x="670" y="2376"/>
                    <a:pt x="657" y="2354"/>
                    <a:pt x="649" y="2321"/>
                  </a:cubicBezTo>
                  <a:cubicBezTo>
                    <a:pt x="647" y="2316"/>
                    <a:pt x="646" y="2311"/>
                    <a:pt x="644" y="2306"/>
                  </a:cubicBezTo>
                  <a:cubicBezTo>
                    <a:pt x="638" y="2284"/>
                    <a:pt x="636" y="2283"/>
                    <a:pt x="616" y="2294"/>
                  </a:cubicBezTo>
                  <a:cubicBezTo>
                    <a:pt x="599" y="2304"/>
                    <a:pt x="586" y="2318"/>
                    <a:pt x="574" y="2334"/>
                  </a:cubicBezTo>
                  <a:cubicBezTo>
                    <a:pt x="567" y="2344"/>
                    <a:pt x="561" y="2348"/>
                    <a:pt x="548" y="2343"/>
                  </a:cubicBezTo>
                  <a:cubicBezTo>
                    <a:pt x="537" y="2339"/>
                    <a:pt x="525" y="2338"/>
                    <a:pt x="513" y="2337"/>
                  </a:cubicBezTo>
                  <a:cubicBezTo>
                    <a:pt x="505" y="2336"/>
                    <a:pt x="498" y="2340"/>
                    <a:pt x="496" y="2348"/>
                  </a:cubicBezTo>
                  <a:cubicBezTo>
                    <a:pt x="494" y="2357"/>
                    <a:pt x="497" y="2363"/>
                    <a:pt x="505" y="2367"/>
                  </a:cubicBezTo>
                  <a:cubicBezTo>
                    <a:pt x="511" y="2370"/>
                    <a:pt x="517" y="2372"/>
                    <a:pt x="523" y="2375"/>
                  </a:cubicBezTo>
                  <a:cubicBezTo>
                    <a:pt x="533" y="2380"/>
                    <a:pt x="537" y="2387"/>
                    <a:pt x="535" y="2399"/>
                  </a:cubicBezTo>
                  <a:cubicBezTo>
                    <a:pt x="529" y="2435"/>
                    <a:pt x="542" y="2460"/>
                    <a:pt x="574" y="2476"/>
                  </a:cubicBezTo>
                  <a:cubicBezTo>
                    <a:pt x="579" y="2479"/>
                    <a:pt x="590" y="2478"/>
                    <a:pt x="588" y="2487"/>
                  </a:cubicBezTo>
                  <a:cubicBezTo>
                    <a:pt x="587" y="2496"/>
                    <a:pt x="578" y="2498"/>
                    <a:pt x="569" y="2499"/>
                  </a:cubicBezTo>
                  <a:cubicBezTo>
                    <a:pt x="568" y="2499"/>
                    <a:pt x="567" y="2499"/>
                    <a:pt x="566" y="2499"/>
                  </a:cubicBezTo>
                  <a:cubicBezTo>
                    <a:pt x="542" y="2503"/>
                    <a:pt x="535" y="2514"/>
                    <a:pt x="547" y="2533"/>
                  </a:cubicBezTo>
                  <a:cubicBezTo>
                    <a:pt x="558" y="2551"/>
                    <a:pt x="555" y="2565"/>
                    <a:pt x="545" y="2580"/>
                  </a:cubicBezTo>
                  <a:cubicBezTo>
                    <a:pt x="532" y="2600"/>
                    <a:pt x="522" y="2621"/>
                    <a:pt x="528" y="2646"/>
                  </a:cubicBezTo>
                  <a:cubicBezTo>
                    <a:pt x="531" y="2657"/>
                    <a:pt x="520" y="2662"/>
                    <a:pt x="513" y="2664"/>
                  </a:cubicBezTo>
                  <a:cubicBezTo>
                    <a:pt x="487" y="2673"/>
                    <a:pt x="475" y="2690"/>
                    <a:pt x="472" y="2716"/>
                  </a:cubicBezTo>
                  <a:cubicBezTo>
                    <a:pt x="470" y="2732"/>
                    <a:pt x="464" y="2735"/>
                    <a:pt x="448" y="2725"/>
                  </a:cubicBezTo>
                  <a:cubicBezTo>
                    <a:pt x="414" y="2704"/>
                    <a:pt x="364" y="2719"/>
                    <a:pt x="349" y="2754"/>
                  </a:cubicBezTo>
                  <a:cubicBezTo>
                    <a:pt x="346" y="2761"/>
                    <a:pt x="342" y="2770"/>
                    <a:pt x="349" y="2776"/>
                  </a:cubicBezTo>
                  <a:cubicBezTo>
                    <a:pt x="356" y="2782"/>
                    <a:pt x="366" y="2785"/>
                    <a:pt x="375" y="2779"/>
                  </a:cubicBezTo>
                  <a:cubicBezTo>
                    <a:pt x="381" y="2776"/>
                    <a:pt x="387" y="2771"/>
                    <a:pt x="393" y="2767"/>
                  </a:cubicBezTo>
                  <a:cubicBezTo>
                    <a:pt x="399" y="2762"/>
                    <a:pt x="405" y="2759"/>
                    <a:pt x="410" y="2765"/>
                  </a:cubicBezTo>
                  <a:cubicBezTo>
                    <a:pt x="416" y="2772"/>
                    <a:pt x="412" y="2778"/>
                    <a:pt x="407" y="2783"/>
                  </a:cubicBezTo>
                  <a:cubicBezTo>
                    <a:pt x="403" y="2788"/>
                    <a:pt x="397" y="2792"/>
                    <a:pt x="393" y="2796"/>
                  </a:cubicBezTo>
                  <a:cubicBezTo>
                    <a:pt x="384" y="2805"/>
                    <a:pt x="379" y="2817"/>
                    <a:pt x="388" y="2827"/>
                  </a:cubicBezTo>
                  <a:cubicBezTo>
                    <a:pt x="396" y="2835"/>
                    <a:pt x="407" y="2827"/>
                    <a:pt x="415" y="2821"/>
                  </a:cubicBezTo>
                  <a:cubicBezTo>
                    <a:pt x="422" y="2816"/>
                    <a:pt x="427" y="2807"/>
                    <a:pt x="436" y="2804"/>
                  </a:cubicBezTo>
                  <a:cubicBezTo>
                    <a:pt x="449" y="2799"/>
                    <a:pt x="457" y="2801"/>
                    <a:pt x="456" y="2817"/>
                  </a:cubicBezTo>
                  <a:cubicBezTo>
                    <a:pt x="455" y="2839"/>
                    <a:pt x="446" y="2857"/>
                    <a:pt x="434" y="2874"/>
                  </a:cubicBezTo>
                  <a:cubicBezTo>
                    <a:pt x="419" y="2896"/>
                    <a:pt x="418" y="2908"/>
                    <a:pt x="434" y="2929"/>
                  </a:cubicBezTo>
                  <a:cubicBezTo>
                    <a:pt x="439" y="2937"/>
                    <a:pt x="447" y="2944"/>
                    <a:pt x="454" y="2951"/>
                  </a:cubicBezTo>
                  <a:cubicBezTo>
                    <a:pt x="457" y="2954"/>
                    <a:pt x="462" y="2957"/>
                    <a:pt x="460" y="2962"/>
                  </a:cubicBezTo>
                  <a:cubicBezTo>
                    <a:pt x="458" y="2968"/>
                    <a:pt x="453" y="2969"/>
                    <a:pt x="449" y="2968"/>
                  </a:cubicBezTo>
                  <a:cubicBezTo>
                    <a:pt x="431" y="2964"/>
                    <a:pt x="427" y="2972"/>
                    <a:pt x="428" y="2988"/>
                  </a:cubicBezTo>
                  <a:cubicBezTo>
                    <a:pt x="429" y="3008"/>
                    <a:pt x="416" y="3022"/>
                    <a:pt x="402" y="3033"/>
                  </a:cubicBezTo>
                  <a:cubicBezTo>
                    <a:pt x="391" y="3042"/>
                    <a:pt x="390" y="3049"/>
                    <a:pt x="401" y="3057"/>
                  </a:cubicBezTo>
                  <a:cubicBezTo>
                    <a:pt x="407" y="3061"/>
                    <a:pt x="411" y="3065"/>
                    <a:pt x="409" y="3073"/>
                  </a:cubicBezTo>
                  <a:cubicBezTo>
                    <a:pt x="407" y="3084"/>
                    <a:pt x="399" y="3082"/>
                    <a:pt x="392" y="3084"/>
                  </a:cubicBezTo>
                  <a:cubicBezTo>
                    <a:pt x="388" y="3085"/>
                    <a:pt x="383" y="3085"/>
                    <a:pt x="378" y="3086"/>
                  </a:cubicBezTo>
                  <a:cubicBezTo>
                    <a:pt x="351" y="3089"/>
                    <a:pt x="345" y="3104"/>
                    <a:pt x="361" y="3127"/>
                  </a:cubicBezTo>
                  <a:cubicBezTo>
                    <a:pt x="363" y="3130"/>
                    <a:pt x="365" y="3132"/>
                    <a:pt x="366" y="3135"/>
                  </a:cubicBezTo>
                  <a:cubicBezTo>
                    <a:pt x="369" y="3141"/>
                    <a:pt x="371" y="3149"/>
                    <a:pt x="365" y="3153"/>
                  </a:cubicBezTo>
                  <a:cubicBezTo>
                    <a:pt x="360" y="3157"/>
                    <a:pt x="353" y="3153"/>
                    <a:pt x="349" y="3149"/>
                  </a:cubicBezTo>
                  <a:cubicBezTo>
                    <a:pt x="345" y="3145"/>
                    <a:pt x="342" y="3141"/>
                    <a:pt x="339" y="3136"/>
                  </a:cubicBezTo>
                  <a:cubicBezTo>
                    <a:pt x="333" y="3129"/>
                    <a:pt x="327" y="3127"/>
                    <a:pt x="319" y="3133"/>
                  </a:cubicBezTo>
                  <a:cubicBezTo>
                    <a:pt x="300" y="3146"/>
                    <a:pt x="279" y="3148"/>
                    <a:pt x="258" y="3149"/>
                  </a:cubicBezTo>
                  <a:cubicBezTo>
                    <a:pt x="233" y="3151"/>
                    <a:pt x="207" y="3148"/>
                    <a:pt x="182" y="3154"/>
                  </a:cubicBezTo>
                  <a:cubicBezTo>
                    <a:pt x="173" y="3156"/>
                    <a:pt x="168" y="3150"/>
                    <a:pt x="164" y="3145"/>
                  </a:cubicBezTo>
                  <a:cubicBezTo>
                    <a:pt x="150" y="3129"/>
                    <a:pt x="137" y="3113"/>
                    <a:pt x="112" y="3121"/>
                  </a:cubicBezTo>
                  <a:cubicBezTo>
                    <a:pt x="107" y="3122"/>
                    <a:pt x="104" y="3118"/>
                    <a:pt x="102" y="3114"/>
                  </a:cubicBezTo>
                  <a:cubicBezTo>
                    <a:pt x="91" y="3094"/>
                    <a:pt x="73" y="3078"/>
                    <a:pt x="58" y="3061"/>
                  </a:cubicBezTo>
                  <a:cubicBezTo>
                    <a:pt x="35" y="3035"/>
                    <a:pt x="22" y="3006"/>
                    <a:pt x="31" y="2971"/>
                  </a:cubicBezTo>
                  <a:cubicBezTo>
                    <a:pt x="34" y="2957"/>
                    <a:pt x="26" y="2948"/>
                    <a:pt x="18" y="2940"/>
                  </a:cubicBezTo>
                  <a:cubicBezTo>
                    <a:pt x="0" y="2921"/>
                    <a:pt x="1" y="2911"/>
                    <a:pt x="21" y="2896"/>
                  </a:cubicBezTo>
                  <a:cubicBezTo>
                    <a:pt x="43" y="2881"/>
                    <a:pt x="43" y="2881"/>
                    <a:pt x="25" y="2859"/>
                  </a:cubicBezTo>
                  <a:cubicBezTo>
                    <a:pt x="21" y="2854"/>
                    <a:pt x="18" y="2850"/>
                    <a:pt x="24" y="2844"/>
                  </a:cubicBezTo>
                  <a:cubicBezTo>
                    <a:pt x="44" y="2821"/>
                    <a:pt x="62" y="2798"/>
                    <a:pt x="83" y="2776"/>
                  </a:cubicBezTo>
                  <a:cubicBezTo>
                    <a:pt x="98" y="2759"/>
                    <a:pt x="117" y="2748"/>
                    <a:pt x="139" y="2743"/>
                  </a:cubicBezTo>
                  <a:cubicBezTo>
                    <a:pt x="153" y="2739"/>
                    <a:pt x="180" y="2703"/>
                    <a:pt x="181" y="2688"/>
                  </a:cubicBezTo>
                  <a:cubicBezTo>
                    <a:pt x="181" y="2683"/>
                    <a:pt x="181" y="2679"/>
                    <a:pt x="175" y="2677"/>
                  </a:cubicBezTo>
                  <a:cubicBezTo>
                    <a:pt x="144" y="2663"/>
                    <a:pt x="129" y="2636"/>
                    <a:pt x="116" y="2607"/>
                  </a:cubicBezTo>
                  <a:cubicBezTo>
                    <a:pt x="113" y="2601"/>
                    <a:pt x="111" y="2596"/>
                    <a:pt x="108" y="2591"/>
                  </a:cubicBezTo>
                  <a:cubicBezTo>
                    <a:pt x="98" y="2575"/>
                    <a:pt x="93" y="2561"/>
                    <a:pt x="100" y="2541"/>
                  </a:cubicBezTo>
                  <a:cubicBezTo>
                    <a:pt x="107" y="2521"/>
                    <a:pt x="96" y="2501"/>
                    <a:pt x="86" y="2483"/>
                  </a:cubicBezTo>
                  <a:cubicBezTo>
                    <a:pt x="82" y="2474"/>
                    <a:pt x="80" y="2468"/>
                    <a:pt x="87" y="2459"/>
                  </a:cubicBezTo>
                  <a:cubicBezTo>
                    <a:pt x="115" y="2421"/>
                    <a:pt x="136" y="2379"/>
                    <a:pt x="140" y="2330"/>
                  </a:cubicBezTo>
                  <a:cubicBezTo>
                    <a:pt x="141" y="2323"/>
                    <a:pt x="143" y="2320"/>
                    <a:pt x="150" y="2322"/>
                  </a:cubicBezTo>
                  <a:cubicBezTo>
                    <a:pt x="178" y="2328"/>
                    <a:pt x="196" y="2313"/>
                    <a:pt x="211" y="2293"/>
                  </a:cubicBezTo>
                  <a:cubicBezTo>
                    <a:pt x="218" y="2284"/>
                    <a:pt x="224" y="2279"/>
                    <a:pt x="237" y="2285"/>
                  </a:cubicBezTo>
                  <a:cubicBezTo>
                    <a:pt x="253" y="2294"/>
                    <a:pt x="268" y="2286"/>
                    <a:pt x="281" y="2275"/>
                  </a:cubicBezTo>
                  <a:cubicBezTo>
                    <a:pt x="292" y="2266"/>
                    <a:pt x="303" y="2255"/>
                    <a:pt x="314" y="2246"/>
                  </a:cubicBezTo>
                  <a:cubicBezTo>
                    <a:pt x="325" y="2238"/>
                    <a:pt x="335" y="2237"/>
                    <a:pt x="338" y="2254"/>
                  </a:cubicBezTo>
                  <a:cubicBezTo>
                    <a:pt x="338" y="2258"/>
                    <a:pt x="339" y="2262"/>
                    <a:pt x="341" y="2266"/>
                  </a:cubicBezTo>
                  <a:cubicBezTo>
                    <a:pt x="343" y="2271"/>
                    <a:pt x="343" y="2279"/>
                    <a:pt x="350" y="2280"/>
                  </a:cubicBezTo>
                  <a:cubicBezTo>
                    <a:pt x="356" y="2280"/>
                    <a:pt x="360" y="2275"/>
                    <a:pt x="363" y="2271"/>
                  </a:cubicBezTo>
                  <a:cubicBezTo>
                    <a:pt x="378" y="2254"/>
                    <a:pt x="384" y="2255"/>
                    <a:pt x="393" y="2276"/>
                  </a:cubicBezTo>
                  <a:cubicBezTo>
                    <a:pt x="395" y="2281"/>
                    <a:pt x="396" y="2285"/>
                    <a:pt x="399" y="2289"/>
                  </a:cubicBezTo>
                  <a:cubicBezTo>
                    <a:pt x="403" y="2295"/>
                    <a:pt x="407" y="2300"/>
                    <a:pt x="417" y="2296"/>
                  </a:cubicBezTo>
                  <a:cubicBezTo>
                    <a:pt x="426" y="2291"/>
                    <a:pt x="426" y="2287"/>
                    <a:pt x="424" y="2279"/>
                  </a:cubicBezTo>
                  <a:cubicBezTo>
                    <a:pt x="414" y="2234"/>
                    <a:pt x="425" y="2195"/>
                    <a:pt x="452" y="2158"/>
                  </a:cubicBezTo>
                  <a:cubicBezTo>
                    <a:pt x="468" y="2136"/>
                    <a:pt x="489" y="2122"/>
                    <a:pt x="516" y="2118"/>
                  </a:cubicBezTo>
                  <a:cubicBezTo>
                    <a:pt x="528" y="2116"/>
                    <a:pt x="530" y="2112"/>
                    <a:pt x="526" y="2101"/>
                  </a:cubicBezTo>
                  <a:cubicBezTo>
                    <a:pt x="521" y="2088"/>
                    <a:pt x="517" y="2073"/>
                    <a:pt x="508" y="2062"/>
                  </a:cubicBezTo>
                  <a:cubicBezTo>
                    <a:pt x="501" y="2054"/>
                    <a:pt x="503" y="2050"/>
                    <a:pt x="512" y="2045"/>
                  </a:cubicBezTo>
                  <a:cubicBezTo>
                    <a:pt x="531" y="2036"/>
                    <a:pt x="542" y="1996"/>
                    <a:pt x="531" y="1978"/>
                  </a:cubicBezTo>
                  <a:cubicBezTo>
                    <a:pt x="527" y="1972"/>
                    <a:pt x="521" y="1972"/>
                    <a:pt x="516" y="1971"/>
                  </a:cubicBezTo>
                  <a:cubicBezTo>
                    <a:pt x="500" y="1967"/>
                    <a:pt x="485" y="1962"/>
                    <a:pt x="473" y="1950"/>
                  </a:cubicBezTo>
                  <a:cubicBezTo>
                    <a:pt x="454" y="1929"/>
                    <a:pt x="460" y="1910"/>
                    <a:pt x="488" y="1904"/>
                  </a:cubicBezTo>
                  <a:cubicBezTo>
                    <a:pt x="496" y="1902"/>
                    <a:pt x="505" y="1902"/>
                    <a:pt x="513" y="1900"/>
                  </a:cubicBezTo>
                  <a:cubicBezTo>
                    <a:pt x="535" y="1894"/>
                    <a:pt x="541" y="1884"/>
                    <a:pt x="534" y="1862"/>
                  </a:cubicBezTo>
                  <a:cubicBezTo>
                    <a:pt x="531" y="1851"/>
                    <a:pt x="525" y="1843"/>
                    <a:pt x="519" y="1834"/>
                  </a:cubicBezTo>
                  <a:cubicBezTo>
                    <a:pt x="512" y="1825"/>
                    <a:pt x="506" y="1817"/>
                    <a:pt x="501" y="1807"/>
                  </a:cubicBezTo>
                  <a:cubicBezTo>
                    <a:pt x="497" y="1800"/>
                    <a:pt x="494" y="1791"/>
                    <a:pt x="496" y="1782"/>
                  </a:cubicBezTo>
                  <a:cubicBezTo>
                    <a:pt x="500" y="1770"/>
                    <a:pt x="511" y="1778"/>
                    <a:pt x="518" y="1777"/>
                  </a:cubicBezTo>
                  <a:cubicBezTo>
                    <a:pt x="535" y="1773"/>
                    <a:pt x="553" y="1772"/>
                    <a:pt x="567" y="1761"/>
                  </a:cubicBezTo>
                  <a:cubicBezTo>
                    <a:pt x="576" y="1753"/>
                    <a:pt x="578" y="1746"/>
                    <a:pt x="571" y="1735"/>
                  </a:cubicBezTo>
                  <a:cubicBezTo>
                    <a:pt x="561" y="1720"/>
                    <a:pt x="547" y="1706"/>
                    <a:pt x="535" y="1693"/>
                  </a:cubicBezTo>
                  <a:cubicBezTo>
                    <a:pt x="515" y="1671"/>
                    <a:pt x="499" y="1649"/>
                    <a:pt x="514" y="1618"/>
                  </a:cubicBezTo>
                  <a:cubicBezTo>
                    <a:pt x="517" y="1610"/>
                    <a:pt x="512" y="1605"/>
                    <a:pt x="508" y="1600"/>
                  </a:cubicBezTo>
                  <a:cubicBezTo>
                    <a:pt x="501" y="1590"/>
                    <a:pt x="490" y="1584"/>
                    <a:pt x="480" y="1579"/>
                  </a:cubicBezTo>
                  <a:cubicBezTo>
                    <a:pt x="464" y="1571"/>
                    <a:pt x="448" y="1565"/>
                    <a:pt x="440" y="154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isometricTopUp">
                <a:rot lat="585005" lon="17518078" rev="3941966"/>
              </a:camera>
              <a:lightRig rig="threePt" dir="t"/>
            </a:scene3d>
            <a:extLst/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dirty="0">
                <a:solidFill>
                  <a:srgbClr val="7030A0"/>
                </a:solidFill>
              </a:endParaRPr>
            </a:p>
          </p:txBody>
        </p:sp>
        <p:grpSp>
          <p:nvGrpSpPr>
            <p:cNvPr id="111" name="Group 15">
              <a:extLst>
                <a:ext uri="{FF2B5EF4-FFF2-40B4-BE49-F238E27FC236}">
                  <a16:creationId xmlns:a16="http://schemas.microsoft.com/office/drawing/2014/main" xmlns="" id="{1E3225E7-9CC9-4B6F-A193-E012EBABA35C}"/>
                </a:ext>
              </a:extLst>
            </p:cNvPr>
            <p:cNvGrpSpPr/>
            <p:nvPr/>
          </p:nvGrpSpPr>
          <p:grpSpPr>
            <a:xfrm>
              <a:off x="9160627" y="2419425"/>
              <a:ext cx="8461758" cy="6295909"/>
              <a:chOff x="4733216" y="3486970"/>
              <a:chExt cx="7836692" cy="5830833"/>
            </a:xfrm>
          </p:grpSpPr>
          <p:sp>
            <p:nvSpPr>
              <p:cNvPr id="112" name="Freeform: Shape 16">
                <a:extLst>
                  <a:ext uri="{FF2B5EF4-FFF2-40B4-BE49-F238E27FC236}">
                    <a16:creationId xmlns:a16="http://schemas.microsoft.com/office/drawing/2014/main" xmlns="" id="{0248A8DD-D788-483C-9465-B8C49AC029D3}"/>
                  </a:ext>
                </a:extLst>
              </p:cNvPr>
              <p:cNvSpPr/>
              <p:nvPr/>
            </p:nvSpPr>
            <p:spPr>
              <a:xfrm rot="5400000">
                <a:off x="6801154" y="2120167"/>
                <a:ext cx="4401951" cy="7135557"/>
              </a:xfrm>
              <a:custGeom>
                <a:avLst/>
                <a:gdLst>
                  <a:gd name="connsiteX0" fmla="*/ 1574201 w 4401951"/>
                  <a:gd name="connsiteY0" fmla="*/ 1307005 h 7135557"/>
                  <a:gd name="connsiteX1" fmla="*/ 1595137 w 4401951"/>
                  <a:gd name="connsiteY1" fmla="*/ 1308799 h 7135557"/>
                  <a:gd name="connsiteX2" fmla="*/ 1596178 w 4401951"/>
                  <a:gd name="connsiteY2" fmla="*/ 1307005 h 7135557"/>
                  <a:gd name="connsiteX3" fmla="*/ 1292196 w 4401951"/>
                  <a:gd name="connsiteY3" fmla="*/ 1246107 h 7135557"/>
                  <a:gd name="connsiteX4" fmla="*/ 1354627 w 4401951"/>
                  <a:gd name="connsiteY4" fmla="*/ 1145598 h 7135557"/>
                  <a:gd name="connsiteX5" fmla="*/ 1392692 w 4401951"/>
                  <a:gd name="connsiteY5" fmla="*/ 1097590 h 7135557"/>
                  <a:gd name="connsiteX6" fmla="*/ 1392692 w 4401951"/>
                  <a:gd name="connsiteY6" fmla="*/ 698917 h 7135557"/>
                  <a:gd name="connsiteX7" fmla="*/ 10305 w 4401951"/>
                  <a:gd name="connsiteY7" fmla="*/ 1963449 h 7135557"/>
                  <a:gd name="connsiteX8" fmla="*/ 243210 w 4401951"/>
                  <a:gd name="connsiteY8" fmla="*/ 1270953 h 7135557"/>
                  <a:gd name="connsiteX9" fmla="*/ 521312 w 4401951"/>
                  <a:gd name="connsiteY9" fmla="*/ 2463671 h 7135557"/>
                  <a:gd name="connsiteX10" fmla="*/ 1032923 w 4401951"/>
                  <a:gd name="connsiteY10" fmla="*/ 24092 h 7135557"/>
                  <a:gd name="connsiteX11" fmla="*/ 1044438 w 4401951"/>
                  <a:gd name="connsiteY11" fmla="*/ 0 h 7135557"/>
                  <a:gd name="connsiteX12" fmla="*/ 1093672 w 4401951"/>
                  <a:gd name="connsiteY12" fmla="*/ 664478 h 7135557"/>
                  <a:gd name="connsiteX13" fmla="*/ 1143670 w 4401951"/>
                  <a:gd name="connsiteY13" fmla="*/ 593153 h 7135557"/>
                  <a:gd name="connsiteX14" fmla="*/ 1389562 w 4401951"/>
                  <a:gd name="connsiteY14" fmla="*/ 359293 h 7135557"/>
                  <a:gd name="connsiteX15" fmla="*/ 1230812 w 4401951"/>
                  <a:gd name="connsiteY15" fmla="*/ 1223676 h 7135557"/>
                  <a:gd name="connsiteX16" fmla="*/ 1377075 w 4401951"/>
                  <a:gd name="connsiteY16" fmla="*/ 659632 h 7135557"/>
                  <a:gd name="connsiteX17" fmla="*/ 1392692 w 4401951"/>
                  <a:gd name="connsiteY17" fmla="*/ 617304 h 7135557"/>
                  <a:gd name="connsiteX18" fmla="*/ 1392692 w 4401951"/>
                  <a:gd name="connsiteY18" fmla="*/ 391528 h 7135557"/>
                  <a:gd name="connsiteX19" fmla="*/ 1418889 w 4401951"/>
                  <a:gd name="connsiteY19" fmla="*/ 509430 h 7135557"/>
                  <a:gd name="connsiteX20" fmla="*/ 1422175 w 4401951"/>
                  <a:gd name="connsiteY20" fmla="*/ 537401 h 7135557"/>
                  <a:gd name="connsiteX21" fmla="*/ 1422535 w 4401951"/>
                  <a:gd name="connsiteY21" fmla="*/ 536423 h 7135557"/>
                  <a:gd name="connsiteX22" fmla="*/ 1422245 w 4401951"/>
                  <a:gd name="connsiteY22" fmla="*/ 538004 h 7135557"/>
                  <a:gd name="connsiteX23" fmla="*/ 1447174 w 4401951"/>
                  <a:gd name="connsiteY23" fmla="*/ 750227 h 7135557"/>
                  <a:gd name="connsiteX24" fmla="*/ 1448990 w 4401951"/>
                  <a:gd name="connsiteY24" fmla="*/ 775589 h 7135557"/>
                  <a:gd name="connsiteX25" fmla="*/ 1465396 w 4401951"/>
                  <a:gd name="connsiteY25" fmla="*/ 822804 h 7135557"/>
                  <a:gd name="connsiteX26" fmla="*/ 1504879 w 4401951"/>
                  <a:gd name="connsiteY26" fmla="*/ 989383 h 7135557"/>
                  <a:gd name="connsiteX27" fmla="*/ 1525291 w 4401951"/>
                  <a:gd name="connsiteY27" fmla="*/ 962032 h 7135557"/>
                  <a:gd name="connsiteX28" fmla="*/ 1586713 w 4401951"/>
                  <a:gd name="connsiteY28" fmla="*/ 781661 h 7135557"/>
                  <a:gd name="connsiteX29" fmla="*/ 1588900 w 4401951"/>
                  <a:gd name="connsiteY29" fmla="*/ 742775 h 7135557"/>
                  <a:gd name="connsiteX30" fmla="*/ 1547037 w 4401951"/>
                  <a:gd name="connsiteY30" fmla="*/ 655005 h 7135557"/>
                  <a:gd name="connsiteX31" fmla="*/ 1482690 w 4401951"/>
                  <a:gd name="connsiteY31" fmla="*/ 547744 h 7135557"/>
                  <a:gd name="connsiteX32" fmla="*/ 1587215 w 4401951"/>
                  <a:gd name="connsiteY32" fmla="*/ 625548 h 7135557"/>
                  <a:gd name="connsiteX33" fmla="*/ 1582482 w 4401951"/>
                  <a:gd name="connsiteY33" fmla="*/ 574855 h 7135557"/>
                  <a:gd name="connsiteX34" fmla="*/ 1467846 w 4401951"/>
                  <a:gd name="connsiteY34" fmla="*/ 238210 h 7135557"/>
                  <a:gd name="connsiteX35" fmla="*/ 1861129 w 4401951"/>
                  <a:gd name="connsiteY35" fmla="*/ 883588 h 7135557"/>
                  <a:gd name="connsiteX36" fmla="*/ 1867608 w 4401951"/>
                  <a:gd name="connsiteY36" fmla="*/ 952388 h 7135557"/>
                  <a:gd name="connsiteX37" fmla="*/ 1901281 w 4401951"/>
                  <a:gd name="connsiteY37" fmla="*/ 1014707 h 7135557"/>
                  <a:gd name="connsiteX38" fmla="*/ 1931966 w 4401951"/>
                  <a:gd name="connsiteY38" fmla="*/ 1099383 h 7135557"/>
                  <a:gd name="connsiteX39" fmla="*/ 1935528 w 4401951"/>
                  <a:gd name="connsiteY39" fmla="*/ 1036077 h 7135557"/>
                  <a:gd name="connsiteX40" fmla="*/ 1810993 w 4401951"/>
                  <a:gd name="connsiteY40" fmla="*/ 593384 h 7135557"/>
                  <a:gd name="connsiteX41" fmla="*/ 2043828 w 4401951"/>
                  <a:gd name="connsiteY41" fmla="*/ 843442 h 7135557"/>
                  <a:gd name="connsiteX42" fmla="*/ 2112308 w 4401951"/>
                  <a:gd name="connsiteY42" fmla="*/ 960153 h 7135557"/>
                  <a:gd name="connsiteX43" fmla="*/ 2183813 w 4401951"/>
                  <a:gd name="connsiteY43" fmla="*/ 879627 h 7135557"/>
                  <a:gd name="connsiteX44" fmla="*/ 2714982 w 4401951"/>
                  <a:gd name="connsiteY44" fmla="*/ 21558 h 7135557"/>
                  <a:gd name="connsiteX45" fmla="*/ 1715073 w 4401951"/>
                  <a:gd name="connsiteY45" fmla="*/ 2645841 h 7135557"/>
                  <a:gd name="connsiteX46" fmla="*/ 2784794 w 4401951"/>
                  <a:gd name="connsiteY46" fmla="*/ 1156569 h 7135557"/>
                  <a:gd name="connsiteX47" fmla="*/ 1969674 w 4401951"/>
                  <a:gd name="connsiteY47" fmla="*/ 3737766 h 7135557"/>
                  <a:gd name="connsiteX48" fmla="*/ 2540919 w 4401951"/>
                  <a:gd name="connsiteY48" fmla="*/ 3073208 h 7135557"/>
                  <a:gd name="connsiteX49" fmla="*/ 2241680 w 4401951"/>
                  <a:gd name="connsiteY49" fmla="*/ 4524527 h 7135557"/>
                  <a:gd name="connsiteX50" fmla="*/ 2635972 w 4401951"/>
                  <a:gd name="connsiteY50" fmla="*/ 3936651 h 7135557"/>
                  <a:gd name="connsiteX51" fmla="*/ 2980221 w 4401951"/>
                  <a:gd name="connsiteY51" fmla="*/ 4653430 h 7135557"/>
                  <a:gd name="connsiteX52" fmla="*/ 2724238 w 4401951"/>
                  <a:gd name="connsiteY52" fmla="*/ 5226768 h 7135557"/>
                  <a:gd name="connsiteX53" fmla="*/ 3269110 w 4401951"/>
                  <a:gd name="connsiteY53" fmla="*/ 4904889 h 7135557"/>
                  <a:gd name="connsiteX54" fmla="*/ 4062237 w 4401951"/>
                  <a:gd name="connsiteY54" fmla="*/ 6863126 h 7135557"/>
                  <a:gd name="connsiteX55" fmla="*/ 1163872 w 4401951"/>
                  <a:gd name="connsiteY55" fmla="*/ 2381077 h 7135557"/>
                  <a:gd name="connsiteX56" fmla="*/ 1171818 w 4401951"/>
                  <a:gd name="connsiteY56" fmla="*/ 2187765 h 7135557"/>
                  <a:gd name="connsiteX57" fmla="*/ 1165562 w 4401951"/>
                  <a:gd name="connsiteY57" fmla="*/ 2187901 h 7135557"/>
                  <a:gd name="connsiteX58" fmla="*/ 1159676 w 4401951"/>
                  <a:gd name="connsiteY58" fmla="*/ 2158334 h 7135557"/>
                  <a:gd name="connsiteX59" fmla="*/ 1140976 w 4401951"/>
                  <a:gd name="connsiteY59" fmla="*/ 2015351 h 7135557"/>
                  <a:gd name="connsiteX60" fmla="*/ 1134897 w 4401951"/>
                  <a:gd name="connsiteY60" fmla="*/ 1881299 h 7135557"/>
                  <a:gd name="connsiteX61" fmla="*/ 1113671 w 4401951"/>
                  <a:gd name="connsiteY61" fmla="*/ 2032179 h 7135557"/>
                  <a:gd name="connsiteX62" fmla="*/ 4401951 w 4401951"/>
                  <a:gd name="connsiteY62" fmla="*/ 7116709 h 7135557"/>
                  <a:gd name="connsiteX63" fmla="*/ 820316 w 4401951"/>
                  <a:gd name="connsiteY63" fmla="*/ 6024940 h 7135557"/>
                  <a:gd name="connsiteX64" fmla="*/ 1563906 w 4401951"/>
                  <a:gd name="connsiteY64" fmla="*/ 6099531 h 7135557"/>
                  <a:gd name="connsiteX65" fmla="*/ 162104 w 4401951"/>
                  <a:gd name="connsiteY65" fmla="*/ 4265506 h 7135557"/>
                  <a:gd name="connsiteX66" fmla="*/ 884894 w 4401951"/>
                  <a:gd name="connsiteY66" fmla="*/ 4858595 h 7135557"/>
                  <a:gd name="connsiteX67" fmla="*/ 59825 w 4401951"/>
                  <a:gd name="connsiteY67" fmla="*/ 3067213 h 7135557"/>
                  <a:gd name="connsiteX68" fmla="*/ 601746 w 4401951"/>
                  <a:gd name="connsiteY68" fmla="*/ 3720191 h 7135557"/>
                  <a:gd name="connsiteX69" fmla="*/ 10305 w 4401951"/>
                  <a:gd name="connsiteY69" fmla="*/ 1963449 h 7135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4401951" h="7135557">
                    <a:moveTo>
                      <a:pt x="1574201" y="1307005"/>
                    </a:moveTo>
                    <a:lnTo>
                      <a:pt x="1595137" y="1308799"/>
                    </a:lnTo>
                    <a:lnTo>
                      <a:pt x="1596178" y="1307005"/>
                    </a:lnTo>
                    <a:close/>
                    <a:moveTo>
                      <a:pt x="1292196" y="1246107"/>
                    </a:moveTo>
                    <a:lnTo>
                      <a:pt x="1354627" y="1145598"/>
                    </a:lnTo>
                    <a:lnTo>
                      <a:pt x="1392692" y="1097590"/>
                    </a:lnTo>
                    <a:lnTo>
                      <a:pt x="1392692" y="698917"/>
                    </a:lnTo>
                    <a:close/>
                    <a:moveTo>
                      <a:pt x="10305" y="1963449"/>
                    </a:moveTo>
                    <a:cubicBezTo>
                      <a:pt x="35305" y="1737141"/>
                      <a:pt x="107341" y="1504847"/>
                      <a:pt x="243210" y="1270953"/>
                    </a:cubicBezTo>
                    <a:cubicBezTo>
                      <a:pt x="169779" y="1766302"/>
                      <a:pt x="247539" y="2226400"/>
                      <a:pt x="521312" y="2463671"/>
                    </a:cubicBezTo>
                    <a:cubicBezTo>
                      <a:pt x="290444" y="1194996"/>
                      <a:pt x="254291" y="837377"/>
                      <a:pt x="1032923" y="24092"/>
                    </a:cubicBezTo>
                    <a:cubicBezTo>
                      <a:pt x="1038793" y="11284"/>
                      <a:pt x="1042539" y="3412"/>
                      <a:pt x="1044438" y="0"/>
                    </a:cubicBezTo>
                    <a:lnTo>
                      <a:pt x="1093672" y="664478"/>
                    </a:lnTo>
                    <a:lnTo>
                      <a:pt x="1143670" y="593153"/>
                    </a:lnTo>
                    <a:cubicBezTo>
                      <a:pt x="1210644" y="509720"/>
                      <a:pt x="1291811" y="431141"/>
                      <a:pt x="1389562" y="359293"/>
                    </a:cubicBezTo>
                    <a:cubicBezTo>
                      <a:pt x="1199332" y="664152"/>
                      <a:pt x="1118671" y="989135"/>
                      <a:pt x="1230812" y="1223676"/>
                    </a:cubicBezTo>
                    <a:cubicBezTo>
                      <a:pt x="1283709" y="998470"/>
                      <a:pt x="1328298" y="814214"/>
                      <a:pt x="1377075" y="659632"/>
                    </a:cubicBezTo>
                    <a:lnTo>
                      <a:pt x="1392692" y="617304"/>
                    </a:lnTo>
                    <a:lnTo>
                      <a:pt x="1392692" y="391528"/>
                    </a:lnTo>
                    <a:lnTo>
                      <a:pt x="1418889" y="509430"/>
                    </a:lnTo>
                    <a:lnTo>
                      <a:pt x="1422175" y="537401"/>
                    </a:lnTo>
                    <a:lnTo>
                      <a:pt x="1422535" y="536423"/>
                    </a:lnTo>
                    <a:cubicBezTo>
                      <a:pt x="1422439" y="536949"/>
                      <a:pt x="1422342" y="537477"/>
                      <a:pt x="1422245" y="538004"/>
                    </a:cubicBezTo>
                    <a:lnTo>
                      <a:pt x="1447174" y="750227"/>
                    </a:lnTo>
                    <a:lnTo>
                      <a:pt x="1448990" y="775589"/>
                    </a:lnTo>
                    <a:lnTo>
                      <a:pt x="1465396" y="822804"/>
                    </a:lnTo>
                    <a:lnTo>
                      <a:pt x="1504879" y="989383"/>
                    </a:lnTo>
                    <a:lnTo>
                      <a:pt x="1525291" y="962032"/>
                    </a:lnTo>
                    <a:cubicBezTo>
                      <a:pt x="1557458" y="907490"/>
                      <a:pt x="1577556" y="846778"/>
                      <a:pt x="1586713" y="781661"/>
                    </a:cubicBezTo>
                    <a:cubicBezTo>
                      <a:pt x="1587442" y="768698"/>
                      <a:pt x="1588171" y="755737"/>
                      <a:pt x="1588900" y="742775"/>
                    </a:cubicBezTo>
                    <a:lnTo>
                      <a:pt x="1547037" y="655005"/>
                    </a:lnTo>
                    <a:cubicBezTo>
                      <a:pt x="1527714" y="619152"/>
                      <a:pt x="1506210" y="583330"/>
                      <a:pt x="1482690" y="547744"/>
                    </a:cubicBezTo>
                    <a:lnTo>
                      <a:pt x="1587215" y="625548"/>
                    </a:lnTo>
                    <a:lnTo>
                      <a:pt x="1582482" y="574855"/>
                    </a:lnTo>
                    <a:cubicBezTo>
                      <a:pt x="1565083" y="466606"/>
                      <a:pt x="1525602" y="352408"/>
                      <a:pt x="1467846" y="238210"/>
                    </a:cubicBezTo>
                    <a:cubicBezTo>
                      <a:pt x="1710374" y="439406"/>
                      <a:pt x="1825116" y="661256"/>
                      <a:pt x="1861129" y="883588"/>
                    </a:cubicBezTo>
                    <a:lnTo>
                      <a:pt x="1867608" y="952388"/>
                    </a:lnTo>
                    <a:lnTo>
                      <a:pt x="1901281" y="1014707"/>
                    </a:lnTo>
                    <a:lnTo>
                      <a:pt x="1931966" y="1099383"/>
                    </a:lnTo>
                    <a:lnTo>
                      <a:pt x="1935528" y="1036077"/>
                    </a:lnTo>
                    <a:cubicBezTo>
                      <a:pt x="1932520" y="897911"/>
                      <a:pt x="1887999" y="745647"/>
                      <a:pt x="1810993" y="593384"/>
                    </a:cubicBezTo>
                    <a:cubicBezTo>
                      <a:pt x="1908003" y="673863"/>
                      <a:pt x="1984569" y="757646"/>
                      <a:pt x="2043828" y="843442"/>
                    </a:cubicBezTo>
                    <a:lnTo>
                      <a:pt x="2112308" y="960153"/>
                    </a:lnTo>
                    <a:lnTo>
                      <a:pt x="2183813" y="879627"/>
                    </a:lnTo>
                    <a:cubicBezTo>
                      <a:pt x="2322640" y="717571"/>
                      <a:pt x="2486557" y="489948"/>
                      <a:pt x="2714982" y="21558"/>
                    </a:cubicBezTo>
                    <a:cubicBezTo>
                      <a:pt x="3240019" y="1209833"/>
                      <a:pt x="1631771" y="1832795"/>
                      <a:pt x="1715073" y="2645841"/>
                    </a:cubicBezTo>
                    <a:cubicBezTo>
                      <a:pt x="2045535" y="2037427"/>
                      <a:pt x="2319419" y="1566185"/>
                      <a:pt x="2784794" y="1156569"/>
                    </a:cubicBezTo>
                    <a:cubicBezTo>
                      <a:pt x="3117678" y="2938725"/>
                      <a:pt x="2267144" y="2835936"/>
                      <a:pt x="1969674" y="3737766"/>
                    </a:cubicBezTo>
                    <a:cubicBezTo>
                      <a:pt x="2204132" y="3553211"/>
                      <a:pt x="2311509" y="3203451"/>
                      <a:pt x="2540919" y="3073208"/>
                    </a:cubicBezTo>
                    <a:cubicBezTo>
                      <a:pt x="2781764" y="3802291"/>
                      <a:pt x="2294248" y="3762456"/>
                      <a:pt x="2241680" y="4524527"/>
                    </a:cubicBezTo>
                    <a:lnTo>
                      <a:pt x="2635972" y="3936651"/>
                    </a:lnTo>
                    <a:cubicBezTo>
                      <a:pt x="2747761" y="4010954"/>
                      <a:pt x="2965511" y="4438411"/>
                      <a:pt x="2980221" y="4653430"/>
                    </a:cubicBezTo>
                    <a:cubicBezTo>
                      <a:pt x="2994932" y="4868450"/>
                      <a:pt x="2868201" y="4856669"/>
                      <a:pt x="2724238" y="5226768"/>
                    </a:cubicBezTo>
                    <a:cubicBezTo>
                      <a:pt x="2879924" y="5084195"/>
                      <a:pt x="3180097" y="4801659"/>
                      <a:pt x="3269110" y="4904889"/>
                    </a:cubicBezTo>
                    <a:cubicBezTo>
                      <a:pt x="3572739" y="5194238"/>
                      <a:pt x="3288409" y="5620681"/>
                      <a:pt x="4062237" y="6863126"/>
                    </a:cubicBezTo>
                    <a:cubicBezTo>
                      <a:pt x="2180073" y="6016731"/>
                      <a:pt x="1166812" y="4088916"/>
                      <a:pt x="1163872" y="2381077"/>
                    </a:cubicBezTo>
                    <a:lnTo>
                      <a:pt x="1171818" y="2187765"/>
                    </a:lnTo>
                    <a:lnTo>
                      <a:pt x="1165562" y="2187901"/>
                    </a:lnTo>
                    <a:lnTo>
                      <a:pt x="1159676" y="2158334"/>
                    </a:lnTo>
                    <a:cubicBezTo>
                      <a:pt x="1151650" y="2111164"/>
                      <a:pt x="1145304" y="2063446"/>
                      <a:pt x="1140976" y="2015351"/>
                    </a:cubicBezTo>
                    <a:lnTo>
                      <a:pt x="1134897" y="1881299"/>
                    </a:lnTo>
                    <a:lnTo>
                      <a:pt x="1113671" y="2032179"/>
                    </a:lnTo>
                    <a:cubicBezTo>
                      <a:pt x="927929" y="3958603"/>
                      <a:pt x="2274745" y="6444895"/>
                      <a:pt x="4401951" y="7116709"/>
                    </a:cubicBezTo>
                    <a:cubicBezTo>
                      <a:pt x="2031981" y="7255286"/>
                      <a:pt x="1150032" y="6603410"/>
                      <a:pt x="820316" y="6024940"/>
                    </a:cubicBezTo>
                    <a:cubicBezTo>
                      <a:pt x="1359331" y="6159038"/>
                      <a:pt x="1370002" y="6176835"/>
                      <a:pt x="1563906" y="6099531"/>
                    </a:cubicBezTo>
                    <a:cubicBezTo>
                      <a:pt x="517037" y="5889014"/>
                      <a:pt x="393579" y="5232930"/>
                      <a:pt x="162104" y="4265506"/>
                    </a:cubicBezTo>
                    <a:cubicBezTo>
                      <a:pt x="342018" y="4353444"/>
                      <a:pt x="494429" y="4855174"/>
                      <a:pt x="884894" y="4858595"/>
                    </a:cubicBezTo>
                    <a:cubicBezTo>
                      <a:pt x="498053" y="4364291"/>
                      <a:pt x="-195081" y="3923696"/>
                      <a:pt x="59825" y="3067213"/>
                    </a:cubicBezTo>
                    <a:cubicBezTo>
                      <a:pt x="327943" y="3660046"/>
                      <a:pt x="203678" y="3405627"/>
                      <a:pt x="601746" y="3720191"/>
                    </a:cubicBezTo>
                    <a:cubicBezTo>
                      <a:pt x="283632" y="3267428"/>
                      <a:pt x="-64693" y="2642375"/>
                      <a:pt x="10305" y="1963449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13" name="Freeform: Shape 17">
                <a:extLst>
                  <a:ext uri="{FF2B5EF4-FFF2-40B4-BE49-F238E27FC236}">
                    <a16:creationId xmlns:a16="http://schemas.microsoft.com/office/drawing/2014/main" xmlns="" id="{5ED4446C-8EE1-4FC3-9DA4-CC49043CA207}"/>
                  </a:ext>
                </a:extLst>
              </p:cNvPr>
              <p:cNvSpPr/>
              <p:nvPr/>
            </p:nvSpPr>
            <p:spPr>
              <a:xfrm rot="1520710">
                <a:off x="4733216" y="7292574"/>
                <a:ext cx="678947" cy="2025229"/>
              </a:xfrm>
              <a:custGeom>
                <a:avLst/>
                <a:gdLst>
                  <a:gd name="connsiteX0" fmla="*/ 541078 w 678947"/>
                  <a:gd name="connsiteY0" fmla="*/ 692150 h 1803619"/>
                  <a:gd name="connsiteX1" fmla="*/ 675744 w 678947"/>
                  <a:gd name="connsiteY1" fmla="*/ 1076908 h 1803619"/>
                  <a:gd name="connsiteX2" fmla="*/ 678947 w 678947"/>
                  <a:gd name="connsiteY2" fmla="*/ 1076908 h 1803619"/>
                  <a:gd name="connsiteX3" fmla="*/ 677934 w 678947"/>
                  <a:gd name="connsiteY3" fmla="*/ 1079426 h 1803619"/>
                  <a:gd name="connsiteX4" fmla="*/ 678947 w 678947"/>
                  <a:gd name="connsiteY4" fmla="*/ 1080591 h 1803619"/>
                  <a:gd name="connsiteX5" fmla="*/ 677465 w 678947"/>
                  <a:gd name="connsiteY5" fmla="*/ 1080591 h 1803619"/>
                  <a:gd name="connsiteX6" fmla="*/ 380803 w 678947"/>
                  <a:gd name="connsiteY6" fmla="*/ 1798594 h 1803619"/>
                  <a:gd name="connsiteX7" fmla="*/ 370346 w 678947"/>
                  <a:gd name="connsiteY7" fmla="*/ 1206657 h 1803619"/>
                  <a:gd name="connsiteX8" fmla="*/ 430248 w 678947"/>
                  <a:gd name="connsiteY8" fmla="*/ 1124930 h 1803619"/>
                  <a:gd name="connsiteX9" fmla="*/ 339473 w 678947"/>
                  <a:gd name="connsiteY9" fmla="*/ 1037677 h 1803619"/>
                  <a:gd name="connsiteX10" fmla="*/ 248698 w 678947"/>
                  <a:gd name="connsiteY10" fmla="*/ 1124930 h 1803619"/>
                  <a:gd name="connsiteX11" fmla="*/ 308601 w 678947"/>
                  <a:gd name="connsiteY11" fmla="*/ 1206658 h 1803619"/>
                  <a:gd name="connsiteX12" fmla="*/ 298145 w 678947"/>
                  <a:gd name="connsiteY12" fmla="*/ 1803619 h 1803619"/>
                  <a:gd name="connsiteX13" fmla="*/ 1482 w 678947"/>
                  <a:gd name="connsiteY13" fmla="*/ 1080591 h 1803619"/>
                  <a:gd name="connsiteX14" fmla="*/ 1 w 678947"/>
                  <a:gd name="connsiteY14" fmla="*/ 1080591 h 1803619"/>
                  <a:gd name="connsiteX15" fmla="*/ 977 w 678947"/>
                  <a:gd name="connsiteY15" fmla="*/ 1079335 h 1803619"/>
                  <a:gd name="connsiteX16" fmla="*/ 0 w 678947"/>
                  <a:gd name="connsiteY16" fmla="*/ 1076908 h 1803619"/>
                  <a:gd name="connsiteX17" fmla="*/ 2865 w 678947"/>
                  <a:gd name="connsiteY17" fmla="*/ 1076908 h 1803619"/>
                  <a:gd name="connsiteX18" fmla="*/ 128363 w 678947"/>
                  <a:gd name="connsiteY18" fmla="*/ 696719 h 1803619"/>
                  <a:gd name="connsiteX19" fmla="*/ 162613 w 678947"/>
                  <a:gd name="connsiteY19" fmla="*/ 573663 h 1803619"/>
                  <a:gd name="connsiteX20" fmla="*/ 516334 w 678947"/>
                  <a:gd name="connsiteY20" fmla="*/ 573663 h 1803619"/>
                  <a:gd name="connsiteX21" fmla="*/ 561325 w 678947"/>
                  <a:gd name="connsiteY21" fmla="*/ 618654 h 1803619"/>
                  <a:gd name="connsiteX22" fmla="*/ 516334 w 678947"/>
                  <a:gd name="connsiteY22" fmla="*/ 663645 h 1803619"/>
                  <a:gd name="connsiteX23" fmla="*/ 162613 w 678947"/>
                  <a:gd name="connsiteY23" fmla="*/ 663645 h 1803619"/>
                  <a:gd name="connsiteX24" fmla="*/ 117622 w 678947"/>
                  <a:gd name="connsiteY24" fmla="*/ 618654 h 1803619"/>
                  <a:gd name="connsiteX25" fmla="*/ 162613 w 678947"/>
                  <a:gd name="connsiteY25" fmla="*/ 573663 h 1803619"/>
                  <a:gd name="connsiteX26" fmla="*/ 346730 w 678947"/>
                  <a:gd name="connsiteY26" fmla="*/ 0 h 1803619"/>
                  <a:gd name="connsiteX27" fmla="*/ 477359 w 678947"/>
                  <a:gd name="connsiteY27" fmla="*/ 58057 h 1803619"/>
                  <a:gd name="connsiteX28" fmla="*/ 535416 w 678947"/>
                  <a:gd name="connsiteY28" fmla="*/ 508918 h 1803619"/>
                  <a:gd name="connsiteX29" fmla="*/ 143530 w 678947"/>
                  <a:gd name="connsiteY29" fmla="*/ 508918 h 1803619"/>
                  <a:gd name="connsiteX0" fmla="*/ 541078 w 678947"/>
                  <a:gd name="connsiteY0" fmla="*/ 913760 h 2025229"/>
                  <a:gd name="connsiteX1" fmla="*/ 675744 w 678947"/>
                  <a:gd name="connsiteY1" fmla="*/ 1298518 h 2025229"/>
                  <a:gd name="connsiteX2" fmla="*/ 678947 w 678947"/>
                  <a:gd name="connsiteY2" fmla="*/ 1298518 h 2025229"/>
                  <a:gd name="connsiteX3" fmla="*/ 677934 w 678947"/>
                  <a:gd name="connsiteY3" fmla="*/ 1301036 h 2025229"/>
                  <a:gd name="connsiteX4" fmla="*/ 678947 w 678947"/>
                  <a:gd name="connsiteY4" fmla="*/ 1302201 h 2025229"/>
                  <a:gd name="connsiteX5" fmla="*/ 677465 w 678947"/>
                  <a:gd name="connsiteY5" fmla="*/ 1302201 h 2025229"/>
                  <a:gd name="connsiteX6" fmla="*/ 380803 w 678947"/>
                  <a:gd name="connsiteY6" fmla="*/ 2020204 h 2025229"/>
                  <a:gd name="connsiteX7" fmla="*/ 370346 w 678947"/>
                  <a:gd name="connsiteY7" fmla="*/ 1428267 h 2025229"/>
                  <a:gd name="connsiteX8" fmla="*/ 430248 w 678947"/>
                  <a:gd name="connsiteY8" fmla="*/ 1346540 h 2025229"/>
                  <a:gd name="connsiteX9" fmla="*/ 339473 w 678947"/>
                  <a:gd name="connsiteY9" fmla="*/ 1259287 h 2025229"/>
                  <a:gd name="connsiteX10" fmla="*/ 248698 w 678947"/>
                  <a:gd name="connsiteY10" fmla="*/ 1346540 h 2025229"/>
                  <a:gd name="connsiteX11" fmla="*/ 308601 w 678947"/>
                  <a:gd name="connsiteY11" fmla="*/ 1428268 h 2025229"/>
                  <a:gd name="connsiteX12" fmla="*/ 298145 w 678947"/>
                  <a:gd name="connsiteY12" fmla="*/ 2025229 h 2025229"/>
                  <a:gd name="connsiteX13" fmla="*/ 1482 w 678947"/>
                  <a:gd name="connsiteY13" fmla="*/ 1302201 h 2025229"/>
                  <a:gd name="connsiteX14" fmla="*/ 1 w 678947"/>
                  <a:gd name="connsiteY14" fmla="*/ 1302201 h 2025229"/>
                  <a:gd name="connsiteX15" fmla="*/ 977 w 678947"/>
                  <a:gd name="connsiteY15" fmla="*/ 1300945 h 2025229"/>
                  <a:gd name="connsiteX16" fmla="*/ 0 w 678947"/>
                  <a:gd name="connsiteY16" fmla="*/ 1298518 h 2025229"/>
                  <a:gd name="connsiteX17" fmla="*/ 2865 w 678947"/>
                  <a:gd name="connsiteY17" fmla="*/ 1298518 h 2025229"/>
                  <a:gd name="connsiteX18" fmla="*/ 128363 w 678947"/>
                  <a:gd name="connsiteY18" fmla="*/ 918329 h 2025229"/>
                  <a:gd name="connsiteX19" fmla="*/ 541078 w 678947"/>
                  <a:gd name="connsiteY19" fmla="*/ 913760 h 2025229"/>
                  <a:gd name="connsiteX20" fmla="*/ 162613 w 678947"/>
                  <a:gd name="connsiteY20" fmla="*/ 795273 h 2025229"/>
                  <a:gd name="connsiteX21" fmla="*/ 516334 w 678947"/>
                  <a:gd name="connsiteY21" fmla="*/ 795273 h 2025229"/>
                  <a:gd name="connsiteX22" fmla="*/ 561325 w 678947"/>
                  <a:gd name="connsiteY22" fmla="*/ 840264 h 2025229"/>
                  <a:gd name="connsiteX23" fmla="*/ 516334 w 678947"/>
                  <a:gd name="connsiteY23" fmla="*/ 885255 h 2025229"/>
                  <a:gd name="connsiteX24" fmla="*/ 162613 w 678947"/>
                  <a:gd name="connsiteY24" fmla="*/ 885255 h 2025229"/>
                  <a:gd name="connsiteX25" fmla="*/ 117622 w 678947"/>
                  <a:gd name="connsiteY25" fmla="*/ 840264 h 2025229"/>
                  <a:gd name="connsiteX26" fmla="*/ 162613 w 678947"/>
                  <a:gd name="connsiteY26" fmla="*/ 795273 h 2025229"/>
                  <a:gd name="connsiteX27" fmla="*/ 306002 w 678947"/>
                  <a:gd name="connsiteY27" fmla="*/ 0 h 2025229"/>
                  <a:gd name="connsiteX28" fmla="*/ 477359 w 678947"/>
                  <a:gd name="connsiteY28" fmla="*/ 279667 h 2025229"/>
                  <a:gd name="connsiteX29" fmla="*/ 535416 w 678947"/>
                  <a:gd name="connsiteY29" fmla="*/ 730528 h 2025229"/>
                  <a:gd name="connsiteX30" fmla="*/ 143530 w 678947"/>
                  <a:gd name="connsiteY30" fmla="*/ 730528 h 2025229"/>
                  <a:gd name="connsiteX31" fmla="*/ 306002 w 678947"/>
                  <a:gd name="connsiteY31" fmla="*/ 0 h 2025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78947" h="2025229">
                    <a:moveTo>
                      <a:pt x="541078" y="913760"/>
                    </a:moveTo>
                    <a:cubicBezTo>
                      <a:pt x="517510" y="1040676"/>
                      <a:pt x="540707" y="1154107"/>
                      <a:pt x="675744" y="1298518"/>
                    </a:cubicBezTo>
                    <a:lnTo>
                      <a:pt x="678947" y="1298518"/>
                    </a:lnTo>
                    <a:lnTo>
                      <a:pt x="677934" y="1301036"/>
                    </a:lnTo>
                    <a:lnTo>
                      <a:pt x="678947" y="1302201"/>
                    </a:lnTo>
                    <a:lnTo>
                      <a:pt x="677465" y="1302201"/>
                    </a:lnTo>
                    <a:lnTo>
                      <a:pt x="380803" y="2020204"/>
                    </a:lnTo>
                    <a:lnTo>
                      <a:pt x="370346" y="1428267"/>
                    </a:lnTo>
                    <a:cubicBezTo>
                      <a:pt x="405337" y="1416402"/>
                      <a:pt x="430248" y="1384267"/>
                      <a:pt x="430248" y="1346540"/>
                    </a:cubicBezTo>
                    <a:cubicBezTo>
                      <a:pt x="430248" y="1298351"/>
                      <a:pt x="389607" y="1259287"/>
                      <a:pt x="339473" y="1259287"/>
                    </a:cubicBezTo>
                    <a:cubicBezTo>
                      <a:pt x="289339" y="1259287"/>
                      <a:pt x="248698" y="1298351"/>
                      <a:pt x="248698" y="1346540"/>
                    </a:cubicBezTo>
                    <a:cubicBezTo>
                      <a:pt x="248698" y="1384267"/>
                      <a:pt x="273609" y="1416402"/>
                      <a:pt x="308601" y="1428268"/>
                    </a:cubicBezTo>
                    <a:cubicBezTo>
                      <a:pt x="308601" y="1640657"/>
                      <a:pt x="298145" y="1812840"/>
                      <a:pt x="298145" y="2025229"/>
                    </a:cubicBezTo>
                    <a:cubicBezTo>
                      <a:pt x="195772" y="1770818"/>
                      <a:pt x="103855" y="1556612"/>
                      <a:pt x="1482" y="1302201"/>
                    </a:cubicBezTo>
                    <a:lnTo>
                      <a:pt x="1" y="1302201"/>
                    </a:lnTo>
                    <a:cubicBezTo>
                      <a:pt x="335" y="1301788"/>
                      <a:pt x="668" y="1301375"/>
                      <a:pt x="977" y="1300945"/>
                    </a:cubicBezTo>
                    <a:lnTo>
                      <a:pt x="0" y="1298518"/>
                    </a:lnTo>
                    <a:lnTo>
                      <a:pt x="2865" y="1298518"/>
                    </a:lnTo>
                    <a:cubicBezTo>
                      <a:pt x="133453" y="1136606"/>
                      <a:pt x="156667" y="1063482"/>
                      <a:pt x="128363" y="918329"/>
                    </a:cubicBezTo>
                    <a:lnTo>
                      <a:pt x="541078" y="913760"/>
                    </a:lnTo>
                    <a:close/>
                    <a:moveTo>
                      <a:pt x="162613" y="795273"/>
                    </a:moveTo>
                    <a:lnTo>
                      <a:pt x="516334" y="795273"/>
                    </a:lnTo>
                    <a:cubicBezTo>
                      <a:pt x="541182" y="795273"/>
                      <a:pt x="561325" y="815416"/>
                      <a:pt x="561325" y="840264"/>
                    </a:cubicBezTo>
                    <a:cubicBezTo>
                      <a:pt x="561325" y="865112"/>
                      <a:pt x="541182" y="885255"/>
                      <a:pt x="516334" y="885255"/>
                    </a:cubicBezTo>
                    <a:lnTo>
                      <a:pt x="162613" y="885255"/>
                    </a:lnTo>
                    <a:cubicBezTo>
                      <a:pt x="137765" y="885255"/>
                      <a:pt x="117622" y="865112"/>
                      <a:pt x="117622" y="840264"/>
                    </a:cubicBezTo>
                    <a:cubicBezTo>
                      <a:pt x="117622" y="815416"/>
                      <a:pt x="137765" y="795273"/>
                      <a:pt x="162613" y="795273"/>
                    </a:cubicBezTo>
                    <a:close/>
                    <a:moveTo>
                      <a:pt x="306002" y="0"/>
                    </a:moveTo>
                    <a:lnTo>
                      <a:pt x="477359" y="279667"/>
                    </a:lnTo>
                    <a:lnTo>
                      <a:pt x="535416" y="730528"/>
                    </a:lnTo>
                    <a:lnTo>
                      <a:pt x="143530" y="730528"/>
                    </a:lnTo>
                    <a:cubicBezTo>
                      <a:pt x="211263" y="560889"/>
                      <a:pt x="238269" y="169639"/>
                      <a:pt x="306002" y="0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114" name="Rectangle 113"/>
          <p:cNvSpPr/>
          <p:nvPr/>
        </p:nvSpPr>
        <p:spPr>
          <a:xfrm>
            <a:off x="221226" y="250722"/>
            <a:ext cx="9497961" cy="75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Tanya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吗 </a:t>
            </a:r>
            <a:r>
              <a:rPr lang="en-US" altLang="zh-CN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</a:t>
            </a:r>
            <a:endParaRPr lang="id-ID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5982" y="1179871"/>
            <a:ext cx="9512702" cy="5501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22313" indent="-722313">
              <a:buFont typeface="+mj-lt"/>
              <a:buAutoNum type="arabicPeriod"/>
              <a:tabLst>
                <a:tab pos="722313" algn="l"/>
              </a:tabLst>
            </a:pPr>
            <a:r>
              <a:rPr lang="en-US" altLang="zh-CN" sz="3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altLang="zh-CN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altLang="zh-CN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baik-baik</a:t>
            </a:r>
            <a:r>
              <a:rPr lang="en-US" altLang="zh-CN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saja</a:t>
            </a:r>
            <a:r>
              <a:rPr lang="en-US" altLang="zh-CN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722313">
              <a:tabLst>
                <a:tab pos="722313" algn="l"/>
              </a:tabLst>
            </a:pPr>
            <a:r>
              <a:rPr lang="zh-CN" alt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你 身 体 好 吗 </a:t>
            </a:r>
            <a:r>
              <a:rPr lang="en-US" altLang="zh-CN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722313">
              <a:tabLst>
                <a:tab pos="722313" algn="l"/>
              </a:tabLst>
            </a:pP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ǐ shēn</a:t>
            </a: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tǐ hǎo ma?</a:t>
            </a:r>
            <a:endParaRPr lang="en-US" sz="3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 startAt="2"/>
              <a:tabLst>
                <a:tab pos="722313" algn="l"/>
              </a:tabLst>
            </a:pPr>
            <a:r>
              <a:rPr lang="en-US" sz="3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kabar</a:t>
            </a: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?/</a:t>
            </a:r>
            <a:r>
              <a:rPr lang="en-US" sz="3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722313">
              <a:tabLst>
                <a:tab pos="722313" algn="l"/>
              </a:tabLst>
            </a:pPr>
            <a:r>
              <a:rPr lang="zh-CN" alt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你 好 吗 </a:t>
            </a:r>
            <a:r>
              <a:rPr lang="en-US" altLang="zh-CN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722313">
              <a:tabLst>
                <a:tab pos="722313" algn="l"/>
              </a:tabLst>
            </a:pP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ǐ hǎo ma?</a:t>
            </a:r>
            <a:endParaRPr lang="en-US" sz="3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 startAt="3"/>
              <a:tabLst>
                <a:tab pos="722313" algn="l"/>
              </a:tabLst>
            </a:pPr>
            <a:r>
              <a:rPr lang="en-US" sz="3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guru Li ?</a:t>
            </a:r>
          </a:p>
          <a:p>
            <a:pPr marL="722313">
              <a:tabLst>
                <a:tab pos="722313" algn="l"/>
              </a:tabLst>
            </a:pPr>
            <a:r>
              <a:rPr lang="zh-CN" alt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她 是 李 老 师 吗 </a:t>
            </a:r>
            <a:r>
              <a:rPr lang="en-US" altLang="zh-CN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722313">
              <a:tabLst>
                <a:tab pos="722313" algn="l"/>
              </a:tabLst>
            </a:pP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d-ID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ā shì lǐ lǎo</a:t>
            </a: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shī ma?</a:t>
            </a:r>
            <a:endParaRPr lang="id-ID" sz="3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1E9A55AF-EC06-4B73-A912-BBF05D59CBC7}"/>
              </a:ext>
            </a:extLst>
          </p:cNvPr>
          <p:cNvGrpSpPr/>
          <p:nvPr/>
        </p:nvGrpSpPr>
        <p:grpSpPr>
          <a:xfrm>
            <a:off x="9932981" y="324460"/>
            <a:ext cx="2067290" cy="2315497"/>
            <a:chOff x="9160627" y="2419425"/>
            <a:chExt cx="8461758" cy="968063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xmlns="" id="{08C25716-4655-4B56-B91F-0022C19B185E}"/>
                </a:ext>
              </a:extLst>
            </p:cNvPr>
            <p:cNvSpPr>
              <a:spLocks/>
            </p:cNvSpPr>
            <p:nvPr/>
          </p:nvSpPr>
          <p:spPr bwMode="auto">
            <a:xfrm rot="8950285" flipV="1">
              <a:off x="9739524" y="5545205"/>
              <a:ext cx="4372492" cy="6554851"/>
            </a:xfrm>
            <a:custGeom>
              <a:avLst/>
              <a:gdLst>
                <a:gd name="T0" fmla="*/ 388 w 2127"/>
                <a:gd name="T1" fmla="*/ 1550 h 3157"/>
                <a:gd name="T2" fmla="*/ 312 w 2127"/>
                <a:gd name="T3" fmla="*/ 1481 h 3157"/>
                <a:gd name="T4" fmla="*/ 259 w 2127"/>
                <a:gd name="T5" fmla="*/ 1260 h 3157"/>
                <a:gd name="T6" fmla="*/ 380 w 2127"/>
                <a:gd name="T7" fmla="*/ 1152 h 3157"/>
                <a:gd name="T8" fmla="*/ 318 w 2127"/>
                <a:gd name="T9" fmla="*/ 915 h 3157"/>
                <a:gd name="T10" fmla="*/ 345 w 2127"/>
                <a:gd name="T11" fmla="*/ 802 h 3157"/>
                <a:gd name="T12" fmla="*/ 349 w 2127"/>
                <a:gd name="T13" fmla="*/ 635 h 3157"/>
                <a:gd name="T14" fmla="*/ 421 w 2127"/>
                <a:gd name="T15" fmla="*/ 485 h 3157"/>
                <a:gd name="T16" fmla="*/ 561 w 2127"/>
                <a:gd name="T17" fmla="*/ 367 h 3157"/>
                <a:gd name="T18" fmla="*/ 569 w 2127"/>
                <a:gd name="T19" fmla="*/ 271 h 3157"/>
                <a:gd name="T20" fmla="*/ 561 w 2127"/>
                <a:gd name="T21" fmla="*/ 181 h 3157"/>
                <a:gd name="T22" fmla="*/ 625 w 2127"/>
                <a:gd name="T23" fmla="*/ 148 h 3157"/>
                <a:gd name="T24" fmla="*/ 769 w 2127"/>
                <a:gd name="T25" fmla="*/ 90 h 3157"/>
                <a:gd name="T26" fmla="*/ 909 w 2127"/>
                <a:gd name="T27" fmla="*/ 57 h 3157"/>
                <a:gd name="T28" fmla="*/ 1114 w 2127"/>
                <a:gd name="T29" fmla="*/ 148 h 3157"/>
                <a:gd name="T30" fmla="*/ 1236 w 2127"/>
                <a:gd name="T31" fmla="*/ 300 h 3157"/>
                <a:gd name="T32" fmla="*/ 1447 w 2127"/>
                <a:gd name="T33" fmla="*/ 373 h 3157"/>
                <a:gd name="T34" fmla="*/ 1554 w 2127"/>
                <a:gd name="T35" fmla="*/ 475 h 3157"/>
                <a:gd name="T36" fmla="*/ 1775 w 2127"/>
                <a:gd name="T37" fmla="*/ 691 h 3157"/>
                <a:gd name="T38" fmla="*/ 1677 w 2127"/>
                <a:gd name="T39" fmla="*/ 814 h 3157"/>
                <a:gd name="T40" fmla="*/ 1939 w 2127"/>
                <a:gd name="T41" fmla="*/ 1097 h 3157"/>
                <a:gd name="T42" fmla="*/ 1890 w 2127"/>
                <a:gd name="T43" fmla="*/ 1273 h 3157"/>
                <a:gd name="T44" fmla="*/ 2095 w 2127"/>
                <a:gd name="T45" fmla="*/ 1310 h 3157"/>
                <a:gd name="T46" fmla="*/ 1794 w 2127"/>
                <a:gd name="T47" fmla="*/ 1274 h 3157"/>
                <a:gd name="T48" fmla="*/ 1811 w 2127"/>
                <a:gd name="T49" fmla="*/ 1429 h 3157"/>
                <a:gd name="T50" fmla="*/ 1930 w 2127"/>
                <a:gd name="T51" fmla="*/ 1478 h 3157"/>
                <a:gd name="T52" fmla="*/ 1627 w 2127"/>
                <a:gd name="T53" fmla="*/ 1415 h 3157"/>
                <a:gd name="T54" fmla="*/ 1667 w 2127"/>
                <a:gd name="T55" fmla="*/ 1497 h 3157"/>
                <a:gd name="T56" fmla="*/ 1629 w 2127"/>
                <a:gd name="T57" fmla="*/ 1664 h 3157"/>
                <a:gd name="T58" fmla="*/ 1496 w 2127"/>
                <a:gd name="T59" fmla="*/ 1500 h 3157"/>
                <a:gd name="T60" fmla="*/ 1532 w 2127"/>
                <a:gd name="T61" fmla="*/ 1589 h 3157"/>
                <a:gd name="T62" fmla="*/ 1509 w 2127"/>
                <a:gd name="T63" fmla="*/ 1647 h 3157"/>
                <a:gd name="T64" fmla="*/ 1579 w 2127"/>
                <a:gd name="T65" fmla="*/ 1799 h 3157"/>
                <a:gd name="T66" fmla="*/ 1631 w 2127"/>
                <a:gd name="T67" fmla="*/ 2080 h 3157"/>
                <a:gd name="T68" fmla="*/ 1652 w 2127"/>
                <a:gd name="T69" fmla="*/ 2242 h 3157"/>
                <a:gd name="T70" fmla="*/ 1572 w 2127"/>
                <a:gd name="T71" fmla="*/ 2303 h 3157"/>
                <a:gd name="T72" fmla="*/ 1567 w 2127"/>
                <a:gd name="T73" fmla="*/ 2433 h 3157"/>
                <a:gd name="T74" fmla="*/ 1498 w 2127"/>
                <a:gd name="T75" fmla="*/ 2455 h 3157"/>
                <a:gd name="T76" fmla="*/ 1384 w 2127"/>
                <a:gd name="T77" fmla="*/ 2483 h 3157"/>
                <a:gd name="T78" fmla="*/ 1251 w 2127"/>
                <a:gd name="T79" fmla="*/ 2679 h 3157"/>
                <a:gd name="T80" fmla="*/ 998 w 2127"/>
                <a:gd name="T81" fmla="*/ 2538 h 3157"/>
                <a:gd name="T82" fmla="*/ 790 w 2127"/>
                <a:gd name="T83" fmla="*/ 2468 h 3157"/>
                <a:gd name="T84" fmla="*/ 649 w 2127"/>
                <a:gd name="T85" fmla="*/ 2321 h 3157"/>
                <a:gd name="T86" fmla="*/ 513 w 2127"/>
                <a:gd name="T87" fmla="*/ 2337 h 3157"/>
                <a:gd name="T88" fmla="*/ 574 w 2127"/>
                <a:gd name="T89" fmla="*/ 2476 h 3157"/>
                <a:gd name="T90" fmla="*/ 545 w 2127"/>
                <a:gd name="T91" fmla="*/ 2580 h 3157"/>
                <a:gd name="T92" fmla="*/ 349 w 2127"/>
                <a:gd name="T93" fmla="*/ 2754 h 3157"/>
                <a:gd name="T94" fmla="*/ 407 w 2127"/>
                <a:gd name="T95" fmla="*/ 2783 h 3157"/>
                <a:gd name="T96" fmla="*/ 456 w 2127"/>
                <a:gd name="T97" fmla="*/ 2817 h 3157"/>
                <a:gd name="T98" fmla="*/ 449 w 2127"/>
                <a:gd name="T99" fmla="*/ 2968 h 3157"/>
                <a:gd name="T100" fmla="*/ 392 w 2127"/>
                <a:gd name="T101" fmla="*/ 3084 h 3157"/>
                <a:gd name="T102" fmla="*/ 349 w 2127"/>
                <a:gd name="T103" fmla="*/ 3149 h 3157"/>
                <a:gd name="T104" fmla="*/ 164 w 2127"/>
                <a:gd name="T105" fmla="*/ 3145 h 3157"/>
                <a:gd name="T106" fmla="*/ 18 w 2127"/>
                <a:gd name="T107" fmla="*/ 2940 h 3157"/>
                <a:gd name="T108" fmla="*/ 139 w 2127"/>
                <a:gd name="T109" fmla="*/ 2743 h 3157"/>
                <a:gd name="T110" fmla="*/ 100 w 2127"/>
                <a:gd name="T111" fmla="*/ 2541 h 3157"/>
                <a:gd name="T112" fmla="*/ 211 w 2127"/>
                <a:gd name="T113" fmla="*/ 2293 h 3157"/>
                <a:gd name="T114" fmla="*/ 341 w 2127"/>
                <a:gd name="T115" fmla="*/ 2266 h 3157"/>
                <a:gd name="T116" fmla="*/ 417 w 2127"/>
                <a:gd name="T117" fmla="*/ 2296 h 3157"/>
                <a:gd name="T118" fmla="*/ 508 w 2127"/>
                <a:gd name="T119" fmla="*/ 2062 h 3157"/>
                <a:gd name="T120" fmla="*/ 488 w 2127"/>
                <a:gd name="T121" fmla="*/ 1904 h 3157"/>
                <a:gd name="T122" fmla="*/ 496 w 2127"/>
                <a:gd name="T123" fmla="*/ 1782 h 3157"/>
                <a:gd name="T124" fmla="*/ 514 w 2127"/>
                <a:gd name="T125" fmla="*/ 1618 h 3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27" h="3157">
                  <a:moveTo>
                    <a:pt x="440" y="1547"/>
                  </a:moveTo>
                  <a:cubicBezTo>
                    <a:pt x="431" y="1553"/>
                    <a:pt x="430" y="1563"/>
                    <a:pt x="426" y="1570"/>
                  </a:cubicBezTo>
                  <a:cubicBezTo>
                    <a:pt x="422" y="1577"/>
                    <a:pt x="419" y="1587"/>
                    <a:pt x="408" y="1586"/>
                  </a:cubicBezTo>
                  <a:cubicBezTo>
                    <a:pt x="395" y="1585"/>
                    <a:pt x="382" y="1582"/>
                    <a:pt x="376" y="1569"/>
                  </a:cubicBezTo>
                  <a:cubicBezTo>
                    <a:pt x="370" y="1558"/>
                    <a:pt x="372" y="1549"/>
                    <a:pt x="388" y="1550"/>
                  </a:cubicBezTo>
                  <a:cubicBezTo>
                    <a:pt x="399" y="1551"/>
                    <a:pt x="401" y="1544"/>
                    <a:pt x="401" y="1535"/>
                  </a:cubicBezTo>
                  <a:cubicBezTo>
                    <a:pt x="403" y="1510"/>
                    <a:pt x="380" y="1494"/>
                    <a:pt x="357" y="1505"/>
                  </a:cubicBezTo>
                  <a:cubicBezTo>
                    <a:pt x="349" y="1508"/>
                    <a:pt x="342" y="1512"/>
                    <a:pt x="333" y="1515"/>
                  </a:cubicBezTo>
                  <a:cubicBezTo>
                    <a:pt x="323" y="1517"/>
                    <a:pt x="315" y="1514"/>
                    <a:pt x="309" y="1505"/>
                  </a:cubicBezTo>
                  <a:cubicBezTo>
                    <a:pt x="302" y="1496"/>
                    <a:pt x="307" y="1489"/>
                    <a:pt x="312" y="1481"/>
                  </a:cubicBezTo>
                  <a:cubicBezTo>
                    <a:pt x="321" y="1467"/>
                    <a:pt x="336" y="1464"/>
                    <a:pt x="351" y="1459"/>
                  </a:cubicBezTo>
                  <a:cubicBezTo>
                    <a:pt x="387" y="1447"/>
                    <a:pt x="387" y="1447"/>
                    <a:pt x="375" y="1411"/>
                  </a:cubicBezTo>
                  <a:cubicBezTo>
                    <a:pt x="364" y="1376"/>
                    <a:pt x="354" y="1342"/>
                    <a:pt x="353" y="1306"/>
                  </a:cubicBezTo>
                  <a:cubicBezTo>
                    <a:pt x="353" y="1294"/>
                    <a:pt x="346" y="1293"/>
                    <a:pt x="338" y="1291"/>
                  </a:cubicBezTo>
                  <a:cubicBezTo>
                    <a:pt x="312" y="1284"/>
                    <a:pt x="286" y="1275"/>
                    <a:pt x="259" y="1260"/>
                  </a:cubicBezTo>
                  <a:cubicBezTo>
                    <a:pt x="282" y="1252"/>
                    <a:pt x="302" y="1256"/>
                    <a:pt x="323" y="1257"/>
                  </a:cubicBezTo>
                  <a:cubicBezTo>
                    <a:pt x="367" y="1259"/>
                    <a:pt x="387" y="1243"/>
                    <a:pt x="392" y="1204"/>
                  </a:cubicBezTo>
                  <a:cubicBezTo>
                    <a:pt x="395" y="1186"/>
                    <a:pt x="389" y="1176"/>
                    <a:pt x="371" y="1172"/>
                  </a:cubicBezTo>
                  <a:cubicBezTo>
                    <a:pt x="363" y="1170"/>
                    <a:pt x="355" y="1170"/>
                    <a:pt x="348" y="1164"/>
                  </a:cubicBezTo>
                  <a:cubicBezTo>
                    <a:pt x="356" y="1152"/>
                    <a:pt x="369" y="1152"/>
                    <a:pt x="380" y="1152"/>
                  </a:cubicBezTo>
                  <a:cubicBezTo>
                    <a:pt x="392" y="1152"/>
                    <a:pt x="395" y="1147"/>
                    <a:pt x="396" y="1137"/>
                  </a:cubicBezTo>
                  <a:cubicBezTo>
                    <a:pt x="398" y="1109"/>
                    <a:pt x="388" y="1086"/>
                    <a:pt x="374" y="1063"/>
                  </a:cubicBezTo>
                  <a:cubicBezTo>
                    <a:pt x="366" y="1050"/>
                    <a:pt x="357" y="1036"/>
                    <a:pt x="349" y="1023"/>
                  </a:cubicBezTo>
                  <a:cubicBezTo>
                    <a:pt x="337" y="1002"/>
                    <a:pt x="333" y="980"/>
                    <a:pt x="340" y="957"/>
                  </a:cubicBezTo>
                  <a:cubicBezTo>
                    <a:pt x="346" y="934"/>
                    <a:pt x="340" y="923"/>
                    <a:pt x="318" y="915"/>
                  </a:cubicBezTo>
                  <a:cubicBezTo>
                    <a:pt x="315" y="914"/>
                    <a:pt x="312" y="914"/>
                    <a:pt x="307" y="913"/>
                  </a:cubicBezTo>
                  <a:cubicBezTo>
                    <a:pt x="316" y="897"/>
                    <a:pt x="331" y="894"/>
                    <a:pt x="344" y="889"/>
                  </a:cubicBezTo>
                  <a:cubicBezTo>
                    <a:pt x="360" y="883"/>
                    <a:pt x="372" y="874"/>
                    <a:pt x="377" y="857"/>
                  </a:cubicBezTo>
                  <a:cubicBezTo>
                    <a:pt x="382" y="845"/>
                    <a:pt x="380" y="836"/>
                    <a:pt x="367" y="831"/>
                  </a:cubicBezTo>
                  <a:cubicBezTo>
                    <a:pt x="353" y="826"/>
                    <a:pt x="344" y="819"/>
                    <a:pt x="345" y="802"/>
                  </a:cubicBezTo>
                  <a:cubicBezTo>
                    <a:pt x="345" y="786"/>
                    <a:pt x="357" y="784"/>
                    <a:pt x="369" y="781"/>
                  </a:cubicBezTo>
                  <a:cubicBezTo>
                    <a:pt x="373" y="780"/>
                    <a:pt x="380" y="780"/>
                    <a:pt x="379" y="773"/>
                  </a:cubicBezTo>
                  <a:cubicBezTo>
                    <a:pt x="379" y="765"/>
                    <a:pt x="375" y="756"/>
                    <a:pt x="367" y="754"/>
                  </a:cubicBezTo>
                  <a:cubicBezTo>
                    <a:pt x="345" y="748"/>
                    <a:pt x="347" y="734"/>
                    <a:pt x="352" y="716"/>
                  </a:cubicBezTo>
                  <a:cubicBezTo>
                    <a:pt x="358" y="689"/>
                    <a:pt x="357" y="662"/>
                    <a:pt x="349" y="635"/>
                  </a:cubicBezTo>
                  <a:cubicBezTo>
                    <a:pt x="347" y="627"/>
                    <a:pt x="346" y="620"/>
                    <a:pt x="351" y="613"/>
                  </a:cubicBezTo>
                  <a:cubicBezTo>
                    <a:pt x="364" y="593"/>
                    <a:pt x="371" y="574"/>
                    <a:pt x="356" y="551"/>
                  </a:cubicBezTo>
                  <a:cubicBezTo>
                    <a:pt x="351" y="542"/>
                    <a:pt x="361" y="537"/>
                    <a:pt x="367" y="538"/>
                  </a:cubicBezTo>
                  <a:cubicBezTo>
                    <a:pt x="400" y="545"/>
                    <a:pt x="411" y="528"/>
                    <a:pt x="413" y="499"/>
                  </a:cubicBezTo>
                  <a:cubicBezTo>
                    <a:pt x="414" y="494"/>
                    <a:pt x="418" y="490"/>
                    <a:pt x="421" y="485"/>
                  </a:cubicBezTo>
                  <a:cubicBezTo>
                    <a:pt x="437" y="458"/>
                    <a:pt x="439" y="456"/>
                    <a:pt x="470" y="463"/>
                  </a:cubicBezTo>
                  <a:cubicBezTo>
                    <a:pt x="487" y="467"/>
                    <a:pt x="498" y="465"/>
                    <a:pt x="506" y="447"/>
                  </a:cubicBezTo>
                  <a:cubicBezTo>
                    <a:pt x="512" y="434"/>
                    <a:pt x="523" y="422"/>
                    <a:pt x="539" y="420"/>
                  </a:cubicBezTo>
                  <a:cubicBezTo>
                    <a:pt x="554" y="418"/>
                    <a:pt x="555" y="408"/>
                    <a:pt x="555" y="397"/>
                  </a:cubicBezTo>
                  <a:cubicBezTo>
                    <a:pt x="555" y="386"/>
                    <a:pt x="554" y="376"/>
                    <a:pt x="561" y="367"/>
                  </a:cubicBezTo>
                  <a:cubicBezTo>
                    <a:pt x="566" y="360"/>
                    <a:pt x="561" y="355"/>
                    <a:pt x="556" y="352"/>
                  </a:cubicBezTo>
                  <a:cubicBezTo>
                    <a:pt x="548" y="349"/>
                    <a:pt x="541" y="347"/>
                    <a:pt x="533" y="346"/>
                  </a:cubicBezTo>
                  <a:cubicBezTo>
                    <a:pt x="507" y="339"/>
                    <a:pt x="506" y="337"/>
                    <a:pt x="517" y="314"/>
                  </a:cubicBezTo>
                  <a:cubicBezTo>
                    <a:pt x="522" y="302"/>
                    <a:pt x="530" y="292"/>
                    <a:pt x="536" y="281"/>
                  </a:cubicBezTo>
                  <a:cubicBezTo>
                    <a:pt x="544" y="268"/>
                    <a:pt x="552" y="255"/>
                    <a:pt x="569" y="271"/>
                  </a:cubicBezTo>
                  <a:cubicBezTo>
                    <a:pt x="575" y="276"/>
                    <a:pt x="583" y="273"/>
                    <a:pt x="585" y="264"/>
                  </a:cubicBezTo>
                  <a:cubicBezTo>
                    <a:pt x="588" y="253"/>
                    <a:pt x="592" y="241"/>
                    <a:pt x="578" y="232"/>
                  </a:cubicBezTo>
                  <a:cubicBezTo>
                    <a:pt x="577" y="232"/>
                    <a:pt x="576" y="232"/>
                    <a:pt x="574" y="231"/>
                  </a:cubicBezTo>
                  <a:cubicBezTo>
                    <a:pt x="566" y="228"/>
                    <a:pt x="552" y="235"/>
                    <a:pt x="550" y="220"/>
                  </a:cubicBezTo>
                  <a:cubicBezTo>
                    <a:pt x="548" y="206"/>
                    <a:pt x="552" y="193"/>
                    <a:pt x="561" y="181"/>
                  </a:cubicBezTo>
                  <a:cubicBezTo>
                    <a:pt x="569" y="172"/>
                    <a:pt x="580" y="166"/>
                    <a:pt x="591" y="162"/>
                  </a:cubicBezTo>
                  <a:cubicBezTo>
                    <a:pt x="600" y="159"/>
                    <a:pt x="607" y="159"/>
                    <a:pt x="608" y="171"/>
                  </a:cubicBezTo>
                  <a:cubicBezTo>
                    <a:pt x="609" y="175"/>
                    <a:pt x="611" y="179"/>
                    <a:pt x="615" y="179"/>
                  </a:cubicBezTo>
                  <a:cubicBezTo>
                    <a:pt x="622" y="179"/>
                    <a:pt x="623" y="174"/>
                    <a:pt x="623" y="170"/>
                  </a:cubicBezTo>
                  <a:cubicBezTo>
                    <a:pt x="624" y="162"/>
                    <a:pt x="624" y="155"/>
                    <a:pt x="625" y="148"/>
                  </a:cubicBezTo>
                  <a:cubicBezTo>
                    <a:pt x="628" y="124"/>
                    <a:pt x="644" y="115"/>
                    <a:pt x="666" y="124"/>
                  </a:cubicBezTo>
                  <a:cubicBezTo>
                    <a:pt x="669" y="125"/>
                    <a:pt x="671" y="126"/>
                    <a:pt x="673" y="127"/>
                  </a:cubicBezTo>
                  <a:cubicBezTo>
                    <a:pt x="705" y="144"/>
                    <a:pt x="710" y="143"/>
                    <a:pt x="725" y="109"/>
                  </a:cubicBezTo>
                  <a:cubicBezTo>
                    <a:pt x="731" y="96"/>
                    <a:pt x="738" y="89"/>
                    <a:pt x="753" y="91"/>
                  </a:cubicBezTo>
                  <a:cubicBezTo>
                    <a:pt x="759" y="92"/>
                    <a:pt x="764" y="91"/>
                    <a:pt x="769" y="90"/>
                  </a:cubicBezTo>
                  <a:cubicBezTo>
                    <a:pt x="799" y="89"/>
                    <a:pt x="822" y="78"/>
                    <a:pt x="829" y="45"/>
                  </a:cubicBezTo>
                  <a:cubicBezTo>
                    <a:pt x="832" y="33"/>
                    <a:pt x="837" y="21"/>
                    <a:pt x="845" y="11"/>
                  </a:cubicBezTo>
                  <a:cubicBezTo>
                    <a:pt x="850" y="4"/>
                    <a:pt x="858" y="0"/>
                    <a:pt x="866" y="3"/>
                  </a:cubicBezTo>
                  <a:cubicBezTo>
                    <a:pt x="876" y="6"/>
                    <a:pt x="872" y="15"/>
                    <a:pt x="871" y="22"/>
                  </a:cubicBezTo>
                  <a:cubicBezTo>
                    <a:pt x="867" y="66"/>
                    <a:pt x="867" y="66"/>
                    <a:pt x="909" y="57"/>
                  </a:cubicBezTo>
                  <a:cubicBezTo>
                    <a:pt x="924" y="54"/>
                    <a:pt x="938" y="53"/>
                    <a:pt x="953" y="56"/>
                  </a:cubicBezTo>
                  <a:cubicBezTo>
                    <a:pt x="968" y="60"/>
                    <a:pt x="980" y="63"/>
                    <a:pt x="986" y="82"/>
                  </a:cubicBezTo>
                  <a:cubicBezTo>
                    <a:pt x="996" y="109"/>
                    <a:pt x="1034" y="117"/>
                    <a:pt x="1066" y="102"/>
                  </a:cubicBezTo>
                  <a:cubicBezTo>
                    <a:pt x="1071" y="100"/>
                    <a:pt x="1075" y="97"/>
                    <a:pt x="1081" y="94"/>
                  </a:cubicBezTo>
                  <a:cubicBezTo>
                    <a:pt x="1085" y="117"/>
                    <a:pt x="1091" y="138"/>
                    <a:pt x="1114" y="148"/>
                  </a:cubicBezTo>
                  <a:cubicBezTo>
                    <a:pt x="1135" y="157"/>
                    <a:pt x="1155" y="152"/>
                    <a:pt x="1176" y="148"/>
                  </a:cubicBezTo>
                  <a:cubicBezTo>
                    <a:pt x="1178" y="154"/>
                    <a:pt x="1174" y="156"/>
                    <a:pt x="1172" y="159"/>
                  </a:cubicBezTo>
                  <a:cubicBezTo>
                    <a:pt x="1152" y="181"/>
                    <a:pt x="1160" y="206"/>
                    <a:pt x="1189" y="215"/>
                  </a:cubicBezTo>
                  <a:cubicBezTo>
                    <a:pt x="1219" y="224"/>
                    <a:pt x="1219" y="224"/>
                    <a:pt x="1209" y="254"/>
                  </a:cubicBezTo>
                  <a:cubicBezTo>
                    <a:pt x="1202" y="275"/>
                    <a:pt x="1214" y="297"/>
                    <a:pt x="1236" y="300"/>
                  </a:cubicBezTo>
                  <a:cubicBezTo>
                    <a:pt x="1247" y="302"/>
                    <a:pt x="1248" y="292"/>
                    <a:pt x="1250" y="285"/>
                  </a:cubicBezTo>
                  <a:cubicBezTo>
                    <a:pt x="1253" y="273"/>
                    <a:pt x="1255" y="259"/>
                    <a:pt x="1270" y="255"/>
                  </a:cubicBezTo>
                  <a:cubicBezTo>
                    <a:pt x="1280" y="253"/>
                    <a:pt x="1287" y="252"/>
                    <a:pt x="1283" y="267"/>
                  </a:cubicBezTo>
                  <a:cubicBezTo>
                    <a:pt x="1274" y="305"/>
                    <a:pt x="1284" y="318"/>
                    <a:pt x="1322" y="321"/>
                  </a:cubicBezTo>
                  <a:cubicBezTo>
                    <a:pt x="1370" y="325"/>
                    <a:pt x="1411" y="342"/>
                    <a:pt x="1447" y="373"/>
                  </a:cubicBezTo>
                  <a:cubicBezTo>
                    <a:pt x="1465" y="389"/>
                    <a:pt x="1484" y="402"/>
                    <a:pt x="1507" y="410"/>
                  </a:cubicBezTo>
                  <a:cubicBezTo>
                    <a:pt x="1519" y="414"/>
                    <a:pt x="1530" y="414"/>
                    <a:pt x="1540" y="405"/>
                  </a:cubicBezTo>
                  <a:cubicBezTo>
                    <a:pt x="1549" y="397"/>
                    <a:pt x="1560" y="392"/>
                    <a:pt x="1570" y="402"/>
                  </a:cubicBezTo>
                  <a:cubicBezTo>
                    <a:pt x="1580" y="413"/>
                    <a:pt x="1569" y="421"/>
                    <a:pt x="1563" y="427"/>
                  </a:cubicBezTo>
                  <a:cubicBezTo>
                    <a:pt x="1548" y="442"/>
                    <a:pt x="1547" y="456"/>
                    <a:pt x="1554" y="475"/>
                  </a:cubicBezTo>
                  <a:cubicBezTo>
                    <a:pt x="1581" y="551"/>
                    <a:pt x="1584" y="629"/>
                    <a:pt x="1581" y="708"/>
                  </a:cubicBezTo>
                  <a:cubicBezTo>
                    <a:pt x="1580" y="748"/>
                    <a:pt x="1580" y="748"/>
                    <a:pt x="1616" y="763"/>
                  </a:cubicBezTo>
                  <a:cubicBezTo>
                    <a:pt x="1649" y="776"/>
                    <a:pt x="1649" y="776"/>
                    <a:pt x="1675" y="750"/>
                  </a:cubicBezTo>
                  <a:cubicBezTo>
                    <a:pt x="1693" y="732"/>
                    <a:pt x="1711" y="713"/>
                    <a:pt x="1734" y="700"/>
                  </a:cubicBezTo>
                  <a:cubicBezTo>
                    <a:pt x="1746" y="694"/>
                    <a:pt x="1759" y="688"/>
                    <a:pt x="1775" y="691"/>
                  </a:cubicBezTo>
                  <a:cubicBezTo>
                    <a:pt x="1772" y="703"/>
                    <a:pt x="1764" y="711"/>
                    <a:pt x="1758" y="720"/>
                  </a:cubicBezTo>
                  <a:cubicBezTo>
                    <a:pt x="1746" y="738"/>
                    <a:pt x="1738" y="757"/>
                    <a:pt x="1738" y="778"/>
                  </a:cubicBezTo>
                  <a:cubicBezTo>
                    <a:pt x="1737" y="790"/>
                    <a:pt x="1733" y="792"/>
                    <a:pt x="1722" y="791"/>
                  </a:cubicBezTo>
                  <a:cubicBezTo>
                    <a:pt x="1711" y="790"/>
                    <a:pt x="1699" y="790"/>
                    <a:pt x="1689" y="796"/>
                  </a:cubicBezTo>
                  <a:cubicBezTo>
                    <a:pt x="1683" y="801"/>
                    <a:pt x="1678" y="807"/>
                    <a:pt x="1677" y="814"/>
                  </a:cubicBezTo>
                  <a:cubicBezTo>
                    <a:pt x="1677" y="823"/>
                    <a:pt x="1686" y="823"/>
                    <a:pt x="1692" y="825"/>
                  </a:cubicBezTo>
                  <a:cubicBezTo>
                    <a:pt x="1732" y="839"/>
                    <a:pt x="1772" y="852"/>
                    <a:pt x="1813" y="867"/>
                  </a:cubicBezTo>
                  <a:cubicBezTo>
                    <a:pt x="1837" y="875"/>
                    <a:pt x="1861" y="886"/>
                    <a:pt x="1882" y="902"/>
                  </a:cubicBezTo>
                  <a:cubicBezTo>
                    <a:pt x="1923" y="931"/>
                    <a:pt x="1936" y="968"/>
                    <a:pt x="1924" y="1017"/>
                  </a:cubicBezTo>
                  <a:cubicBezTo>
                    <a:pt x="1912" y="1061"/>
                    <a:pt x="1912" y="1061"/>
                    <a:pt x="1939" y="1097"/>
                  </a:cubicBezTo>
                  <a:cubicBezTo>
                    <a:pt x="1923" y="1108"/>
                    <a:pt x="1913" y="1125"/>
                    <a:pt x="1904" y="1141"/>
                  </a:cubicBezTo>
                  <a:cubicBezTo>
                    <a:pt x="1895" y="1157"/>
                    <a:pt x="1884" y="1170"/>
                    <a:pt x="1865" y="1174"/>
                  </a:cubicBezTo>
                  <a:cubicBezTo>
                    <a:pt x="1851" y="1177"/>
                    <a:pt x="1837" y="1180"/>
                    <a:pt x="1834" y="1197"/>
                  </a:cubicBezTo>
                  <a:cubicBezTo>
                    <a:pt x="1830" y="1217"/>
                    <a:pt x="1831" y="1236"/>
                    <a:pt x="1849" y="1250"/>
                  </a:cubicBezTo>
                  <a:cubicBezTo>
                    <a:pt x="1861" y="1260"/>
                    <a:pt x="1876" y="1267"/>
                    <a:pt x="1890" y="1273"/>
                  </a:cubicBezTo>
                  <a:cubicBezTo>
                    <a:pt x="1914" y="1284"/>
                    <a:pt x="1939" y="1294"/>
                    <a:pt x="1961" y="1309"/>
                  </a:cubicBezTo>
                  <a:cubicBezTo>
                    <a:pt x="1974" y="1318"/>
                    <a:pt x="1981" y="1314"/>
                    <a:pt x="1983" y="1298"/>
                  </a:cubicBezTo>
                  <a:cubicBezTo>
                    <a:pt x="1984" y="1274"/>
                    <a:pt x="1997" y="1257"/>
                    <a:pt x="2020" y="1250"/>
                  </a:cubicBezTo>
                  <a:cubicBezTo>
                    <a:pt x="2045" y="1242"/>
                    <a:pt x="2073" y="1249"/>
                    <a:pt x="2088" y="1267"/>
                  </a:cubicBezTo>
                  <a:cubicBezTo>
                    <a:pt x="2099" y="1280"/>
                    <a:pt x="2101" y="1295"/>
                    <a:pt x="2095" y="1310"/>
                  </a:cubicBezTo>
                  <a:cubicBezTo>
                    <a:pt x="2088" y="1329"/>
                    <a:pt x="2096" y="1338"/>
                    <a:pt x="2112" y="1343"/>
                  </a:cubicBezTo>
                  <a:cubicBezTo>
                    <a:pt x="2122" y="1346"/>
                    <a:pt x="2127" y="1351"/>
                    <a:pt x="2125" y="1362"/>
                  </a:cubicBezTo>
                  <a:cubicBezTo>
                    <a:pt x="2123" y="1374"/>
                    <a:pt x="2114" y="1368"/>
                    <a:pt x="2108" y="1368"/>
                  </a:cubicBezTo>
                  <a:cubicBezTo>
                    <a:pt x="2002" y="1361"/>
                    <a:pt x="1903" y="1334"/>
                    <a:pt x="1815" y="1274"/>
                  </a:cubicBezTo>
                  <a:cubicBezTo>
                    <a:pt x="1807" y="1268"/>
                    <a:pt x="1800" y="1268"/>
                    <a:pt x="1794" y="1274"/>
                  </a:cubicBezTo>
                  <a:cubicBezTo>
                    <a:pt x="1782" y="1284"/>
                    <a:pt x="1770" y="1294"/>
                    <a:pt x="1759" y="1304"/>
                  </a:cubicBezTo>
                  <a:cubicBezTo>
                    <a:pt x="1743" y="1319"/>
                    <a:pt x="1727" y="1334"/>
                    <a:pt x="1704" y="1340"/>
                  </a:cubicBezTo>
                  <a:cubicBezTo>
                    <a:pt x="1693" y="1342"/>
                    <a:pt x="1693" y="1350"/>
                    <a:pt x="1698" y="1358"/>
                  </a:cubicBezTo>
                  <a:cubicBezTo>
                    <a:pt x="1705" y="1368"/>
                    <a:pt x="1712" y="1378"/>
                    <a:pt x="1726" y="1381"/>
                  </a:cubicBezTo>
                  <a:cubicBezTo>
                    <a:pt x="1758" y="1390"/>
                    <a:pt x="1785" y="1409"/>
                    <a:pt x="1811" y="1429"/>
                  </a:cubicBezTo>
                  <a:cubicBezTo>
                    <a:pt x="1831" y="1445"/>
                    <a:pt x="1851" y="1460"/>
                    <a:pt x="1874" y="1471"/>
                  </a:cubicBezTo>
                  <a:cubicBezTo>
                    <a:pt x="1890" y="1480"/>
                    <a:pt x="1899" y="1477"/>
                    <a:pt x="1904" y="1460"/>
                  </a:cubicBezTo>
                  <a:cubicBezTo>
                    <a:pt x="1906" y="1451"/>
                    <a:pt x="1908" y="1441"/>
                    <a:pt x="1922" y="1445"/>
                  </a:cubicBezTo>
                  <a:cubicBezTo>
                    <a:pt x="1935" y="1449"/>
                    <a:pt x="1940" y="1458"/>
                    <a:pt x="1941" y="1470"/>
                  </a:cubicBezTo>
                  <a:cubicBezTo>
                    <a:pt x="1941" y="1478"/>
                    <a:pt x="1935" y="1478"/>
                    <a:pt x="1930" y="1478"/>
                  </a:cubicBezTo>
                  <a:cubicBezTo>
                    <a:pt x="1914" y="1479"/>
                    <a:pt x="1900" y="1483"/>
                    <a:pt x="1887" y="1493"/>
                  </a:cubicBezTo>
                  <a:cubicBezTo>
                    <a:pt x="1881" y="1498"/>
                    <a:pt x="1877" y="1496"/>
                    <a:pt x="1871" y="1493"/>
                  </a:cubicBezTo>
                  <a:cubicBezTo>
                    <a:pt x="1813" y="1464"/>
                    <a:pt x="1751" y="1440"/>
                    <a:pt x="1708" y="1388"/>
                  </a:cubicBezTo>
                  <a:cubicBezTo>
                    <a:pt x="1695" y="1373"/>
                    <a:pt x="1664" y="1380"/>
                    <a:pt x="1656" y="1400"/>
                  </a:cubicBezTo>
                  <a:cubicBezTo>
                    <a:pt x="1649" y="1415"/>
                    <a:pt x="1641" y="1417"/>
                    <a:pt x="1627" y="1415"/>
                  </a:cubicBezTo>
                  <a:cubicBezTo>
                    <a:pt x="1620" y="1414"/>
                    <a:pt x="1612" y="1415"/>
                    <a:pt x="1605" y="1417"/>
                  </a:cubicBezTo>
                  <a:cubicBezTo>
                    <a:pt x="1593" y="1420"/>
                    <a:pt x="1590" y="1430"/>
                    <a:pt x="1588" y="1441"/>
                  </a:cubicBezTo>
                  <a:cubicBezTo>
                    <a:pt x="1586" y="1452"/>
                    <a:pt x="1593" y="1457"/>
                    <a:pt x="1601" y="1461"/>
                  </a:cubicBezTo>
                  <a:cubicBezTo>
                    <a:pt x="1611" y="1466"/>
                    <a:pt x="1623" y="1470"/>
                    <a:pt x="1634" y="1475"/>
                  </a:cubicBezTo>
                  <a:cubicBezTo>
                    <a:pt x="1646" y="1480"/>
                    <a:pt x="1658" y="1486"/>
                    <a:pt x="1667" y="1497"/>
                  </a:cubicBezTo>
                  <a:cubicBezTo>
                    <a:pt x="1682" y="1516"/>
                    <a:pt x="1679" y="1534"/>
                    <a:pt x="1656" y="1541"/>
                  </a:cubicBezTo>
                  <a:cubicBezTo>
                    <a:pt x="1613" y="1554"/>
                    <a:pt x="1610" y="1570"/>
                    <a:pt x="1633" y="1611"/>
                  </a:cubicBezTo>
                  <a:cubicBezTo>
                    <a:pt x="1642" y="1628"/>
                    <a:pt x="1653" y="1643"/>
                    <a:pt x="1646" y="1664"/>
                  </a:cubicBezTo>
                  <a:cubicBezTo>
                    <a:pt x="1644" y="1668"/>
                    <a:pt x="1644" y="1674"/>
                    <a:pt x="1638" y="1673"/>
                  </a:cubicBezTo>
                  <a:cubicBezTo>
                    <a:pt x="1632" y="1673"/>
                    <a:pt x="1630" y="1668"/>
                    <a:pt x="1629" y="1664"/>
                  </a:cubicBezTo>
                  <a:cubicBezTo>
                    <a:pt x="1627" y="1646"/>
                    <a:pt x="1616" y="1640"/>
                    <a:pt x="1599" y="1639"/>
                  </a:cubicBezTo>
                  <a:cubicBezTo>
                    <a:pt x="1575" y="1637"/>
                    <a:pt x="1560" y="1623"/>
                    <a:pt x="1552" y="1600"/>
                  </a:cubicBezTo>
                  <a:cubicBezTo>
                    <a:pt x="1546" y="1580"/>
                    <a:pt x="1540" y="1560"/>
                    <a:pt x="1533" y="1540"/>
                  </a:cubicBezTo>
                  <a:cubicBezTo>
                    <a:pt x="1529" y="1526"/>
                    <a:pt x="1521" y="1514"/>
                    <a:pt x="1510" y="1506"/>
                  </a:cubicBezTo>
                  <a:cubicBezTo>
                    <a:pt x="1506" y="1503"/>
                    <a:pt x="1502" y="1498"/>
                    <a:pt x="1496" y="1500"/>
                  </a:cubicBezTo>
                  <a:cubicBezTo>
                    <a:pt x="1489" y="1504"/>
                    <a:pt x="1486" y="1510"/>
                    <a:pt x="1487" y="1517"/>
                  </a:cubicBezTo>
                  <a:cubicBezTo>
                    <a:pt x="1488" y="1530"/>
                    <a:pt x="1490" y="1543"/>
                    <a:pt x="1492" y="1556"/>
                  </a:cubicBezTo>
                  <a:cubicBezTo>
                    <a:pt x="1493" y="1561"/>
                    <a:pt x="1498" y="1562"/>
                    <a:pt x="1502" y="1563"/>
                  </a:cubicBezTo>
                  <a:cubicBezTo>
                    <a:pt x="1506" y="1564"/>
                    <a:pt x="1511" y="1564"/>
                    <a:pt x="1515" y="1566"/>
                  </a:cubicBezTo>
                  <a:cubicBezTo>
                    <a:pt x="1527" y="1569"/>
                    <a:pt x="1536" y="1576"/>
                    <a:pt x="1532" y="1589"/>
                  </a:cubicBezTo>
                  <a:cubicBezTo>
                    <a:pt x="1528" y="1600"/>
                    <a:pt x="1516" y="1595"/>
                    <a:pt x="1507" y="1594"/>
                  </a:cubicBezTo>
                  <a:cubicBezTo>
                    <a:pt x="1504" y="1593"/>
                    <a:pt x="1500" y="1592"/>
                    <a:pt x="1498" y="1590"/>
                  </a:cubicBezTo>
                  <a:cubicBezTo>
                    <a:pt x="1480" y="1574"/>
                    <a:pt x="1478" y="1587"/>
                    <a:pt x="1474" y="1602"/>
                  </a:cubicBezTo>
                  <a:cubicBezTo>
                    <a:pt x="1468" y="1624"/>
                    <a:pt x="1468" y="1623"/>
                    <a:pt x="1492" y="1625"/>
                  </a:cubicBezTo>
                  <a:cubicBezTo>
                    <a:pt x="1506" y="1625"/>
                    <a:pt x="1515" y="1630"/>
                    <a:pt x="1509" y="1647"/>
                  </a:cubicBezTo>
                  <a:cubicBezTo>
                    <a:pt x="1505" y="1659"/>
                    <a:pt x="1502" y="1671"/>
                    <a:pt x="1500" y="1684"/>
                  </a:cubicBezTo>
                  <a:cubicBezTo>
                    <a:pt x="1497" y="1705"/>
                    <a:pt x="1504" y="1712"/>
                    <a:pt x="1525" y="1709"/>
                  </a:cubicBezTo>
                  <a:cubicBezTo>
                    <a:pt x="1529" y="1709"/>
                    <a:pt x="1532" y="1709"/>
                    <a:pt x="1535" y="1708"/>
                  </a:cubicBezTo>
                  <a:cubicBezTo>
                    <a:pt x="1553" y="1704"/>
                    <a:pt x="1560" y="1707"/>
                    <a:pt x="1558" y="1728"/>
                  </a:cubicBezTo>
                  <a:cubicBezTo>
                    <a:pt x="1554" y="1754"/>
                    <a:pt x="1565" y="1777"/>
                    <a:pt x="1579" y="1799"/>
                  </a:cubicBezTo>
                  <a:cubicBezTo>
                    <a:pt x="1596" y="1825"/>
                    <a:pt x="1618" y="1849"/>
                    <a:pt x="1631" y="1877"/>
                  </a:cubicBezTo>
                  <a:cubicBezTo>
                    <a:pt x="1639" y="1894"/>
                    <a:pt x="1643" y="1910"/>
                    <a:pt x="1634" y="1929"/>
                  </a:cubicBezTo>
                  <a:cubicBezTo>
                    <a:pt x="1623" y="1951"/>
                    <a:pt x="1628" y="1975"/>
                    <a:pt x="1637" y="1998"/>
                  </a:cubicBezTo>
                  <a:cubicBezTo>
                    <a:pt x="1640" y="2005"/>
                    <a:pt x="1643" y="2011"/>
                    <a:pt x="1645" y="2017"/>
                  </a:cubicBezTo>
                  <a:cubicBezTo>
                    <a:pt x="1662" y="2054"/>
                    <a:pt x="1662" y="2054"/>
                    <a:pt x="1631" y="2080"/>
                  </a:cubicBezTo>
                  <a:cubicBezTo>
                    <a:pt x="1625" y="2085"/>
                    <a:pt x="1621" y="2090"/>
                    <a:pt x="1623" y="2100"/>
                  </a:cubicBezTo>
                  <a:cubicBezTo>
                    <a:pt x="1625" y="2111"/>
                    <a:pt x="1624" y="2123"/>
                    <a:pt x="1622" y="2134"/>
                  </a:cubicBezTo>
                  <a:cubicBezTo>
                    <a:pt x="1618" y="2151"/>
                    <a:pt x="1627" y="2158"/>
                    <a:pt x="1641" y="2163"/>
                  </a:cubicBezTo>
                  <a:cubicBezTo>
                    <a:pt x="1686" y="2179"/>
                    <a:pt x="1686" y="2179"/>
                    <a:pt x="1659" y="2218"/>
                  </a:cubicBezTo>
                  <a:cubicBezTo>
                    <a:pt x="1654" y="2225"/>
                    <a:pt x="1652" y="2233"/>
                    <a:pt x="1652" y="2242"/>
                  </a:cubicBezTo>
                  <a:cubicBezTo>
                    <a:pt x="1652" y="2249"/>
                    <a:pt x="1659" y="2258"/>
                    <a:pt x="1647" y="2261"/>
                  </a:cubicBezTo>
                  <a:cubicBezTo>
                    <a:pt x="1637" y="2264"/>
                    <a:pt x="1627" y="2263"/>
                    <a:pt x="1621" y="2253"/>
                  </a:cubicBezTo>
                  <a:cubicBezTo>
                    <a:pt x="1615" y="2245"/>
                    <a:pt x="1611" y="2236"/>
                    <a:pt x="1606" y="2226"/>
                  </a:cubicBezTo>
                  <a:cubicBezTo>
                    <a:pt x="1582" y="2235"/>
                    <a:pt x="1571" y="2256"/>
                    <a:pt x="1562" y="2277"/>
                  </a:cubicBezTo>
                  <a:cubicBezTo>
                    <a:pt x="1557" y="2287"/>
                    <a:pt x="1566" y="2296"/>
                    <a:pt x="1572" y="2303"/>
                  </a:cubicBezTo>
                  <a:cubicBezTo>
                    <a:pt x="1581" y="2312"/>
                    <a:pt x="1590" y="2320"/>
                    <a:pt x="1598" y="2328"/>
                  </a:cubicBezTo>
                  <a:cubicBezTo>
                    <a:pt x="1607" y="2337"/>
                    <a:pt x="1613" y="2347"/>
                    <a:pt x="1614" y="2360"/>
                  </a:cubicBezTo>
                  <a:cubicBezTo>
                    <a:pt x="1615" y="2377"/>
                    <a:pt x="1610" y="2381"/>
                    <a:pt x="1593" y="2377"/>
                  </a:cubicBezTo>
                  <a:cubicBezTo>
                    <a:pt x="1572" y="2371"/>
                    <a:pt x="1567" y="2377"/>
                    <a:pt x="1570" y="2398"/>
                  </a:cubicBezTo>
                  <a:cubicBezTo>
                    <a:pt x="1571" y="2410"/>
                    <a:pt x="1581" y="2425"/>
                    <a:pt x="1567" y="2433"/>
                  </a:cubicBezTo>
                  <a:cubicBezTo>
                    <a:pt x="1554" y="2440"/>
                    <a:pt x="1542" y="2427"/>
                    <a:pt x="1532" y="2419"/>
                  </a:cubicBezTo>
                  <a:cubicBezTo>
                    <a:pt x="1528" y="2415"/>
                    <a:pt x="1524" y="2412"/>
                    <a:pt x="1519" y="2409"/>
                  </a:cubicBezTo>
                  <a:cubicBezTo>
                    <a:pt x="1513" y="2405"/>
                    <a:pt x="1505" y="2404"/>
                    <a:pt x="1499" y="2410"/>
                  </a:cubicBezTo>
                  <a:cubicBezTo>
                    <a:pt x="1493" y="2415"/>
                    <a:pt x="1495" y="2422"/>
                    <a:pt x="1499" y="2428"/>
                  </a:cubicBezTo>
                  <a:cubicBezTo>
                    <a:pt x="1504" y="2437"/>
                    <a:pt x="1508" y="2446"/>
                    <a:pt x="1498" y="2455"/>
                  </a:cubicBezTo>
                  <a:cubicBezTo>
                    <a:pt x="1488" y="2463"/>
                    <a:pt x="1478" y="2458"/>
                    <a:pt x="1469" y="2452"/>
                  </a:cubicBezTo>
                  <a:cubicBezTo>
                    <a:pt x="1468" y="2451"/>
                    <a:pt x="1466" y="2449"/>
                    <a:pt x="1464" y="2448"/>
                  </a:cubicBezTo>
                  <a:cubicBezTo>
                    <a:pt x="1439" y="2430"/>
                    <a:pt x="1433" y="2432"/>
                    <a:pt x="1421" y="2461"/>
                  </a:cubicBezTo>
                  <a:cubicBezTo>
                    <a:pt x="1416" y="2475"/>
                    <a:pt x="1411" y="2486"/>
                    <a:pt x="1394" y="2484"/>
                  </a:cubicBezTo>
                  <a:cubicBezTo>
                    <a:pt x="1390" y="2484"/>
                    <a:pt x="1387" y="2484"/>
                    <a:pt x="1384" y="2483"/>
                  </a:cubicBezTo>
                  <a:cubicBezTo>
                    <a:pt x="1367" y="2477"/>
                    <a:pt x="1352" y="2485"/>
                    <a:pt x="1354" y="2502"/>
                  </a:cubicBezTo>
                  <a:cubicBezTo>
                    <a:pt x="1356" y="2519"/>
                    <a:pt x="1347" y="2525"/>
                    <a:pt x="1335" y="2526"/>
                  </a:cubicBezTo>
                  <a:cubicBezTo>
                    <a:pt x="1296" y="2528"/>
                    <a:pt x="1288" y="2552"/>
                    <a:pt x="1287" y="2586"/>
                  </a:cubicBezTo>
                  <a:cubicBezTo>
                    <a:pt x="1286" y="2610"/>
                    <a:pt x="1280" y="2634"/>
                    <a:pt x="1273" y="2658"/>
                  </a:cubicBezTo>
                  <a:cubicBezTo>
                    <a:pt x="1269" y="2669"/>
                    <a:pt x="1263" y="2676"/>
                    <a:pt x="1251" y="2679"/>
                  </a:cubicBezTo>
                  <a:cubicBezTo>
                    <a:pt x="1210" y="2691"/>
                    <a:pt x="1169" y="2694"/>
                    <a:pt x="1131" y="2668"/>
                  </a:cubicBezTo>
                  <a:cubicBezTo>
                    <a:pt x="1117" y="2658"/>
                    <a:pt x="1108" y="2647"/>
                    <a:pt x="1110" y="2628"/>
                  </a:cubicBezTo>
                  <a:cubicBezTo>
                    <a:pt x="1114" y="2600"/>
                    <a:pt x="1100" y="2575"/>
                    <a:pt x="1086" y="2551"/>
                  </a:cubicBezTo>
                  <a:cubicBezTo>
                    <a:pt x="1083" y="2544"/>
                    <a:pt x="1077" y="2543"/>
                    <a:pt x="1070" y="2542"/>
                  </a:cubicBezTo>
                  <a:cubicBezTo>
                    <a:pt x="1046" y="2539"/>
                    <a:pt x="1022" y="2537"/>
                    <a:pt x="998" y="2538"/>
                  </a:cubicBezTo>
                  <a:cubicBezTo>
                    <a:pt x="983" y="2538"/>
                    <a:pt x="973" y="2533"/>
                    <a:pt x="964" y="2522"/>
                  </a:cubicBezTo>
                  <a:cubicBezTo>
                    <a:pt x="955" y="2512"/>
                    <a:pt x="947" y="2501"/>
                    <a:pt x="934" y="2495"/>
                  </a:cubicBezTo>
                  <a:cubicBezTo>
                    <a:pt x="920" y="2489"/>
                    <a:pt x="908" y="2487"/>
                    <a:pt x="893" y="2497"/>
                  </a:cubicBezTo>
                  <a:cubicBezTo>
                    <a:pt x="875" y="2510"/>
                    <a:pt x="859" y="2504"/>
                    <a:pt x="852" y="2482"/>
                  </a:cubicBezTo>
                  <a:cubicBezTo>
                    <a:pt x="839" y="2444"/>
                    <a:pt x="821" y="2440"/>
                    <a:pt x="790" y="2468"/>
                  </a:cubicBezTo>
                  <a:cubicBezTo>
                    <a:pt x="773" y="2482"/>
                    <a:pt x="762" y="2501"/>
                    <a:pt x="747" y="2517"/>
                  </a:cubicBezTo>
                  <a:cubicBezTo>
                    <a:pt x="735" y="2529"/>
                    <a:pt x="723" y="2540"/>
                    <a:pt x="700" y="2543"/>
                  </a:cubicBezTo>
                  <a:cubicBezTo>
                    <a:pt x="719" y="2512"/>
                    <a:pt x="734" y="2485"/>
                    <a:pt x="752" y="2457"/>
                  </a:cubicBezTo>
                  <a:cubicBezTo>
                    <a:pt x="770" y="2428"/>
                    <a:pt x="746" y="2370"/>
                    <a:pt x="711" y="2373"/>
                  </a:cubicBezTo>
                  <a:cubicBezTo>
                    <a:pt x="670" y="2376"/>
                    <a:pt x="657" y="2354"/>
                    <a:pt x="649" y="2321"/>
                  </a:cubicBezTo>
                  <a:cubicBezTo>
                    <a:pt x="647" y="2316"/>
                    <a:pt x="646" y="2311"/>
                    <a:pt x="644" y="2306"/>
                  </a:cubicBezTo>
                  <a:cubicBezTo>
                    <a:pt x="638" y="2284"/>
                    <a:pt x="636" y="2283"/>
                    <a:pt x="616" y="2294"/>
                  </a:cubicBezTo>
                  <a:cubicBezTo>
                    <a:pt x="599" y="2304"/>
                    <a:pt x="586" y="2318"/>
                    <a:pt x="574" y="2334"/>
                  </a:cubicBezTo>
                  <a:cubicBezTo>
                    <a:pt x="567" y="2344"/>
                    <a:pt x="561" y="2348"/>
                    <a:pt x="548" y="2343"/>
                  </a:cubicBezTo>
                  <a:cubicBezTo>
                    <a:pt x="537" y="2339"/>
                    <a:pt x="525" y="2338"/>
                    <a:pt x="513" y="2337"/>
                  </a:cubicBezTo>
                  <a:cubicBezTo>
                    <a:pt x="505" y="2336"/>
                    <a:pt x="498" y="2340"/>
                    <a:pt x="496" y="2348"/>
                  </a:cubicBezTo>
                  <a:cubicBezTo>
                    <a:pt x="494" y="2357"/>
                    <a:pt x="497" y="2363"/>
                    <a:pt x="505" y="2367"/>
                  </a:cubicBezTo>
                  <a:cubicBezTo>
                    <a:pt x="511" y="2370"/>
                    <a:pt x="517" y="2372"/>
                    <a:pt x="523" y="2375"/>
                  </a:cubicBezTo>
                  <a:cubicBezTo>
                    <a:pt x="533" y="2380"/>
                    <a:pt x="537" y="2387"/>
                    <a:pt x="535" y="2399"/>
                  </a:cubicBezTo>
                  <a:cubicBezTo>
                    <a:pt x="529" y="2435"/>
                    <a:pt x="542" y="2460"/>
                    <a:pt x="574" y="2476"/>
                  </a:cubicBezTo>
                  <a:cubicBezTo>
                    <a:pt x="579" y="2479"/>
                    <a:pt x="590" y="2478"/>
                    <a:pt x="588" y="2487"/>
                  </a:cubicBezTo>
                  <a:cubicBezTo>
                    <a:pt x="587" y="2496"/>
                    <a:pt x="578" y="2498"/>
                    <a:pt x="569" y="2499"/>
                  </a:cubicBezTo>
                  <a:cubicBezTo>
                    <a:pt x="568" y="2499"/>
                    <a:pt x="567" y="2499"/>
                    <a:pt x="566" y="2499"/>
                  </a:cubicBezTo>
                  <a:cubicBezTo>
                    <a:pt x="542" y="2503"/>
                    <a:pt x="535" y="2514"/>
                    <a:pt x="547" y="2533"/>
                  </a:cubicBezTo>
                  <a:cubicBezTo>
                    <a:pt x="558" y="2551"/>
                    <a:pt x="555" y="2565"/>
                    <a:pt x="545" y="2580"/>
                  </a:cubicBezTo>
                  <a:cubicBezTo>
                    <a:pt x="532" y="2600"/>
                    <a:pt x="522" y="2621"/>
                    <a:pt x="528" y="2646"/>
                  </a:cubicBezTo>
                  <a:cubicBezTo>
                    <a:pt x="531" y="2657"/>
                    <a:pt x="520" y="2662"/>
                    <a:pt x="513" y="2664"/>
                  </a:cubicBezTo>
                  <a:cubicBezTo>
                    <a:pt x="487" y="2673"/>
                    <a:pt x="475" y="2690"/>
                    <a:pt x="472" y="2716"/>
                  </a:cubicBezTo>
                  <a:cubicBezTo>
                    <a:pt x="470" y="2732"/>
                    <a:pt x="464" y="2735"/>
                    <a:pt x="448" y="2725"/>
                  </a:cubicBezTo>
                  <a:cubicBezTo>
                    <a:pt x="414" y="2704"/>
                    <a:pt x="364" y="2719"/>
                    <a:pt x="349" y="2754"/>
                  </a:cubicBezTo>
                  <a:cubicBezTo>
                    <a:pt x="346" y="2761"/>
                    <a:pt x="342" y="2770"/>
                    <a:pt x="349" y="2776"/>
                  </a:cubicBezTo>
                  <a:cubicBezTo>
                    <a:pt x="356" y="2782"/>
                    <a:pt x="366" y="2785"/>
                    <a:pt x="375" y="2779"/>
                  </a:cubicBezTo>
                  <a:cubicBezTo>
                    <a:pt x="381" y="2776"/>
                    <a:pt x="387" y="2771"/>
                    <a:pt x="393" y="2767"/>
                  </a:cubicBezTo>
                  <a:cubicBezTo>
                    <a:pt x="399" y="2762"/>
                    <a:pt x="405" y="2759"/>
                    <a:pt x="410" y="2765"/>
                  </a:cubicBezTo>
                  <a:cubicBezTo>
                    <a:pt x="416" y="2772"/>
                    <a:pt x="412" y="2778"/>
                    <a:pt x="407" y="2783"/>
                  </a:cubicBezTo>
                  <a:cubicBezTo>
                    <a:pt x="403" y="2788"/>
                    <a:pt x="397" y="2792"/>
                    <a:pt x="393" y="2796"/>
                  </a:cubicBezTo>
                  <a:cubicBezTo>
                    <a:pt x="384" y="2805"/>
                    <a:pt x="379" y="2817"/>
                    <a:pt x="388" y="2827"/>
                  </a:cubicBezTo>
                  <a:cubicBezTo>
                    <a:pt x="396" y="2835"/>
                    <a:pt x="407" y="2827"/>
                    <a:pt x="415" y="2821"/>
                  </a:cubicBezTo>
                  <a:cubicBezTo>
                    <a:pt x="422" y="2816"/>
                    <a:pt x="427" y="2807"/>
                    <a:pt x="436" y="2804"/>
                  </a:cubicBezTo>
                  <a:cubicBezTo>
                    <a:pt x="449" y="2799"/>
                    <a:pt x="457" y="2801"/>
                    <a:pt x="456" y="2817"/>
                  </a:cubicBezTo>
                  <a:cubicBezTo>
                    <a:pt x="455" y="2839"/>
                    <a:pt x="446" y="2857"/>
                    <a:pt x="434" y="2874"/>
                  </a:cubicBezTo>
                  <a:cubicBezTo>
                    <a:pt x="419" y="2896"/>
                    <a:pt x="418" y="2908"/>
                    <a:pt x="434" y="2929"/>
                  </a:cubicBezTo>
                  <a:cubicBezTo>
                    <a:pt x="439" y="2937"/>
                    <a:pt x="447" y="2944"/>
                    <a:pt x="454" y="2951"/>
                  </a:cubicBezTo>
                  <a:cubicBezTo>
                    <a:pt x="457" y="2954"/>
                    <a:pt x="462" y="2957"/>
                    <a:pt x="460" y="2962"/>
                  </a:cubicBezTo>
                  <a:cubicBezTo>
                    <a:pt x="458" y="2968"/>
                    <a:pt x="453" y="2969"/>
                    <a:pt x="449" y="2968"/>
                  </a:cubicBezTo>
                  <a:cubicBezTo>
                    <a:pt x="431" y="2964"/>
                    <a:pt x="427" y="2972"/>
                    <a:pt x="428" y="2988"/>
                  </a:cubicBezTo>
                  <a:cubicBezTo>
                    <a:pt x="429" y="3008"/>
                    <a:pt x="416" y="3022"/>
                    <a:pt x="402" y="3033"/>
                  </a:cubicBezTo>
                  <a:cubicBezTo>
                    <a:pt x="391" y="3042"/>
                    <a:pt x="390" y="3049"/>
                    <a:pt x="401" y="3057"/>
                  </a:cubicBezTo>
                  <a:cubicBezTo>
                    <a:pt x="407" y="3061"/>
                    <a:pt x="411" y="3065"/>
                    <a:pt x="409" y="3073"/>
                  </a:cubicBezTo>
                  <a:cubicBezTo>
                    <a:pt x="407" y="3084"/>
                    <a:pt x="399" y="3082"/>
                    <a:pt x="392" y="3084"/>
                  </a:cubicBezTo>
                  <a:cubicBezTo>
                    <a:pt x="388" y="3085"/>
                    <a:pt x="383" y="3085"/>
                    <a:pt x="378" y="3086"/>
                  </a:cubicBezTo>
                  <a:cubicBezTo>
                    <a:pt x="351" y="3089"/>
                    <a:pt x="345" y="3104"/>
                    <a:pt x="361" y="3127"/>
                  </a:cubicBezTo>
                  <a:cubicBezTo>
                    <a:pt x="363" y="3130"/>
                    <a:pt x="365" y="3132"/>
                    <a:pt x="366" y="3135"/>
                  </a:cubicBezTo>
                  <a:cubicBezTo>
                    <a:pt x="369" y="3141"/>
                    <a:pt x="371" y="3149"/>
                    <a:pt x="365" y="3153"/>
                  </a:cubicBezTo>
                  <a:cubicBezTo>
                    <a:pt x="360" y="3157"/>
                    <a:pt x="353" y="3153"/>
                    <a:pt x="349" y="3149"/>
                  </a:cubicBezTo>
                  <a:cubicBezTo>
                    <a:pt x="345" y="3145"/>
                    <a:pt x="342" y="3141"/>
                    <a:pt x="339" y="3136"/>
                  </a:cubicBezTo>
                  <a:cubicBezTo>
                    <a:pt x="333" y="3129"/>
                    <a:pt x="327" y="3127"/>
                    <a:pt x="319" y="3133"/>
                  </a:cubicBezTo>
                  <a:cubicBezTo>
                    <a:pt x="300" y="3146"/>
                    <a:pt x="279" y="3148"/>
                    <a:pt x="258" y="3149"/>
                  </a:cubicBezTo>
                  <a:cubicBezTo>
                    <a:pt x="233" y="3151"/>
                    <a:pt x="207" y="3148"/>
                    <a:pt x="182" y="3154"/>
                  </a:cubicBezTo>
                  <a:cubicBezTo>
                    <a:pt x="173" y="3156"/>
                    <a:pt x="168" y="3150"/>
                    <a:pt x="164" y="3145"/>
                  </a:cubicBezTo>
                  <a:cubicBezTo>
                    <a:pt x="150" y="3129"/>
                    <a:pt x="137" y="3113"/>
                    <a:pt x="112" y="3121"/>
                  </a:cubicBezTo>
                  <a:cubicBezTo>
                    <a:pt x="107" y="3122"/>
                    <a:pt x="104" y="3118"/>
                    <a:pt x="102" y="3114"/>
                  </a:cubicBezTo>
                  <a:cubicBezTo>
                    <a:pt x="91" y="3094"/>
                    <a:pt x="73" y="3078"/>
                    <a:pt x="58" y="3061"/>
                  </a:cubicBezTo>
                  <a:cubicBezTo>
                    <a:pt x="35" y="3035"/>
                    <a:pt x="22" y="3006"/>
                    <a:pt x="31" y="2971"/>
                  </a:cubicBezTo>
                  <a:cubicBezTo>
                    <a:pt x="34" y="2957"/>
                    <a:pt x="26" y="2948"/>
                    <a:pt x="18" y="2940"/>
                  </a:cubicBezTo>
                  <a:cubicBezTo>
                    <a:pt x="0" y="2921"/>
                    <a:pt x="1" y="2911"/>
                    <a:pt x="21" y="2896"/>
                  </a:cubicBezTo>
                  <a:cubicBezTo>
                    <a:pt x="43" y="2881"/>
                    <a:pt x="43" y="2881"/>
                    <a:pt x="25" y="2859"/>
                  </a:cubicBezTo>
                  <a:cubicBezTo>
                    <a:pt x="21" y="2854"/>
                    <a:pt x="18" y="2850"/>
                    <a:pt x="24" y="2844"/>
                  </a:cubicBezTo>
                  <a:cubicBezTo>
                    <a:pt x="44" y="2821"/>
                    <a:pt x="62" y="2798"/>
                    <a:pt x="83" y="2776"/>
                  </a:cubicBezTo>
                  <a:cubicBezTo>
                    <a:pt x="98" y="2759"/>
                    <a:pt x="117" y="2748"/>
                    <a:pt x="139" y="2743"/>
                  </a:cubicBezTo>
                  <a:cubicBezTo>
                    <a:pt x="153" y="2739"/>
                    <a:pt x="180" y="2703"/>
                    <a:pt x="181" y="2688"/>
                  </a:cubicBezTo>
                  <a:cubicBezTo>
                    <a:pt x="181" y="2683"/>
                    <a:pt x="181" y="2679"/>
                    <a:pt x="175" y="2677"/>
                  </a:cubicBezTo>
                  <a:cubicBezTo>
                    <a:pt x="144" y="2663"/>
                    <a:pt x="129" y="2636"/>
                    <a:pt x="116" y="2607"/>
                  </a:cubicBezTo>
                  <a:cubicBezTo>
                    <a:pt x="113" y="2601"/>
                    <a:pt x="111" y="2596"/>
                    <a:pt x="108" y="2591"/>
                  </a:cubicBezTo>
                  <a:cubicBezTo>
                    <a:pt x="98" y="2575"/>
                    <a:pt x="93" y="2561"/>
                    <a:pt x="100" y="2541"/>
                  </a:cubicBezTo>
                  <a:cubicBezTo>
                    <a:pt x="107" y="2521"/>
                    <a:pt x="96" y="2501"/>
                    <a:pt x="86" y="2483"/>
                  </a:cubicBezTo>
                  <a:cubicBezTo>
                    <a:pt x="82" y="2474"/>
                    <a:pt x="80" y="2468"/>
                    <a:pt x="87" y="2459"/>
                  </a:cubicBezTo>
                  <a:cubicBezTo>
                    <a:pt x="115" y="2421"/>
                    <a:pt x="136" y="2379"/>
                    <a:pt x="140" y="2330"/>
                  </a:cubicBezTo>
                  <a:cubicBezTo>
                    <a:pt x="141" y="2323"/>
                    <a:pt x="143" y="2320"/>
                    <a:pt x="150" y="2322"/>
                  </a:cubicBezTo>
                  <a:cubicBezTo>
                    <a:pt x="178" y="2328"/>
                    <a:pt x="196" y="2313"/>
                    <a:pt x="211" y="2293"/>
                  </a:cubicBezTo>
                  <a:cubicBezTo>
                    <a:pt x="218" y="2284"/>
                    <a:pt x="224" y="2279"/>
                    <a:pt x="237" y="2285"/>
                  </a:cubicBezTo>
                  <a:cubicBezTo>
                    <a:pt x="253" y="2294"/>
                    <a:pt x="268" y="2286"/>
                    <a:pt x="281" y="2275"/>
                  </a:cubicBezTo>
                  <a:cubicBezTo>
                    <a:pt x="292" y="2266"/>
                    <a:pt x="303" y="2255"/>
                    <a:pt x="314" y="2246"/>
                  </a:cubicBezTo>
                  <a:cubicBezTo>
                    <a:pt x="325" y="2238"/>
                    <a:pt x="335" y="2237"/>
                    <a:pt x="338" y="2254"/>
                  </a:cubicBezTo>
                  <a:cubicBezTo>
                    <a:pt x="338" y="2258"/>
                    <a:pt x="339" y="2262"/>
                    <a:pt x="341" y="2266"/>
                  </a:cubicBezTo>
                  <a:cubicBezTo>
                    <a:pt x="343" y="2271"/>
                    <a:pt x="343" y="2279"/>
                    <a:pt x="350" y="2280"/>
                  </a:cubicBezTo>
                  <a:cubicBezTo>
                    <a:pt x="356" y="2280"/>
                    <a:pt x="360" y="2275"/>
                    <a:pt x="363" y="2271"/>
                  </a:cubicBezTo>
                  <a:cubicBezTo>
                    <a:pt x="378" y="2254"/>
                    <a:pt x="384" y="2255"/>
                    <a:pt x="393" y="2276"/>
                  </a:cubicBezTo>
                  <a:cubicBezTo>
                    <a:pt x="395" y="2281"/>
                    <a:pt x="396" y="2285"/>
                    <a:pt x="399" y="2289"/>
                  </a:cubicBezTo>
                  <a:cubicBezTo>
                    <a:pt x="403" y="2295"/>
                    <a:pt x="407" y="2300"/>
                    <a:pt x="417" y="2296"/>
                  </a:cubicBezTo>
                  <a:cubicBezTo>
                    <a:pt x="426" y="2291"/>
                    <a:pt x="426" y="2287"/>
                    <a:pt x="424" y="2279"/>
                  </a:cubicBezTo>
                  <a:cubicBezTo>
                    <a:pt x="414" y="2234"/>
                    <a:pt x="425" y="2195"/>
                    <a:pt x="452" y="2158"/>
                  </a:cubicBezTo>
                  <a:cubicBezTo>
                    <a:pt x="468" y="2136"/>
                    <a:pt x="489" y="2122"/>
                    <a:pt x="516" y="2118"/>
                  </a:cubicBezTo>
                  <a:cubicBezTo>
                    <a:pt x="528" y="2116"/>
                    <a:pt x="530" y="2112"/>
                    <a:pt x="526" y="2101"/>
                  </a:cubicBezTo>
                  <a:cubicBezTo>
                    <a:pt x="521" y="2088"/>
                    <a:pt x="517" y="2073"/>
                    <a:pt x="508" y="2062"/>
                  </a:cubicBezTo>
                  <a:cubicBezTo>
                    <a:pt x="501" y="2054"/>
                    <a:pt x="503" y="2050"/>
                    <a:pt x="512" y="2045"/>
                  </a:cubicBezTo>
                  <a:cubicBezTo>
                    <a:pt x="531" y="2036"/>
                    <a:pt x="542" y="1996"/>
                    <a:pt x="531" y="1978"/>
                  </a:cubicBezTo>
                  <a:cubicBezTo>
                    <a:pt x="527" y="1972"/>
                    <a:pt x="521" y="1972"/>
                    <a:pt x="516" y="1971"/>
                  </a:cubicBezTo>
                  <a:cubicBezTo>
                    <a:pt x="500" y="1967"/>
                    <a:pt x="485" y="1962"/>
                    <a:pt x="473" y="1950"/>
                  </a:cubicBezTo>
                  <a:cubicBezTo>
                    <a:pt x="454" y="1929"/>
                    <a:pt x="460" y="1910"/>
                    <a:pt x="488" y="1904"/>
                  </a:cubicBezTo>
                  <a:cubicBezTo>
                    <a:pt x="496" y="1902"/>
                    <a:pt x="505" y="1902"/>
                    <a:pt x="513" y="1900"/>
                  </a:cubicBezTo>
                  <a:cubicBezTo>
                    <a:pt x="535" y="1894"/>
                    <a:pt x="541" y="1884"/>
                    <a:pt x="534" y="1862"/>
                  </a:cubicBezTo>
                  <a:cubicBezTo>
                    <a:pt x="531" y="1851"/>
                    <a:pt x="525" y="1843"/>
                    <a:pt x="519" y="1834"/>
                  </a:cubicBezTo>
                  <a:cubicBezTo>
                    <a:pt x="512" y="1825"/>
                    <a:pt x="506" y="1817"/>
                    <a:pt x="501" y="1807"/>
                  </a:cubicBezTo>
                  <a:cubicBezTo>
                    <a:pt x="497" y="1800"/>
                    <a:pt x="494" y="1791"/>
                    <a:pt x="496" y="1782"/>
                  </a:cubicBezTo>
                  <a:cubicBezTo>
                    <a:pt x="500" y="1770"/>
                    <a:pt x="511" y="1778"/>
                    <a:pt x="518" y="1777"/>
                  </a:cubicBezTo>
                  <a:cubicBezTo>
                    <a:pt x="535" y="1773"/>
                    <a:pt x="553" y="1772"/>
                    <a:pt x="567" y="1761"/>
                  </a:cubicBezTo>
                  <a:cubicBezTo>
                    <a:pt x="576" y="1753"/>
                    <a:pt x="578" y="1746"/>
                    <a:pt x="571" y="1735"/>
                  </a:cubicBezTo>
                  <a:cubicBezTo>
                    <a:pt x="561" y="1720"/>
                    <a:pt x="547" y="1706"/>
                    <a:pt x="535" y="1693"/>
                  </a:cubicBezTo>
                  <a:cubicBezTo>
                    <a:pt x="515" y="1671"/>
                    <a:pt x="499" y="1649"/>
                    <a:pt x="514" y="1618"/>
                  </a:cubicBezTo>
                  <a:cubicBezTo>
                    <a:pt x="517" y="1610"/>
                    <a:pt x="512" y="1605"/>
                    <a:pt x="508" y="1600"/>
                  </a:cubicBezTo>
                  <a:cubicBezTo>
                    <a:pt x="501" y="1590"/>
                    <a:pt x="490" y="1584"/>
                    <a:pt x="480" y="1579"/>
                  </a:cubicBezTo>
                  <a:cubicBezTo>
                    <a:pt x="464" y="1571"/>
                    <a:pt x="448" y="1565"/>
                    <a:pt x="440" y="154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isometricTopUp">
                <a:rot lat="585005" lon="17518078" rev="3941966"/>
              </a:camera>
              <a:lightRig rig="threePt" dir="t"/>
            </a:scene3d>
            <a:extLst/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dirty="0">
                <a:solidFill>
                  <a:srgbClr val="7030A0"/>
                </a:solidFill>
              </a:endParaRPr>
            </a:p>
          </p:txBody>
        </p:sp>
        <p:grpSp>
          <p:nvGrpSpPr>
            <p:cNvPr id="10" name="Group 15">
              <a:extLst>
                <a:ext uri="{FF2B5EF4-FFF2-40B4-BE49-F238E27FC236}">
                  <a16:creationId xmlns:a16="http://schemas.microsoft.com/office/drawing/2014/main" xmlns="" id="{1E3225E7-9CC9-4B6F-A193-E012EBABA35C}"/>
                </a:ext>
              </a:extLst>
            </p:cNvPr>
            <p:cNvGrpSpPr/>
            <p:nvPr/>
          </p:nvGrpSpPr>
          <p:grpSpPr>
            <a:xfrm>
              <a:off x="9160627" y="2419425"/>
              <a:ext cx="8461758" cy="6295909"/>
              <a:chOff x="4733216" y="3486970"/>
              <a:chExt cx="7836692" cy="5830833"/>
            </a:xfrm>
          </p:grpSpPr>
          <p:sp>
            <p:nvSpPr>
              <p:cNvPr id="11" name="Freeform: Shape 16">
                <a:extLst>
                  <a:ext uri="{FF2B5EF4-FFF2-40B4-BE49-F238E27FC236}">
                    <a16:creationId xmlns:a16="http://schemas.microsoft.com/office/drawing/2014/main" xmlns="" id="{0248A8DD-D788-483C-9465-B8C49AC029D3}"/>
                  </a:ext>
                </a:extLst>
              </p:cNvPr>
              <p:cNvSpPr/>
              <p:nvPr/>
            </p:nvSpPr>
            <p:spPr>
              <a:xfrm rot="5400000">
                <a:off x="6801154" y="2120167"/>
                <a:ext cx="4401951" cy="7135557"/>
              </a:xfrm>
              <a:custGeom>
                <a:avLst/>
                <a:gdLst>
                  <a:gd name="connsiteX0" fmla="*/ 1574201 w 4401951"/>
                  <a:gd name="connsiteY0" fmla="*/ 1307005 h 7135557"/>
                  <a:gd name="connsiteX1" fmla="*/ 1595137 w 4401951"/>
                  <a:gd name="connsiteY1" fmla="*/ 1308799 h 7135557"/>
                  <a:gd name="connsiteX2" fmla="*/ 1596178 w 4401951"/>
                  <a:gd name="connsiteY2" fmla="*/ 1307005 h 7135557"/>
                  <a:gd name="connsiteX3" fmla="*/ 1292196 w 4401951"/>
                  <a:gd name="connsiteY3" fmla="*/ 1246107 h 7135557"/>
                  <a:gd name="connsiteX4" fmla="*/ 1354627 w 4401951"/>
                  <a:gd name="connsiteY4" fmla="*/ 1145598 h 7135557"/>
                  <a:gd name="connsiteX5" fmla="*/ 1392692 w 4401951"/>
                  <a:gd name="connsiteY5" fmla="*/ 1097590 h 7135557"/>
                  <a:gd name="connsiteX6" fmla="*/ 1392692 w 4401951"/>
                  <a:gd name="connsiteY6" fmla="*/ 698917 h 7135557"/>
                  <a:gd name="connsiteX7" fmla="*/ 10305 w 4401951"/>
                  <a:gd name="connsiteY7" fmla="*/ 1963449 h 7135557"/>
                  <a:gd name="connsiteX8" fmla="*/ 243210 w 4401951"/>
                  <a:gd name="connsiteY8" fmla="*/ 1270953 h 7135557"/>
                  <a:gd name="connsiteX9" fmla="*/ 521312 w 4401951"/>
                  <a:gd name="connsiteY9" fmla="*/ 2463671 h 7135557"/>
                  <a:gd name="connsiteX10" fmla="*/ 1032923 w 4401951"/>
                  <a:gd name="connsiteY10" fmla="*/ 24092 h 7135557"/>
                  <a:gd name="connsiteX11" fmla="*/ 1044438 w 4401951"/>
                  <a:gd name="connsiteY11" fmla="*/ 0 h 7135557"/>
                  <a:gd name="connsiteX12" fmla="*/ 1093672 w 4401951"/>
                  <a:gd name="connsiteY12" fmla="*/ 664478 h 7135557"/>
                  <a:gd name="connsiteX13" fmla="*/ 1143670 w 4401951"/>
                  <a:gd name="connsiteY13" fmla="*/ 593153 h 7135557"/>
                  <a:gd name="connsiteX14" fmla="*/ 1389562 w 4401951"/>
                  <a:gd name="connsiteY14" fmla="*/ 359293 h 7135557"/>
                  <a:gd name="connsiteX15" fmla="*/ 1230812 w 4401951"/>
                  <a:gd name="connsiteY15" fmla="*/ 1223676 h 7135557"/>
                  <a:gd name="connsiteX16" fmla="*/ 1377075 w 4401951"/>
                  <a:gd name="connsiteY16" fmla="*/ 659632 h 7135557"/>
                  <a:gd name="connsiteX17" fmla="*/ 1392692 w 4401951"/>
                  <a:gd name="connsiteY17" fmla="*/ 617304 h 7135557"/>
                  <a:gd name="connsiteX18" fmla="*/ 1392692 w 4401951"/>
                  <a:gd name="connsiteY18" fmla="*/ 391528 h 7135557"/>
                  <a:gd name="connsiteX19" fmla="*/ 1418889 w 4401951"/>
                  <a:gd name="connsiteY19" fmla="*/ 509430 h 7135557"/>
                  <a:gd name="connsiteX20" fmla="*/ 1422175 w 4401951"/>
                  <a:gd name="connsiteY20" fmla="*/ 537401 h 7135557"/>
                  <a:gd name="connsiteX21" fmla="*/ 1422535 w 4401951"/>
                  <a:gd name="connsiteY21" fmla="*/ 536423 h 7135557"/>
                  <a:gd name="connsiteX22" fmla="*/ 1422245 w 4401951"/>
                  <a:gd name="connsiteY22" fmla="*/ 538004 h 7135557"/>
                  <a:gd name="connsiteX23" fmla="*/ 1447174 w 4401951"/>
                  <a:gd name="connsiteY23" fmla="*/ 750227 h 7135557"/>
                  <a:gd name="connsiteX24" fmla="*/ 1448990 w 4401951"/>
                  <a:gd name="connsiteY24" fmla="*/ 775589 h 7135557"/>
                  <a:gd name="connsiteX25" fmla="*/ 1465396 w 4401951"/>
                  <a:gd name="connsiteY25" fmla="*/ 822804 h 7135557"/>
                  <a:gd name="connsiteX26" fmla="*/ 1504879 w 4401951"/>
                  <a:gd name="connsiteY26" fmla="*/ 989383 h 7135557"/>
                  <a:gd name="connsiteX27" fmla="*/ 1525291 w 4401951"/>
                  <a:gd name="connsiteY27" fmla="*/ 962032 h 7135557"/>
                  <a:gd name="connsiteX28" fmla="*/ 1586713 w 4401951"/>
                  <a:gd name="connsiteY28" fmla="*/ 781661 h 7135557"/>
                  <a:gd name="connsiteX29" fmla="*/ 1588900 w 4401951"/>
                  <a:gd name="connsiteY29" fmla="*/ 742775 h 7135557"/>
                  <a:gd name="connsiteX30" fmla="*/ 1547037 w 4401951"/>
                  <a:gd name="connsiteY30" fmla="*/ 655005 h 7135557"/>
                  <a:gd name="connsiteX31" fmla="*/ 1482690 w 4401951"/>
                  <a:gd name="connsiteY31" fmla="*/ 547744 h 7135557"/>
                  <a:gd name="connsiteX32" fmla="*/ 1587215 w 4401951"/>
                  <a:gd name="connsiteY32" fmla="*/ 625548 h 7135557"/>
                  <a:gd name="connsiteX33" fmla="*/ 1582482 w 4401951"/>
                  <a:gd name="connsiteY33" fmla="*/ 574855 h 7135557"/>
                  <a:gd name="connsiteX34" fmla="*/ 1467846 w 4401951"/>
                  <a:gd name="connsiteY34" fmla="*/ 238210 h 7135557"/>
                  <a:gd name="connsiteX35" fmla="*/ 1861129 w 4401951"/>
                  <a:gd name="connsiteY35" fmla="*/ 883588 h 7135557"/>
                  <a:gd name="connsiteX36" fmla="*/ 1867608 w 4401951"/>
                  <a:gd name="connsiteY36" fmla="*/ 952388 h 7135557"/>
                  <a:gd name="connsiteX37" fmla="*/ 1901281 w 4401951"/>
                  <a:gd name="connsiteY37" fmla="*/ 1014707 h 7135557"/>
                  <a:gd name="connsiteX38" fmla="*/ 1931966 w 4401951"/>
                  <a:gd name="connsiteY38" fmla="*/ 1099383 h 7135557"/>
                  <a:gd name="connsiteX39" fmla="*/ 1935528 w 4401951"/>
                  <a:gd name="connsiteY39" fmla="*/ 1036077 h 7135557"/>
                  <a:gd name="connsiteX40" fmla="*/ 1810993 w 4401951"/>
                  <a:gd name="connsiteY40" fmla="*/ 593384 h 7135557"/>
                  <a:gd name="connsiteX41" fmla="*/ 2043828 w 4401951"/>
                  <a:gd name="connsiteY41" fmla="*/ 843442 h 7135557"/>
                  <a:gd name="connsiteX42" fmla="*/ 2112308 w 4401951"/>
                  <a:gd name="connsiteY42" fmla="*/ 960153 h 7135557"/>
                  <a:gd name="connsiteX43" fmla="*/ 2183813 w 4401951"/>
                  <a:gd name="connsiteY43" fmla="*/ 879627 h 7135557"/>
                  <a:gd name="connsiteX44" fmla="*/ 2714982 w 4401951"/>
                  <a:gd name="connsiteY44" fmla="*/ 21558 h 7135557"/>
                  <a:gd name="connsiteX45" fmla="*/ 1715073 w 4401951"/>
                  <a:gd name="connsiteY45" fmla="*/ 2645841 h 7135557"/>
                  <a:gd name="connsiteX46" fmla="*/ 2784794 w 4401951"/>
                  <a:gd name="connsiteY46" fmla="*/ 1156569 h 7135557"/>
                  <a:gd name="connsiteX47" fmla="*/ 1969674 w 4401951"/>
                  <a:gd name="connsiteY47" fmla="*/ 3737766 h 7135557"/>
                  <a:gd name="connsiteX48" fmla="*/ 2540919 w 4401951"/>
                  <a:gd name="connsiteY48" fmla="*/ 3073208 h 7135557"/>
                  <a:gd name="connsiteX49" fmla="*/ 2241680 w 4401951"/>
                  <a:gd name="connsiteY49" fmla="*/ 4524527 h 7135557"/>
                  <a:gd name="connsiteX50" fmla="*/ 2635972 w 4401951"/>
                  <a:gd name="connsiteY50" fmla="*/ 3936651 h 7135557"/>
                  <a:gd name="connsiteX51" fmla="*/ 2980221 w 4401951"/>
                  <a:gd name="connsiteY51" fmla="*/ 4653430 h 7135557"/>
                  <a:gd name="connsiteX52" fmla="*/ 2724238 w 4401951"/>
                  <a:gd name="connsiteY52" fmla="*/ 5226768 h 7135557"/>
                  <a:gd name="connsiteX53" fmla="*/ 3269110 w 4401951"/>
                  <a:gd name="connsiteY53" fmla="*/ 4904889 h 7135557"/>
                  <a:gd name="connsiteX54" fmla="*/ 4062237 w 4401951"/>
                  <a:gd name="connsiteY54" fmla="*/ 6863126 h 7135557"/>
                  <a:gd name="connsiteX55" fmla="*/ 1163872 w 4401951"/>
                  <a:gd name="connsiteY55" fmla="*/ 2381077 h 7135557"/>
                  <a:gd name="connsiteX56" fmla="*/ 1171818 w 4401951"/>
                  <a:gd name="connsiteY56" fmla="*/ 2187765 h 7135557"/>
                  <a:gd name="connsiteX57" fmla="*/ 1165562 w 4401951"/>
                  <a:gd name="connsiteY57" fmla="*/ 2187901 h 7135557"/>
                  <a:gd name="connsiteX58" fmla="*/ 1159676 w 4401951"/>
                  <a:gd name="connsiteY58" fmla="*/ 2158334 h 7135557"/>
                  <a:gd name="connsiteX59" fmla="*/ 1140976 w 4401951"/>
                  <a:gd name="connsiteY59" fmla="*/ 2015351 h 7135557"/>
                  <a:gd name="connsiteX60" fmla="*/ 1134897 w 4401951"/>
                  <a:gd name="connsiteY60" fmla="*/ 1881299 h 7135557"/>
                  <a:gd name="connsiteX61" fmla="*/ 1113671 w 4401951"/>
                  <a:gd name="connsiteY61" fmla="*/ 2032179 h 7135557"/>
                  <a:gd name="connsiteX62" fmla="*/ 4401951 w 4401951"/>
                  <a:gd name="connsiteY62" fmla="*/ 7116709 h 7135557"/>
                  <a:gd name="connsiteX63" fmla="*/ 820316 w 4401951"/>
                  <a:gd name="connsiteY63" fmla="*/ 6024940 h 7135557"/>
                  <a:gd name="connsiteX64" fmla="*/ 1563906 w 4401951"/>
                  <a:gd name="connsiteY64" fmla="*/ 6099531 h 7135557"/>
                  <a:gd name="connsiteX65" fmla="*/ 162104 w 4401951"/>
                  <a:gd name="connsiteY65" fmla="*/ 4265506 h 7135557"/>
                  <a:gd name="connsiteX66" fmla="*/ 884894 w 4401951"/>
                  <a:gd name="connsiteY66" fmla="*/ 4858595 h 7135557"/>
                  <a:gd name="connsiteX67" fmla="*/ 59825 w 4401951"/>
                  <a:gd name="connsiteY67" fmla="*/ 3067213 h 7135557"/>
                  <a:gd name="connsiteX68" fmla="*/ 601746 w 4401951"/>
                  <a:gd name="connsiteY68" fmla="*/ 3720191 h 7135557"/>
                  <a:gd name="connsiteX69" fmla="*/ 10305 w 4401951"/>
                  <a:gd name="connsiteY69" fmla="*/ 1963449 h 7135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4401951" h="7135557">
                    <a:moveTo>
                      <a:pt x="1574201" y="1307005"/>
                    </a:moveTo>
                    <a:lnTo>
                      <a:pt x="1595137" y="1308799"/>
                    </a:lnTo>
                    <a:lnTo>
                      <a:pt x="1596178" y="1307005"/>
                    </a:lnTo>
                    <a:close/>
                    <a:moveTo>
                      <a:pt x="1292196" y="1246107"/>
                    </a:moveTo>
                    <a:lnTo>
                      <a:pt x="1354627" y="1145598"/>
                    </a:lnTo>
                    <a:lnTo>
                      <a:pt x="1392692" y="1097590"/>
                    </a:lnTo>
                    <a:lnTo>
                      <a:pt x="1392692" y="698917"/>
                    </a:lnTo>
                    <a:close/>
                    <a:moveTo>
                      <a:pt x="10305" y="1963449"/>
                    </a:moveTo>
                    <a:cubicBezTo>
                      <a:pt x="35305" y="1737141"/>
                      <a:pt x="107341" y="1504847"/>
                      <a:pt x="243210" y="1270953"/>
                    </a:cubicBezTo>
                    <a:cubicBezTo>
                      <a:pt x="169779" y="1766302"/>
                      <a:pt x="247539" y="2226400"/>
                      <a:pt x="521312" y="2463671"/>
                    </a:cubicBezTo>
                    <a:cubicBezTo>
                      <a:pt x="290444" y="1194996"/>
                      <a:pt x="254291" y="837377"/>
                      <a:pt x="1032923" y="24092"/>
                    </a:cubicBezTo>
                    <a:cubicBezTo>
                      <a:pt x="1038793" y="11284"/>
                      <a:pt x="1042539" y="3412"/>
                      <a:pt x="1044438" y="0"/>
                    </a:cubicBezTo>
                    <a:lnTo>
                      <a:pt x="1093672" y="664478"/>
                    </a:lnTo>
                    <a:lnTo>
                      <a:pt x="1143670" y="593153"/>
                    </a:lnTo>
                    <a:cubicBezTo>
                      <a:pt x="1210644" y="509720"/>
                      <a:pt x="1291811" y="431141"/>
                      <a:pt x="1389562" y="359293"/>
                    </a:cubicBezTo>
                    <a:cubicBezTo>
                      <a:pt x="1199332" y="664152"/>
                      <a:pt x="1118671" y="989135"/>
                      <a:pt x="1230812" y="1223676"/>
                    </a:cubicBezTo>
                    <a:cubicBezTo>
                      <a:pt x="1283709" y="998470"/>
                      <a:pt x="1328298" y="814214"/>
                      <a:pt x="1377075" y="659632"/>
                    </a:cubicBezTo>
                    <a:lnTo>
                      <a:pt x="1392692" y="617304"/>
                    </a:lnTo>
                    <a:lnTo>
                      <a:pt x="1392692" y="391528"/>
                    </a:lnTo>
                    <a:lnTo>
                      <a:pt x="1418889" y="509430"/>
                    </a:lnTo>
                    <a:lnTo>
                      <a:pt x="1422175" y="537401"/>
                    </a:lnTo>
                    <a:lnTo>
                      <a:pt x="1422535" y="536423"/>
                    </a:lnTo>
                    <a:cubicBezTo>
                      <a:pt x="1422439" y="536949"/>
                      <a:pt x="1422342" y="537477"/>
                      <a:pt x="1422245" y="538004"/>
                    </a:cubicBezTo>
                    <a:lnTo>
                      <a:pt x="1447174" y="750227"/>
                    </a:lnTo>
                    <a:lnTo>
                      <a:pt x="1448990" y="775589"/>
                    </a:lnTo>
                    <a:lnTo>
                      <a:pt x="1465396" y="822804"/>
                    </a:lnTo>
                    <a:lnTo>
                      <a:pt x="1504879" y="989383"/>
                    </a:lnTo>
                    <a:lnTo>
                      <a:pt x="1525291" y="962032"/>
                    </a:lnTo>
                    <a:cubicBezTo>
                      <a:pt x="1557458" y="907490"/>
                      <a:pt x="1577556" y="846778"/>
                      <a:pt x="1586713" y="781661"/>
                    </a:cubicBezTo>
                    <a:cubicBezTo>
                      <a:pt x="1587442" y="768698"/>
                      <a:pt x="1588171" y="755737"/>
                      <a:pt x="1588900" y="742775"/>
                    </a:cubicBezTo>
                    <a:lnTo>
                      <a:pt x="1547037" y="655005"/>
                    </a:lnTo>
                    <a:cubicBezTo>
                      <a:pt x="1527714" y="619152"/>
                      <a:pt x="1506210" y="583330"/>
                      <a:pt x="1482690" y="547744"/>
                    </a:cubicBezTo>
                    <a:lnTo>
                      <a:pt x="1587215" y="625548"/>
                    </a:lnTo>
                    <a:lnTo>
                      <a:pt x="1582482" y="574855"/>
                    </a:lnTo>
                    <a:cubicBezTo>
                      <a:pt x="1565083" y="466606"/>
                      <a:pt x="1525602" y="352408"/>
                      <a:pt x="1467846" y="238210"/>
                    </a:cubicBezTo>
                    <a:cubicBezTo>
                      <a:pt x="1710374" y="439406"/>
                      <a:pt x="1825116" y="661256"/>
                      <a:pt x="1861129" y="883588"/>
                    </a:cubicBezTo>
                    <a:lnTo>
                      <a:pt x="1867608" y="952388"/>
                    </a:lnTo>
                    <a:lnTo>
                      <a:pt x="1901281" y="1014707"/>
                    </a:lnTo>
                    <a:lnTo>
                      <a:pt x="1931966" y="1099383"/>
                    </a:lnTo>
                    <a:lnTo>
                      <a:pt x="1935528" y="1036077"/>
                    </a:lnTo>
                    <a:cubicBezTo>
                      <a:pt x="1932520" y="897911"/>
                      <a:pt x="1887999" y="745647"/>
                      <a:pt x="1810993" y="593384"/>
                    </a:cubicBezTo>
                    <a:cubicBezTo>
                      <a:pt x="1908003" y="673863"/>
                      <a:pt x="1984569" y="757646"/>
                      <a:pt x="2043828" y="843442"/>
                    </a:cubicBezTo>
                    <a:lnTo>
                      <a:pt x="2112308" y="960153"/>
                    </a:lnTo>
                    <a:lnTo>
                      <a:pt x="2183813" y="879627"/>
                    </a:lnTo>
                    <a:cubicBezTo>
                      <a:pt x="2322640" y="717571"/>
                      <a:pt x="2486557" y="489948"/>
                      <a:pt x="2714982" y="21558"/>
                    </a:cubicBezTo>
                    <a:cubicBezTo>
                      <a:pt x="3240019" y="1209833"/>
                      <a:pt x="1631771" y="1832795"/>
                      <a:pt x="1715073" y="2645841"/>
                    </a:cubicBezTo>
                    <a:cubicBezTo>
                      <a:pt x="2045535" y="2037427"/>
                      <a:pt x="2319419" y="1566185"/>
                      <a:pt x="2784794" y="1156569"/>
                    </a:cubicBezTo>
                    <a:cubicBezTo>
                      <a:pt x="3117678" y="2938725"/>
                      <a:pt x="2267144" y="2835936"/>
                      <a:pt x="1969674" y="3737766"/>
                    </a:cubicBezTo>
                    <a:cubicBezTo>
                      <a:pt x="2204132" y="3553211"/>
                      <a:pt x="2311509" y="3203451"/>
                      <a:pt x="2540919" y="3073208"/>
                    </a:cubicBezTo>
                    <a:cubicBezTo>
                      <a:pt x="2781764" y="3802291"/>
                      <a:pt x="2294248" y="3762456"/>
                      <a:pt x="2241680" y="4524527"/>
                    </a:cubicBezTo>
                    <a:lnTo>
                      <a:pt x="2635972" y="3936651"/>
                    </a:lnTo>
                    <a:cubicBezTo>
                      <a:pt x="2747761" y="4010954"/>
                      <a:pt x="2965511" y="4438411"/>
                      <a:pt x="2980221" y="4653430"/>
                    </a:cubicBezTo>
                    <a:cubicBezTo>
                      <a:pt x="2994932" y="4868450"/>
                      <a:pt x="2868201" y="4856669"/>
                      <a:pt x="2724238" y="5226768"/>
                    </a:cubicBezTo>
                    <a:cubicBezTo>
                      <a:pt x="2879924" y="5084195"/>
                      <a:pt x="3180097" y="4801659"/>
                      <a:pt x="3269110" y="4904889"/>
                    </a:cubicBezTo>
                    <a:cubicBezTo>
                      <a:pt x="3572739" y="5194238"/>
                      <a:pt x="3288409" y="5620681"/>
                      <a:pt x="4062237" y="6863126"/>
                    </a:cubicBezTo>
                    <a:cubicBezTo>
                      <a:pt x="2180073" y="6016731"/>
                      <a:pt x="1166812" y="4088916"/>
                      <a:pt x="1163872" y="2381077"/>
                    </a:cubicBezTo>
                    <a:lnTo>
                      <a:pt x="1171818" y="2187765"/>
                    </a:lnTo>
                    <a:lnTo>
                      <a:pt x="1165562" y="2187901"/>
                    </a:lnTo>
                    <a:lnTo>
                      <a:pt x="1159676" y="2158334"/>
                    </a:lnTo>
                    <a:cubicBezTo>
                      <a:pt x="1151650" y="2111164"/>
                      <a:pt x="1145304" y="2063446"/>
                      <a:pt x="1140976" y="2015351"/>
                    </a:cubicBezTo>
                    <a:lnTo>
                      <a:pt x="1134897" y="1881299"/>
                    </a:lnTo>
                    <a:lnTo>
                      <a:pt x="1113671" y="2032179"/>
                    </a:lnTo>
                    <a:cubicBezTo>
                      <a:pt x="927929" y="3958603"/>
                      <a:pt x="2274745" y="6444895"/>
                      <a:pt x="4401951" y="7116709"/>
                    </a:cubicBezTo>
                    <a:cubicBezTo>
                      <a:pt x="2031981" y="7255286"/>
                      <a:pt x="1150032" y="6603410"/>
                      <a:pt x="820316" y="6024940"/>
                    </a:cubicBezTo>
                    <a:cubicBezTo>
                      <a:pt x="1359331" y="6159038"/>
                      <a:pt x="1370002" y="6176835"/>
                      <a:pt x="1563906" y="6099531"/>
                    </a:cubicBezTo>
                    <a:cubicBezTo>
                      <a:pt x="517037" y="5889014"/>
                      <a:pt x="393579" y="5232930"/>
                      <a:pt x="162104" y="4265506"/>
                    </a:cubicBezTo>
                    <a:cubicBezTo>
                      <a:pt x="342018" y="4353444"/>
                      <a:pt x="494429" y="4855174"/>
                      <a:pt x="884894" y="4858595"/>
                    </a:cubicBezTo>
                    <a:cubicBezTo>
                      <a:pt x="498053" y="4364291"/>
                      <a:pt x="-195081" y="3923696"/>
                      <a:pt x="59825" y="3067213"/>
                    </a:cubicBezTo>
                    <a:cubicBezTo>
                      <a:pt x="327943" y="3660046"/>
                      <a:pt x="203678" y="3405627"/>
                      <a:pt x="601746" y="3720191"/>
                    </a:cubicBezTo>
                    <a:cubicBezTo>
                      <a:pt x="283632" y="3267428"/>
                      <a:pt x="-64693" y="2642375"/>
                      <a:pt x="10305" y="1963449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2" name="Freeform: Shape 17">
                <a:extLst>
                  <a:ext uri="{FF2B5EF4-FFF2-40B4-BE49-F238E27FC236}">
                    <a16:creationId xmlns:a16="http://schemas.microsoft.com/office/drawing/2014/main" xmlns="" id="{5ED4446C-8EE1-4FC3-9DA4-CC49043CA207}"/>
                  </a:ext>
                </a:extLst>
              </p:cNvPr>
              <p:cNvSpPr/>
              <p:nvPr/>
            </p:nvSpPr>
            <p:spPr>
              <a:xfrm rot="1520710">
                <a:off x="4733216" y="7292574"/>
                <a:ext cx="678947" cy="2025229"/>
              </a:xfrm>
              <a:custGeom>
                <a:avLst/>
                <a:gdLst>
                  <a:gd name="connsiteX0" fmla="*/ 541078 w 678947"/>
                  <a:gd name="connsiteY0" fmla="*/ 692150 h 1803619"/>
                  <a:gd name="connsiteX1" fmla="*/ 675744 w 678947"/>
                  <a:gd name="connsiteY1" fmla="*/ 1076908 h 1803619"/>
                  <a:gd name="connsiteX2" fmla="*/ 678947 w 678947"/>
                  <a:gd name="connsiteY2" fmla="*/ 1076908 h 1803619"/>
                  <a:gd name="connsiteX3" fmla="*/ 677934 w 678947"/>
                  <a:gd name="connsiteY3" fmla="*/ 1079426 h 1803619"/>
                  <a:gd name="connsiteX4" fmla="*/ 678947 w 678947"/>
                  <a:gd name="connsiteY4" fmla="*/ 1080591 h 1803619"/>
                  <a:gd name="connsiteX5" fmla="*/ 677465 w 678947"/>
                  <a:gd name="connsiteY5" fmla="*/ 1080591 h 1803619"/>
                  <a:gd name="connsiteX6" fmla="*/ 380803 w 678947"/>
                  <a:gd name="connsiteY6" fmla="*/ 1798594 h 1803619"/>
                  <a:gd name="connsiteX7" fmla="*/ 370346 w 678947"/>
                  <a:gd name="connsiteY7" fmla="*/ 1206657 h 1803619"/>
                  <a:gd name="connsiteX8" fmla="*/ 430248 w 678947"/>
                  <a:gd name="connsiteY8" fmla="*/ 1124930 h 1803619"/>
                  <a:gd name="connsiteX9" fmla="*/ 339473 w 678947"/>
                  <a:gd name="connsiteY9" fmla="*/ 1037677 h 1803619"/>
                  <a:gd name="connsiteX10" fmla="*/ 248698 w 678947"/>
                  <a:gd name="connsiteY10" fmla="*/ 1124930 h 1803619"/>
                  <a:gd name="connsiteX11" fmla="*/ 308601 w 678947"/>
                  <a:gd name="connsiteY11" fmla="*/ 1206658 h 1803619"/>
                  <a:gd name="connsiteX12" fmla="*/ 298145 w 678947"/>
                  <a:gd name="connsiteY12" fmla="*/ 1803619 h 1803619"/>
                  <a:gd name="connsiteX13" fmla="*/ 1482 w 678947"/>
                  <a:gd name="connsiteY13" fmla="*/ 1080591 h 1803619"/>
                  <a:gd name="connsiteX14" fmla="*/ 1 w 678947"/>
                  <a:gd name="connsiteY14" fmla="*/ 1080591 h 1803619"/>
                  <a:gd name="connsiteX15" fmla="*/ 977 w 678947"/>
                  <a:gd name="connsiteY15" fmla="*/ 1079335 h 1803619"/>
                  <a:gd name="connsiteX16" fmla="*/ 0 w 678947"/>
                  <a:gd name="connsiteY16" fmla="*/ 1076908 h 1803619"/>
                  <a:gd name="connsiteX17" fmla="*/ 2865 w 678947"/>
                  <a:gd name="connsiteY17" fmla="*/ 1076908 h 1803619"/>
                  <a:gd name="connsiteX18" fmla="*/ 128363 w 678947"/>
                  <a:gd name="connsiteY18" fmla="*/ 696719 h 1803619"/>
                  <a:gd name="connsiteX19" fmla="*/ 162613 w 678947"/>
                  <a:gd name="connsiteY19" fmla="*/ 573663 h 1803619"/>
                  <a:gd name="connsiteX20" fmla="*/ 516334 w 678947"/>
                  <a:gd name="connsiteY20" fmla="*/ 573663 h 1803619"/>
                  <a:gd name="connsiteX21" fmla="*/ 561325 w 678947"/>
                  <a:gd name="connsiteY21" fmla="*/ 618654 h 1803619"/>
                  <a:gd name="connsiteX22" fmla="*/ 516334 w 678947"/>
                  <a:gd name="connsiteY22" fmla="*/ 663645 h 1803619"/>
                  <a:gd name="connsiteX23" fmla="*/ 162613 w 678947"/>
                  <a:gd name="connsiteY23" fmla="*/ 663645 h 1803619"/>
                  <a:gd name="connsiteX24" fmla="*/ 117622 w 678947"/>
                  <a:gd name="connsiteY24" fmla="*/ 618654 h 1803619"/>
                  <a:gd name="connsiteX25" fmla="*/ 162613 w 678947"/>
                  <a:gd name="connsiteY25" fmla="*/ 573663 h 1803619"/>
                  <a:gd name="connsiteX26" fmla="*/ 346730 w 678947"/>
                  <a:gd name="connsiteY26" fmla="*/ 0 h 1803619"/>
                  <a:gd name="connsiteX27" fmla="*/ 477359 w 678947"/>
                  <a:gd name="connsiteY27" fmla="*/ 58057 h 1803619"/>
                  <a:gd name="connsiteX28" fmla="*/ 535416 w 678947"/>
                  <a:gd name="connsiteY28" fmla="*/ 508918 h 1803619"/>
                  <a:gd name="connsiteX29" fmla="*/ 143530 w 678947"/>
                  <a:gd name="connsiteY29" fmla="*/ 508918 h 1803619"/>
                  <a:gd name="connsiteX0" fmla="*/ 541078 w 678947"/>
                  <a:gd name="connsiteY0" fmla="*/ 913760 h 2025229"/>
                  <a:gd name="connsiteX1" fmla="*/ 675744 w 678947"/>
                  <a:gd name="connsiteY1" fmla="*/ 1298518 h 2025229"/>
                  <a:gd name="connsiteX2" fmla="*/ 678947 w 678947"/>
                  <a:gd name="connsiteY2" fmla="*/ 1298518 h 2025229"/>
                  <a:gd name="connsiteX3" fmla="*/ 677934 w 678947"/>
                  <a:gd name="connsiteY3" fmla="*/ 1301036 h 2025229"/>
                  <a:gd name="connsiteX4" fmla="*/ 678947 w 678947"/>
                  <a:gd name="connsiteY4" fmla="*/ 1302201 h 2025229"/>
                  <a:gd name="connsiteX5" fmla="*/ 677465 w 678947"/>
                  <a:gd name="connsiteY5" fmla="*/ 1302201 h 2025229"/>
                  <a:gd name="connsiteX6" fmla="*/ 380803 w 678947"/>
                  <a:gd name="connsiteY6" fmla="*/ 2020204 h 2025229"/>
                  <a:gd name="connsiteX7" fmla="*/ 370346 w 678947"/>
                  <a:gd name="connsiteY7" fmla="*/ 1428267 h 2025229"/>
                  <a:gd name="connsiteX8" fmla="*/ 430248 w 678947"/>
                  <a:gd name="connsiteY8" fmla="*/ 1346540 h 2025229"/>
                  <a:gd name="connsiteX9" fmla="*/ 339473 w 678947"/>
                  <a:gd name="connsiteY9" fmla="*/ 1259287 h 2025229"/>
                  <a:gd name="connsiteX10" fmla="*/ 248698 w 678947"/>
                  <a:gd name="connsiteY10" fmla="*/ 1346540 h 2025229"/>
                  <a:gd name="connsiteX11" fmla="*/ 308601 w 678947"/>
                  <a:gd name="connsiteY11" fmla="*/ 1428268 h 2025229"/>
                  <a:gd name="connsiteX12" fmla="*/ 298145 w 678947"/>
                  <a:gd name="connsiteY12" fmla="*/ 2025229 h 2025229"/>
                  <a:gd name="connsiteX13" fmla="*/ 1482 w 678947"/>
                  <a:gd name="connsiteY13" fmla="*/ 1302201 h 2025229"/>
                  <a:gd name="connsiteX14" fmla="*/ 1 w 678947"/>
                  <a:gd name="connsiteY14" fmla="*/ 1302201 h 2025229"/>
                  <a:gd name="connsiteX15" fmla="*/ 977 w 678947"/>
                  <a:gd name="connsiteY15" fmla="*/ 1300945 h 2025229"/>
                  <a:gd name="connsiteX16" fmla="*/ 0 w 678947"/>
                  <a:gd name="connsiteY16" fmla="*/ 1298518 h 2025229"/>
                  <a:gd name="connsiteX17" fmla="*/ 2865 w 678947"/>
                  <a:gd name="connsiteY17" fmla="*/ 1298518 h 2025229"/>
                  <a:gd name="connsiteX18" fmla="*/ 128363 w 678947"/>
                  <a:gd name="connsiteY18" fmla="*/ 918329 h 2025229"/>
                  <a:gd name="connsiteX19" fmla="*/ 541078 w 678947"/>
                  <a:gd name="connsiteY19" fmla="*/ 913760 h 2025229"/>
                  <a:gd name="connsiteX20" fmla="*/ 162613 w 678947"/>
                  <a:gd name="connsiteY20" fmla="*/ 795273 h 2025229"/>
                  <a:gd name="connsiteX21" fmla="*/ 516334 w 678947"/>
                  <a:gd name="connsiteY21" fmla="*/ 795273 h 2025229"/>
                  <a:gd name="connsiteX22" fmla="*/ 561325 w 678947"/>
                  <a:gd name="connsiteY22" fmla="*/ 840264 h 2025229"/>
                  <a:gd name="connsiteX23" fmla="*/ 516334 w 678947"/>
                  <a:gd name="connsiteY23" fmla="*/ 885255 h 2025229"/>
                  <a:gd name="connsiteX24" fmla="*/ 162613 w 678947"/>
                  <a:gd name="connsiteY24" fmla="*/ 885255 h 2025229"/>
                  <a:gd name="connsiteX25" fmla="*/ 117622 w 678947"/>
                  <a:gd name="connsiteY25" fmla="*/ 840264 h 2025229"/>
                  <a:gd name="connsiteX26" fmla="*/ 162613 w 678947"/>
                  <a:gd name="connsiteY26" fmla="*/ 795273 h 2025229"/>
                  <a:gd name="connsiteX27" fmla="*/ 306002 w 678947"/>
                  <a:gd name="connsiteY27" fmla="*/ 0 h 2025229"/>
                  <a:gd name="connsiteX28" fmla="*/ 477359 w 678947"/>
                  <a:gd name="connsiteY28" fmla="*/ 279667 h 2025229"/>
                  <a:gd name="connsiteX29" fmla="*/ 535416 w 678947"/>
                  <a:gd name="connsiteY29" fmla="*/ 730528 h 2025229"/>
                  <a:gd name="connsiteX30" fmla="*/ 143530 w 678947"/>
                  <a:gd name="connsiteY30" fmla="*/ 730528 h 2025229"/>
                  <a:gd name="connsiteX31" fmla="*/ 306002 w 678947"/>
                  <a:gd name="connsiteY31" fmla="*/ 0 h 2025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78947" h="2025229">
                    <a:moveTo>
                      <a:pt x="541078" y="913760"/>
                    </a:moveTo>
                    <a:cubicBezTo>
                      <a:pt x="517510" y="1040676"/>
                      <a:pt x="540707" y="1154107"/>
                      <a:pt x="675744" y="1298518"/>
                    </a:cubicBezTo>
                    <a:lnTo>
                      <a:pt x="678947" y="1298518"/>
                    </a:lnTo>
                    <a:lnTo>
                      <a:pt x="677934" y="1301036"/>
                    </a:lnTo>
                    <a:lnTo>
                      <a:pt x="678947" y="1302201"/>
                    </a:lnTo>
                    <a:lnTo>
                      <a:pt x="677465" y="1302201"/>
                    </a:lnTo>
                    <a:lnTo>
                      <a:pt x="380803" y="2020204"/>
                    </a:lnTo>
                    <a:lnTo>
                      <a:pt x="370346" y="1428267"/>
                    </a:lnTo>
                    <a:cubicBezTo>
                      <a:pt x="405337" y="1416402"/>
                      <a:pt x="430248" y="1384267"/>
                      <a:pt x="430248" y="1346540"/>
                    </a:cubicBezTo>
                    <a:cubicBezTo>
                      <a:pt x="430248" y="1298351"/>
                      <a:pt x="389607" y="1259287"/>
                      <a:pt x="339473" y="1259287"/>
                    </a:cubicBezTo>
                    <a:cubicBezTo>
                      <a:pt x="289339" y="1259287"/>
                      <a:pt x="248698" y="1298351"/>
                      <a:pt x="248698" y="1346540"/>
                    </a:cubicBezTo>
                    <a:cubicBezTo>
                      <a:pt x="248698" y="1384267"/>
                      <a:pt x="273609" y="1416402"/>
                      <a:pt x="308601" y="1428268"/>
                    </a:cubicBezTo>
                    <a:cubicBezTo>
                      <a:pt x="308601" y="1640657"/>
                      <a:pt x="298145" y="1812840"/>
                      <a:pt x="298145" y="2025229"/>
                    </a:cubicBezTo>
                    <a:cubicBezTo>
                      <a:pt x="195772" y="1770818"/>
                      <a:pt x="103855" y="1556612"/>
                      <a:pt x="1482" y="1302201"/>
                    </a:cubicBezTo>
                    <a:lnTo>
                      <a:pt x="1" y="1302201"/>
                    </a:lnTo>
                    <a:cubicBezTo>
                      <a:pt x="335" y="1301788"/>
                      <a:pt x="668" y="1301375"/>
                      <a:pt x="977" y="1300945"/>
                    </a:cubicBezTo>
                    <a:lnTo>
                      <a:pt x="0" y="1298518"/>
                    </a:lnTo>
                    <a:lnTo>
                      <a:pt x="2865" y="1298518"/>
                    </a:lnTo>
                    <a:cubicBezTo>
                      <a:pt x="133453" y="1136606"/>
                      <a:pt x="156667" y="1063482"/>
                      <a:pt x="128363" y="918329"/>
                    </a:cubicBezTo>
                    <a:lnTo>
                      <a:pt x="541078" y="913760"/>
                    </a:lnTo>
                    <a:close/>
                    <a:moveTo>
                      <a:pt x="162613" y="795273"/>
                    </a:moveTo>
                    <a:lnTo>
                      <a:pt x="516334" y="795273"/>
                    </a:lnTo>
                    <a:cubicBezTo>
                      <a:pt x="541182" y="795273"/>
                      <a:pt x="561325" y="815416"/>
                      <a:pt x="561325" y="840264"/>
                    </a:cubicBezTo>
                    <a:cubicBezTo>
                      <a:pt x="561325" y="865112"/>
                      <a:pt x="541182" y="885255"/>
                      <a:pt x="516334" y="885255"/>
                    </a:cubicBezTo>
                    <a:lnTo>
                      <a:pt x="162613" y="885255"/>
                    </a:lnTo>
                    <a:cubicBezTo>
                      <a:pt x="137765" y="885255"/>
                      <a:pt x="117622" y="865112"/>
                      <a:pt x="117622" y="840264"/>
                    </a:cubicBezTo>
                    <a:cubicBezTo>
                      <a:pt x="117622" y="815416"/>
                      <a:pt x="137765" y="795273"/>
                      <a:pt x="162613" y="795273"/>
                    </a:cubicBezTo>
                    <a:close/>
                    <a:moveTo>
                      <a:pt x="306002" y="0"/>
                    </a:moveTo>
                    <a:lnTo>
                      <a:pt x="477359" y="279667"/>
                    </a:lnTo>
                    <a:lnTo>
                      <a:pt x="535416" y="730528"/>
                    </a:lnTo>
                    <a:lnTo>
                      <a:pt x="143530" y="730528"/>
                    </a:lnTo>
                    <a:cubicBezTo>
                      <a:pt x="211263" y="560889"/>
                      <a:pt x="238269" y="169639"/>
                      <a:pt x="306002" y="0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13" name="Rectangle 12"/>
          <p:cNvSpPr/>
          <p:nvPr/>
        </p:nvSpPr>
        <p:spPr>
          <a:xfrm>
            <a:off x="235976" y="221227"/>
            <a:ext cx="9468465" cy="75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altLang="zh-CN" sz="4000" b="1" dirty="0" smtClean="0"/>
              <a:t>Contoh </a:t>
            </a:r>
            <a:r>
              <a:rPr lang="zh-CN" altLang="en-US" sz="4000" b="1" dirty="0" smtClean="0"/>
              <a:t>例 </a:t>
            </a:r>
            <a:r>
              <a:rPr lang="zh-CN" altLang="en-US" sz="4000" b="1" dirty="0" smtClean="0"/>
              <a:t>如 </a:t>
            </a:r>
            <a:r>
              <a:rPr lang="en-US" altLang="zh-CN" sz="4000" b="1" dirty="0" err="1" smtClean="0"/>
              <a:t>lì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rú</a:t>
            </a:r>
            <a:r>
              <a:rPr lang="en-US" sz="4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id-ID" sz="4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65471" y="221226"/>
            <a:ext cx="8568813" cy="8111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5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sz="35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Tanya </a:t>
            </a:r>
            <a:r>
              <a:rPr lang="zh-CN" altLang="en-US" sz="35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呢 </a:t>
            </a:r>
            <a:r>
              <a:rPr lang="en-US" altLang="zh-CN" sz="35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ne</a:t>
            </a:r>
            <a:endParaRPr lang="id-ID" sz="35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4968" y="1224117"/>
            <a:ext cx="10486103" cy="541265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tanya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呢 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ne:</a:t>
            </a:r>
          </a:p>
          <a:p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tanya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呢 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menanyakan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kembali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pertanyaan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ditanyakan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sebelumnya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tanya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呢 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diletakkan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akhir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kalimat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id-ID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65465" y="132738"/>
            <a:ext cx="7034988" cy="7374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id-ID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0219" y="1032390"/>
            <a:ext cx="11621729" cy="56633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22313" indent="-722313">
              <a:buFont typeface="+mj-lt"/>
              <a:buAutoNum type="arabicPeriod"/>
            </a:pP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Ani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kabar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2313" indent="1343025"/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你 好 吗 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722313" indent="1343025"/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ǐ hǎo ma?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379413"/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Ali :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kalau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342900" indent="1544638"/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我 很 好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你 呢 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1544638"/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ǒ hěn hǎo, nǐ ne?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sz="32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Kosakata</a:t>
            </a:r>
            <a:r>
              <a:rPr lang="id-ID" sz="32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Tambahan</a:t>
            </a:r>
            <a:endParaRPr lang="id-ID" sz="32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6192" y="1135627"/>
            <a:ext cx="9674943" cy="5265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14350" indent="-514350"/>
            <a:endParaRPr lang="en-US" altLang="zh-CN" sz="3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altLang="zh-CN" sz="5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Membeli</a:t>
            </a:r>
            <a:r>
              <a:rPr lang="en-US" altLang="zh-CN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买 </a:t>
            </a:r>
            <a:r>
              <a:rPr lang="en-US" altLang="zh-CN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d-ID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ǎi</a:t>
            </a:r>
            <a:endParaRPr lang="en-US" altLang="zh-CN" sz="5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sz="5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Pergi</a:t>
            </a:r>
            <a:r>
              <a:rPr 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去 </a:t>
            </a:r>
            <a:r>
              <a:rPr lang="id-ID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qù</a:t>
            </a:r>
            <a:endParaRPr lang="en-US" altLang="zh-CN" sz="5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altLang="zh-CN" sz="5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Makan</a:t>
            </a:r>
            <a:r>
              <a:rPr lang="en-US" altLang="zh-CN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吃 </a:t>
            </a:r>
            <a:r>
              <a:rPr lang="id-ID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chī</a:t>
            </a:r>
            <a:endParaRPr lang="en-US" altLang="zh-CN" sz="5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altLang="zh-CN" sz="5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Minum</a:t>
            </a:r>
            <a:r>
              <a:rPr lang="en-US" altLang="zh-CN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喝 </a:t>
            </a:r>
            <a:r>
              <a:rPr lang="id-ID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hē</a:t>
            </a:r>
            <a:endParaRPr lang="en-US" altLang="zh-CN" sz="5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sz="5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Tidur</a:t>
            </a:r>
            <a:r>
              <a:rPr 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睡 觉 </a:t>
            </a:r>
            <a:r>
              <a:rPr lang="id-ID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shuì </a:t>
            </a:r>
            <a:r>
              <a:rPr lang="en-US" sz="5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jiào</a:t>
            </a:r>
            <a:endParaRPr lang="id-ID" sz="5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7E1AA285-90AD-4A5E-BE92-EB69D454AF01}"/>
              </a:ext>
            </a:extLst>
          </p:cNvPr>
          <p:cNvGrpSpPr/>
          <p:nvPr/>
        </p:nvGrpSpPr>
        <p:grpSpPr>
          <a:xfrm>
            <a:off x="6001241" y="5565591"/>
            <a:ext cx="3260732" cy="849960"/>
            <a:chOff x="3960971" y="2767117"/>
            <a:chExt cx="4267200" cy="1321489"/>
          </a:xfrm>
        </p:grpSpPr>
        <p:sp>
          <p:nvSpPr>
            <p:cNvPr id="9" name="Freeform: Shape 146">
              <a:extLst>
                <a:ext uri="{FF2B5EF4-FFF2-40B4-BE49-F238E27FC236}">
                  <a16:creationId xmlns:a16="http://schemas.microsoft.com/office/drawing/2014/main" xmlns="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" name="Freeform: Shape 147">
              <a:extLst>
                <a:ext uri="{FF2B5EF4-FFF2-40B4-BE49-F238E27FC236}">
                  <a16:creationId xmlns:a16="http://schemas.microsoft.com/office/drawing/2014/main" xmlns="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" name="Freeform: Shape 148">
              <a:extLst>
                <a:ext uri="{FF2B5EF4-FFF2-40B4-BE49-F238E27FC236}">
                  <a16:creationId xmlns:a16="http://schemas.microsoft.com/office/drawing/2014/main" xmlns="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2" name="Freeform: Shape 149">
              <a:extLst>
                <a:ext uri="{FF2B5EF4-FFF2-40B4-BE49-F238E27FC236}">
                  <a16:creationId xmlns:a16="http://schemas.microsoft.com/office/drawing/2014/main" xmlns="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9A03E388-9BAB-4F1E-ACB7-1669E3F7E764}"/>
              </a:ext>
            </a:extLst>
          </p:cNvPr>
          <p:cNvGrpSpPr/>
          <p:nvPr/>
        </p:nvGrpSpPr>
        <p:grpSpPr>
          <a:xfrm>
            <a:off x="7565906" y="4350774"/>
            <a:ext cx="2123768" cy="1371600"/>
            <a:chOff x="8479089" y="1262387"/>
            <a:chExt cx="6147593" cy="5684813"/>
          </a:xfrm>
        </p:grpSpPr>
        <p:grpSp>
          <p:nvGrpSpPr>
            <p:cNvPr id="14" name="Group 16">
              <a:extLst>
                <a:ext uri="{FF2B5EF4-FFF2-40B4-BE49-F238E27FC236}">
                  <a16:creationId xmlns:a16="http://schemas.microsoft.com/office/drawing/2014/main" xmlns="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9" y="4275286"/>
              <a:ext cx="965711" cy="1155035"/>
              <a:chOff x="5704433" y="717502"/>
              <a:chExt cx="7365528" cy="8809481"/>
            </a:xfrm>
          </p:grpSpPr>
          <p:sp>
            <p:nvSpPr>
              <p:cNvPr id="103" name="Freeform: Shape 105">
                <a:extLst>
                  <a:ext uri="{FF2B5EF4-FFF2-40B4-BE49-F238E27FC236}">
                    <a16:creationId xmlns:a16="http://schemas.microsoft.com/office/drawing/2014/main" xmlns="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6">
                <a:extLst>
                  <a:ext uri="{FF2B5EF4-FFF2-40B4-BE49-F238E27FC236}">
                    <a16:creationId xmlns:a16="http://schemas.microsoft.com/office/drawing/2014/main" xmlns="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7">
                <a:extLst>
                  <a:ext uri="{FF2B5EF4-FFF2-40B4-BE49-F238E27FC236}">
                    <a16:creationId xmlns:a16="http://schemas.microsoft.com/office/drawing/2014/main" xmlns="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8">
                <a:extLst>
                  <a:ext uri="{FF2B5EF4-FFF2-40B4-BE49-F238E27FC236}">
                    <a16:creationId xmlns:a16="http://schemas.microsoft.com/office/drawing/2014/main" xmlns="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9">
                <a:extLst>
                  <a:ext uri="{FF2B5EF4-FFF2-40B4-BE49-F238E27FC236}">
                    <a16:creationId xmlns:a16="http://schemas.microsoft.com/office/drawing/2014/main" xmlns="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10">
                <a:extLst>
                  <a:ext uri="{FF2B5EF4-FFF2-40B4-BE49-F238E27FC236}">
                    <a16:creationId xmlns:a16="http://schemas.microsoft.com/office/drawing/2014/main" xmlns="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11">
                <a:extLst>
                  <a:ext uri="{FF2B5EF4-FFF2-40B4-BE49-F238E27FC236}">
                    <a16:creationId xmlns:a16="http://schemas.microsoft.com/office/drawing/2014/main" xmlns="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7">
              <a:extLst>
                <a:ext uri="{FF2B5EF4-FFF2-40B4-BE49-F238E27FC236}">
                  <a16:creationId xmlns:a16="http://schemas.microsoft.com/office/drawing/2014/main" xmlns="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6" y="5341631"/>
              <a:ext cx="1416765" cy="1605575"/>
              <a:chOff x="5365048" y="479821"/>
              <a:chExt cx="8036930" cy="9108010"/>
            </a:xfrm>
          </p:grpSpPr>
          <p:sp>
            <p:nvSpPr>
              <p:cNvPr id="96" name="Freeform: Shape 98">
                <a:extLst>
                  <a:ext uri="{FF2B5EF4-FFF2-40B4-BE49-F238E27FC236}">
                    <a16:creationId xmlns:a16="http://schemas.microsoft.com/office/drawing/2014/main" xmlns="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9">
                <a:extLst>
                  <a:ext uri="{FF2B5EF4-FFF2-40B4-BE49-F238E27FC236}">
                    <a16:creationId xmlns:a16="http://schemas.microsoft.com/office/drawing/2014/main" xmlns="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100">
                <a:extLst>
                  <a:ext uri="{FF2B5EF4-FFF2-40B4-BE49-F238E27FC236}">
                    <a16:creationId xmlns:a16="http://schemas.microsoft.com/office/drawing/2014/main" xmlns="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101">
                <a:extLst>
                  <a:ext uri="{FF2B5EF4-FFF2-40B4-BE49-F238E27FC236}">
                    <a16:creationId xmlns:a16="http://schemas.microsoft.com/office/drawing/2014/main" xmlns="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102">
                <a:extLst>
                  <a:ext uri="{FF2B5EF4-FFF2-40B4-BE49-F238E27FC236}">
                    <a16:creationId xmlns:a16="http://schemas.microsoft.com/office/drawing/2014/main" xmlns="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3">
                <a:extLst>
                  <a:ext uri="{FF2B5EF4-FFF2-40B4-BE49-F238E27FC236}">
                    <a16:creationId xmlns:a16="http://schemas.microsoft.com/office/drawing/2014/main" xmlns="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4">
                <a:extLst>
                  <a:ext uri="{FF2B5EF4-FFF2-40B4-BE49-F238E27FC236}">
                    <a16:creationId xmlns:a16="http://schemas.microsoft.com/office/drawing/2014/main" xmlns="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8">
              <a:extLst>
                <a:ext uri="{FF2B5EF4-FFF2-40B4-BE49-F238E27FC236}">
                  <a16:creationId xmlns:a16="http://schemas.microsoft.com/office/drawing/2014/main" xmlns="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5" y="5974423"/>
              <a:ext cx="496269" cy="512650"/>
              <a:chOff x="5365048" y="1982197"/>
              <a:chExt cx="7362621" cy="7605634"/>
            </a:xfrm>
          </p:grpSpPr>
          <p:sp>
            <p:nvSpPr>
              <p:cNvPr id="89" name="Freeform: Shape 91">
                <a:extLst>
                  <a:ext uri="{FF2B5EF4-FFF2-40B4-BE49-F238E27FC236}">
                    <a16:creationId xmlns:a16="http://schemas.microsoft.com/office/drawing/2014/main" xmlns="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92">
                <a:extLst>
                  <a:ext uri="{FF2B5EF4-FFF2-40B4-BE49-F238E27FC236}">
                    <a16:creationId xmlns:a16="http://schemas.microsoft.com/office/drawing/2014/main" xmlns="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3">
                <a:extLst>
                  <a:ext uri="{FF2B5EF4-FFF2-40B4-BE49-F238E27FC236}">
                    <a16:creationId xmlns:a16="http://schemas.microsoft.com/office/drawing/2014/main" xmlns="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4">
                <a:extLst>
                  <a:ext uri="{FF2B5EF4-FFF2-40B4-BE49-F238E27FC236}">
                    <a16:creationId xmlns:a16="http://schemas.microsoft.com/office/drawing/2014/main" xmlns="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5">
                <a:extLst>
                  <a:ext uri="{FF2B5EF4-FFF2-40B4-BE49-F238E27FC236}">
                    <a16:creationId xmlns:a16="http://schemas.microsoft.com/office/drawing/2014/main" xmlns="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6">
                <a:extLst>
                  <a:ext uri="{FF2B5EF4-FFF2-40B4-BE49-F238E27FC236}">
                    <a16:creationId xmlns:a16="http://schemas.microsoft.com/office/drawing/2014/main" xmlns="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7">
                <a:extLst>
                  <a:ext uri="{FF2B5EF4-FFF2-40B4-BE49-F238E27FC236}">
                    <a16:creationId xmlns:a16="http://schemas.microsoft.com/office/drawing/2014/main" xmlns="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9">
              <a:extLst>
                <a:ext uri="{FF2B5EF4-FFF2-40B4-BE49-F238E27FC236}">
                  <a16:creationId xmlns:a16="http://schemas.microsoft.com/office/drawing/2014/main" xmlns="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25" y="3813257"/>
              <a:ext cx="1199242" cy="1359073"/>
              <a:chOff x="5365051" y="479822"/>
              <a:chExt cx="8036930" cy="9108006"/>
            </a:xfrm>
          </p:grpSpPr>
          <p:sp>
            <p:nvSpPr>
              <p:cNvPr id="82" name="Freeform: Shape 84">
                <a:extLst>
                  <a:ext uri="{FF2B5EF4-FFF2-40B4-BE49-F238E27FC236}">
                    <a16:creationId xmlns:a16="http://schemas.microsoft.com/office/drawing/2014/main" xmlns="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5">
                <a:extLst>
                  <a:ext uri="{FF2B5EF4-FFF2-40B4-BE49-F238E27FC236}">
                    <a16:creationId xmlns:a16="http://schemas.microsoft.com/office/drawing/2014/main" xmlns="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6">
                <a:extLst>
                  <a:ext uri="{FF2B5EF4-FFF2-40B4-BE49-F238E27FC236}">
                    <a16:creationId xmlns:a16="http://schemas.microsoft.com/office/drawing/2014/main" xmlns="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7">
                <a:extLst>
                  <a:ext uri="{FF2B5EF4-FFF2-40B4-BE49-F238E27FC236}">
                    <a16:creationId xmlns:a16="http://schemas.microsoft.com/office/drawing/2014/main" xmlns="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8">
                <a:extLst>
                  <a:ext uri="{FF2B5EF4-FFF2-40B4-BE49-F238E27FC236}">
                    <a16:creationId xmlns:a16="http://schemas.microsoft.com/office/drawing/2014/main" xmlns="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9">
                <a:extLst>
                  <a:ext uri="{FF2B5EF4-FFF2-40B4-BE49-F238E27FC236}">
                    <a16:creationId xmlns:a16="http://schemas.microsoft.com/office/drawing/2014/main" xmlns="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90">
                <a:extLst>
                  <a:ext uri="{FF2B5EF4-FFF2-40B4-BE49-F238E27FC236}">
                    <a16:creationId xmlns:a16="http://schemas.microsoft.com/office/drawing/2014/main" xmlns="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20">
              <a:extLst>
                <a:ext uri="{FF2B5EF4-FFF2-40B4-BE49-F238E27FC236}">
                  <a16:creationId xmlns:a16="http://schemas.microsoft.com/office/drawing/2014/main" xmlns="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4" y="4915086"/>
              <a:ext cx="1567652" cy="1079676"/>
              <a:chOff x="3667032" y="1708483"/>
              <a:chExt cx="8105829" cy="5582653"/>
            </a:xfrm>
          </p:grpSpPr>
          <p:sp>
            <p:nvSpPr>
              <p:cNvPr id="75" name="Freeform: Shape 77">
                <a:extLst>
                  <a:ext uri="{FF2B5EF4-FFF2-40B4-BE49-F238E27FC236}">
                    <a16:creationId xmlns:a16="http://schemas.microsoft.com/office/drawing/2014/main" xmlns="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8">
                <a:extLst>
                  <a:ext uri="{FF2B5EF4-FFF2-40B4-BE49-F238E27FC236}">
                    <a16:creationId xmlns:a16="http://schemas.microsoft.com/office/drawing/2014/main" xmlns="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9">
                <a:extLst>
                  <a:ext uri="{FF2B5EF4-FFF2-40B4-BE49-F238E27FC236}">
                    <a16:creationId xmlns:a16="http://schemas.microsoft.com/office/drawing/2014/main" xmlns="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80">
                <a:extLst>
                  <a:ext uri="{FF2B5EF4-FFF2-40B4-BE49-F238E27FC236}">
                    <a16:creationId xmlns:a16="http://schemas.microsoft.com/office/drawing/2014/main" xmlns="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81">
                <a:extLst>
                  <a:ext uri="{FF2B5EF4-FFF2-40B4-BE49-F238E27FC236}">
                    <a16:creationId xmlns:a16="http://schemas.microsoft.com/office/drawing/2014/main" xmlns="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82">
                <a:extLst>
                  <a:ext uri="{FF2B5EF4-FFF2-40B4-BE49-F238E27FC236}">
                    <a16:creationId xmlns:a16="http://schemas.microsoft.com/office/drawing/2014/main" xmlns="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3">
                <a:extLst>
                  <a:ext uri="{FF2B5EF4-FFF2-40B4-BE49-F238E27FC236}">
                    <a16:creationId xmlns:a16="http://schemas.microsoft.com/office/drawing/2014/main" xmlns="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9" name="Group 21">
              <a:extLst>
                <a:ext uri="{FF2B5EF4-FFF2-40B4-BE49-F238E27FC236}">
                  <a16:creationId xmlns:a16="http://schemas.microsoft.com/office/drawing/2014/main" xmlns="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5" y="3877079"/>
              <a:ext cx="981095" cy="675695"/>
              <a:chOff x="3667032" y="1708483"/>
              <a:chExt cx="8105829" cy="5582653"/>
            </a:xfrm>
          </p:grpSpPr>
          <p:sp>
            <p:nvSpPr>
              <p:cNvPr id="68" name="Freeform: Shape 70">
                <a:extLst>
                  <a:ext uri="{FF2B5EF4-FFF2-40B4-BE49-F238E27FC236}">
                    <a16:creationId xmlns:a16="http://schemas.microsoft.com/office/drawing/2014/main" xmlns="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71">
                <a:extLst>
                  <a:ext uri="{FF2B5EF4-FFF2-40B4-BE49-F238E27FC236}">
                    <a16:creationId xmlns:a16="http://schemas.microsoft.com/office/drawing/2014/main" xmlns="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72">
                <a:extLst>
                  <a:ext uri="{FF2B5EF4-FFF2-40B4-BE49-F238E27FC236}">
                    <a16:creationId xmlns:a16="http://schemas.microsoft.com/office/drawing/2014/main" xmlns="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3">
                <a:extLst>
                  <a:ext uri="{FF2B5EF4-FFF2-40B4-BE49-F238E27FC236}">
                    <a16:creationId xmlns:a16="http://schemas.microsoft.com/office/drawing/2014/main" xmlns="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4">
                <a:extLst>
                  <a:ext uri="{FF2B5EF4-FFF2-40B4-BE49-F238E27FC236}">
                    <a16:creationId xmlns:a16="http://schemas.microsoft.com/office/drawing/2014/main" xmlns="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5">
                <a:extLst>
                  <a:ext uri="{FF2B5EF4-FFF2-40B4-BE49-F238E27FC236}">
                    <a16:creationId xmlns:a16="http://schemas.microsoft.com/office/drawing/2014/main" xmlns="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6">
                <a:extLst>
                  <a:ext uri="{FF2B5EF4-FFF2-40B4-BE49-F238E27FC236}">
                    <a16:creationId xmlns:a16="http://schemas.microsoft.com/office/drawing/2014/main" xmlns="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22">
              <a:extLst>
                <a:ext uri="{FF2B5EF4-FFF2-40B4-BE49-F238E27FC236}">
                  <a16:creationId xmlns:a16="http://schemas.microsoft.com/office/drawing/2014/main" xmlns="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3" y="1637996"/>
              <a:ext cx="1416765" cy="1605575"/>
              <a:chOff x="5365048" y="479821"/>
              <a:chExt cx="8036930" cy="9108010"/>
            </a:xfrm>
          </p:grpSpPr>
          <p:sp>
            <p:nvSpPr>
              <p:cNvPr id="61" name="Freeform: Shape 63">
                <a:extLst>
                  <a:ext uri="{FF2B5EF4-FFF2-40B4-BE49-F238E27FC236}">
                    <a16:creationId xmlns:a16="http://schemas.microsoft.com/office/drawing/2014/main" xmlns="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4">
                <a:extLst>
                  <a:ext uri="{FF2B5EF4-FFF2-40B4-BE49-F238E27FC236}">
                    <a16:creationId xmlns:a16="http://schemas.microsoft.com/office/drawing/2014/main" xmlns="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5">
                <a:extLst>
                  <a:ext uri="{FF2B5EF4-FFF2-40B4-BE49-F238E27FC236}">
                    <a16:creationId xmlns:a16="http://schemas.microsoft.com/office/drawing/2014/main" xmlns="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6">
                <a:extLst>
                  <a:ext uri="{FF2B5EF4-FFF2-40B4-BE49-F238E27FC236}">
                    <a16:creationId xmlns:a16="http://schemas.microsoft.com/office/drawing/2014/main" xmlns="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7">
                <a:extLst>
                  <a:ext uri="{FF2B5EF4-FFF2-40B4-BE49-F238E27FC236}">
                    <a16:creationId xmlns:a16="http://schemas.microsoft.com/office/drawing/2014/main" xmlns="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8">
                <a:extLst>
                  <a:ext uri="{FF2B5EF4-FFF2-40B4-BE49-F238E27FC236}">
                    <a16:creationId xmlns:a16="http://schemas.microsoft.com/office/drawing/2014/main" xmlns="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9">
                <a:extLst>
                  <a:ext uri="{FF2B5EF4-FFF2-40B4-BE49-F238E27FC236}">
                    <a16:creationId xmlns:a16="http://schemas.microsoft.com/office/drawing/2014/main" xmlns="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3">
              <a:extLst>
                <a:ext uri="{FF2B5EF4-FFF2-40B4-BE49-F238E27FC236}">
                  <a16:creationId xmlns:a16="http://schemas.microsoft.com/office/drawing/2014/main" xmlns="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80" y="2424207"/>
              <a:ext cx="1074019" cy="1217156"/>
              <a:chOff x="5365048" y="479821"/>
              <a:chExt cx="8036930" cy="9108010"/>
            </a:xfrm>
          </p:grpSpPr>
          <p:sp>
            <p:nvSpPr>
              <p:cNvPr id="54" name="Freeform: Shape 56">
                <a:extLst>
                  <a:ext uri="{FF2B5EF4-FFF2-40B4-BE49-F238E27FC236}">
                    <a16:creationId xmlns:a16="http://schemas.microsoft.com/office/drawing/2014/main" xmlns="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7">
                <a:extLst>
                  <a:ext uri="{FF2B5EF4-FFF2-40B4-BE49-F238E27FC236}">
                    <a16:creationId xmlns:a16="http://schemas.microsoft.com/office/drawing/2014/main" xmlns="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8">
                <a:extLst>
                  <a:ext uri="{FF2B5EF4-FFF2-40B4-BE49-F238E27FC236}">
                    <a16:creationId xmlns:a16="http://schemas.microsoft.com/office/drawing/2014/main" xmlns="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9">
                <a:extLst>
                  <a:ext uri="{FF2B5EF4-FFF2-40B4-BE49-F238E27FC236}">
                    <a16:creationId xmlns:a16="http://schemas.microsoft.com/office/drawing/2014/main" xmlns="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60">
                <a:extLst>
                  <a:ext uri="{FF2B5EF4-FFF2-40B4-BE49-F238E27FC236}">
                    <a16:creationId xmlns:a16="http://schemas.microsoft.com/office/drawing/2014/main" xmlns="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61">
                <a:extLst>
                  <a:ext uri="{FF2B5EF4-FFF2-40B4-BE49-F238E27FC236}">
                    <a16:creationId xmlns:a16="http://schemas.microsoft.com/office/drawing/2014/main" xmlns="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62">
                <a:extLst>
                  <a:ext uri="{FF2B5EF4-FFF2-40B4-BE49-F238E27FC236}">
                    <a16:creationId xmlns:a16="http://schemas.microsoft.com/office/drawing/2014/main" xmlns="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2" name="Group 24">
              <a:extLst>
                <a:ext uri="{FF2B5EF4-FFF2-40B4-BE49-F238E27FC236}">
                  <a16:creationId xmlns:a16="http://schemas.microsoft.com/office/drawing/2014/main" xmlns="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90" y="4848339"/>
              <a:ext cx="885221" cy="609689"/>
              <a:chOff x="3667032" y="1708483"/>
              <a:chExt cx="8105829" cy="5582653"/>
            </a:xfrm>
          </p:grpSpPr>
          <p:sp>
            <p:nvSpPr>
              <p:cNvPr id="47" name="Freeform: Shape 49">
                <a:extLst>
                  <a:ext uri="{FF2B5EF4-FFF2-40B4-BE49-F238E27FC236}">
                    <a16:creationId xmlns:a16="http://schemas.microsoft.com/office/drawing/2014/main" xmlns="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50">
                <a:extLst>
                  <a:ext uri="{FF2B5EF4-FFF2-40B4-BE49-F238E27FC236}">
                    <a16:creationId xmlns:a16="http://schemas.microsoft.com/office/drawing/2014/main" xmlns="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51">
                <a:extLst>
                  <a:ext uri="{FF2B5EF4-FFF2-40B4-BE49-F238E27FC236}">
                    <a16:creationId xmlns:a16="http://schemas.microsoft.com/office/drawing/2014/main" xmlns="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52">
                <a:extLst>
                  <a:ext uri="{FF2B5EF4-FFF2-40B4-BE49-F238E27FC236}">
                    <a16:creationId xmlns:a16="http://schemas.microsoft.com/office/drawing/2014/main" xmlns="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3">
                <a:extLst>
                  <a:ext uri="{FF2B5EF4-FFF2-40B4-BE49-F238E27FC236}">
                    <a16:creationId xmlns:a16="http://schemas.microsoft.com/office/drawing/2014/main" xmlns="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4">
                <a:extLst>
                  <a:ext uri="{FF2B5EF4-FFF2-40B4-BE49-F238E27FC236}">
                    <a16:creationId xmlns:a16="http://schemas.microsoft.com/office/drawing/2014/main" xmlns="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5">
                <a:extLst>
                  <a:ext uri="{FF2B5EF4-FFF2-40B4-BE49-F238E27FC236}">
                    <a16:creationId xmlns:a16="http://schemas.microsoft.com/office/drawing/2014/main" xmlns="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5">
              <a:extLst>
                <a:ext uri="{FF2B5EF4-FFF2-40B4-BE49-F238E27FC236}">
                  <a16:creationId xmlns:a16="http://schemas.microsoft.com/office/drawing/2014/main" xmlns="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8" y="3250275"/>
              <a:ext cx="740470" cy="509975"/>
              <a:chOff x="3667032" y="1708483"/>
              <a:chExt cx="8105829" cy="5582653"/>
            </a:xfrm>
          </p:grpSpPr>
          <p:sp>
            <p:nvSpPr>
              <p:cNvPr id="40" name="Freeform: Shape 42">
                <a:extLst>
                  <a:ext uri="{FF2B5EF4-FFF2-40B4-BE49-F238E27FC236}">
                    <a16:creationId xmlns:a16="http://schemas.microsoft.com/office/drawing/2014/main" xmlns="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3">
                <a:extLst>
                  <a:ext uri="{FF2B5EF4-FFF2-40B4-BE49-F238E27FC236}">
                    <a16:creationId xmlns:a16="http://schemas.microsoft.com/office/drawing/2014/main" xmlns="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4">
                <a:extLst>
                  <a:ext uri="{FF2B5EF4-FFF2-40B4-BE49-F238E27FC236}">
                    <a16:creationId xmlns:a16="http://schemas.microsoft.com/office/drawing/2014/main" xmlns="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5">
                <a:extLst>
                  <a:ext uri="{FF2B5EF4-FFF2-40B4-BE49-F238E27FC236}">
                    <a16:creationId xmlns:a16="http://schemas.microsoft.com/office/drawing/2014/main" xmlns="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6">
                <a:extLst>
                  <a:ext uri="{FF2B5EF4-FFF2-40B4-BE49-F238E27FC236}">
                    <a16:creationId xmlns:a16="http://schemas.microsoft.com/office/drawing/2014/main" xmlns="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7">
                <a:extLst>
                  <a:ext uri="{FF2B5EF4-FFF2-40B4-BE49-F238E27FC236}">
                    <a16:creationId xmlns:a16="http://schemas.microsoft.com/office/drawing/2014/main" xmlns="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8">
                <a:extLst>
                  <a:ext uri="{FF2B5EF4-FFF2-40B4-BE49-F238E27FC236}">
                    <a16:creationId xmlns:a16="http://schemas.microsoft.com/office/drawing/2014/main" xmlns="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6">
              <a:extLst>
                <a:ext uri="{FF2B5EF4-FFF2-40B4-BE49-F238E27FC236}">
                  <a16:creationId xmlns:a16="http://schemas.microsoft.com/office/drawing/2014/main" xmlns="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9" y="1262385"/>
              <a:ext cx="1627250" cy="1844119"/>
              <a:chOff x="5365048" y="479821"/>
              <a:chExt cx="8036930" cy="9108010"/>
            </a:xfrm>
          </p:grpSpPr>
          <p:sp>
            <p:nvSpPr>
              <p:cNvPr id="33" name="Freeform: Shape 35">
                <a:extLst>
                  <a:ext uri="{FF2B5EF4-FFF2-40B4-BE49-F238E27FC236}">
                    <a16:creationId xmlns:a16="http://schemas.microsoft.com/office/drawing/2014/main" xmlns="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6">
                <a:extLst>
                  <a:ext uri="{FF2B5EF4-FFF2-40B4-BE49-F238E27FC236}">
                    <a16:creationId xmlns:a16="http://schemas.microsoft.com/office/drawing/2014/main" xmlns="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7">
                <a:extLst>
                  <a:ext uri="{FF2B5EF4-FFF2-40B4-BE49-F238E27FC236}">
                    <a16:creationId xmlns:a16="http://schemas.microsoft.com/office/drawing/2014/main" xmlns="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8">
                <a:extLst>
                  <a:ext uri="{FF2B5EF4-FFF2-40B4-BE49-F238E27FC236}">
                    <a16:creationId xmlns:a16="http://schemas.microsoft.com/office/drawing/2014/main" xmlns="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9">
                <a:extLst>
                  <a:ext uri="{FF2B5EF4-FFF2-40B4-BE49-F238E27FC236}">
                    <a16:creationId xmlns:a16="http://schemas.microsoft.com/office/drawing/2014/main" xmlns="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40">
                <a:extLst>
                  <a:ext uri="{FF2B5EF4-FFF2-40B4-BE49-F238E27FC236}">
                    <a16:creationId xmlns:a16="http://schemas.microsoft.com/office/drawing/2014/main" xmlns="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41">
                <a:extLst>
                  <a:ext uri="{FF2B5EF4-FFF2-40B4-BE49-F238E27FC236}">
                    <a16:creationId xmlns:a16="http://schemas.microsoft.com/office/drawing/2014/main" xmlns="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7">
              <a:extLst>
                <a:ext uri="{FF2B5EF4-FFF2-40B4-BE49-F238E27FC236}">
                  <a16:creationId xmlns:a16="http://schemas.microsoft.com/office/drawing/2014/main" xmlns="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3" y="3604286"/>
              <a:ext cx="825204" cy="568334"/>
              <a:chOff x="3667032" y="1708483"/>
              <a:chExt cx="8105829" cy="5582653"/>
            </a:xfrm>
          </p:grpSpPr>
          <p:sp>
            <p:nvSpPr>
              <p:cNvPr id="26" name="Freeform: Shape 28">
                <a:extLst>
                  <a:ext uri="{FF2B5EF4-FFF2-40B4-BE49-F238E27FC236}">
                    <a16:creationId xmlns:a16="http://schemas.microsoft.com/office/drawing/2014/main" xmlns="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9">
                <a:extLst>
                  <a:ext uri="{FF2B5EF4-FFF2-40B4-BE49-F238E27FC236}">
                    <a16:creationId xmlns:a16="http://schemas.microsoft.com/office/drawing/2014/main" xmlns="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30">
                <a:extLst>
                  <a:ext uri="{FF2B5EF4-FFF2-40B4-BE49-F238E27FC236}">
                    <a16:creationId xmlns:a16="http://schemas.microsoft.com/office/drawing/2014/main" xmlns="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31">
                <a:extLst>
                  <a:ext uri="{FF2B5EF4-FFF2-40B4-BE49-F238E27FC236}">
                    <a16:creationId xmlns:a16="http://schemas.microsoft.com/office/drawing/2014/main" xmlns="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32">
                <a:extLst>
                  <a:ext uri="{FF2B5EF4-FFF2-40B4-BE49-F238E27FC236}">
                    <a16:creationId xmlns:a16="http://schemas.microsoft.com/office/drawing/2014/main" xmlns="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3">
                <a:extLst>
                  <a:ext uri="{FF2B5EF4-FFF2-40B4-BE49-F238E27FC236}">
                    <a16:creationId xmlns:a16="http://schemas.microsoft.com/office/drawing/2014/main" xmlns="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4">
                <a:extLst>
                  <a:ext uri="{FF2B5EF4-FFF2-40B4-BE49-F238E27FC236}">
                    <a16:creationId xmlns:a16="http://schemas.microsoft.com/office/drawing/2014/main" xmlns="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2437</TotalTime>
  <Words>264</Words>
  <Application>Microsoft Office PowerPoint</Application>
  <PresentationFormat>Custom</PresentationFormat>
  <Paragraphs>62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Cover and End Slide Master</vt:lpstr>
      <vt:lpstr>Contents Slide Master</vt:lpstr>
      <vt:lpstr>Section Break Slide Master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ASUS</cp:lastModifiedBy>
  <cp:revision>234</cp:revision>
  <dcterms:created xsi:type="dcterms:W3CDTF">2018-04-24T17:14:44Z</dcterms:created>
  <dcterms:modified xsi:type="dcterms:W3CDTF">2021-08-10T00:09:39Z</dcterms:modified>
</cp:coreProperties>
</file>