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2"/>
  </p:notesMasterIdLst>
  <p:sldIdLst>
    <p:sldId id="256" r:id="rId4"/>
    <p:sldId id="355" r:id="rId5"/>
    <p:sldId id="361" r:id="rId6"/>
    <p:sldId id="362" r:id="rId7"/>
    <p:sldId id="363" r:id="rId8"/>
    <p:sldId id="364" r:id="rId9"/>
    <p:sldId id="365" r:id="rId10"/>
    <p:sldId id="360" r:id="rId11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67895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766309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27207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288857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6523860" y="2141888"/>
            <a:ext cx="4631685" cy="17235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Tata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Bahasa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语 法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36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ǔ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fǎ</a:t>
            </a:r>
            <a:endParaRPr lang="en-US" altLang="zh-CN" sz="3500" b="1" dirty="0" smtClean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746091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3613347" y="2713711"/>
            <a:ext cx="3318388" cy="2772695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91725" y="3937820"/>
            <a:ext cx="3657603" cy="545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Kosa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生 词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shēng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cí</a:t>
            </a:r>
            <a:endParaRPr lang="id-ID" sz="36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972" y="943895"/>
            <a:ext cx="11503738" cy="572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panggilan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叫 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iào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是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shì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什 么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shén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好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hǎo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很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hěn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alo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大 家 好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jiā hǎo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1446" y="368710"/>
            <a:ext cx="10840064" cy="6238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 startAt="7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Pelajaran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dimulai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上 课 </a:t>
            </a:r>
            <a:r>
              <a:rPr lang="it-IT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t-IT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hàng kè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Pelajaran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selesai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下 课 </a:t>
            </a:r>
            <a:r>
              <a:rPr lang="it-IT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xià kè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吗 </a:t>
            </a:r>
            <a:r>
              <a:rPr lang="it-IT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呢 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</a:t>
            </a:r>
          </a:p>
          <a:p>
            <a:pPr marL="914400" indent="-914400">
              <a:buFont typeface="+mj-lt"/>
              <a:buAutoNum type="arabicPeriod" startAt="7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都 </a:t>
            </a:r>
            <a:r>
              <a:rPr lang="it-IT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dōu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身 体 </a:t>
            </a:r>
            <a:r>
              <a:rPr lang="it-IT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shēn tǐ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8"/>
            </a:pPr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2" y="1209367"/>
            <a:ext cx="9512702" cy="5471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/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enggunaan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吗 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ma:</a:t>
            </a:r>
          </a:p>
          <a:p>
            <a:pPr marL="914400" indent="-914400"/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Diletakkan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diakhir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indent="-914400"/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indent="-914400" algn="ctr"/>
            <a:r>
              <a:rPr 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+ P + O </a:t>
            </a:r>
            <a:r>
              <a:rPr lang="en-US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zh-CN" altLang="en-US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吗</a:t>
            </a:r>
            <a:r>
              <a:rPr lang="id-ID" altLang="zh-CN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?</a:t>
            </a:r>
          </a:p>
          <a:p>
            <a:pPr marL="914400" indent="-914400"/>
            <a:endParaRPr lang="id-ID" altLang="zh-CN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id-ID" altLang="zh-CN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Keterangan :</a:t>
            </a:r>
          </a:p>
          <a:p>
            <a:pPr marL="914400" indent="-914400"/>
            <a:r>
              <a:rPr lang="id-ID" altLang="zh-CN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Subjek			O = Objek</a:t>
            </a:r>
          </a:p>
          <a:p>
            <a:pPr marL="914400" indent="-914400"/>
            <a:r>
              <a:rPr lang="id-ID" altLang="zh-CN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 = Predikat			</a:t>
            </a:r>
            <a:r>
              <a:rPr lang="zh-CN" alt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吗</a:t>
            </a:r>
            <a:r>
              <a:rPr lang="id-ID" altLang="zh-CN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 = Apakah</a:t>
            </a:r>
            <a:endParaRPr lang="id-ID" altLang="zh-CN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id-ID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xmlns="" id="{1E9A55AF-EC06-4B73-A912-BBF05D59CBC7}"/>
              </a:ext>
            </a:extLst>
          </p:cNvPr>
          <p:cNvGrpSpPr/>
          <p:nvPr/>
        </p:nvGrpSpPr>
        <p:grpSpPr>
          <a:xfrm>
            <a:off x="9932981" y="412948"/>
            <a:ext cx="2067290" cy="2315497"/>
            <a:chOff x="9160627" y="2419425"/>
            <a:chExt cx="8461758" cy="9680631"/>
          </a:xfrm>
        </p:grpSpPr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xmlns="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111" name="Group 15">
              <a:extLst>
                <a:ext uri="{FF2B5EF4-FFF2-40B4-BE49-F238E27FC236}">
                  <a16:creationId xmlns:a16="http://schemas.microsoft.com/office/drawing/2014/main" xmlns="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12" name="Freeform: Shape 16">
                <a:extLst>
                  <a:ext uri="{FF2B5EF4-FFF2-40B4-BE49-F238E27FC236}">
                    <a16:creationId xmlns:a16="http://schemas.microsoft.com/office/drawing/2014/main" xmlns="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3" name="Freeform: Shape 17">
                <a:extLst>
                  <a:ext uri="{FF2B5EF4-FFF2-40B4-BE49-F238E27FC236}">
                    <a16:creationId xmlns:a16="http://schemas.microsoft.com/office/drawing/2014/main" xmlns="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114" name="Rectangle 113"/>
          <p:cNvSpPr/>
          <p:nvPr/>
        </p:nvSpPr>
        <p:spPr>
          <a:xfrm>
            <a:off x="221226" y="250722"/>
            <a:ext cx="9497961" cy="75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Tanya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吗 </a:t>
            </a:r>
            <a:r>
              <a:rPr lang="en-US" altLang="zh-CN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endParaRPr lang="id-ID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5982" y="1179871"/>
            <a:ext cx="9512702" cy="5501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22313" indent="-722313">
              <a:buFont typeface="+mj-lt"/>
              <a:buAutoNum type="arabicPeriod"/>
              <a:tabLst>
                <a:tab pos="722313" algn="l"/>
              </a:tabLst>
            </a:pPr>
            <a:r>
              <a:rPr lang="en-US" altLang="zh-CN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baik-baik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722313">
              <a:tabLst>
                <a:tab pos="722313" algn="l"/>
              </a:tabLst>
            </a:pPr>
            <a:r>
              <a:rPr lang="zh-CN" alt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身 体 好 吗 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22313">
              <a:tabLst>
                <a:tab pos="722313" algn="l"/>
              </a:tabLst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shēn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tǐ hǎo ma?</a:t>
            </a:r>
            <a:endParaRPr lang="en-US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2"/>
              <a:tabLst>
                <a:tab pos="722313" algn="l"/>
              </a:tabLst>
            </a:pPr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kabar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?/</a:t>
            </a:r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722313">
              <a:tabLst>
                <a:tab pos="722313" algn="l"/>
              </a:tabLst>
            </a:pPr>
            <a:r>
              <a:rPr lang="zh-CN" alt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好 吗 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22313">
              <a:tabLst>
                <a:tab pos="722313" algn="l"/>
              </a:tabLst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hǎo ma?</a:t>
            </a:r>
            <a:endParaRPr lang="en-US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 startAt="3"/>
              <a:tabLst>
                <a:tab pos="722313" algn="l"/>
              </a:tabLst>
            </a:pPr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guru Li ?</a:t>
            </a:r>
          </a:p>
          <a:p>
            <a:pPr marL="722313">
              <a:tabLst>
                <a:tab pos="722313" algn="l"/>
              </a:tabLst>
            </a:pPr>
            <a:r>
              <a:rPr lang="zh-CN" alt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她 是 李 老 师 吗 </a:t>
            </a:r>
            <a:r>
              <a:rPr lang="en-US" altLang="zh-CN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22313">
              <a:tabLst>
                <a:tab pos="722313" algn="l"/>
              </a:tabLst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ā shì lǐ lǎo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shī ma?</a:t>
            </a:r>
            <a:endParaRPr lang="id-ID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E9A55AF-EC06-4B73-A912-BBF05D59CBC7}"/>
              </a:ext>
            </a:extLst>
          </p:cNvPr>
          <p:cNvGrpSpPr/>
          <p:nvPr/>
        </p:nvGrpSpPr>
        <p:grpSpPr>
          <a:xfrm>
            <a:off x="9932981" y="324460"/>
            <a:ext cx="2067290" cy="2315497"/>
            <a:chOff x="9160627" y="2419425"/>
            <a:chExt cx="8461758" cy="968063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xmlns="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10" name="Group 15">
              <a:extLst>
                <a:ext uri="{FF2B5EF4-FFF2-40B4-BE49-F238E27FC236}">
                  <a16:creationId xmlns:a16="http://schemas.microsoft.com/office/drawing/2014/main" xmlns="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1" name="Freeform: Shape 16">
                <a:extLst>
                  <a:ext uri="{FF2B5EF4-FFF2-40B4-BE49-F238E27FC236}">
                    <a16:creationId xmlns:a16="http://schemas.microsoft.com/office/drawing/2014/main" xmlns="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" name="Freeform: Shape 17">
                <a:extLst>
                  <a:ext uri="{FF2B5EF4-FFF2-40B4-BE49-F238E27FC236}">
                    <a16:creationId xmlns:a16="http://schemas.microsoft.com/office/drawing/2014/main" xmlns="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13" name="Rectangle 12"/>
          <p:cNvSpPr/>
          <p:nvPr/>
        </p:nvSpPr>
        <p:spPr>
          <a:xfrm>
            <a:off x="235976" y="221227"/>
            <a:ext cx="9468465" cy="75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altLang="zh-CN" sz="4000" b="1" dirty="0" smtClean="0"/>
              <a:t>Contoh </a:t>
            </a:r>
            <a:r>
              <a:rPr lang="zh-CN" altLang="en-US" sz="4000" b="1" dirty="0" smtClean="0"/>
              <a:t>例 </a:t>
            </a:r>
            <a:r>
              <a:rPr lang="zh-CN" altLang="en-US" sz="4000" b="1" dirty="0" smtClean="0"/>
              <a:t>如 </a:t>
            </a:r>
            <a:r>
              <a:rPr lang="en-US" altLang="zh-CN" sz="4000" b="1" dirty="0" err="1" smtClean="0"/>
              <a:t>lì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rú</a:t>
            </a: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id-ID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5471" y="221226"/>
            <a:ext cx="8568813" cy="8111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3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Tanya </a:t>
            </a:r>
            <a:r>
              <a:rPr lang="zh-CN" altLang="en-US" sz="3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呢 </a:t>
            </a:r>
            <a:r>
              <a:rPr lang="en-US" altLang="zh-CN" sz="3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endParaRPr lang="id-ID" sz="35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4968" y="1224117"/>
            <a:ext cx="10486103" cy="54126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tanya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呢 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ne:</a:t>
            </a:r>
          </a:p>
          <a:p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tanya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呢 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menanyakan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pertanyaan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ditanyakan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tanya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呢 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diletakkan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5465" y="132738"/>
            <a:ext cx="7034988" cy="737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219" y="1032390"/>
            <a:ext cx="11621729" cy="56633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Ani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kabar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2313" indent="1343025"/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好 吗 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22313" indent="1343025"/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hǎo ma?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379413"/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Ali :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342900" indent="1544638"/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很 好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你 呢 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1544638"/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hěn hǎo, nǐ ne?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id-ID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Tambahan</a:t>
            </a:r>
            <a:endParaRPr lang="id-ID" sz="32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9674943" cy="5265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/>
            <a:endParaRPr lang="en-US" altLang="zh-CN" sz="3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altLang="zh-CN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买 </a:t>
            </a:r>
            <a:r>
              <a:rPr lang="en-US" altLang="zh-CN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ǎi</a:t>
            </a:r>
            <a:endParaRPr lang="en-US" altLang="zh-CN" sz="5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Pergi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去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qù</a:t>
            </a:r>
            <a:endParaRPr lang="en-US" altLang="zh-CN" sz="5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altLang="zh-CN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吃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chī</a:t>
            </a:r>
            <a:endParaRPr lang="en-US" altLang="zh-CN" sz="5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Minum</a:t>
            </a:r>
            <a:r>
              <a:rPr lang="en-US" altLang="zh-CN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喝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hē</a:t>
            </a:r>
            <a:endParaRPr lang="en-US" altLang="zh-CN" sz="5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Tidur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睡 觉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shuì </a:t>
            </a:r>
            <a:r>
              <a:rPr lang="en-US" sz="5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jiào</a:t>
            </a:r>
            <a:endParaRPr lang="id-ID" sz="5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E1AA285-90AD-4A5E-BE92-EB69D454AF01}"/>
              </a:ext>
            </a:extLst>
          </p:cNvPr>
          <p:cNvGrpSpPr/>
          <p:nvPr/>
        </p:nvGrpSpPr>
        <p:grpSpPr>
          <a:xfrm>
            <a:off x="6001241" y="5565591"/>
            <a:ext cx="3260732" cy="849960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:a16="http://schemas.microsoft.com/office/drawing/2014/main" xmlns="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:a16="http://schemas.microsoft.com/office/drawing/2014/main" xmlns="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:a16="http://schemas.microsoft.com/office/drawing/2014/main" xmlns="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:a16="http://schemas.microsoft.com/office/drawing/2014/main" xmlns="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7565906" y="4350774"/>
            <a:ext cx="2123768" cy="1371600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6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1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5" y="5974423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57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4" y="4915086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7996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39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5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9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6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2437</TotalTime>
  <Words>264</Words>
  <Application>Microsoft Office PowerPoint</Application>
  <PresentationFormat>Custom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234</cp:revision>
  <dcterms:created xsi:type="dcterms:W3CDTF">2018-04-24T17:14:44Z</dcterms:created>
  <dcterms:modified xsi:type="dcterms:W3CDTF">2021-08-10T00:09:39Z</dcterms:modified>
</cp:coreProperties>
</file>