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3" r:id="rId3"/>
    <p:sldId id="270" r:id="rId4"/>
    <p:sldId id="265" r:id="rId5"/>
    <p:sldId id="274" r:id="rId6"/>
    <p:sldId id="266" r:id="rId7"/>
    <p:sldId id="271" r:id="rId8"/>
    <p:sldId id="267" r:id="rId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20/04/2021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/>
          </a:bodyPr>
          <a:lstStyle/>
          <a:p>
            <a:pPr algn="ctr"/>
            <a:r>
              <a:rPr lang="id-ID" altLang="zh-CN" sz="4500" b="1" dirty="0" smtClean="0"/>
              <a:t>Tata Bahasa</a:t>
            </a:r>
          </a:p>
          <a:p>
            <a:pPr algn="ctr"/>
            <a:r>
              <a:rPr lang="zh-CN" altLang="en-US" sz="4500" b="1" dirty="0" smtClean="0"/>
              <a:t>语 法</a:t>
            </a:r>
            <a:endParaRPr lang="en-US" altLang="zh-CN" sz="4500" b="1" dirty="0" smtClean="0"/>
          </a:p>
          <a:p>
            <a:pPr algn="ctr"/>
            <a:r>
              <a:rPr lang="en-US" altLang="zh-CN" sz="4500" b="1" dirty="0" err="1" smtClean="0"/>
              <a:t>yǔ</a:t>
            </a:r>
            <a:r>
              <a:rPr lang="en-US" altLang="zh-CN" sz="4500" b="1" dirty="0" smtClean="0"/>
              <a:t> </a:t>
            </a:r>
            <a:r>
              <a:rPr lang="en-US" altLang="zh-CN" sz="4500" b="1" dirty="0" err="1" smtClean="0"/>
              <a:t>fǎ</a:t>
            </a:r>
            <a:endParaRPr lang="en-US" altLang="zh-CN" sz="4500" b="1" dirty="0" smtClean="0"/>
          </a:p>
          <a:p>
            <a:pPr algn="ctr"/>
            <a:endParaRPr lang="en-US" altLang="zh-CN" sz="45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r>
              <a:rPr lang="zh-CN" altLang="en-US" dirty="0" smtClean="0"/>
              <a:t>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1497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Kapan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什 么 时 候 </a:t>
            </a:r>
            <a:r>
              <a:rPr lang="en-US" altLang="zh-CN" sz="4000" dirty="0" smtClean="0"/>
              <a:t>s</a:t>
            </a:r>
            <a:r>
              <a:rPr lang="id-ID" sz="4000" dirty="0" smtClean="0"/>
              <a:t>hén</a:t>
            </a:r>
            <a:r>
              <a:rPr lang="en-US" sz="4000" dirty="0" smtClean="0"/>
              <a:t> </a:t>
            </a:r>
            <a:r>
              <a:rPr lang="id-ID" sz="4000" dirty="0" smtClean="0"/>
              <a:t>me shí</a:t>
            </a:r>
            <a:r>
              <a:rPr lang="en-US" sz="4000" dirty="0" smtClean="0"/>
              <a:t> </a:t>
            </a:r>
            <a:r>
              <a:rPr lang="id-ID" sz="4000" dirty="0" smtClean="0"/>
              <a:t>hòu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Ada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有 </a:t>
            </a:r>
            <a:r>
              <a:rPr lang="id-ID" sz="3600" dirty="0" smtClean="0"/>
              <a:t>yǒu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Tidak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ada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没 有</a:t>
            </a:r>
            <a:r>
              <a:rPr lang="id-ID" sz="3600" dirty="0" smtClean="0"/>
              <a:t>méi</a:t>
            </a:r>
            <a:r>
              <a:rPr lang="en-US" sz="3600" dirty="0" smtClean="0"/>
              <a:t> </a:t>
            </a:r>
            <a:r>
              <a:rPr lang="id-ID" sz="3600" dirty="0" smtClean="0"/>
              <a:t>yǒu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Berobat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看 病 </a:t>
            </a:r>
            <a:r>
              <a:rPr lang="id-ID" sz="3600" dirty="0" smtClean="0"/>
              <a:t>kàn</a:t>
            </a:r>
            <a:r>
              <a:rPr lang="en-US" sz="3600" dirty="0" smtClean="0"/>
              <a:t> </a:t>
            </a:r>
            <a:r>
              <a:rPr lang="id-ID" sz="3600" dirty="0" smtClean="0"/>
              <a:t>bìng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Pergi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去 </a:t>
            </a:r>
            <a:r>
              <a:rPr lang="id-ID" sz="3600" dirty="0" smtClean="0"/>
              <a:t>qù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err="1" smtClean="0"/>
              <a:t>Datang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来 </a:t>
            </a:r>
            <a:r>
              <a:rPr lang="id-ID" sz="3600" dirty="0" smtClean="0"/>
              <a:t>lái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800" dirty="0" smtClean="0"/>
              <a:t>Kantor </a:t>
            </a:r>
            <a:r>
              <a:rPr lang="zh-CN" altLang="en-US" sz="3800" dirty="0" smtClean="0"/>
              <a:t>办 公 室 </a:t>
            </a:r>
            <a:r>
              <a:rPr lang="id-ID" sz="3600" dirty="0" smtClean="0"/>
              <a:t>bàn</a:t>
            </a:r>
            <a:r>
              <a:rPr lang="en-US" sz="3600" dirty="0" smtClean="0"/>
              <a:t> </a:t>
            </a:r>
            <a:r>
              <a:rPr lang="id-ID" sz="3600" dirty="0" smtClean="0"/>
              <a:t>gōng</a:t>
            </a:r>
            <a:r>
              <a:rPr lang="en-US" sz="3600" dirty="0" smtClean="0"/>
              <a:t> </a:t>
            </a:r>
            <a:r>
              <a:rPr lang="id-ID" sz="3600" dirty="0" smtClean="0"/>
              <a:t>shì</a:t>
            </a:r>
            <a:endParaRPr lang="en-US" altLang="zh-CN" sz="3800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sz="3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857916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Perpustakaan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图 书 馆 </a:t>
            </a:r>
            <a:r>
              <a:rPr lang="en-US" altLang="zh-CN" sz="4000" dirty="0" smtClean="0"/>
              <a:t>t</a:t>
            </a:r>
            <a:r>
              <a:rPr lang="id-ID" sz="4000" dirty="0" smtClean="0"/>
              <a:t>ú</a:t>
            </a:r>
            <a:r>
              <a:rPr lang="en-US" sz="4000" dirty="0" smtClean="0"/>
              <a:t> </a:t>
            </a:r>
            <a:r>
              <a:rPr lang="id-ID" sz="4000" dirty="0" smtClean="0"/>
              <a:t>shū guǎn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Tiongkok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中 国 </a:t>
            </a:r>
            <a:r>
              <a:rPr lang="id-ID" sz="3600" dirty="0" smtClean="0"/>
              <a:t>zhōng</a:t>
            </a:r>
            <a:r>
              <a:rPr lang="en-US" sz="3600" dirty="0" smtClean="0"/>
              <a:t> </a:t>
            </a:r>
            <a:r>
              <a:rPr lang="id-ID" sz="3600" dirty="0" smtClean="0"/>
              <a:t>guó 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smtClean="0"/>
              <a:t>Indonesia </a:t>
            </a:r>
            <a:r>
              <a:rPr lang="zh-CN" altLang="en-US" sz="3800" dirty="0" smtClean="0"/>
              <a:t>印 尼 </a:t>
            </a:r>
            <a:r>
              <a:rPr lang="id-ID" sz="3600" dirty="0" smtClean="0"/>
              <a:t>yìn</a:t>
            </a:r>
            <a:r>
              <a:rPr lang="en-US" sz="3600" dirty="0" smtClean="0"/>
              <a:t> </a:t>
            </a:r>
            <a:r>
              <a:rPr lang="id-ID" sz="3600" dirty="0" smtClean="0"/>
              <a:t>ní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Puasa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斋 戒 </a:t>
            </a:r>
            <a:r>
              <a:rPr lang="en-US" altLang="zh-CN" sz="3800" dirty="0" err="1" smtClean="0"/>
              <a:t>zhāi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jiè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Buka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puasa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开 斋 饭 </a:t>
            </a:r>
            <a:r>
              <a:rPr lang="en-US" altLang="zh-CN" sz="3800" dirty="0" err="1" smtClean="0"/>
              <a:t>kāi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zhāi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fàn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Sahur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封 斋 饭 </a:t>
            </a:r>
            <a:r>
              <a:rPr lang="en-US" altLang="zh-CN" sz="3800" dirty="0" err="1" smtClean="0"/>
              <a:t>fēng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zhāi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fàn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Tarawih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泰 拉 威 </a:t>
            </a:r>
            <a:r>
              <a:rPr lang="en-US" altLang="zh-CN" sz="3800" dirty="0" err="1" smtClean="0"/>
              <a:t>tài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lā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wēi</a:t>
            </a:r>
            <a:endParaRPr lang="en-US" altLang="zh-CN" sz="38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800" dirty="0" err="1" smtClean="0"/>
              <a:t>Halal</a:t>
            </a:r>
            <a:r>
              <a:rPr lang="en-US" altLang="zh-CN" sz="3800" dirty="0" smtClean="0"/>
              <a:t> </a:t>
            </a:r>
            <a:r>
              <a:rPr lang="zh-CN" altLang="en-US" sz="3800" dirty="0" smtClean="0"/>
              <a:t>清 真 </a:t>
            </a:r>
            <a:r>
              <a:rPr lang="en-US" altLang="zh-CN" sz="3800" dirty="0" err="1" smtClean="0"/>
              <a:t>qīng</a:t>
            </a:r>
            <a:r>
              <a:rPr lang="en-US" altLang="zh-CN" sz="3800" dirty="0" smtClean="0"/>
              <a:t> </a:t>
            </a:r>
            <a:r>
              <a:rPr lang="en-US" altLang="zh-CN" sz="3800" dirty="0" err="1" smtClean="0"/>
              <a:t>zhēn</a:t>
            </a:r>
            <a:endParaRPr lang="en-US" altLang="zh-CN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775542"/>
          </a:xfrm>
        </p:spPr>
        <p:txBody>
          <a:bodyPr>
            <a:noAutofit/>
          </a:bodyPr>
          <a:lstStyle/>
          <a:p>
            <a:r>
              <a:rPr lang="en-US" sz="4500" b="1" dirty="0" smtClean="0"/>
              <a:t>RUMUS</a:t>
            </a:r>
            <a:endParaRPr lang="id-ID" sz="45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714488"/>
            <a:ext cx="8786874" cy="4929222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None/>
            </a:pPr>
            <a:r>
              <a:rPr lang="en-US" altLang="zh-CN" sz="5400" dirty="0" smtClean="0"/>
              <a:t>S + </a:t>
            </a:r>
            <a:r>
              <a:rPr lang="zh-CN" altLang="en-US" sz="5400" b="1" dirty="0" smtClean="0">
                <a:solidFill>
                  <a:srgbClr val="C00000"/>
                </a:solidFill>
              </a:rPr>
              <a:t>什么时候 </a:t>
            </a:r>
            <a:r>
              <a:rPr lang="en-US" altLang="zh-CN" sz="5400" dirty="0" smtClean="0"/>
              <a:t>+ P + O</a:t>
            </a:r>
          </a:p>
          <a:p>
            <a:pPr marL="742950" indent="-742950">
              <a:buNone/>
            </a:pPr>
            <a:r>
              <a:rPr lang="en-US" altLang="zh-CN" sz="5400" b="1" dirty="0" smtClean="0">
                <a:solidFill>
                  <a:srgbClr val="C00000"/>
                </a:solidFill>
              </a:rPr>
              <a:t>	    </a:t>
            </a:r>
            <a:r>
              <a:rPr lang="en-US" altLang="zh-CN" sz="4300" b="1" dirty="0" smtClean="0">
                <a:solidFill>
                  <a:srgbClr val="C00000"/>
                </a:solidFill>
              </a:rPr>
              <a:t>(</a:t>
            </a:r>
            <a:r>
              <a:rPr lang="en-US" altLang="zh-CN" sz="4300" b="1" dirty="0" err="1" smtClean="0">
                <a:solidFill>
                  <a:srgbClr val="C00000"/>
                </a:solidFill>
              </a:rPr>
              <a:t>Kapan</a:t>
            </a:r>
            <a:r>
              <a:rPr lang="en-US" altLang="zh-CN" sz="4300" b="1" dirty="0" smtClean="0">
                <a:solidFill>
                  <a:srgbClr val="C00000"/>
                </a:solidFill>
              </a:rPr>
              <a:t>)</a:t>
            </a:r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endParaRPr lang="en-US" altLang="zh-CN" sz="4000" dirty="0" smtClean="0"/>
          </a:p>
          <a:p>
            <a:pPr marL="742950" indent="-742950">
              <a:buNone/>
            </a:pPr>
            <a:r>
              <a:rPr lang="en-US" altLang="zh-CN" sz="3500" dirty="0" err="1" smtClean="0">
                <a:solidFill>
                  <a:srgbClr val="C00000"/>
                </a:solidFill>
              </a:rPr>
              <a:t>Ket</a:t>
            </a:r>
            <a:r>
              <a:rPr lang="en-US" altLang="zh-CN" sz="3500" dirty="0" smtClean="0">
                <a:solidFill>
                  <a:srgbClr val="C00000"/>
                </a:solidFill>
              </a:rPr>
              <a:t> :</a:t>
            </a:r>
          </a:p>
          <a:p>
            <a:pPr marL="742950" indent="-742950">
              <a:buNone/>
            </a:pPr>
            <a:r>
              <a:rPr lang="en-US" altLang="zh-CN" sz="3500" dirty="0" smtClean="0">
                <a:solidFill>
                  <a:srgbClr val="C00000"/>
                </a:solidFill>
              </a:rPr>
              <a:t>S : </a:t>
            </a:r>
            <a:r>
              <a:rPr lang="en-US" altLang="zh-CN" sz="3500" dirty="0" err="1" smtClean="0">
                <a:solidFill>
                  <a:srgbClr val="C00000"/>
                </a:solidFill>
              </a:rPr>
              <a:t>Subjek</a:t>
            </a:r>
            <a:endParaRPr lang="en-US" altLang="zh-CN" sz="3500" dirty="0" smtClean="0">
              <a:solidFill>
                <a:srgbClr val="C00000"/>
              </a:solidFill>
            </a:endParaRPr>
          </a:p>
          <a:p>
            <a:pPr marL="742950" indent="-742950">
              <a:buNone/>
            </a:pPr>
            <a:r>
              <a:rPr lang="en-US" altLang="zh-CN" sz="3500" dirty="0" smtClean="0">
                <a:solidFill>
                  <a:srgbClr val="C00000"/>
                </a:solidFill>
              </a:rPr>
              <a:t>P : </a:t>
            </a:r>
            <a:r>
              <a:rPr lang="en-US" altLang="zh-CN" sz="3500" dirty="0" err="1" smtClean="0">
                <a:solidFill>
                  <a:srgbClr val="C00000"/>
                </a:solidFill>
              </a:rPr>
              <a:t>Predikat</a:t>
            </a:r>
            <a:endParaRPr lang="en-US" altLang="zh-CN" sz="3500" dirty="0" smtClean="0">
              <a:solidFill>
                <a:srgbClr val="C00000"/>
              </a:solidFill>
            </a:endParaRPr>
          </a:p>
          <a:p>
            <a:pPr marL="742950" indent="-742950">
              <a:buNone/>
            </a:pPr>
            <a:r>
              <a:rPr lang="en-US" altLang="zh-CN" sz="3500" dirty="0" smtClean="0">
                <a:solidFill>
                  <a:srgbClr val="C00000"/>
                </a:solidFill>
              </a:rPr>
              <a:t>O : </a:t>
            </a:r>
            <a:r>
              <a:rPr lang="en-US" altLang="zh-CN" sz="3500" dirty="0" err="1" smtClean="0">
                <a:solidFill>
                  <a:srgbClr val="C00000"/>
                </a:solidFill>
              </a:rPr>
              <a:t>Objek</a:t>
            </a:r>
            <a:endParaRPr lang="en-US" altLang="zh-CN" sz="35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Kalimat</a:t>
            </a:r>
            <a:r>
              <a:rPr lang="en-US" b="1" dirty="0" smtClean="0"/>
              <a:t> </a:t>
            </a:r>
            <a:r>
              <a:rPr lang="zh-CN" altLang="en-US" b="1" dirty="0" smtClean="0"/>
              <a:t>句子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300" b="1" dirty="0" err="1" smtClean="0">
                <a:solidFill>
                  <a:srgbClr val="C00000"/>
                </a:solidFill>
              </a:rPr>
              <a:t>Kapan</a:t>
            </a:r>
            <a:r>
              <a:rPr lang="en-US" sz="3300" dirty="0" smtClean="0"/>
              <a:t> </a:t>
            </a:r>
            <a:r>
              <a:rPr lang="en-US" sz="3300" dirty="0" err="1" smtClean="0"/>
              <a:t>kamu</a:t>
            </a:r>
            <a:r>
              <a:rPr lang="en-US" sz="3300" dirty="0" smtClean="0"/>
              <a:t> </a:t>
            </a:r>
            <a:r>
              <a:rPr lang="en-US" sz="3300" dirty="0" err="1" smtClean="0"/>
              <a:t>pergi</a:t>
            </a:r>
            <a:r>
              <a:rPr lang="en-US" sz="3300" dirty="0" smtClean="0"/>
              <a:t> </a:t>
            </a:r>
            <a:r>
              <a:rPr lang="en-US" sz="3300" dirty="0" err="1" smtClean="0"/>
              <a:t>ke</a:t>
            </a:r>
            <a:r>
              <a:rPr lang="en-US" sz="3300" dirty="0" smtClean="0"/>
              <a:t> Beijing ?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你 </a:t>
            </a:r>
            <a:r>
              <a:rPr lang="zh-CN" altLang="en-US" sz="3300" b="1" dirty="0" smtClean="0">
                <a:solidFill>
                  <a:srgbClr val="C00000"/>
                </a:solidFill>
              </a:rPr>
              <a:t>什 么 时 候</a:t>
            </a:r>
            <a:r>
              <a:rPr lang="zh-CN" altLang="en-US" sz="3300" dirty="0" smtClean="0"/>
              <a:t> 去 北 京 </a:t>
            </a:r>
            <a:r>
              <a:rPr lang="en-US" altLang="zh-CN" sz="3300" dirty="0" smtClean="0"/>
              <a:t>?</a:t>
            </a:r>
          </a:p>
          <a:p>
            <a:pPr marL="514350" indent="-514350">
              <a:buNone/>
            </a:pPr>
            <a:r>
              <a:rPr lang="en-US" sz="3300" dirty="0" smtClean="0"/>
              <a:t>	n</a:t>
            </a:r>
            <a:r>
              <a:rPr lang="id-ID" sz="3300" dirty="0" smtClean="0"/>
              <a:t>ǐ </a:t>
            </a:r>
            <a:r>
              <a:rPr lang="id-ID" sz="3300" b="1" dirty="0" smtClean="0">
                <a:solidFill>
                  <a:srgbClr val="C00000"/>
                </a:solidFill>
              </a:rPr>
              <a:t>shén</a:t>
            </a:r>
            <a:r>
              <a:rPr lang="en-US" sz="3300" b="1" dirty="0" smtClean="0">
                <a:solidFill>
                  <a:srgbClr val="C00000"/>
                </a:solidFill>
              </a:rPr>
              <a:t> </a:t>
            </a:r>
            <a:r>
              <a:rPr lang="id-ID" sz="3300" b="1" dirty="0" smtClean="0">
                <a:solidFill>
                  <a:srgbClr val="C00000"/>
                </a:solidFill>
              </a:rPr>
              <a:t>me shí</a:t>
            </a:r>
            <a:r>
              <a:rPr lang="en-US" sz="3300" b="1" dirty="0" smtClean="0">
                <a:solidFill>
                  <a:srgbClr val="C00000"/>
                </a:solidFill>
              </a:rPr>
              <a:t> </a:t>
            </a:r>
            <a:r>
              <a:rPr lang="id-ID" sz="3300" b="1" dirty="0" smtClean="0">
                <a:solidFill>
                  <a:srgbClr val="C00000"/>
                </a:solidFill>
              </a:rPr>
              <a:t>hòu</a:t>
            </a:r>
            <a:r>
              <a:rPr lang="id-ID" sz="3300" dirty="0" smtClean="0"/>
              <a:t> </a:t>
            </a:r>
            <a:r>
              <a:rPr lang="id-ID" sz="3300" dirty="0" smtClean="0"/>
              <a:t>qù </a:t>
            </a:r>
            <a:r>
              <a:rPr lang="id-ID" sz="3300" dirty="0" smtClean="0"/>
              <a:t>běi</a:t>
            </a:r>
            <a:r>
              <a:rPr lang="en-US" sz="3300" dirty="0" smtClean="0"/>
              <a:t> </a:t>
            </a:r>
            <a:r>
              <a:rPr lang="id-ID" sz="3300" dirty="0" smtClean="0"/>
              <a:t>jīng</a:t>
            </a:r>
            <a:r>
              <a:rPr lang="en-US" sz="3300" dirty="0" smtClean="0"/>
              <a:t> </a:t>
            </a:r>
            <a:r>
              <a:rPr lang="id-ID" sz="3300" dirty="0" smtClean="0"/>
              <a:t>? </a:t>
            </a:r>
            <a:endParaRPr lang="en-US" sz="3300" dirty="0" smtClean="0"/>
          </a:p>
          <a:p>
            <a:pPr marL="514350" indent="-514350">
              <a:buNone/>
            </a:pPr>
            <a:endParaRPr lang="en-US" sz="1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300" b="1" dirty="0" err="1" smtClean="0">
                <a:solidFill>
                  <a:srgbClr val="C00000"/>
                </a:solidFill>
              </a:rPr>
              <a:t>Kapan</a:t>
            </a:r>
            <a:r>
              <a:rPr lang="en-US" sz="3300" dirty="0" smtClean="0"/>
              <a:t> kalian </a:t>
            </a:r>
            <a:r>
              <a:rPr lang="en-US" sz="3300" dirty="0" err="1" smtClean="0"/>
              <a:t>ada</a:t>
            </a:r>
            <a:r>
              <a:rPr lang="en-US" sz="3300" dirty="0" smtClean="0"/>
              <a:t> </a:t>
            </a:r>
            <a:r>
              <a:rPr lang="en-US" sz="3300" dirty="0" err="1" smtClean="0"/>
              <a:t>pelajaran</a:t>
            </a:r>
            <a:r>
              <a:rPr lang="en-US" sz="3300" dirty="0" smtClean="0"/>
              <a:t> </a:t>
            </a:r>
            <a:r>
              <a:rPr lang="en-US" sz="3300" dirty="0" err="1" smtClean="0"/>
              <a:t>bahasa</a:t>
            </a:r>
            <a:r>
              <a:rPr lang="en-US" sz="3300" dirty="0" smtClean="0"/>
              <a:t> Mandarin ?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你 们 </a:t>
            </a:r>
            <a:r>
              <a:rPr lang="zh-CN" altLang="en-US" sz="3300" b="1" dirty="0" smtClean="0">
                <a:solidFill>
                  <a:srgbClr val="C00000"/>
                </a:solidFill>
              </a:rPr>
              <a:t>什 么 时 候</a:t>
            </a:r>
            <a:r>
              <a:rPr lang="zh-CN" altLang="en-US" sz="3300" dirty="0" smtClean="0"/>
              <a:t> 有 中 文 课 </a:t>
            </a:r>
            <a:r>
              <a:rPr lang="en-US" altLang="zh-CN" sz="3300" dirty="0" smtClean="0"/>
              <a:t>?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n</a:t>
            </a:r>
            <a:r>
              <a:rPr lang="id-ID" sz="3300" dirty="0" smtClean="0"/>
              <a:t>ǐ</a:t>
            </a:r>
            <a:r>
              <a:rPr lang="en-US" sz="3300" dirty="0" smtClean="0"/>
              <a:t> </a:t>
            </a:r>
            <a:r>
              <a:rPr lang="id-ID" sz="3300" dirty="0" smtClean="0"/>
              <a:t>men </a:t>
            </a:r>
            <a:r>
              <a:rPr lang="id-ID" sz="3300" b="1" dirty="0" smtClean="0">
                <a:solidFill>
                  <a:srgbClr val="C00000"/>
                </a:solidFill>
              </a:rPr>
              <a:t>shén</a:t>
            </a:r>
            <a:r>
              <a:rPr lang="en-US" sz="3300" b="1" dirty="0" smtClean="0">
                <a:solidFill>
                  <a:srgbClr val="C00000"/>
                </a:solidFill>
              </a:rPr>
              <a:t> </a:t>
            </a:r>
            <a:r>
              <a:rPr lang="id-ID" sz="3300" b="1" dirty="0" smtClean="0">
                <a:solidFill>
                  <a:srgbClr val="C00000"/>
                </a:solidFill>
              </a:rPr>
              <a:t>me shí</a:t>
            </a:r>
            <a:r>
              <a:rPr lang="en-US" sz="3300" b="1" dirty="0" smtClean="0">
                <a:solidFill>
                  <a:srgbClr val="C00000"/>
                </a:solidFill>
              </a:rPr>
              <a:t> </a:t>
            </a:r>
            <a:r>
              <a:rPr lang="id-ID" sz="3300" b="1" dirty="0" smtClean="0">
                <a:solidFill>
                  <a:srgbClr val="C00000"/>
                </a:solidFill>
              </a:rPr>
              <a:t>hòu</a:t>
            </a:r>
            <a:r>
              <a:rPr lang="id-ID" sz="3300" dirty="0" smtClean="0"/>
              <a:t> </a:t>
            </a:r>
            <a:r>
              <a:rPr lang="id-ID" sz="3300" dirty="0" smtClean="0"/>
              <a:t>yǒu zhòng wén </a:t>
            </a:r>
            <a:r>
              <a:rPr lang="id-ID" sz="3300" dirty="0" smtClean="0"/>
              <a:t>kè</a:t>
            </a:r>
            <a:r>
              <a:rPr lang="en-US" sz="3300" dirty="0" smtClean="0"/>
              <a:t> </a:t>
            </a:r>
            <a:r>
              <a:rPr lang="id-ID" sz="3300" dirty="0" smtClean="0"/>
              <a:t>? </a:t>
            </a:r>
            <a:r>
              <a:rPr lang="en-US" sz="3300" dirty="0" smtClean="0"/>
              <a:t>	</a:t>
            </a:r>
            <a:endParaRPr lang="id-ID" sz="33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pergi</a:t>
            </a:r>
            <a:r>
              <a:rPr lang="en-US" sz="3500" dirty="0" smtClean="0"/>
              <a:t> </a:t>
            </a:r>
            <a:r>
              <a:rPr lang="en-US" sz="3500" dirty="0" err="1" smtClean="0"/>
              <a:t>ke</a:t>
            </a:r>
            <a:r>
              <a:rPr lang="en-US" sz="3500" dirty="0" smtClean="0"/>
              <a:t> Beijing </a:t>
            </a:r>
            <a:r>
              <a:rPr lang="en-US" sz="3500" dirty="0" err="1" smtClean="0"/>
              <a:t>hari</a:t>
            </a:r>
            <a:r>
              <a:rPr lang="en-US" sz="3500" dirty="0" smtClean="0"/>
              <a:t> </a:t>
            </a:r>
            <a:r>
              <a:rPr lang="en-US" sz="3500" dirty="0" err="1" smtClean="0"/>
              <a:t>sabtu</a:t>
            </a:r>
            <a:r>
              <a:rPr lang="id-ID" sz="3500" dirty="0" smtClean="0"/>
              <a:t>.</a:t>
            </a:r>
            <a:endParaRPr lang="en-US" sz="3500" dirty="0" smtClean="0"/>
          </a:p>
          <a:p>
            <a:pPr marL="742950" indent="-7429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星 期 六 去 北 京。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id-ID" sz="3500" dirty="0" smtClean="0"/>
              <a:t> </a:t>
            </a:r>
            <a:r>
              <a:rPr lang="en-US" sz="3500" dirty="0" smtClean="0"/>
              <a:t>	w</a:t>
            </a:r>
            <a:r>
              <a:rPr lang="id-ID" sz="3500" dirty="0" smtClean="0"/>
              <a:t>ǒ xīng</a:t>
            </a:r>
            <a:r>
              <a:rPr lang="en-US" sz="3500" dirty="0" smtClean="0"/>
              <a:t> </a:t>
            </a:r>
            <a:r>
              <a:rPr lang="id-ID" sz="3500" dirty="0" smtClean="0"/>
              <a:t>q</a:t>
            </a:r>
            <a:r>
              <a:rPr lang="id-ID" sz="3500" dirty="0" smtClean="0"/>
              <a:t>ī</a:t>
            </a:r>
            <a:r>
              <a:rPr lang="en-US" sz="3500" dirty="0" smtClean="0"/>
              <a:t> </a:t>
            </a:r>
            <a:r>
              <a:rPr lang="id-ID" sz="3500" dirty="0" smtClean="0"/>
              <a:t>liù </a:t>
            </a:r>
            <a:r>
              <a:rPr lang="id-ID" sz="3500" dirty="0" smtClean="0"/>
              <a:t>qù </a:t>
            </a:r>
            <a:r>
              <a:rPr lang="id-ID" sz="3500" dirty="0" smtClean="0"/>
              <a:t>běi</a:t>
            </a:r>
            <a:r>
              <a:rPr lang="en-US" sz="3500" dirty="0" smtClean="0"/>
              <a:t> </a:t>
            </a:r>
            <a:r>
              <a:rPr lang="id-ID" sz="3500" dirty="0" smtClean="0"/>
              <a:t>jīng</a:t>
            </a:r>
            <a:r>
              <a:rPr lang="id-ID" sz="3500" dirty="0" smtClean="0"/>
              <a:t>. </a:t>
            </a:r>
            <a:endParaRPr lang="en-US" sz="3500" dirty="0" smtClean="0"/>
          </a:p>
          <a:p>
            <a:pPr marL="742950" indent="-742950">
              <a:buNone/>
            </a:pPr>
            <a:endParaRPr lang="en-US" sz="35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3500" dirty="0" err="1" smtClean="0"/>
              <a:t>Kami</a:t>
            </a:r>
            <a:r>
              <a:rPr lang="en-US" sz="3500" dirty="0" smtClean="0"/>
              <a:t> </a:t>
            </a:r>
            <a:r>
              <a:rPr lang="en-US" sz="3500" dirty="0" err="1" smtClean="0"/>
              <a:t>ada</a:t>
            </a:r>
            <a:r>
              <a:rPr lang="en-US" sz="3500" dirty="0" smtClean="0"/>
              <a:t> </a:t>
            </a:r>
            <a:r>
              <a:rPr lang="en-US" sz="3500" dirty="0" err="1" smtClean="0"/>
              <a:t>pelajaran</a:t>
            </a:r>
            <a:r>
              <a:rPr lang="en-US" sz="3500" dirty="0" smtClean="0"/>
              <a:t> </a:t>
            </a:r>
            <a:r>
              <a:rPr lang="en-US" sz="3500" dirty="0" err="1" smtClean="0"/>
              <a:t>bahasa</a:t>
            </a:r>
            <a:r>
              <a:rPr lang="en-US" sz="3500" dirty="0" smtClean="0"/>
              <a:t> Mandarin </a:t>
            </a:r>
            <a:r>
              <a:rPr lang="en-US" sz="3500" dirty="0" err="1" smtClean="0"/>
              <a:t>hari</a:t>
            </a:r>
            <a:r>
              <a:rPr lang="en-US" sz="3500" dirty="0" smtClean="0"/>
              <a:t> </a:t>
            </a:r>
            <a:r>
              <a:rPr lang="en-US" sz="3500" dirty="0" err="1" smtClean="0"/>
              <a:t>kamis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742950" indent="-7429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们 星 期 四 有 中 文 课。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w</a:t>
            </a:r>
            <a:r>
              <a:rPr lang="id-ID" sz="3500" dirty="0" smtClean="0"/>
              <a:t>ǒ</a:t>
            </a:r>
            <a:r>
              <a:rPr lang="en-US" sz="3500" dirty="0" smtClean="0"/>
              <a:t> </a:t>
            </a:r>
            <a:r>
              <a:rPr lang="id-ID" sz="3500" dirty="0" smtClean="0"/>
              <a:t>men xīng</a:t>
            </a:r>
            <a:r>
              <a:rPr lang="en-US" sz="3500" dirty="0" smtClean="0"/>
              <a:t> </a:t>
            </a:r>
            <a:r>
              <a:rPr lang="id-ID" sz="3500" dirty="0" smtClean="0"/>
              <a:t>q</a:t>
            </a:r>
            <a:r>
              <a:rPr lang="id-ID" sz="3500" dirty="0" smtClean="0"/>
              <a:t>ī</a:t>
            </a:r>
            <a:r>
              <a:rPr lang="en-US" sz="3500" dirty="0" smtClean="0"/>
              <a:t> </a:t>
            </a:r>
            <a:r>
              <a:rPr lang="id-ID" sz="3500" dirty="0" smtClean="0"/>
              <a:t>sì </a:t>
            </a:r>
            <a:r>
              <a:rPr lang="id-ID" sz="3500" dirty="0" smtClean="0"/>
              <a:t>yǒu zhòng wén kè.</a:t>
            </a:r>
            <a:endParaRPr lang="en-US" sz="3500" dirty="0" smtClean="0"/>
          </a:p>
          <a:p>
            <a:pPr marL="742950" indent="-742950">
              <a:buNone/>
            </a:pPr>
            <a:endParaRPr lang="id-ID" sz="3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500" b="1" dirty="0" err="1" smtClean="0">
                <a:solidFill>
                  <a:srgbClr val="C00000"/>
                </a:solidFill>
              </a:rPr>
              <a:t>Kapan</a:t>
            </a:r>
            <a:r>
              <a:rPr lang="en-US" sz="3500" dirty="0" smtClean="0"/>
              <a:t> </a:t>
            </a:r>
            <a:r>
              <a:rPr lang="en-US" sz="3500" dirty="0" err="1" smtClean="0"/>
              <a:t>adik</a:t>
            </a:r>
            <a:r>
              <a:rPr lang="en-US" sz="3500" dirty="0" smtClean="0"/>
              <a:t> </a:t>
            </a:r>
            <a:r>
              <a:rPr lang="en-US" sz="3500" dirty="0" err="1" smtClean="0"/>
              <a:t>laki-laki</a:t>
            </a:r>
            <a:r>
              <a:rPr lang="en-US" sz="3500" dirty="0" smtClean="0"/>
              <a:t> </a:t>
            </a:r>
            <a:r>
              <a:rPr lang="en-US" sz="3500" dirty="0" err="1" smtClean="0"/>
              <a:t>kamu</a:t>
            </a:r>
            <a:r>
              <a:rPr lang="en-US" sz="3500" dirty="0" smtClean="0"/>
              <a:t> </a:t>
            </a:r>
            <a:r>
              <a:rPr lang="en-US" sz="3500" dirty="0" err="1" smtClean="0"/>
              <a:t>tidur</a:t>
            </a:r>
            <a:r>
              <a:rPr lang="en-US" sz="3500" dirty="0" smtClean="0"/>
              <a:t> ?</a:t>
            </a:r>
            <a:r>
              <a:rPr lang="id-ID" sz="3500" dirty="0" smtClean="0"/>
              <a:t> 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你 的 弟 弟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什 么 时 候</a:t>
            </a:r>
            <a:r>
              <a:rPr lang="zh-CN" altLang="en-US" sz="3500" dirty="0" smtClean="0"/>
              <a:t> 睡 觉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n</a:t>
            </a:r>
            <a:r>
              <a:rPr lang="id-ID" sz="3500" dirty="0" smtClean="0"/>
              <a:t>ǐ </a:t>
            </a:r>
            <a:r>
              <a:rPr lang="id-ID" sz="3500" dirty="0" smtClean="0"/>
              <a:t>de </a:t>
            </a:r>
            <a:r>
              <a:rPr lang="id-ID" sz="3500" dirty="0" smtClean="0"/>
              <a:t>dì</a:t>
            </a:r>
            <a:r>
              <a:rPr lang="en-US" sz="3500" dirty="0" smtClean="0"/>
              <a:t> </a:t>
            </a:r>
            <a:r>
              <a:rPr lang="id-ID" sz="3500" dirty="0" smtClean="0"/>
              <a:t>d</a:t>
            </a:r>
            <a:r>
              <a:rPr lang="en-US" sz="3500" dirty="0" err="1" smtClean="0"/>
              <a:t>i</a:t>
            </a:r>
            <a:r>
              <a:rPr lang="id-ID" sz="3500" dirty="0" smtClean="0"/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shén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me shí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hòu</a:t>
            </a:r>
            <a:r>
              <a:rPr lang="id-ID" sz="3500" dirty="0" smtClean="0"/>
              <a:t> shuì</a:t>
            </a:r>
            <a:r>
              <a:rPr lang="en-US" sz="3500" dirty="0" smtClean="0"/>
              <a:t> </a:t>
            </a:r>
            <a:r>
              <a:rPr lang="id-ID" sz="3500" dirty="0" smtClean="0"/>
              <a:t>jiào</a:t>
            </a:r>
            <a:r>
              <a:rPr lang="en-US" sz="3500" dirty="0" smtClean="0"/>
              <a:t> 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500" dirty="0" err="1" smtClean="0"/>
              <a:t>Adik</a:t>
            </a:r>
            <a:r>
              <a:rPr lang="en-US" sz="3500" dirty="0" smtClean="0"/>
              <a:t> </a:t>
            </a:r>
            <a:r>
              <a:rPr lang="en-US" sz="3500" dirty="0" err="1" smtClean="0"/>
              <a:t>laki-laki</a:t>
            </a:r>
            <a:r>
              <a:rPr lang="en-US" sz="3500" dirty="0" smtClean="0"/>
              <a:t> </a:t>
            </a:r>
            <a:r>
              <a:rPr lang="en-US" sz="3500" dirty="0" err="1" smtClean="0"/>
              <a:t>saya</a:t>
            </a:r>
            <a:r>
              <a:rPr lang="en-US" sz="3500" dirty="0" smtClean="0"/>
              <a:t> </a:t>
            </a:r>
            <a:r>
              <a:rPr lang="en-US" sz="3500" dirty="0" err="1" smtClean="0"/>
              <a:t>tidur</a:t>
            </a:r>
            <a:r>
              <a:rPr lang="en-US" sz="3500" dirty="0" smtClean="0"/>
              <a:t> </a:t>
            </a:r>
            <a:r>
              <a:rPr lang="en-US" sz="3500" dirty="0" err="1" smtClean="0"/>
              <a:t>pukul</a:t>
            </a:r>
            <a:r>
              <a:rPr lang="en-US" sz="3500" dirty="0" smtClean="0"/>
              <a:t> 10 </a:t>
            </a:r>
            <a:r>
              <a:rPr lang="en-US" sz="3500" dirty="0" err="1" smtClean="0"/>
              <a:t>malam</a:t>
            </a:r>
            <a:r>
              <a:rPr lang="en-US" sz="3500" dirty="0" smtClean="0"/>
              <a:t>.</a:t>
            </a:r>
            <a:endParaRPr lang="en-US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我 的 弟 弟 晚 上 十 点 睡 觉。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en-US" altLang="zh-CN" sz="3500" dirty="0" smtClean="0"/>
              <a:t>w</a:t>
            </a:r>
            <a:r>
              <a:rPr lang="id-ID" sz="3500" dirty="0" smtClean="0"/>
              <a:t>ǒ </a:t>
            </a:r>
            <a:r>
              <a:rPr lang="id-ID" sz="3500" dirty="0" smtClean="0"/>
              <a:t>de </a:t>
            </a:r>
            <a:r>
              <a:rPr lang="id-ID" sz="3500" dirty="0" smtClean="0"/>
              <a:t>dì</a:t>
            </a:r>
            <a:r>
              <a:rPr lang="en-US" sz="3500" dirty="0" smtClean="0"/>
              <a:t> </a:t>
            </a:r>
            <a:r>
              <a:rPr lang="id-ID" sz="3500" dirty="0" smtClean="0"/>
              <a:t>d</a:t>
            </a:r>
            <a:r>
              <a:rPr lang="en-US" sz="3500" dirty="0" err="1" smtClean="0"/>
              <a:t>i</a:t>
            </a:r>
            <a:r>
              <a:rPr lang="id-ID" sz="3500" dirty="0" smtClean="0"/>
              <a:t> wǎn</a:t>
            </a:r>
            <a:r>
              <a:rPr lang="en-US" sz="3500" dirty="0" smtClean="0"/>
              <a:t> </a:t>
            </a:r>
            <a:r>
              <a:rPr lang="id-ID" sz="3500" dirty="0" smtClean="0"/>
              <a:t>shàng </a:t>
            </a:r>
            <a:r>
              <a:rPr lang="id-ID" sz="3500" dirty="0" smtClean="0"/>
              <a:t>shí diǎn </a:t>
            </a:r>
            <a:r>
              <a:rPr lang="id-ID" sz="3500" dirty="0" smtClean="0"/>
              <a:t>shuì</a:t>
            </a:r>
            <a:r>
              <a:rPr lang="en-US" sz="3500" dirty="0" smtClean="0"/>
              <a:t> </a:t>
            </a:r>
            <a:r>
              <a:rPr lang="id-ID" sz="3500" dirty="0" smtClean="0"/>
              <a:t>jiào.</a:t>
            </a:r>
            <a:endParaRPr lang="en-US" altLang="zh-CN" sz="35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7"/>
            </a:pPr>
            <a:r>
              <a:rPr lang="en-US" altLang="zh-CN" sz="3500" b="1" dirty="0" err="1" smtClean="0">
                <a:solidFill>
                  <a:srgbClr val="C00000"/>
                </a:solidFill>
              </a:rPr>
              <a:t>Kapan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mereka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datang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</a:t>
            </a:r>
            <a:r>
              <a:rPr lang="en-US" altLang="zh-CN" sz="3500" dirty="0" smtClean="0"/>
              <a:t> Indonesia ?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他 们 </a:t>
            </a:r>
            <a:r>
              <a:rPr lang="zh-CN" altLang="en-US" sz="3500" b="1" dirty="0" smtClean="0">
                <a:solidFill>
                  <a:srgbClr val="C00000"/>
                </a:solidFill>
              </a:rPr>
              <a:t>什 么 时 候</a:t>
            </a:r>
            <a:r>
              <a:rPr lang="zh-CN" altLang="en-US" sz="3500" dirty="0" smtClean="0"/>
              <a:t> 来 印 尼 </a:t>
            </a:r>
            <a:r>
              <a:rPr lang="en-US" altLang="zh-CN" sz="3500" dirty="0" smtClean="0"/>
              <a:t>?</a:t>
            </a:r>
            <a:endParaRPr lang="en-US" altLang="zh-CN" sz="3500" dirty="0" smtClean="0"/>
          </a:p>
          <a:p>
            <a:pPr marL="742950" indent="-19050">
              <a:buNone/>
            </a:pPr>
            <a:r>
              <a:rPr lang="en-US" sz="3500" dirty="0" smtClean="0"/>
              <a:t>t</a:t>
            </a:r>
            <a:r>
              <a:rPr lang="id-ID" sz="3500" dirty="0" smtClean="0"/>
              <a:t>ā</a:t>
            </a:r>
            <a:r>
              <a:rPr lang="en-US" sz="3500" dirty="0" smtClean="0"/>
              <a:t> </a:t>
            </a:r>
            <a:r>
              <a:rPr lang="id-ID" sz="3500" dirty="0" smtClean="0"/>
              <a:t>men </a:t>
            </a:r>
            <a:r>
              <a:rPr lang="id-ID" sz="3500" b="1" dirty="0" smtClean="0">
                <a:solidFill>
                  <a:srgbClr val="C00000"/>
                </a:solidFill>
              </a:rPr>
              <a:t>shén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me shí</a:t>
            </a:r>
            <a:r>
              <a:rPr lang="en-US" sz="3500" b="1" dirty="0" smtClean="0">
                <a:solidFill>
                  <a:srgbClr val="C00000"/>
                </a:solidFill>
              </a:rPr>
              <a:t> </a:t>
            </a:r>
            <a:r>
              <a:rPr lang="id-ID" sz="3500" b="1" dirty="0" smtClean="0">
                <a:solidFill>
                  <a:srgbClr val="C00000"/>
                </a:solidFill>
              </a:rPr>
              <a:t>hòu</a:t>
            </a:r>
            <a:r>
              <a:rPr lang="id-ID" sz="3500" dirty="0" smtClean="0"/>
              <a:t> </a:t>
            </a:r>
            <a:r>
              <a:rPr lang="id-ID" sz="3500" dirty="0" smtClean="0"/>
              <a:t>lái </a:t>
            </a:r>
            <a:r>
              <a:rPr lang="id-ID" sz="3500" dirty="0" smtClean="0"/>
              <a:t>yìn</a:t>
            </a:r>
            <a:r>
              <a:rPr lang="en-US" sz="3500" dirty="0" smtClean="0"/>
              <a:t> </a:t>
            </a:r>
            <a:r>
              <a:rPr lang="id-ID" sz="3500" dirty="0" smtClean="0"/>
              <a:t>ní</a:t>
            </a:r>
            <a:r>
              <a:rPr lang="en-US" sz="3500" dirty="0" smtClean="0"/>
              <a:t> 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742950" indent="-19050">
              <a:buNone/>
            </a:pPr>
            <a:endParaRPr lang="en-US" altLang="zh-CN" sz="3500" dirty="0" smtClean="0"/>
          </a:p>
          <a:p>
            <a:pPr marL="742950" indent="-742950">
              <a:buFont typeface="+mj-lt"/>
              <a:buAutoNum type="arabicPeriod" startAt="8"/>
            </a:pPr>
            <a:r>
              <a:rPr lang="en-US" altLang="zh-CN" sz="3500" dirty="0" err="1" smtClean="0"/>
              <a:t>Mereka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datang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minggu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lalu</a:t>
            </a:r>
            <a:r>
              <a:rPr lang="en-US" altLang="zh-CN" sz="3500" dirty="0" smtClean="0"/>
              <a:t>.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他 们 上 星 期 来 了。</a:t>
            </a:r>
            <a:endParaRPr lang="en-US" altLang="zh-CN" sz="3500" dirty="0" smtClean="0"/>
          </a:p>
          <a:p>
            <a:pPr marL="742950" indent="-742950">
              <a:buNone/>
            </a:pPr>
            <a:r>
              <a:rPr lang="en-US" altLang="zh-CN" sz="3500" dirty="0" smtClean="0"/>
              <a:t>	t</a:t>
            </a:r>
            <a:r>
              <a:rPr lang="id-ID" sz="3500" dirty="0" smtClean="0"/>
              <a:t>ā</a:t>
            </a:r>
            <a:r>
              <a:rPr lang="en-US" sz="3500" dirty="0" smtClean="0"/>
              <a:t> </a:t>
            </a:r>
            <a:r>
              <a:rPr lang="id-ID" sz="3500" dirty="0" smtClean="0"/>
              <a:t>men </a:t>
            </a:r>
            <a:r>
              <a:rPr lang="id-ID" sz="3500" dirty="0" smtClean="0"/>
              <a:t>shàng </a:t>
            </a:r>
            <a:r>
              <a:rPr lang="id-ID" sz="3500" dirty="0" smtClean="0"/>
              <a:t>xīng</a:t>
            </a:r>
            <a:r>
              <a:rPr lang="en-US" sz="3500" dirty="0" smtClean="0"/>
              <a:t> </a:t>
            </a:r>
            <a:r>
              <a:rPr lang="id-ID" sz="3500" dirty="0" smtClean="0"/>
              <a:t>qī lái</a:t>
            </a:r>
            <a:r>
              <a:rPr lang="en-US" sz="3500" dirty="0" smtClean="0"/>
              <a:t> </a:t>
            </a:r>
            <a:r>
              <a:rPr lang="id-ID" sz="3500" dirty="0" smtClean="0"/>
              <a:t>le</a:t>
            </a:r>
            <a:r>
              <a:rPr lang="id-ID" sz="3500" dirty="0" smtClean="0"/>
              <a:t>. </a:t>
            </a:r>
            <a:r>
              <a:rPr lang="en-US" altLang="zh-CN" sz="3500" dirty="0" smtClean="0"/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774</TotalTime>
  <Words>144</Words>
  <Application>Microsoft Office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Bahasa Mandarin  中文 zhōng wén</vt:lpstr>
      <vt:lpstr>Kosakata 生 词 shēng cí </vt:lpstr>
      <vt:lpstr>Slide 3</vt:lpstr>
      <vt:lpstr>RUMUS</vt:lpstr>
      <vt:lpstr>Kalimat 句子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75</cp:revision>
  <dcterms:created xsi:type="dcterms:W3CDTF">2020-10-13T11:27:36Z</dcterms:created>
  <dcterms:modified xsi:type="dcterms:W3CDTF">2021-04-20T13:22:06Z</dcterms:modified>
</cp:coreProperties>
</file>