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8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1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8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9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C7FAC-2A2B-48CB-9DED-90DEDD2D3629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CB3F-F613-4B93-863D-E4832B21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5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MERANCANG INFORMASI, TUJUAN, DAN ESENSI DALAM KARYA ILMIAH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OLEH 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2896" y="476519"/>
            <a:ext cx="6490952" cy="185455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/>
              <a:t>Kegiatan</a:t>
            </a:r>
            <a:r>
              <a:rPr lang="en-US" sz="3600" b="1" dirty="0"/>
              <a:t> 1</a:t>
            </a:r>
            <a:endParaRPr lang="en-US" sz="3600" dirty="0"/>
          </a:p>
          <a:p>
            <a:pPr algn="ctr"/>
            <a:r>
              <a:rPr lang="en-US" sz="3600" b="1" dirty="0" err="1"/>
              <a:t>Menentukan</a:t>
            </a:r>
            <a:r>
              <a:rPr lang="en-US" sz="3600" b="1" dirty="0"/>
              <a:t> </a:t>
            </a:r>
            <a:r>
              <a:rPr lang="en-US" sz="3600" b="1" dirty="0" err="1"/>
              <a:t>Informasi</a:t>
            </a:r>
            <a:r>
              <a:rPr lang="en-US" sz="3600" b="1" dirty="0"/>
              <a:t> </a:t>
            </a:r>
            <a:r>
              <a:rPr lang="en-US" sz="3600" b="1" dirty="0" err="1"/>
              <a:t>Penting</a:t>
            </a:r>
            <a:r>
              <a:rPr lang="en-US" sz="3600" b="1" dirty="0"/>
              <a:t> </a:t>
            </a:r>
            <a:r>
              <a:rPr lang="en-US" sz="3600" b="1" dirty="0" err="1"/>
              <a:t>dalam</a:t>
            </a:r>
            <a:r>
              <a:rPr lang="en-US" sz="3600" b="1" dirty="0"/>
              <a:t> </a:t>
            </a:r>
            <a:r>
              <a:rPr lang="en-US" sz="3600" b="1" dirty="0" err="1"/>
              <a:t>Karya</a:t>
            </a:r>
            <a:r>
              <a:rPr lang="en-US" sz="3600" b="1" dirty="0"/>
              <a:t> </a:t>
            </a:r>
            <a:r>
              <a:rPr lang="en-US" sz="3600" b="1" dirty="0" err="1"/>
              <a:t>Ilmiah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094704" y="4095482"/>
            <a:ext cx="9878096" cy="17000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penulisan</a:t>
            </a:r>
            <a:r>
              <a:rPr lang="en-US" sz="3200" dirty="0"/>
              <a:t> </a:t>
            </a:r>
            <a:r>
              <a:rPr lang="en-US" sz="3200" dirty="0" err="1"/>
              <a:t>karya</a:t>
            </a:r>
            <a:r>
              <a:rPr lang="en-US" sz="3200" dirty="0"/>
              <a:t> </a:t>
            </a:r>
            <a:r>
              <a:rPr lang="en-US" sz="3200" dirty="0" err="1"/>
              <a:t>ilmiah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mempublikasikan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pengetahuan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96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7279" y="631065"/>
            <a:ext cx="9208394" cy="271744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/>
              <a:t>Salah </a:t>
            </a:r>
            <a:r>
              <a:rPr lang="en-US" sz="2500" dirty="0" err="1"/>
              <a:t>satu</a:t>
            </a:r>
            <a:r>
              <a:rPr lang="en-US" sz="2500" dirty="0"/>
              <a:t> forum yang </a:t>
            </a:r>
            <a:r>
              <a:rPr lang="en-US" sz="2500" dirty="0" err="1"/>
              <a:t>sering</a:t>
            </a:r>
            <a:r>
              <a:rPr lang="en-US" sz="2500" dirty="0"/>
              <a:t> </a:t>
            </a:r>
            <a:r>
              <a:rPr lang="en-US" sz="2500" dirty="0" err="1"/>
              <a:t>dijadikan</a:t>
            </a:r>
            <a:r>
              <a:rPr lang="en-US" sz="2500" dirty="0"/>
              <a:t> </a:t>
            </a:r>
            <a:r>
              <a:rPr lang="en-US" sz="2500" dirty="0" err="1"/>
              <a:t>tempat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tujuan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diskusi</a:t>
            </a:r>
            <a:r>
              <a:rPr lang="en-US" sz="2500" dirty="0"/>
              <a:t>. </a:t>
            </a:r>
            <a:r>
              <a:rPr lang="en-US" sz="2500" dirty="0" err="1"/>
              <a:t>Dalam</a:t>
            </a:r>
            <a:r>
              <a:rPr lang="en-US" sz="2500" dirty="0"/>
              <a:t> forum </a:t>
            </a:r>
            <a:r>
              <a:rPr lang="en-US" sz="2500" dirty="0" err="1"/>
              <a:t>inilah</a:t>
            </a:r>
            <a:r>
              <a:rPr lang="en-US" sz="2500" dirty="0"/>
              <a:t> </a:t>
            </a:r>
            <a:r>
              <a:rPr lang="en-US" sz="2500" dirty="0" err="1"/>
              <a:t>berbagai</a:t>
            </a:r>
            <a:r>
              <a:rPr lang="en-US" sz="2500" dirty="0"/>
              <a:t> </a:t>
            </a:r>
            <a:r>
              <a:rPr lang="en-US" sz="2500" dirty="0" err="1"/>
              <a:t>hal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karya</a:t>
            </a:r>
            <a:r>
              <a:rPr lang="en-US" sz="2500" dirty="0"/>
              <a:t> </a:t>
            </a:r>
            <a:r>
              <a:rPr lang="en-US" sz="2500" dirty="0" err="1"/>
              <a:t>ilmiah</a:t>
            </a:r>
            <a:r>
              <a:rPr lang="en-US" sz="2500" dirty="0"/>
              <a:t> </a:t>
            </a:r>
            <a:r>
              <a:rPr lang="en-US" sz="2500" dirty="0" err="1"/>
              <a:t>dibahas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bersama-sama</a:t>
            </a:r>
            <a:r>
              <a:rPr lang="en-US" sz="2500" dirty="0"/>
              <a:t>. </a:t>
            </a:r>
            <a:r>
              <a:rPr lang="en-US" sz="2500" dirty="0" err="1"/>
              <a:t>Selain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, </a:t>
            </a:r>
            <a:r>
              <a:rPr lang="en-US" sz="2500" dirty="0" err="1"/>
              <a:t>kamu</a:t>
            </a:r>
            <a:r>
              <a:rPr lang="en-US" sz="2500" dirty="0"/>
              <a:t> </a:t>
            </a:r>
            <a:r>
              <a:rPr lang="en-US" sz="2500" dirty="0" err="1"/>
              <a:t>juga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mendapatkan</a:t>
            </a:r>
            <a:r>
              <a:rPr lang="en-US" sz="2500" dirty="0"/>
              <a:t> </a:t>
            </a:r>
            <a:r>
              <a:rPr lang="en-US" sz="2500" dirty="0" err="1"/>
              <a:t>informasi-informasi</a:t>
            </a:r>
            <a:r>
              <a:rPr lang="en-US" sz="2500" dirty="0"/>
              <a:t> </a:t>
            </a:r>
            <a:r>
              <a:rPr lang="en-US" sz="2500" dirty="0" err="1"/>
              <a:t>penting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karya</a:t>
            </a:r>
            <a:r>
              <a:rPr lang="en-US" sz="2500" dirty="0"/>
              <a:t> </a:t>
            </a:r>
            <a:r>
              <a:rPr lang="en-US" sz="2500" dirty="0" err="1"/>
              <a:t>ilmiah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terbuka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tanggapan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pelengkap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peserta</a:t>
            </a:r>
            <a:r>
              <a:rPr lang="en-US" sz="2500" dirty="0"/>
              <a:t> </a:t>
            </a:r>
            <a:r>
              <a:rPr lang="en-US" sz="2500" dirty="0" err="1"/>
              <a:t>diskusi</a:t>
            </a:r>
            <a:r>
              <a:rPr lang="en-US" sz="2500" dirty="0"/>
              <a:t> </a:t>
            </a:r>
            <a:r>
              <a:rPr lang="en-US" sz="2500" dirty="0" err="1"/>
              <a:t>lainnya</a:t>
            </a:r>
            <a:r>
              <a:rPr lang="en-US" sz="25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7431" y="4211392"/>
            <a:ext cx="9414456" cy="23181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diskusi</a:t>
            </a:r>
            <a:r>
              <a:rPr lang="en-US" sz="2500" dirty="0"/>
              <a:t> </a:t>
            </a:r>
            <a:r>
              <a:rPr lang="en-US" sz="2500" dirty="0" err="1"/>
              <a:t>seperti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sering</a:t>
            </a:r>
            <a:r>
              <a:rPr lang="en-US" sz="2500" dirty="0"/>
              <a:t> </a:t>
            </a:r>
            <a:r>
              <a:rPr lang="en-US" sz="2500" dirty="0" err="1"/>
              <a:t>terlontar</a:t>
            </a:r>
            <a:r>
              <a:rPr lang="en-US" sz="2500" dirty="0"/>
              <a:t> </a:t>
            </a:r>
            <a:r>
              <a:rPr lang="en-US" sz="2500" dirty="0" err="1"/>
              <a:t>banyak</a:t>
            </a:r>
            <a:r>
              <a:rPr lang="en-US" sz="2500" dirty="0"/>
              <a:t> </a:t>
            </a:r>
            <a:r>
              <a:rPr lang="en-US" sz="2500" dirty="0" err="1"/>
              <a:t>gagasan</a:t>
            </a:r>
            <a:r>
              <a:rPr lang="en-US" sz="2500" dirty="0"/>
              <a:t> </a:t>
            </a:r>
            <a:r>
              <a:rPr lang="en-US" sz="2500" dirty="0" err="1"/>
              <a:t>penting</a:t>
            </a:r>
            <a:r>
              <a:rPr lang="en-US" sz="2500" dirty="0"/>
              <a:t>. </a:t>
            </a:r>
            <a:r>
              <a:rPr lang="en-US" sz="2500" dirty="0" err="1"/>
              <a:t>Selepas</a:t>
            </a:r>
            <a:r>
              <a:rPr lang="en-US" sz="2500" dirty="0"/>
              <a:t> </a:t>
            </a:r>
            <a:r>
              <a:rPr lang="en-US" sz="2500" dirty="0" err="1"/>
              <a:t>pembicara</a:t>
            </a:r>
            <a:r>
              <a:rPr lang="en-US" sz="2500" dirty="0"/>
              <a:t> </a:t>
            </a:r>
            <a:r>
              <a:rPr lang="en-US" sz="2500" dirty="0" err="1"/>
              <a:t>menyampaikan</a:t>
            </a:r>
            <a:r>
              <a:rPr lang="en-US" sz="2500" dirty="0"/>
              <a:t> </a:t>
            </a:r>
            <a:r>
              <a:rPr lang="en-US" sz="2500" dirty="0" err="1"/>
              <a:t>karya</a:t>
            </a:r>
            <a:r>
              <a:rPr lang="en-US" sz="2500" dirty="0"/>
              <a:t> </a:t>
            </a:r>
            <a:r>
              <a:rPr lang="en-US" sz="2500" dirty="0" err="1"/>
              <a:t>ilmiahnya</a:t>
            </a:r>
            <a:r>
              <a:rPr lang="en-US" sz="2500" dirty="0"/>
              <a:t>, </a:t>
            </a:r>
            <a:r>
              <a:rPr lang="en-US" sz="2500" dirty="0" err="1"/>
              <a:t>sesi</a:t>
            </a:r>
            <a:r>
              <a:rPr lang="en-US" sz="2500" dirty="0"/>
              <a:t> </a:t>
            </a:r>
            <a:r>
              <a:rPr lang="en-US" sz="2500" dirty="0" err="1"/>
              <a:t>berikutnya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forum </a:t>
            </a:r>
            <a:r>
              <a:rPr lang="en-US" sz="2500" dirty="0" err="1"/>
              <a:t>tanya</a:t>
            </a:r>
            <a:r>
              <a:rPr lang="en-US" sz="2500" dirty="0"/>
              <a:t> </a:t>
            </a:r>
            <a:r>
              <a:rPr lang="en-US" sz="2500" dirty="0" err="1"/>
              <a:t>jawab</a:t>
            </a:r>
            <a:r>
              <a:rPr lang="en-US" sz="2500" dirty="0"/>
              <a:t>.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sesi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para </a:t>
            </a:r>
            <a:r>
              <a:rPr lang="en-US" sz="2500" dirty="0" err="1"/>
              <a:t>peserta</a:t>
            </a:r>
            <a:r>
              <a:rPr lang="en-US" sz="2500" dirty="0"/>
              <a:t> </a:t>
            </a:r>
            <a:r>
              <a:rPr lang="en-US" sz="2500" dirty="0" err="1"/>
              <a:t>menyampaikan</a:t>
            </a:r>
            <a:r>
              <a:rPr lang="en-US" sz="2500" dirty="0"/>
              <a:t> </a:t>
            </a:r>
            <a:r>
              <a:rPr lang="en-US" sz="2500" dirty="0" err="1"/>
              <a:t>sejumlah</a:t>
            </a:r>
            <a:r>
              <a:rPr lang="en-US" sz="2500" dirty="0"/>
              <a:t> </a:t>
            </a:r>
            <a:r>
              <a:rPr lang="en-US" sz="2500" dirty="0" err="1"/>
              <a:t>tanggapan</a:t>
            </a:r>
            <a:r>
              <a:rPr lang="en-US" sz="2500" dirty="0"/>
              <a:t> </a:t>
            </a:r>
            <a:r>
              <a:rPr lang="en-US" sz="2500" dirty="0" err="1"/>
              <a:t>kepada</a:t>
            </a:r>
            <a:r>
              <a:rPr lang="en-US" sz="2500" dirty="0"/>
              <a:t> </a:t>
            </a:r>
            <a:r>
              <a:rPr lang="en-US" sz="2500" dirty="0" err="1"/>
              <a:t>pembicara</a:t>
            </a:r>
            <a:r>
              <a:rPr lang="en-US" sz="2500" dirty="0"/>
              <a:t>. </a:t>
            </a:r>
            <a:r>
              <a:rPr lang="en-US" sz="2500" dirty="0" err="1"/>
              <a:t>Tanggapan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bisa</a:t>
            </a:r>
            <a:r>
              <a:rPr lang="en-US" sz="2500" dirty="0"/>
              <a:t> </a:t>
            </a:r>
            <a:r>
              <a:rPr lang="en-US" sz="2500" dirty="0" err="1"/>
              <a:t>berupa</a:t>
            </a:r>
            <a:r>
              <a:rPr lang="en-US" sz="2500" dirty="0"/>
              <a:t> </a:t>
            </a:r>
            <a:r>
              <a:rPr lang="en-US" sz="2500" dirty="0" err="1"/>
              <a:t>pertanyaan</a:t>
            </a:r>
            <a:r>
              <a:rPr lang="en-US" sz="2500" dirty="0"/>
              <a:t>, </a:t>
            </a:r>
            <a:r>
              <a:rPr lang="en-US" sz="2500" dirty="0" err="1"/>
              <a:t>sanggahan</a:t>
            </a:r>
            <a:r>
              <a:rPr lang="en-US" sz="2500" dirty="0"/>
              <a:t>, </a:t>
            </a:r>
            <a:r>
              <a:rPr lang="en-US" sz="2500" dirty="0" err="1"/>
              <a:t>kritik</a:t>
            </a:r>
            <a:r>
              <a:rPr lang="en-US" sz="2500" dirty="0"/>
              <a:t>, </a:t>
            </a:r>
            <a:r>
              <a:rPr lang="en-US" sz="2500" dirty="0" err="1"/>
              <a:t>atau</a:t>
            </a:r>
            <a:r>
              <a:rPr lang="en-US" sz="2500" dirty="0"/>
              <a:t> saran.</a:t>
            </a:r>
          </a:p>
        </p:txBody>
      </p:sp>
    </p:spTree>
    <p:extLst>
      <p:ext uri="{BB962C8B-B14F-4D97-AF65-F5344CB8AC3E}">
        <p14:creationId xmlns:p14="http://schemas.microsoft.com/office/powerpoint/2010/main" val="33681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9115" y="553792"/>
            <a:ext cx="4572000" cy="163561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Kegiatan</a:t>
            </a:r>
            <a:r>
              <a:rPr lang="en-US" sz="2800" b="1" dirty="0" smtClean="0"/>
              <a:t> 2</a:t>
            </a:r>
          </a:p>
          <a:p>
            <a:pPr algn="ctr"/>
            <a:r>
              <a:rPr lang="en-US" sz="2800" b="1" dirty="0" err="1" smtClean="0"/>
              <a:t>Menyajikan</a:t>
            </a:r>
            <a:r>
              <a:rPr lang="en-US" sz="2800" b="1" dirty="0" smtClean="0"/>
              <a:t>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Karya</a:t>
            </a:r>
            <a:r>
              <a:rPr lang="en-US" sz="2800" b="1" dirty="0"/>
              <a:t> </a:t>
            </a:r>
            <a:r>
              <a:rPr lang="en-US" sz="2800" b="1" dirty="0" err="1"/>
              <a:t>Ilmiah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Diskusi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171977" y="3284113"/>
            <a:ext cx="9646276" cy="226668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Kamus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Besar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Indonesia,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sesuatu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diselesaikan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dipecahkan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forum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diskusi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masalah-masalah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itu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diharapkan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terselesaikan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karena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melibatkan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banyak</a:t>
            </a:r>
            <a:r>
              <a:rPr lang="en-US" sz="2400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orang.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3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5915" y="1197734"/>
            <a:ext cx="9800823" cy="46492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langkah-langkah</a:t>
            </a:r>
            <a:r>
              <a:rPr lang="en-US" sz="2500" dirty="0"/>
              <a:t> </a:t>
            </a:r>
            <a:r>
              <a:rPr lang="en-US" sz="2500" dirty="0" err="1"/>
              <a:t>menyajikan</a:t>
            </a:r>
            <a:r>
              <a:rPr lang="en-US" sz="2500" dirty="0"/>
              <a:t> </a:t>
            </a:r>
            <a:r>
              <a:rPr lang="en-US" sz="2500" dirty="0" err="1"/>
              <a:t>makalah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forum </a:t>
            </a:r>
            <a:r>
              <a:rPr lang="en-US" sz="2500" dirty="0" err="1"/>
              <a:t>diskusi</a:t>
            </a:r>
            <a:r>
              <a:rPr lang="en-US" sz="2500" dirty="0"/>
              <a:t> </a:t>
            </a:r>
            <a:r>
              <a:rPr lang="en-US" sz="2500" dirty="0" err="1"/>
              <a:t>resmi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smtClean="0"/>
              <a:t>1. </a:t>
            </a:r>
            <a:r>
              <a:rPr lang="en-US" sz="2500" dirty="0" err="1" smtClean="0"/>
              <a:t>Tampillah</a:t>
            </a:r>
            <a:r>
              <a:rPr lang="en-US" sz="2500" dirty="0" smtClean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pemakalah</a:t>
            </a:r>
            <a:r>
              <a:rPr lang="en-US" sz="2500" dirty="0"/>
              <a:t> </a:t>
            </a:r>
            <a:r>
              <a:rPr lang="en-US" sz="2500" dirty="0" err="1"/>
              <a:t>setelah</a:t>
            </a:r>
            <a:r>
              <a:rPr lang="en-US" sz="2500" dirty="0"/>
              <a:t> </a:t>
            </a:r>
            <a:r>
              <a:rPr lang="en-US" sz="2500" dirty="0" err="1"/>
              <a:t>mendapat</a:t>
            </a:r>
            <a:r>
              <a:rPr lang="en-US" sz="2500" dirty="0"/>
              <a:t> </a:t>
            </a:r>
            <a:r>
              <a:rPr lang="en-US" sz="2500" dirty="0" err="1"/>
              <a:t>izin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moderator.</a:t>
            </a:r>
          </a:p>
          <a:p>
            <a:pPr lvl="0"/>
            <a:r>
              <a:rPr lang="en-US" sz="2500" dirty="0" smtClean="0"/>
              <a:t>2. </a:t>
            </a:r>
            <a:r>
              <a:rPr lang="en-US" sz="2500" dirty="0" err="1" smtClean="0"/>
              <a:t>Kalau</a:t>
            </a:r>
            <a:r>
              <a:rPr lang="en-US" sz="2500" dirty="0" smtClean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diperkenalkan</a:t>
            </a:r>
            <a:r>
              <a:rPr lang="en-US" sz="2500" dirty="0"/>
              <a:t> </a:t>
            </a:r>
            <a:r>
              <a:rPr lang="en-US" sz="2500" dirty="0" err="1"/>
              <a:t>oleh</a:t>
            </a:r>
            <a:r>
              <a:rPr lang="en-US" sz="2500" dirty="0"/>
              <a:t> moderator, </a:t>
            </a:r>
            <a:r>
              <a:rPr lang="en-US" sz="2500" dirty="0" err="1"/>
              <a:t>perkenalkan</a:t>
            </a:r>
            <a:r>
              <a:rPr lang="en-US" sz="2500" dirty="0"/>
              <a:t> </a:t>
            </a:r>
            <a:r>
              <a:rPr lang="en-US" sz="2500" dirty="0" err="1"/>
              <a:t>diri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rendah</a:t>
            </a:r>
            <a:r>
              <a:rPr lang="en-US" sz="2500" dirty="0"/>
              <a:t> </a:t>
            </a:r>
            <a:r>
              <a:rPr lang="en-US" sz="2500" dirty="0" err="1"/>
              <a:t>hati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smtClean="0"/>
              <a:t>3. </a:t>
            </a:r>
            <a:r>
              <a:rPr lang="en-US" sz="2500" dirty="0" err="1" smtClean="0"/>
              <a:t>Sampaikan</a:t>
            </a:r>
            <a:r>
              <a:rPr lang="en-US" sz="2500" dirty="0" smtClean="0"/>
              <a:t> </a:t>
            </a:r>
            <a:r>
              <a:rPr lang="en-US" sz="2500" dirty="0" err="1"/>
              <a:t>masalah</a:t>
            </a:r>
            <a:r>
              <a:rPr lang="en-US" sz="2500" dirty="0"/>
              <a:t> </a:t>
            </a:r>
            <a:r>
              <a:rPr lang="en-US" sz="2500" dirty="0" err="1"/>
              <a:t>umum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isi</a:t>
            </a:r>
            <a:r>
              <a:rPr lang="en-US" sz="2500" dirty="0"/>
              <a:t> </a:t>
            </a:r>
            <a:r>
              <a:rPr lang="en-US" sz="2500" dirty="0" err="1"/>
              <a:t>makalah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dipaparkan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smtClean="0"/>
              <a:t>4. </a:t>
            </a:r>
            <a:r>
              <a:rPr lang="en-US" sz="2500" dirty="0" err="1" smtClean="0"/>
              <a:t>Jelaskan</a:t>
            </a:r>
            <a:r>
              <a:rPr lang="en-US" sz="2500" dirty="0" smtClean="0"/>
              <a:t> </a:t>
            </a:r>
            <a:r>
              <a:rPr lang="en-US" sz="2500" dirty="0" err="1"/>
              <a:t>pokok-pokok</a:t>
            </a:r>
            <a:r>
              <a:rPr lang="en-US" sz="2500" dirty="0"/>
              <a:t> </a:t>
            </a:r>
            <a:r>
              <a:rPr lang="en-US" sz="2500" dirty="0" err="1"/>
              <a:t>isi</a:t>
            </a:r>
            <a:r>
              <a:rPr lang="en-US" sz="2500" dirty="0"/>
              <a:t> </a:t>
            </a:r>
            <a:r>
              <a:rPr lang="en-US" sz="2500" dirty="0" err="1"/>
              <a:t>makalah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bahasa</a:t>
            </a:r>
            <a:r>
              <a:rPr lang="en-US" sz="2500" dirty="0"/>
              <a:t> yang </a:t>
            </a:r>
            <a:r>
              <a:rPr lang="en-US" sz="2500" dirty="0" err="1"/>
              <a:t>lugas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smtClean="0"/>
              <a:t>5. </a:t>
            </a:r>
            <a:r>
              <a:rPr lang="en-US" sz="2500" dirty="0" err="1" smtClean="0"/>
              <a:t>Sertakan</a:t>
            </a:r>
            <a:r>
              <a:rPr lang="en-US" sz="2500" dirty="0" smtClean="0"/>
              <a:t> </a:t>
            </a:r>
            <a:r>
              <a:rPr lang="en-US" sz="2500" dirty="0" err="1"/>
              <a:t>ilustrasi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fakta-fakta</a:t>
            </a:r>
            <a:r>
              <a:rPr lang="en-US" sz="2500" dirty="0"/>
              <a:t> </a:t>
            </a:r>
            <a:r>
              <a:rPr lang="en-US" sz="2500" dirty="0" err="1"/>
              <a:t>penting</a:t>
            </a:r>
            <a:r>
              <a:rPr lang="en-US" sz="2500" dirty="0"/>
              <a:t> yang </a:t>
            </a:r>
            <a:r>
              <a:rPr lang="en-US" sz="2500" dirty="0" err="1"/>
              <a:t>menyertai</a:t>
            </a:r>
            <a:r>
              <a:rPr lang="en-US" sz="2500" dirty="0"/>
              <a:t> </a:t>
            </a:r>
            <a:r>
              <a:rPr lang="en-US" sz="2500" dirty="0" err="1"/>
              <a:t>penjelasan</a:t>
            </a:r>
            <a:r>
              <a:rPr lang="en-US" sz="2500" dirty="0"/>
              <a:t> di </a:t>
            </a:r>
            <a:r>
              <a:rPr lang="en-US" sz="2500" dirty="0" err="1"/>
              <a:t>atas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smtClean="0"/>
              <a:t>6. </a:t>
            </a:r>
            <a:r>
              <a:rPr lang="en-US" sz="2500" dirty="0" err="1" smtClean="0"/>
              <a:t>Akhiri</a:t>
            </a:r>
            <a:r>
              <a:rPr lang="en-US" sz="2500" dirty="0" smtClean="0"/>
              <a:t> </a:t>
            </a:r>
            <a:r>
              <a:rPr lang="en-US" sz="2500" dirty="0" err="1"/>
              <a:t>paparan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menyampaikan</a:t>
            </a:r>
            <a:r>
              <a:rPr lang="en-US" sz="2500" dirty="0"/>
              <a:t> </a:t>
            </a:r>
            <a:r>
              <a:rPr lang="en-US" sz="2500" dirty="0" err="1"/>
              <a:t>simpulan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2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8490" y="2086377"/>
            <a:ext cx="10019764" cy="32583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SEKIAN DAN TERIMA KASIH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4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248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MERANCANG INFORMASI, TUJUAN, DAN ESENSI DALAM KARYA ILMIAH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MENENTUKAN INFORMASI PENTING DALAM KARYA ILMIAH</dc:title>
  <dc:creator>Anita</dc:creator>
  <cp:lastModifiedBy>Anita</cp:lastModifiedBy>
  <cp:revision>8</cp:revision>
  <dcterms:created xsi:type="dcterms:W3CDTF">2021-01-18T06:03:02Z</dcterms:created>
  <dcterms:modified xsi:type="dcterms:W3CDTF">2022-02-26T05:09:47Z</dcterms:modified>
</cp:coreProperties>
</file>