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2192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14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95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4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5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8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0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6EBF-D4E0-45E6-AED5-3133DC14F02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8790-4FC5-47AC-AEA7-A3C66DFE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2.bp.blogspot.com/-bsVuACQ944E/WnE-OuKvA8I/AAAAAAAACXA/9g43senKxy45NOV5BPpfUQfThENcBWVgACLcBGAs/s1600/gambar+KI+2.PNG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BENTUK-BENTUK PENYAJIAN KARYA ILMIAH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0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4862" y="1004552"/>
            <a:ext cx="8397025" cy="17257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a.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kemasyarakatan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 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1983" y="3709115"/>
            <a:ext cx="8190963" cy="20863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b.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ditanyakan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 </a:t>
            </a:r>
            <a:r>
              <a:rPr lang="en-US" i="1" dirty="0" err="1"/>
              <a:t>mengapa</a:t>
            </a:r>
            <a:r>
              <a:rPr lang="en-US" i="1" dirty="0"/>
              <a:t>, </a:t>
            </a:r>
            <a:r>
              <a:rPr lang="en-US" i="1" dirty="0" err="1"/>
              <a:t>bagaimana</a:t>
            </a:r>
            <a:r>
              <a:rPr lang="en-US" dirty="0"/>
              <a:t>. </a:t>
            </a:r>
            <a:r>
              <a:rPr lang="en-US" dirty="0" err="1"/>
              <a:t>Berangkat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pula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8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344" y="940158"/>
            <a:ext cx="7881870" cy="19189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c.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;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93949" y="3825025"/>
            <a:ext cx="8087933" cy="17000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d. </a:t>
            </a:r>
            <a:r>
              <a:rPr lang="en-US" dirty="0" err="1"/>
              <a:t>Manfaat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diyakinkan</a:t>
            </a:r>
            <a:r>
              <a:rPr lang="en-US" dirty="0"/>
              <a:t> pula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4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980" y="1004552"/>
            <a:ext cx="9144000" cy="24341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3.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Teoretis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b="1" dirty="0"/>
              <a:t>. </a:t>
            </a:r>
            <a:r>
              <a:rPr lang="en-US" dirty="0" err="1"/>
              <a:t>Tercakup</a:t>
            </a:r>
            <a:r>
              <a:rPr lang="en-US" dirty="0"/>
              <a:t> pula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.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hipotesis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87132" y="4314423"/>
            <a:ext cx="7572778" cy="190607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4. </a:t>
            </a:r>
            <a:r>
              <a:rPr lang="en-US" b="1" dirty="0" err="1"/>
              <a:t>Metodologi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pula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penelitian.Metodologi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,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data, </a:t>
            </a:r>
            <a:r>
              <a:rPr lang="en-US" dirty="0" err="1"/>
              <a:t>pengolahan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pelaporannya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3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0462" y="656822"/>
            <a:ext cx="8062175" cy="533185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METODE PENELITIAN:</a:t>
            </a:r>
          </a:p>
          <a:p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deskriptif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perlakukan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. Data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kuantiatif</a:t>
            </a:r>
            <a:r>
              <a:rPr lang="en-US" dirty="0"/>
              <a:t> (</a:t>
            </a:r>
            <a:r>
              <a:rPr lang="en-US" dirty="0" err="1"/>
              <a:t>statistika</a:t>
            </a:r>
            <a:r>
              <a:rPr lang="en-US" dirty="0"/>
              <a:t>)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 smtClean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 smtClean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persoalan-persoalan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87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6" y="386365"/>
            <a:ext cx="9272789" cy="35545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5. </a:t>
            </a:r>
            <a:r>
              <a:rPr lang="en-US" b="1" dirty="0" err="1"/>
              <a:t>Pembahasan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/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. Data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,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diperkuat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grafk</a:t>
            </a:r>
            <a:r>
              <a:rPr lang="en-US" dirty="0"/>
              <a:t>. </a:t>
            </a:r>
            <a:r>
              <a:rPr lang="en-US" dirty="0" err="1"/>
              <a:t>Sarana-sarana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data.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Sajian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.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75008" y="4378817"/>
            <a:ext cx="8847786" cy="221516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argumen-argumen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. </a:t>
            </a:r>
            <a:r>
              <a:rPr lang="en-US" dirty="0" err="1"/>
              <a:t>Pembahasan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diibaratkan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pisau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pisau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/>
              <a:t>pula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keratan-keratan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 yang </a:t>
            </a:r>
            <a:r>
              <a:rPr lang="en-US" dirty="0" err="1"/>
              <a:t>dihasilkannya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tumpul</a:t>
            </a:r>
            <a:r>
              <a:rPr lang="en-US" dirty="0"/>
              <a:t>, </a:t>
            </a:r>
            <a:r>
              <a:rPr lang="en-US" dirty="0" err="1"/>
              <a:t>keratan</a:t>
            </a:r>
            <a:r>
              <a:rPr lang="en-US" dirty="0"/>
              <a:t> </a:t>
            </a:r>
            <a:r>
              <a:rPr lang="en-US" dirty="0" err="1"/>
              <a:t>daging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acak-acakan</a:t>
            </a:r>
            <a:r>
              <a:rPr lang="en-US" dirty="0"/>
              <a:t>,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data.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argumen-argumen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</a:t>
            </a:r>
            <a:r>
              <a:rPr lang="en-US" dirty="0" err="1"/>
              <a:t>digunakannya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/>
              <a:t>masalahnyapun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 smtClean="0"/>
              <a:t>diharapkan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2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1" y="605306"/>
            <a:ext cx="9684913" cy="275607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6. </a:t>
            </a:r>
            <a:r>
              <a:rPr lang="en-US" b="1" dirty="0" err="1"/>
              <a:t>Simpulan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Saran</a:t>
            </a:r>
            <a:br>
              <a:rPr lang="en-US" b="1" dirty="0"/>
            </a:br>
            <a:r>
              <a:rPr lang="en-US" dirty="0" err="1"/>
              <a:t>Simpulan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pemaknaan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penulsan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Simpulan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pendahuluan</a:t>
            </a:r>
            <a:r>
              <a:rPr lang="en-US" dirty="0"/>
              <a:t>),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yang </a:t>
            </a:r>
            <a:r>
              <a:rPr lang="en-US" dirty="0" err="1"/>
              <a:t>tercakup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hipotesis</a:t>
            </a:r>
            <a:r>
              <a:rPr lang="en-US" dirty="0"/>
              <a:t>, </a:t>
            </a:r>
            <a:r>
              <a:rPr lang="en-US" dirty="0" err="1"/>
              <a:t>metododologi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Simpulan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meletakannya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simpulan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5611" y="4211391"/>
            <a:ext cx="9414456" cy="233107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pula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umpamanya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kegunaan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Halhal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saran-saran.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43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3037" y="592428"/>
            <a:ext cx="9852338" cy="34386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7. </a:t>
            </a:r>
            <a:r>
              <a:rPr lang="en-US" b="1" dirty="0" err="1"/>
              <a:t>Dafar</a:t>
            </a:r>
            <a:r>
              <a:rPr lang="en-US" b="1" dirty="0"/>
              <a:t> </a:t>
            </a:r>
            <a:r>
              <a:rPr lang="en-US" b="1" dirty="0" err="1"/>
              <a:t>Pustaka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Dafar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kepustakaan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,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internet.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tercetak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sumber-sumber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dafar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3037" y="4687909"/>
            <a:ext cx="9066726" cy="18416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Cara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dafar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alfabetis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.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/</a:t>
            </a:r>
            <a:r>
              <a:rPr lang="en-US" dirty="0" err="1"/>
              <a:t>tercetak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;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.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dafar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: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di </a:t>
            </a:r>
            <a:r>
              <a:rPr lang="en-US" dirty="0" err="1"/>
              <a:t>balik</a:t>
            </a:r>
            <a:r>
              <a:rPr lang="en-US" dirty="0"/>
              <a:t>;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;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;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terbit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560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sK3wsJRsFfo/WnE98ELRA6I/AAAAAAAACW8/5IUkFfDiDfcj319larxkyRpUe2WB0CfQgCLcBGAs/s1600/gambar%2BKI%2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59" y="1519484"/>
            <a:ext cx="8937937" cy="337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31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676400" y="228601"/>
            <a:ext cx="8991600" cy="6786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sz="2100" b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BENTUK PENYAJIAN </a:t>
            </a:r>
            <a:endParaRPr lang="en-US" sz="21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id-ID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Sistematika penyusunan laporan ilmiah berdasarkan pada bentuknya, umumnya terdiri dari: j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udul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kata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penutup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Bila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jumlah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tulis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sepuluh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maka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perlu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dilengkapi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r>
              <a:rPr lang="en-GB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indent="-465138" algn="just">
              <a:buFont typeface="+mj-lt"/>
              <a:buAutoNum type="arabicPeriod"/>
              <a:defRPr/>
            </a:pPr>
            <a:r>
              <a:rPr lang="en-US" sz="2100" b="1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Populer</a:t>
            </a:r>
            <a:r>
              <a:rPr lang="en-US" sz="21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algn="just">
              <a:spcAft>
                <a:spcPts val="600"/>
              </a:spcAft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Biasanya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menyatakan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suatu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topic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akrab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menyenangkan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disukai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banyak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orang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karena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gayanya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menarik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sederhana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namun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berupa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rekaan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id-ID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Contoh :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laporan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berita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media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masa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indent="-465138" algn="just">
              <a:defRPr/>
            </a:pPr>
            <a:r>
              <a:rPr lang="en-US" sz="21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2.	Semiformal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65138" algn="just"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Aspek-aspek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digunakan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penyajian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semiformal,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antara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lain:</a:t>
            </a: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Kata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isi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Pembahasan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Kesimpulan</a:t>
            </a:r>
            <a:endParaRPr lang="en-US" sz="2100" dirty="0">
              <a:latin typeface="Agency FB" panose="020B0503020202020204" pitchFamily="34" charset="0"/>
            </a:endParaRPr>
          </a:p>
          <a:p>
            <a:pPr marL="922337" indent="-457200" algn="just">
              <a:buFont typeface="+mj-lt"/>
              <a:buAutoNum type="alphaLcPeriod"/>
              <a:defRPr/>
            </a:pP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1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1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endParaRPr lang="en-US" sz="21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2771" name="Right Arrow 19"/>
          <p:cNvSpPr>
            <a:spLocks noChangeArrowheads="1"/>
          </p:cNvSpPr>
          <p:nvPr/>
        </p:nvSpPr>
        <p:spPr bwMode="auto">
          <a:xfrm>
            <a:off x="4876800" y="5076825"/>
            <a:ext cx="3429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d-ID" altLang="id-ID" sz="24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5730025" y="4721225"/>
            <a:ext cx="3276600" cy="1625600"/>
          </a:xfrm>
          <a:prstGeom prst="rect">
            <a:avLst/>
          </a:prstGeom>
          <a:solidFill>
            <a:srgbClr val="FEE6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buku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(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resensi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wawancara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diskusi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Laporan</a:t>
            </a:r>
            <a:r>
              <a:rPr lang="en-US" altLang="id-ID" sz="2000" dirty="0">
                <a:latin typeface="Agency FB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000" dirty="0" err="1">
                <a:latin typeface="Agency FB" pitchFamily="34" charset="0"/>
                <a:cs typeface="Times New Roman" panose="02020603050405020304" pitchFamily="18" charset="0"/>
              </a:rPr>
              <a:t>kunjungan</a:t>
            </a:r>
            <a:endParaRPr lang="en-US" altLang="id-ID" sz="2000" dirty="0">
              <a:latin typeface="Agency FB" pitchFamily="34" charset="0"/>
              <a:cs typeface="Times New Roman" panose="02020603050405020304" pitchFamily="18" charset="0"/>
            </a:endParaRPr>
          </a:p>
        </p:txBody>
      </p:sp>
      <p:sp>
        <p:nvSpPr>
          <p:cNvPr id="32773" name="Rectangle 21"/>
          <p:cNvSpPr>
            <a:spLocks noChangeArrowheads="1"/>
          </p:cNvSpPr>
          <p:nvPr/>
        </p:nvSpPr>
        <p:spPr bwMode="auto">
          <a:xfrm>
            <a:off x="6156325" y="150814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GB" altLang="id-ID" sz="2400"/>
          </a:p>
        </p:txBody>
      </p:sp>
    </p:spTree>
    <p:extLst>
      <p:ext uri="{BB962C8B-B14F-4D97-AF65-F5344CB8AC3E}">
        <p14:creationId xmlns:p14="http://schemas.microsoft.com/office/powerpoint/2010/main" val="17208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304800"/>
            <a:ext cx="8458200" cy="6078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2400" b="1" dirty="0">
                <a:latin typeface="Agency FB" panose="020B0503020202020204" pitchFamily="34" charset="0"/>
                <a:ea typeface="Times New Roman" panose="02020603050405020304" pitchFamily="18" charset="0"/>
              </a:rPr>
              <a:t>3.	Formal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Disusun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memenuhi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unsur-unsur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akademis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lengkap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, yang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meliputi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berikut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:</a:t>
            </a: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Tim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Pembimbing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Kata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Pengantar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Absrak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Isi</a:t>
            </a: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Pendahuluan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Telaah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Kepustakaan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Kerangka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Teoritis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Pembahasan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Bab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Kesimpulan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Daftar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Pustaka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Riwayat</a:t>
            </a:r>
            <a:r>
              <a:rPr lang="en-US" sz="2400" dirty="0"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Hidup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lvl="1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gency FB" panose="020B0503020202020204" pitchFamily="34" charset="0"/>
                <a:ea typeface="Times New Roman" panose="02020603050405020304" pitchFamily="18" charset="0"/>
              </a:rPr>
              <a:t>Lampiran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1674" y="2084536"/>
            <a:ext cx="1010991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65"/>
              </a:lnSpc>
            </a:pPr>
            <a:endParaRPr lang="en-US" sz="24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465"/>
              </a:lnSpc>
            </a:pP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dirumuskan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frasa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465"/>
              </a:lnSpc>
            </a:pP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465"/>
              </a:lnSpc>
            </a:pP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mencerminkan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antarvariabel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Istilah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sini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465"/>
              </a:lnSpc>
            </a:pP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465"/>
              </a:lnSpc>
            </a:pP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korelasional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kausalitas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determinatif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465"/>
              </a:lnSpc>
            </a:pP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465"/>
              </a:lnSpc>
            </a:pP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mencerminkan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konsistensi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ruang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lingkup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465"/>
              </a:lnSpc>
            </a:pP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465"/>
              </a:lnSpc>
            </a:pP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5459" y="566670"/>
            <a:ext cx="4353059" cy="785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1. </a:t>
            </a:r>
            <a:r>
              <a:rPr lang="en-US" sz="3600" b="1" dirty="0" err="1"/>
              <a:t>Judul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983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2.bp.blogspot.com/-bsVuACQ944E/WnE-OuKvA8I/AAAAAAAACXA/9g43senKxy45NOV5BPpfUQfThENcBWVgACLcBGAs/s400/gambar%2BKI%2B2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07" y="2029898"/>
            <a:ext cx="8603087" cy="2632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61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46975" y="643944"/>
            <a:ext cx="9285668" cy="529321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Dari </a:t>
            </a:r>
            <a:r>
              <a:rPr lang="en-US" sz="2400" dirty="0" err="1"/>
              <a:t>judul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diteliti</a:t>
            </a:r>
            <a:r>
              <a:rPr lang="en-US" sz="2400" dirty="0"/>
              <a:t> :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pergaulan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2)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lingkung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: </a:t>
            </a:r>
            <a:r>
              <a:rPr lang="en-US" sz="2400" dirty="0" err="1"/>
              <a:t>kecerdasan</a:t>
            </a:r>
            <a:r>
              <a:rPr lang="en-US" sz="2400" dirty="0"/>
              <a:t> </a:t>
            </a:r>
            <a:r>
              <a:rPr lang="en-US" sz="2400" dirty="0" err="1"/>
              <a:t>emosi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intelektual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)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: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tidaknya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/>
              <a:t>pergaulan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en-US" sz="2400" dirty="0"/>
              <a:t>) </a:t>
            </a:r>
            <a:r>
              <a:rPr lang="en-US" sz="2400" dirty="0" err="1"/>
              <a:t>subjek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: </a:t>
            </a:r>
            <a:r>
              <a:rPr lang="en-US" sz="2400" dirty="0" err="1"/>
              <a:t>siswa</a:t>
            </a:r>
            <a:r>
              <a:rPr lang="en-US" sz="2400" dirty="0"/>
              <a:t> SMA </a:t>
            </a:r>
            <a:r>
              <a:rPr lang="en-US" sz="2400" dirty="0" err="1"/>
              <a:t>Labschool</a:t>
            </a:r>
            <a:r>
              <a:rPr lang="en-US" sz="2400" dirty="0"/>
              <a:t> UPI </a:t>
            </a:r>
            <a:r>
              <a:rPr lang="en-US" sz="2400" dirty="0" smtClean="0"/>
              <a:t>Bandung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5) </a:t>
            </a:r>
            <a:r>
              <a:rPr lang="en-US" sz="2400" dirty="0" err="1"/>
              <a:t>meotde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: </a:t>
            </a:r>
            <a:r>
              <a:rPr lang="en-US" sz="2400" dirty="0" err="1"/>
              <a:t>deskriptif-komparatif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580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216" y="1176760"/>
            <a:ext cx="98780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CARA PENULISAN JUDUL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judulnya</a:t>
            </a:r>
            <a:r>
              <a:rPr lang="en-US" sz="2400" dirty="0" smtClean="0"/>
              <a:t>; 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huruf-huruf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kedua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kata-kata </a:t>
            </a:r>
            <a:r>
              <a:rPr lang="en-US" sz="2400" dirty="0" err="1" smtClean="0"/>
              <a:t>penggabung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 </a:t>
            </a:r>
            <a:r>
              <a:rPr lang="en-US" sz="2400" dirty="0" err="1" smtClean="0"/>
              <a:t>dan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tentang</a:t>
            </a:r>
            <a:r>
              <a:rPr lang="en-US" sz="2400" i="1" dirty="0" smtClean="0"/>
              <a:t> </a:t>
            </a:r>
            <a:r>
              <a:rPr lang="en-US" sz="2400" dirty="0" err="1" smtClean="0"/>
              <a:t>serta</a:t>
            </a:r>
            <a:r>
              <a:rPr lang="en-US" sz="2400" dirty="0" smtClean="0"/>
              <a:t> kata-kata </a:t>
            </a:r>
            <a:r>
              <a:rPr lang="en-US" sz="2400" dirty="0" err="1" smtClean="0"/>
              <a:t>depan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seperti</a:t>
            </a:r>
            <a:r>
              <a:rPr lang="en-US" sz="2400" i="1" dirty="0" smtClean="0"/>
              <a:t> di,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, </a:t>
            </a:r>
            <a:r>
              <a:rPr lang="en-US" sz="2400" dirty="0" err="1" smtClean="0"/>
              <a:t>dan</a:t>
            </a:r>
            <a:r>
              <a:rPr lang="en-US" sz="2400" dirty="0" smtClean="0"/>
              <a:t> </a:t>
            </a:r>
            <a:r>
              <a:rPr lang="en-US" sz="2400" i="1" dirty="0" err="1" smtClean="0"/>
              <a:t>ke</a:t>
            </a:r>
            <a:r>
              <a:rPr lang="en-US" sz="2400" i="1" dirty="0" smtClean="0"/>
              <a:t> 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. Di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koma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2056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859" y="1326524"/>
            <a:ext cx="8203842" cy="34772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2. </a:t>
            </a:r>
            <a:r>
              <a:rPr lang="en-US" sz="2400" b="1" dirty="0" err="1" smtClean="0"/>
              <a:t>Pendahuluan</a:t>
            </a:r>
            <a:endParaRPr lang="en-US" sz="2400" b="1" dirty="0" smtClean="0"/>
          </a:p>
          <a:p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formal,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pendahuluan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identifkasi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pembatasan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perumusan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keguanaan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735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458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Times New Roman</vt:lpstr>
      <vt:lpstr>Office Theme</vt:lpstr>
      <vt:lpstr>BENTUK-BENTUK PENYAJIAN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MENEMUKAN INFORMASI YANG DAPAT DIKEMBANGKAN MENJADI KARYA ILMIAH</dc:title>
  <dc:creator>Anita</dc:creator>
  <cp:lastModifiedBy>Anita</cp:lastModifiedBy>
  <cp:revision>9</cp:revision>
  <dcterms:created xsi:type="dcterms:W3CDTF">2021-01-10T08:12:14Z</dcterms:created>
  <dcterms:modified xsi:type="dcterms:W3CDTF">2021-03-08T05:06:08Z</dcterms:modified>
</cp:coreProperties>
</file>