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6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3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0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1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6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2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9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8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97EC-422A-4418-97A0-11684803E33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E232-E32B-4C6B-ACA9-1D74CF23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1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MENGANALISIS KEBAHASAAN KARYA ILMIAH YANG DIBACA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OLEH 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3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6372" y="592428"/>
            <a:ext cx="8242479" cy="26272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b="1" dirty="0"/>
              <a:t>10. </a:t>
            </a:r>
            <a:r>
              <a:rPr lang="en-US" sz="2000" b="1" dirty="0" err="1"/>
              <a:t>Pengaruh</a:t>
            </a:r>
            <a:r>
              <a:rPr lang="en-US" sz="2000" b="1" dirty="0"/>
              <a:t> </a:t>
            </a:r>
            <a:r>
              <a:rPr lang="en-US" sz="2000" b="1" dirty="0" err="1"/>
              <a:t>Bahasa</a:t>
            </a:r>
            <a:r>
              <a:rPr lang="en-US" sz="2000" b="1" dirty="0"/>
              <a:t> </a:t>
            </a:r>
            <a:r>
              <a:rPr lang="en-US" sz="2000" b="1" dirty="0" err="1"/>
              <a:t>asing</a:t>
            </a:r>
            <a:endParaRPr lang="en-US" sz="2000" dirty="0"/>
          </a:p>
          <a:p>
            <a:pPr fontAlgn="base"/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perkembanganya</a:t>
            </a:r>
            <a:r>
              <a:rPr lang="en-US" sz="2000" dirty="0"/>
              <a:t>,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indonesia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lepas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lain,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asing</a:t>
            </a:r>
            <a:r>
              <a:rPr lang="en-US" sz="2000" dirty="0"/>
              <a:t>.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di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memperbanyak</a:t>
            </a:r>
            <a:r>
              <a:rPr lang="en-US" sz="2000" dirty="0"/>
              <a:t> </a:t>
            </a:r>
            <a:r>
              <a:rPr lang="en-US" sz="2000" dirty="0" err="1"/>
              <a:t>khazanah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indonesia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disisilain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menggangu</a:t>
            </a:r>
            <a:r>
              <a:rPr lang="en-US" sz="2000" dirty="0"/>
              <a:t> </a:t>
            </a:r>
            <a:r>
              <a:rPr lang="en-US" sz="2000" dirty="0" err="1"/>
              <a:t>kaidah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indonesia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menimbulkan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tidakektifan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078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7735" y="2485622"/>
            <a:ext cx="10109916" cy="14553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SEKIAN DAN TERIMA KASIH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2064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37903" y="1803043"/>
            <a:ext cx="4584879" cy="25628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kebahasaan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094704" y="1803043"/>
            <a:ext cx="4224272" cy="99167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Pilihan</a:t>
            </a:r>
            <a:r>
              <a:rPr lang="en-US" sz="2400" dirty="0" smtClean="0"/>
              <a:t> kata </a:t>
            </a:r>
            <a:r>
              <a:rPr lang="en-US" sz="2400" dirty="0"/>
              <a:t>yang </a:t>
            </a:r>
            <a:r>
              <a:rPr lang="en-US" sz="2400" dirty="0" err="1"/>
              <a:t>bersifat</a:t>
            </a:r>
            <a:r>
              <a:rPr lang="en-US" sz="2400" dirty="0"/>
              <a:t> </a:t>
            </a:r>
            <a:r>
              <a:rPr lang="en-US" sz="2400" i="1" dirty="0"/>
              <a:t>impersonal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812924" y="1622739"/>
            <a:ext cx="4713667" cy="110758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kata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yang </a:t>
            </a:r>
            <a:r>
              <a:rPr lang="en-US" sz="2000" dirty="0" err="1"/>
              <a:t>bermakna</a:t>
            </a:r>
            <a:r>
              <a:rPr lang="en-US" sz="2000" dirty="0"/>
              <a:t> </a:t>
            </a:r>
            <a:r>
              <a:rPr lang="en-US" sz="2000" dirty="0" err="1"/>
              <a:t>ganda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463640" y="3618965"/>
            <a:ext cx="4765183" cy="113333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 </a:t>
            </a:r>
            <a:r>
              <a:rPr lang="en-US" sz="2000" dirty="0" err="1"/>
              <a:t>Ragam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lugas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bermakna</a:t>
            </a:r>
            <a:r>
              <a:rPr lang="en-US" sz="2000" dirty="0"/>
              <a:t> </a:t>
            </a:r>
            <a:r>
              <a:rPr lang="en-US" sz="2000" dirty="0" err="1"/>
              <a:t>denotatif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7328078" y="3284113"/>
            <a:ext cx="4198513" cy="12621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Menggunakan</a:t>
            </a:r>
            <a:r>
              <a:rPr lang="en-US" sz="2000" dirty="0" smtClean="0"/>
              <a:t> kata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istilah-istilah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966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792" y="412124"/>
            <a:ext cx="3013656" cy="7212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PENGERTIAN KLIMAT EFEKTIF</a:t>
            </a:r>
          </a:p>
        </p:txBody>
      </p:sp>
      <p:sp>
        <p:nvSpPr>
          <p:cNvPr id="3" name="Rectangle 2"/>
          <p:cNvSpPr/>
          <p:nvPr/>
        </p:nvSpPr>
        <p:spPr>
          <a:xfrm>
            <a:off x="515155" y="2009104"/>
            <a:ext cx="7804597" cy="198334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kalimat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menyampaikan</a:t>
            </a:r>
            <a:r>
              <a:rPr lang="en-US" sz="2000" dirty="0"/>
              <a:t> </a:t>
            </a:r>
            <a:r>
              <a:rPr lang="en-US" sz="2000" dirty="0" err="1"/>
              <a:t>pesan</a:t>
            </a:r>
            <a:r>
              <a:rPr lang="en-US" sz="2000" dirty="0"/>
              <a:t>, ide, </a:t>
            </a:r>
            <a:r>
              <a:rPr lang="en-US" sz="2000" dirty="0" err="1"/>
              <a:t>gagasan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utuh</a:t>
            </a:r>
            <a:r>
              <a:rPr lang="en-US" sz="2000" dirty="0"/>
              <a:t>, </a:t>
            </a:r>
            <a:r>
              <a:rPr lang="en-US" sz="2000" dirty="0" err="1"/>
              <a:t>jelas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pembaca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maksud</a:t>
            </a:r>
            <a:r>
              <a:rPr lang="en-US" sz="2000" dirty="0"/>
              <a:t> yang </a:t>
            </a:r>
            <a:r>
              <a:rPr lang="en-US" sz="2000" dirty="0" err="1"/>
              <a:t>diungkapkan</a:t>
            </a:r>
            <a:r>
              <a:rPr lang="en-US" sz="2000" dirty="0"/>
              <a:t> </a:t>
            </a:r>
            <a:r>
              <a:rPr lang="en-US" sz="2000" dirty="0" err="1"/>
              <a:t>penulis</a:t>
            </a:r>
            <a:endParaRPr lang="en-US" sz="2000" dirty="0"/>
          </a:p>
        </p:txBody>
      </p:sp>
      <p:sp>
        <p:nvSpPr>
          <p:cNvPr id="4" name="Down Arrow 3"/>
          <p:cNvSpPr/>
          <p:nvPr/>
        </p:nvSpPr>
        <p:spPr>
          <a:xfrm>
            <a:off x="1378039" y="1339403"/>
            <a:ext cx="450761" cy="65682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3" y="2253803"/>
            <a:ext cx="9040969" cy="43401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.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subyek</a:t>
            </a:r>
            <a:r>
              <a:rPr lang="en-US" sz="2400" dirty="0"/>
              <a:t>, </a:t>
            </a:r>
            <a:r>
              <a:rPr lang="en-US" sz="2400" dirty="0" err="1"/>
              <a:t>predikat</a:t>
            </a:r>
            <a:r>
              <a:rPr lang="en-US" sz="2400" dirty="0"/>
              <a:t>, </a:t>
            </a:r>
            <a:r>
              <a:rPr lang="en-US" sz="2400" dirty="0" err="1"/>
              <a:t>obyek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keterangan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Menaati</a:t>
            </a:r>
            <a:r>
              <a:rPr lang="en-US" sz="2400" dirty="0" smtClean="0"/>
              <a:t> </a:t>
            </a:r>
            <a:r>
              <a:rPr lang="en-US" sz="2400" dirty="0" err="1"/>
              <a:t>ejaan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kebahasaan</a:t>
            </a:r>
            <a:r>
              <a:rPr lang="en-US" sz="2400" dirty="0"/>
              <a:t> yang </a:t>
            </a:r>
            <a:r>
              <a:rPr lang="en-US" sz="2400" dirty="0" err="1"/>
              <a:t>baku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/>
              <a:t>diksi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Memadankan</a:t>
            </a:r>
            <a:r>
              <a:rPr lang="en-US" sz="2400" dirty="0" smtClean="0"/>
              <a:t> </a:t>
            </a:r>
            <a:r>
              <a:rPr lang="en-US" sz="2400" dirty="0" err="1"/>
              <a:t>strutur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yang </a:t>
            </a:r>
            <a:r>
              <a:rPr lang="en-US" sz="2400" dirty="0" err="1"/>
              <a:t>logis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Ide </a:t>
            </a:r>
            <a:r>
              <a:rPr lang="en-US" sz="2400" dirty="0" err="1"/>
              <a:t>pokoknya</a:t>
            </a:r>
            <a:r>
              <a:rPr lang="en-US" sz="2400" dirty="0"/>
              <a:t> </a:t>
            </a:r>
            <a:r>
              <a:rPr lang="en-US" sz="2400" dirty="0" err="1"/>
              <a:t>tersampaikan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. 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/>
              <a:t>kata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bertele-tele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/>
              <a:t>variasi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5003" y="257578"/>
            <a:ext cx="3657600" cy="10947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CIRI-CIRI KALIMAT EFEKTIF</a:t>
            </a:r>
            <a:endParaRPr lang="en-US" sz="2000" dirty="0"/>
          </a:p>
        </p:txBody>
      </p:sp>
      <p:sp>
        <p:nvSpPr>
          <p:cNvPr id="4" name="Down Arrow 3"/>
          <p:cNvSpPr/>
          <p:nvPr/>
        </p:nvSpPr>
        <p:spPr>
          <a:xfrm>
            <a:off x="1854558" y="1545465"/>
            <a:ext cx="618186" cy="70833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8648" y="257577"/>
            <a:ext cx="5808372" cy="965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FAKTOR PENYEBAB KETIDAKEFEKTIFAN KALIMAT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38648" y="1712890"/>
            <a:ext cx="9144000" cy="198334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dirty="0"/>
              <a:t>1. </a:t>
            </a:r>
            <a:r>
              <a:rPr lang="en-US" b="1" dirty="0" err="1"/>
              <a:t>Kontaminasi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Keracunan</a:t>
            </a:r>
            <a:endParaRPr lang="en-US" dirty="0"/>
          </a:p>
          <a:p>
            <a:pPr fontAlgn="base"/>
            <a:r>
              <a:rPr lang="en-US" dirty="0" err="1"/>
              <a:t>Kontaminasi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diistilahkan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keracunan</a:t>
            </a:r>
            <a:r>
              <a:rPr lang="en-US" dirty="0"/>
              <a:t>. </a:t>
            </a:r>
            <a:r>
              <a:rPr lang="en-US" dirty="0" err="1"/>
              <a:t>Rancu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'</a:t>
            </a:r>
            <a:r>
              <a:rPr lang="en-US" dirty="0" err="1"/>
              <a:t>Kacau</a:t>
            </a:r>
            <a:r>
              <a:rPr lang="en-US" dirty="0"/>
              <a:t>'.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Keracunan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kekacauan</a:t>
            </a:r>
            <a:r>
              <a:rPr lang="en-US" dirty="0"/>
              <a:t>.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rancu</a:t>
            </a:r>
            <a:r>
              <a:rPr lang="en-US" dirty="0"/>
              <a:t> </a:t>
            </a:r>
            <a:r>
              <a:rPr lang="en-US" dirty="0" err="1"/>
              <a:t>berati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kacau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 smtClean="0"/>
              <a:t>susunannya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informasinya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8648" y="4456090"/>
            <a:ext cx="9169758" cy="21507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dirty="0"/>
              <a:t>2. </a:t>
            </a:r>
            <a:r>
              <a:rPr lang="en-US" b="1" dirty="0" err="1"/>
              <a:t>Pleonasme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 err="1"/>
              <a:t>Pleonasme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kata- kata yang </a:t>
            </a:r>
            <a:r>
              <a:rPr lang="en-US" dirty="0" err="1"/>
              <a:t>berlebihan</a:t>
            </a:r>
            <a:r>
              <a:rPr lang="en-US" dirty="0"/>
              <a:t>.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Pleonasme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lain, </a:t>
            </a:r>
            <a:r>
              <a:rPr lang="en-US" b="1" dirty="0"/>
              <a:t>(1)</a:t>
            </a:r>
            <a:r>
              <a:rPr lang="en-US" b="1" dirty="0" err="1"/>
              <a:t>pembicara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sadar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diucapkan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berlebih</a:t>
            </a:r>
            <a:r>
              <a:rPr lang="en-US" dirty="0"/>
              <a:t>, </a:t>
            </a:r>
            <a:r>
              <a:rPr lang="en-US" b="1" dirty="0"/>
              <a:t>(2)</a:t>
            </a:r>
            <a:r>
              <a:rPr lang="en-US" b="1" dirty="0" err="1"/>
              <a:t>dituangkan</a:t>
            </a:r>
            <a:r>
              <a:rPr lang="en-US" b="1" dirty="0"/>
              <a:t>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sengaja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kata </a:t>
            </a:r>
            <a:r>
              <a:rPr lang="en-US" dirty="0" err="1"/>
              <a:t>kata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/>
              <a:t>(3) </a:t>
            </a:r>
            <a:r>
              <a:rPr lang="en-US" b="1" dirty="0" err="1"/>
              <a:t>dibuat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sengaja</a:t>
            </a:r>
            <a:r>
              <a:rPr lang="en-US" b="1" dirty="0"/>
              <a:t> 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(</a:t>
            </a:r>
            <a:r>
              <a:rPr lang="en-US" dirty="0" err="1"/>
              <a:t>Intensitas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7785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766" y="721217"/>
            <a:ext cx="9916733" cy="49197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b="1" dirty="0"/>
              <a:t>3. </a:t>
            </a:r>
            <a:r>
              <a:rPr lang="en-US" sz="2000" b="1" dirty="0" err="1"/>
              <a:t>Ambiguitas</a:t>
            </a:r>
            <a:endParaRPr lang="en-US" sz="2000" dirty="0"/>
          </a:p>
          <a:p>
            <a:pPr fontAlgn="base"/>
            <a:r>
              <a:rPr lang="en-US" sz="2000" dirty="0"/>
              <a:t> </a:t>
            </a:r>
          </a:p>
          <a:p>
            <a:pPr fontAlgn="base"/>
            <a:r>
              <a:rPr lang="en-US" sz="2000" dirty="0" err="1"/>
              <a:t>Kalimat</a:t>
            </a:r>
            <a:r>
              <a:rPr lang="en-US" sz="2000" dirty="0"/>
              <a:t> yang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menimbulkan</a:t>
            </a:r>
            <a:r>
              <a:rPr lang="en-US" sz="2000" dirty="0"/>
              <a:t> </a:t>
            </a:r>
            <a:r>
              <a:rPr lang="en-US" sz="2000" dirty="0" err="1"/>
              <a:t>tafsiran</a:t>
            </a:r>
            <a:r>
              <a:rPr lang="en-US" sz="2000" dirty="0"/>
              <a:t> </a:t>
            </a:r>
            <a:r>
              <a:rPr lang="en-US" sz="2000" dirty="0" err="1"/>
              <a:t>ganda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yang </a:t>
            </a:r>
            <a:r>
              <a:rPr lang="en-US" sz="2000" dirty="0" err="1"/>
              <a:t>efektif</a:t>
            </a:r>
            <a:r>
              <a:rPr lang="en-US" sz="2000" dirty="0"/>
              <a:t>.</a:t>
            </a:r>
          </a:p>
          <a:p>
            <a:pPr fontAlgn="base"/>
            <a:r>
              <a:rPr lang="en-US" sz="2000" i="1" dirty="0" err="1"/>
              <a:t>Contoh</a:t>
            </a:r>
            <a:r>
              <a:rPr lang="en-US" sz="2000" i="1" dirty="0"/>
              <a:t> : </a:t>
            </a:r>
            <a:r>
              <a:rPr lang="en-US" sz="2000" i="1" dirty="0" err="1"/>
              <a:t>Rumah</a:t>
            </a:r>
            <a:r>
              <a:rPr lang="en-US" sz="2000" i="1" dirty="0"/>
              <a:t> sang </a:t>
            </a:r>
            <a:r>
              <a:rPr lang="en-US" sz="2000" i="1" dirty="0" err="1"/>
              <a:t>jutawan</a:t>
            </a:r>
            <a:r>
              <a:rPr lang="en-US" sz="2000" i="1" dirty="0"/>
              <a:t> </a:t>
            </a:r>
            <a:r>
              <a:rPr lang="en-US" sz="2000" i="1" dirty="0" err="1" smtClean="0"/>
              <a:t>aneh</a:t>
            </a:r>
            <a:r>
              <a:rPr lang="en-US" sz="2000" i="1" dirty="0" smtClean="0"/>
              <a:t> </a:t>
            </a:r>
            <a:r>
              <a:rPr lang="en-US" sz="2000" i="1" dirty="0" err="1"/>
              <a:t>itu</a:t>
            </a:r>
            <a:r>
              <a:rPr lang="en-US" sz="2000" i="1" dirty="0"/>
              <a:t> </a:t>
            </a:r>
            <a:r>
              <a:rPr lang="en-US" sz="2000" i="1" dirty="0" err="1"/>
              <a:t>akan</a:t>
            </a:r>
            <a:r>
              <a:rPr lang="en-US" sz="2000" i="1" dirty="0"/>
              <a:t> </a:t>
            </a:r>
            <a:r>
              <a:rPr lang="en-US" sz="2000" i="1" dirty="0" err="1"/>
              <a:t>segera</a:t>
            </a:r>
            <a:r>
              <a:rPr lang="en-US" sz="2000" i="1" dirty="0"/>
              <a:t> di </a:t>
            </a:r>
            <a:r>
              <a:rPr lang="en-US" sz="2000" i="1" dirty="0" err="1"/>
              <a:t>jual</a:t>
            </a:r>
            <a:endParaRPr lang="en-US" sz="2000" dirty="0"/>
          </a:p>
          <a:p>
            <a:pPr fontAlgn="base"/>
            <a:r>
              <a:rPr lang="en-US" sz="2000" dirty="0"/>
              <a:t> </a:t>
            </a:r>
          </a:p>
          <a:p>
            <a:pPr fontAlgn="base"/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</a:t>
            </a:r>
            <a:r>
              <a:rPr lang="en-US" sz="2000" dirty="0" err="1"/>
              <a:t>terseut</a:t>
            </a:r>
            <a:r>
              <a:rPr lang="en-US" sz="2000" dirty="0"/>
              <a:t> </a:t>
            </a:r>
            <a:r>
              <a:rPr lang="en-US" sz="2000" dirty="0" err="1"/>
              <a:t>mengandung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ambigu</a:t>
            </a:r>
            <a:r>
              <a:rPr lang="en-US" sz="2000" dirty="0"/>
              <a:t>. </a:t>
            </a:r>
            <a:r>
              <a:rPr lang="en-US" sz="2000" dirty="0" err="1"/>
              <a:t>frase</a:t>
            </a:r>
            <a:r>
              <a:rPr lang="en-US" sz="2000" dirty="0"/>
              <a:t> yang </a:t>
            </a:r>
            <a:r>
              <a:rPr lang="en-US" sz="2000" dirty="0" err="1"/>
              <a:t>aneh</a:t>
            </a:r>
            <a:r>
              <a:rPr lang="en-US" sz="2000" dirty="0"/>
              <a:t> </a:t>
            </a:r>
            <a:r>
              <a:rPr lang="en-US" sz="2000" dirty="0" err="1"/>
              <a:t>menerangkan</a:t>
            </a:r>
            <a:r>
              <a:rPr lang="en-US" sz="2000" dirty="0"/>
              <a:t> kata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sang </a:t>
            </a:r>
            <a:r>
              <a:rPr lang="en-US" sz="2000" dirty="0" err="1"/>
              <a:t>jutawan</a:t>
            </a:r>
            <a:r>
              <a:rPr lang="en-US" sz="2000" dirty="0"/>
              <a:t>? </a:t>
            </a:r>
            <a:r>
              <a:rPr lang="en-US" sz="2000" dirty="0" err="1"/>
              <a:t>Jika</a:t>
            </a:r>
            <a:r>
              <a:rPr lang="en-US" sz="2000" dirty="0"/>
              <a:t> yang </a:t>
            </a:r>
            <a:r>
              <a:rPr lang="en-US" sz="2000" dirty="0" err="1"/>
              <a:t>aneh</a:t>
            </a:r>
            <a:r>
              <a:rPr lang="en-US" sz="2000" dirty="0"/>
              <a:t> </a:t>
            </a:r>
            <a:r>
              <a:rPr lang="en-US" sz="2000" dirty="0" err="1"/>
              <a:t>menerangkan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, kata yang </a:t>
            </a:r>
            <a:r>
              <a:rPr lang="en-US" sz="2000" dirty="0" err="1"/>
              <a:t>didapat</a:t>
            </a:r>
            <a:r>
              <a:rPr lang="en-US" sz="2000" dirty="0"/>
              <a:t> </a:t>
            </a:r>
            <a:r>
              <a:rPr lang="en-US" sz="2000" dirty="0" err="1"/>
              <a:t>dihilangkan</a:t>
            </a:r>
            <a:r>
              <a:rPr lang="en-US" sz="2000" dirty="0"/>
              <a:t> kata </a:t>
            </a:r>
            <a:r>
              <a:rPr lang="en-US" sz="2000" dirty="0" err="1"/>
              <a:t>aneh</a:t>
            </a:r>
            <a:r>
              <a:rPr lang="en-US" sz="2000" dirty="0"/>
              <a:t> </a:t>
            </a:r>
            <a:r>
              <a:rPr lang="en-US" sz="2000" dirty="0" err="1"/>
              <a:t>didekatkan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kata </a:t>
            </a:r>
            <a:r>
              <a:rPr lang="en-US" sz="2000" dirty="0" err="1"/>
              <a:t>rumah</a:t>
            </a:r>
            <a:r>
              <a:rPr lang="en-US" sz="2000" dirty="0"/>
              <a:t>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/>
              <a:t> kata </a:t>
            </a:r>
            <a:r>
              <a:rPr lang="en-US" sz="2000" dirty="0" err="1"/>
              <a:t>milik</a:t>
            </a:r>
            <a:r>
              <a:rPr lang="en-US" sz="2000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</a:t>
            </a:r>
            <a:r>
              <a:rPr lang="en-US" sz="2000" dirty="0" err="1"/>
              <a:t>aneh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sang </a:t>
            </a:r>
            <a:r>
              <a:rPr lang="en-US" sz="2000" dirty="0" err="1"/>
              <a:t>jutawan</a:t>
            </a:r>
            <a:r>
              <a:rPr lang="en-US" sz="2000" dirty="0"/>
              <a:t>. </a:t>
            </a:r>
            <a:r>
              <a:rPr lang="en-US" sz="2000" dirty="0" err="1"/>
              <a:t>sementara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yang </a:t>
            </a:r>
            <a:r>
              <a:rPr lang="en-US" sz="2000" dirty="0" err="1"/>
              <a:t>aneh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menerangkan</a:t>
            </a:r>
            <a:r>
              <a:rPr lang="en-US" sz="2000" dirty="0"/>
              <a:t> sang </a:t>
            </a:r>
            <a:r>
              <a:rPr lang="en-US" sz="2000" dirty="0" err="1"/>
              <a:t>jutawan</a:t>
            </a:r>
            <a:r>
              <a:rPr lang="en-US" sz="2000" dirty="0"/>
              <a:t> , kata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dihilangkan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diperbaiki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:</a:t>
            </a:r>
          </a:p>
          <a:p>
            <a:pPr fontAlgn="base"/>
            <a:r>
              <a:rPr lang="en-US" sz="2000" dirty="0"/>
              <a:t> </a:t>
            </a:r>
          </a:p>
          <a:p>
            <a:pPr fontAlgn="base"/>
            <a:r>
              <a:rPr lang="en-US" sz="2000" dirty="0"/>
              <a:t>*) </a:t>
            </a:r>
            <a:r>
              <a:rPr lang="en-US" sz="2000" i="1" dirty="0" err="1"/>
              <a:t>Rumah</a:t>
            </a:r>
            <a:r>
              <a:rPr lang="en-US" sz="2000" i="1" dirty="0"/>
              <a:t>  </a:t>
            </a:r>
            <a:r>
              <a:rPr lang="en-US" sz="2000" i="1" dirty="0" err="1"/>
              <a:t>aneh</a:t>
            </a:r>
            <a:r>
              <a:rPr lang="en-US" sz="2000" i="1" dirty="0"/>
              <a:t> </a:t>
            </a:r>
            <a:r>
              <a:rPr lang="en-US" sz="2000" i="1" dirty="0" err="1"/>
              <a:t>milik</a:t>
            </a:r>
            <a:r>
              <a:rPr lang="en-US" sz="2000" i="1" dirty="0"/>
              <a:t> sang </a:t>
            </a:r>
            <a:r>
              <a:rPr lang="en-US" sz="2000" i="1" dirty="0" err="1"/>
              <a:t>jutawan</a:t>
            </a:r>
            <a:r>
              <a:rPr lang="en-US" sz="2000" i="1" dirty="0"/>
              <a:t> </a:t>
            </a:r>
            <a:r>
              <a:rPr lang="en-US" sz="2000" i="1" dirty="0" err="1"/>
              <a:t>itu</a:t>
            </a:r>
            <a:r>
              <a:rPr lang="en-US" sz="2000" i="1" dirty="0"/>
              <a:t> </a:t>
            </a:r>
            <a:r>
              <a:rPr lang="en-US" sz="2000" i="1" dirty="0" err="1"/>
              <a:t>akan</a:t>
            </a:r>
            <a:r>
              <a:rPr lang="en-US" sz="2000" i="1" dirty="0"/>
              <a:t> </a:t>
            </a:r>
            <a:r>
              <a:rPr lang="en-US" sz="2000" i="1" dirty="0" err="1"/>
              <a:t>segera</a:t>
            </a:r>
            <a:r>
              <a:rPr lang="en-US" sz="2000" i="1" dirty="0"/>
              <a:t> di </a:t>
            </a:r>
            <a:r>
              <a:rPr lang="en-US" sz="2000" i="1" dirty="0" err="1"/>
              <a:t>jual</a:t>
            </a:r>
            <a:r>
              <a:rPr lang="en-US" sz="2000" i="1" dirty="0"/>
              <a:t>.</a:t>
            </a:r>
            <a:endParaRPr lang="en-US" sz="2000" dirty="0"/>
          </a:p>
          <a:p>
            <a:pPr fontAlgn="base"/>
            <a:r>
              <a:rPr lang="en-US" sz="2000" i="1" dirty="0"/>
              <a:t>**) </a:t>
            </a:r>
            <a:r>
              <a:rPr lang="en-US" sz="2000" i="1" dirty="0" err="1"/>
              <a:t>Rumah</a:t>
            </a:r>
            <a:r>
              <a:rPr lang="en-US" sz="2000" i="1" dirty="0"/>
              <a:t> sang </a:t>
            </a:r>
            <a:r>
              <a:rPr lang="en-US" sz="2000" i="1" dirty="0" err="1"/>
              <a:t>jutawan</a:t>
            </a:r>
            <a:r>
              <a:rPr lang="en-US" sz="2000" i="1" dirty="0"/>
              <a:t> yang </a:t>
            </a:r>
            <a:r>
              <a:rPr lang="en-US" sz="2000" i="1" dirty="0" err="1"/>
              <a:t>aneh</a:t>
            </a:r>
            <a:r>
              <a:rPr lang="en-US" sz="2000" i="1" dirty="0"/>
              <a:t> </a:t>
            </a:r>
            <a:r>
              <a:rPr lang="en-US" sz="2000" i="1" dirty="0" err="1"/>
              <a:t>itu</a:t>
            </a:r>
            <a:r>
              <a:rPr lang="en-US" sz="2000" i="1" dirty="0"/>
              <a:t> </a:t>
            </a:r>
            <a:r>
              <a:rPr lang="en-US" sz="2000" i="1" dirty="0" err="1"/>
              <a:t>akan</a:t>
            </a:r>
            <a:r>
              <a:rPr lang="en-US" sz="2000" i="1" dirty="0"/>
              <a:t> </a:t>
            </a:r>
            <a:r>
              <a:rPr lang="en-US" sz="2000" i="1" dirty="0" err="1"/>
              <a:t>segera</a:t>
            </a:r>
            <a:r>
              <a:rPr lang="en-US" sz="2000" i="1" dirty="0"/>
              <a:t> di </a:t>
            </a:r>
            <a:r>
              <a:rPr lang="en-US" sz="2000" i="1" dirty="0" err="1"/>
              <a:t>jual</a:t>
            </a:r>
            <a:r>
              <a:rPr lang="en-US" sz="2000" i="1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198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08338"/>
            <a:ext cx="9337183" cy="22151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i="1" dirty="0"/>
              <a:t>4. </a:t>
            </a:r>
            <a:r>
              <a:rPr lang="en-US" b="1" dirty="0" err="1"/>
              <a:t>Ketidakjelasan</a:t>
            </a:r>
            <a:r>
              <a:rPr lang="en-US" b="1" dirty="0"/>
              <a:t>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inti</a:t>
            </a:r>
            <a:r>
              <a:rPr lang="en-US" b="1" dirty="0"/>
              <a:t> </a:t>
            </a:r>
            <a:r>
              <a:rPr lang="en-US" b="1" dirty="0" err="1"/>
              <a:t>Kalimat</a:t>
            </a:r>
            <a:endParaRPr lang="en-US" dirty="0"/>
          </a:p>
          <a:p>
            <a:pPr fontAlgn="base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. </a:t>
            </a:r>
            <a:r>
              <a:rPr lang="en-US" dirty="0" err="1"/>
              <a:t>Dlam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sekurang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predikat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predikat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transtitif</a:t>
            </a:r>
            <a:r>
              <a:rPr lang="en-US" dirty="0"/>
              <a:t>,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. Unsure lain,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, </a:t>
            </a:r>
            <a:r>
              <a:rPr lang="en-US" dirty="0" err="1"/>
              <a:t>kehadirannya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dipentingkan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3341" y="4211392"/>
            <a:ext cx="9234152" cy="21894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Kemumbaziran</a:t>
            </a:r>
            <a:r>
              <a:rPr lang="en-US" b="1" dirty="0"/>
              <a:t> </a:t>
            </a:r>
            <a:r>
              <a:rPr lang="en-US" b="1" dirty="0" err="1"/>
              <a:t>preposisi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kata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 err="1"/>
              <a:t>Ketidakektifan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kata </a:t>
            </a:r>
            <a:r>
              <a:rPr lang="en-US" dirty="0" err="1"/>
              <a:t>depan</a:t>
            </a:r>
            <a:r>
              <a:rPr lang="en-US" dirty="0"/>
              <a:t> (</a:t>
            </a:r>
            <a:r>
              <a:rPr lang="en-US" dirty="0" err="1"/>
              <a:t>Preposisi</a:t>
            </a:r>
            <a:r>
              <a:rPr lang="en-US" dirty="0"/>
              <a:t>)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. </a:t>
            </a:r>
            <a:r>
              <a:rPr lang="en-US" dirty="0" err="1"/>
              <a:t>Keektifan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kata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kata yang </a:t>
            </a:r>
            <a:r>
              <a:rPr lang="en-US" dirty="0" err="1"/>
              <a:t>mumbazir</a:t>
            </a:r>
            <a:r>
              <a:rPr lang="en-US" dirty="0"/>
              <a:t>. kata </a:t>
            </a:r>
            <a:r>
              <a:rPr lang="en-US" dirty="0" err="1"/>
              <a:t>mubazir</a:t>
            </a:r>
            <a:r>
              <a:rPr lang="en-US" dirty="0"/>
              <a:t>  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kata yang </a:t>
            </a:r>
            <a:r>
              <a:rPr lang="en-US" dirty="0" err="1"/>
              <a:t>kehadirannya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dihilangkan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077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5921" y="618186"/>
            <a:ext cx="8590209" cy="21894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dirty="0"/>
              <a:t>6. </a:t>
            </a:r>
            <a:r>
              <a:rPr lang="en-US" b="1" dirty="0" err="1"/>
              <a:t>Kesalahan</a:t>
            </a:r>
            <a:r>
              <a:rPr lang="en-US" b="1" dirty="0"/>
              <a:t> </a:t>
            </a:r>
            <a:r>
              <a:rPr lang="en-US" b="1" dirty="0" err="1"/>
              <a:t>nalar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 err="1"/>
              <a:t>Nalar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Nalar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bertutur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guanakan</a:t>
            </a:r>
            <a:r>
              <a:rPr lang="en-US" dirty="0"/>
              <a:t> </a:t>
            </a:r>
            <a:r>
              <a:rPr lang="en-US" dirty="0" err="1"/>
              <a:t>nalar</a:t>
            </a:r>
            <a:r>
              <a:rPr lang="en-US" dirty="0"/>
              <a:t> </a:t>
            </a:r>
            <a:r>
              <a:rPr lang="en-US" dirty="0" err="1"/>
              <a:t>sebaik</a:t>
            </a:r>
            <a:r>
              <a:rPr lang="en-US" dirty="0"/>
              <a:t> </a:t>
            </a:r>
            <a:r>
              <a:rPr lang="en-US" dirty="0" err="1"/>
              <a:t>baiknya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6073" y="3825025"/>
            <a:ext cx="8512935" cy="231819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dirty="0"/>
              <a:t>7. </a:t>
            </a:r>
            <a:r>
              <a:rPr lang="en-US" b="1" dirty="0" err="1"/>
              <a:t>Ketidak</a:t>
            </a:r>
            <a:r>
              <a:rPr lang="en-US" b="1" dirty="0"/>
              <a:t> </a:t>
            </a:r>
            <a:r>
              <a:rPr lang="en-US" b="1" dirty="0" err="1"/>
              <a:t>tepatan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kata.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temui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 yang 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: </a:t>
            </a:r>
            <a:r>
              <a:rPr lang="en-US" dirty="0" err="1"/>
              <a:t>pengrusakan</a:t>
            </a:r>
            <a:r>
              <a:rPr lang="en-US" dirty="0"/>
              <a:t>, </a:t>
            </a:r>
            <a:r>
              <a:rPr lang="en-US" dirty="0" err="1"/>
              <a:t>pengluasan</a:t>
            </a:r>
            <a:r>
              <a:rPr lang="en-US" dirty="0"/>
              <a:t>, </a:t>
            </a:r>
            <a:r>
              <a:rPr lang="en-US" dirty="0" err="1"/>
              <a:t>perlawatan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perletakan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dalm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bertutur</a:t>
            </a:r>
            <a:r>
              <a:rPr lang="en-US" dirty="0"/>
              <a:t>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 yang </a:t>
            </a:r>
            <a:r>
              <a:rPr lang="en-US" dirty="0" err="1"/>
              <a:t>digunakan</a:t>
            </a:r>
            <a:r>
              <a:rPr lang="en-US" dirty="0"/>
              <a:t> . </a:t>
            </a:r>
            <a:r>
              <a:rPr lang="en-US" dirty="0" err="1"/>
              <a:t>Gunakanlah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r>
              <a:rPr lang="en-US" dirty="0" err="1"/>
              <a:t>Hindakan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kata.</a:t>
            </a:r>
          </a:p>
        </p:txBody>
      </p:sp>
    </p:spTree>
    <p:extLst>
      <p:ext uri="{BB962C8B-B14F-4D97-AF65-F5344CB8AC3E}">
        <p14:creationId xmlns:p14="http://schemas.microsoft.com/office/powerpoint/2010/main" val="304414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223" y="515155"/>
            <a:ext cx="8178084" cy="261441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dirty="0"/>
              <a:t>8. </a:t>
            </a:r>
            <a:r>
              <a:rPr lang="en-US" b="1" dirty="0" err="1"/>
              <a:t>Ketidakpastian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kata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kata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, </a:t>
            </a:r>
            <a:r>
              <a:rPr lang="en-US" dirty="0" err="1"/>
              <a:t>pemakaian</a:t>
            </a:r>
            <a:r>
              <a:rPr lang="en-US" dirty="0"/>
              <a:t> pun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keganjilan</a:t>
            </a:r>
            <a:r>
              <a:rPr lang="en-US" dirty="0"/>
              <a:t>, </a:t>
            </a:r>
            <a:r>
              <a:rPr lang="en-US" dirty="0" err="1"/>
              <a:t>kekaburan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tafsir</a:t>
            </a:r>
            <a:r>
              <a:rPr lang="en-US" dirty="0"/>
              <a:t>.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ketidaktepata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ketidakektifan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kata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ketidakektifan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memerhatikanya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35617" y="3902299"/>
            <a:ext cx="8113690" cy="26916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dirty="0"/>
              <a:t>9. </a:t>
            </a:r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 Daerah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 err="1"/>
              <a:t>Banyak</a:t>
            </a:r>
            <a:r>
              <a:rPr lang="en-US" dirty="0"/>
              <a:t> kata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 Indonesia, </a:t>
            </a:r>
            <a:r>
              <a:rPr lang="en-US" dirty="0" err="1"/>
              <a:t>memperkaya</a:t>
            </a:r>
            <a:r>
              <a:rPr lang="en-US" dirty="0"/>
              <a:t> </a:t>
            </a:r>
            <a:r>
              <a:rPr lang="en-US" dirty="0" err="1"/>
              <a:t>perbendaharaan</a:t>
            </a:r>
            <a:r>
              <a:rPr lang="en-US" dirty="0"/>
              <a:t> </a:t>
            </a:r>
            <a:r>
              <a:rPr lang="en-US" dirty="0" err="1"/>
              <a:t>kat-katanya</a:t>
            </a:r>
            <a:r>
              <a:rPr lang="en-US" dirty="0"/>
              <a:t>. Kata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tampaknya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 - </a:t>
            </a:r>
            <a:r>
              <a:rPr lang="en-US" dirty="0" err="1"/>
              <a:t>hari</a:t>
            </a:r>
            <a:r>
              <a:rPr lang="en-US" dirty="0"/>
              <a:t> . 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</a:t>
            </a:r>
            <a:r>
              <a:rPr lang="en-US" dirty="0" err="1"/>
              <a:t>penggunaanya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kemacetan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68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268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MENGANALISIS KEBAHASAAN KARYA ILMIAH YANG DIBACA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KAIDAH KEBAHASAAN KARYA ILMIAH</dc:title>
  <dc:creator>Anita</dc:creator>
  <cp:lastModifiedBy>Anita</cp:lastModifiedBy>
  <cp:revision>8</cp:revision>
  <dcterms:created xsi:type="dcterms:W3CDTF">2021-02-23T04:49:10Z</dcterms:created>
  <dcterms:modified xsi:type="dcterms:W3CDTF">2021-02-24T01:03:10Z</dcterms:modified>
</cp:coreProperties>
</file>