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59" r:id="rId3"/>
    <p:sldId id="260" r:id="rId4"/>
    <p:sldId id="261" r:id="rId5"/>
    <p:sldId id="263" r:id="rId6"/>
    <p:sldId id="264" r:id="rId7"/>
    <p:sldId id="265" r:id="rId8"/>
    <p:sldId id="257" r:id="rId9"/>
    <p:sldId id="266" r:id="rId10"/>
    <p:sldId id="258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4377" autoAdjust="0"/>
  </p:normalViewPr>
  <p:slideViewPr>
    <p:cSldViewPr>
      <p:cViewPr>
        <p:scale>
          <a:sx n="70" d="100"/>
          <a:sy n="70" d="100"/>
        </p:scale>
        <p:origin x="-1386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20E13-C44E-45A0-AB0F-C7100931C12A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FBCDA-D8B1-475F-BAAE-2BE8BF08F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15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5BEACF7-8CB8-4106-A748-13B1D2B55C6F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ECD7800-23A6-4F1A-9FD6-E958210277E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ACF7-8CB8-4106-A748-13B1D2B55C6F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D7800-23A6-4F1A-9FD6-E958210277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ACF7-8CB8-4106-A748-13B1D2B55C6F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D7800-23A6-4F1A-9FD6-E958210277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5BEACF7-8CB8-4106-A748-13B1D2B55C6F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ECD7800-23A6-4F1A-9FD6-E958210277E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5BEACF7-8CB8-4106-A748-13B1D2B55C6F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ECD7800-23A6-4F1A-9FD6-E958210277E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ACF7-8CB8-4106-A748-13B1D2B55C6F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D7800-23A6-4F1A-9FD6-E958210277E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ACF7-8CB8-4106-A748-13B1D2B55C6F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D7800-23A6-4F1A-9FD6-E958210277E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5BEACF7-8CB8-4106-A748-13B1D2B55C6F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ECD7800-23A6-4F1A-9FD6-E958210277E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EACF7-8CB8-4106-A748-13B1D2B55C6F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D7800-23A6-4F1A-9FD6-E958210277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5BEACF7-8CB8-4106-A748-13B1D2B55C6F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ECD7800-23A6-4F1A-9FD6-E958210277EC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5BEACF7-8CB8-4106-A748-13B1D2B55C6F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ECD7800-23A6-4F1A-9FD6-E958210277EC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5BEACF7-8CB8-4106-A748-13B1D2B55C6F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ECD7800-23A6-4F1A-9FD6-E958210277E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Arial Black" pitchFamily="34" charset="0"/>
              </a:rPr>
              <a:t>JOB VACANCY</a:t>
            </a:r>
            <a:endParaRPr lang="en-US" b="1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LIYAMNAH MUNTE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01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8704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smtClean="0"/>
              <a:t>What do we need to prepared before applying a job?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6436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248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661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688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95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ARE YOU FAMILIAR WITH THESE WORDS?</a:t>
            </a:r>
            <a:endParaRPr lang="en-US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4755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WHERE WE FIND A JOB VACANCY</a:t>
            </a:r>
            <a:endParaRPr lang="en-US" sz="32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4000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4588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Examples of job </a:t>
            </a:r>
            <a:r>
              <a:rPr lang="en-US" b="1" dirty="0" err="1" smtClean="0"/>
              <a:t>vacany</a:t>
            </a:r>
            <a:endParaRPr lang="en-US" b="1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5" y="1322083"/>
            <a:ext cx="9133066" cy="5535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4397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171400"/>
            <a:ext cx="9468544" cy="7630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5536" y="5085184"/>
            <a:ext cx="8064896" cy="177281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Bahnschrift Light Condensed" pitchFamily="34" charset="0"/>
              </a:rPr>
              <a:t>Intinya</a:t>
            </a:r>
            <a:r>
              <a:rPr lang="en-US" sz="2800" dirty="0" smtClean="0">
                <a:latin typeface="Bahnschrift Light Condensed" pitchFamily="34" charset="0"/>
              </a:rPr>
              <a:t>  JOB VACANCY  </a:t>
            </a:r>
            <a:r>
              <a:rPr lang="en-US" sz="2800" dirty="0" err="1" smtClean="0">
                <a:latin typeface="Bahnschrift Light Condensed" pitchFamily="34" charset="0"/>
              </a:rPr>
              <a:t>adalah</a:t>
            </a:r>
            <a:r>
              <a:rPr lang="en-US" sz="2800" dirty="0" smtClean="0">
                <a:latin typeface="Bahnschrift Light Condensed" pitchFamily="34" charset="0"/>
              </a:rPr>
              <a:t> </a:t>
            </a:r>
            <a:r>
              <a:rPr lang="en-US" sz="2800" dirty="0" err="1" smtClean="0">
                <a:latin typeface="Bahnschrift Light Condensed" pitchFamily="34" charset="0"/>
              </a:rPr>
              <a:t>pekerjaan</a:t>
            </a:r>
            <a:r>
              <a:rPr lang="en-US" sz="2800" dirty="0" smtClean="0">
                <a:latin typeface="Bahnschrift Light Condensed" pitchFamily="34" charset="0"/>
              </a:rPr>
              <a:t> yang </a:t>
            </a:r>
            <a:r>
              <a:rPr lang="en-US" sz="2800" dirty="0" err="1" smtClean="0">
                <a:latin typeface="Bahnschrift Light Condensed" pitchFamily="34" charset="0"/>
              </a:rPr>
              <a:t>butuh</a:t>
            </a:r>
            <a:r>
              <a:rPr lang="en-US" sz="2800" dirty="0" smtClean="0">
                <a:latin typeface="Bahnschrift Light Condensed" pitchFamily="34" charset="0"/>
              </a:rPr>
              <a:t> orang. </a:t>
            </a:r>
            <a:r>
              <a:rPr lang="en-US" sz="2800" dirty="0" err="1" smtClean="0">
                <a:latin typeface="Bahnschrift Light Condensed" pitchFamily="34" charset="0"/>
              </a:rPr>
              <a:t>Sehingga</a:t>
            </a:r>
            <a:r>
              <a:rPr lang="en-US" sz="2800" dirty="0" smtClean="0">
                <a:latin typeface="Bahnschrift Light Condensed" pitchFamily="34" charset="0"/>
              </a:rPr>
              <a:t> </a:t>
            </a:r>
            <a:r>
              <a:rPr lang="en-US" sz="2800" dirty="0" err="1" smtClean="0">
                <a:latin typeface="Bahnschrift Light Condensed" pitchFamily="34" charset="0"/>
              </a:rPr>
              <a:t>diiklankan</a:t>
            </a:r>
            <a:r>
              <a:rPr lang="en-US" sz="2800" dirty="0" smtClean="0">
                <a:latin typeface="Bahnschrift Light Condensed" pitchFamily="34" charset="0"/>
              </a:rPr>
              <a:t> </a:t>
            </a:r>
            <a:r>
              <a:rPr lang="en-US" sz="2800" dirty="0" err="1" smtClean="0">
                <a:latin typeface="Bahnschrift Light Condensed" pitchFamily="34" charset="0"/>
              </a:rPr>
              <a:t>untuk</a:t>
            </a:r>
            <a:r>
              <a:rPr lang="en-US" sz="2800" dirty="0" smtClean="0">
                <a:latin typeface="Bahnschrift Light Condensed" pitchFamily="34" charset="0"/>
              </a:rPr>
              <a:t> </a:t>
            </a:r>
            <a:r>
              <a:rPr lang="en-US" sz="2800" dirty="0" err="1" smtClean="0">
                <a:latin typeface="Bahnschrift Light Condensed" pitchFamily="34" charset="0"/>
              </a:rPr>
              <a:t>mendapatkan</a:t>
            </a:r>
            <a:r>
              <a:rPr lang="en-US" sz="2800" dirty="0" smtClean="0">
                <a:latin typeface="Bahnschrift Light Condensed" pitchFamily="34" charset="0"/>
              </a:rPr>
              <a:t> orang </a:t>
            </a:r>
            <a:r>
              <a:rPr lang="en-US" sz="2800" dirty="0" err="1" smtClean="0">
                <a:latin typeface="Bahnschrift Light Condensed" pitchFamily="34" charset="0"/>
              </a:rPr>
              <a:t>tersebut</a:t>
            </a:r>
            <a:r>
              <a:rPr lang="en-US" sz="2800" dirty="0" smtClean="0">
                <a:latin typeface="Bahnschrift Light Condensed" pitchFamily="34" charset="0"/>
              </a:rPr>
              <a:t>. </a:t>
            </a:r>
            <a:r>
              <a:rPr lang="en-US" sz="2800" dirty="0" err="1" smtClean="0">
                <a:latin typeface="Bahnschrift Light Condensed" pitchFamily="34" charset="0"/>
              </a:rPr>
              <a:t>Atau</a:t>
            </a:r>
            <a:r>
              <a:rPr lang="en-US" sz="2800" dirty="0" smtClean="0">
                <a:latin typeface="Bahnschrift Light Condensed" pitchFamily="34" charset="0"/>
              </a:rPr>
              <a:t> </a:t>
            </a:r>
            <a:r>
              <a:rPr lang="en-US" sz="2800" dirty="0" err="1" smtClean="0">
                <a:latin typeface="Bahnschrift Light Condensed" pitchFamily="34" charset="0"/>
              </a:rPr>
              <a:t>posisi</a:t>
            </a:r>
            <a:r>
              <a:rPr lang="en-US" sz="2800" dirty="0" smtClean="0">
                <a:latin typeface="Bahnschrift Light Condensed" pitchFamily="34" charset="0"/>
              </a:rPr>
              <a:t> </a:t>
            </a:r>
            <a:r>
              <a:rPr lang="en-US" sz="2800" dirty="0" err="1" smtClean="0">
                <a:latin typeface="Bahnschrift Light Condensed" pitchFamily="34" charset="0"/>
              </a:rPr>
              <a:t>pekerjaan</a:t>
            </a:r>
            <a:r>
              <a:rPr lang="en-US" sz="2800" dirty="0" smtClean="0">
                <a:latin typeface="Bahnschrift Light Condensed" pitchFamily="34" charset="0"/>
              </a:rPr>
              <a:t> yang </a:t>
            </a:r>
            <a:r>
              <a:rPr lang="en-US" sz="2800" dirty="0" err="1" smtClean="0">
                <a:latin typeface="Bahnschrift Light Condensed" pitchFamily="34" charset="0"/>
              </a:rPr>
              <a:t>tidak</a:t>
            </a:r>
            <a:r>
              <a:rPr lang="en-US" sz="2800" dirty="0" smtClean="0">
                <a:latin typeface="Bahnschrift Light Condensed" pitchFamily="34" charset="0"/>
              </a:rPr>
              <a:t> </a:t>
            </a:r>
            <a:r>
              <a:rPr lang="en-US" sz="2800" dirty="0" err="1" smtClean="0">
                <a:latin typeface="Bahnschrift Light Condensed" pitchFamily="34" charset="0"/>
              </a:rPr>
              <a:t>ada</a:t>
            </a:r>
            <a:r>
              <a:rPr lang="en-US" sz="2800" dirty="0" smtClean="0">
                <a:latin typeface="Bahnschrift Light Condensed" pitchFamily="34" charset="0"/>
              </a:rPr>
              <a:t> yang </a:t>
            </a:r>
            <a:r>
              <a:rPr lang="en-US" sz="2800" dirty="0" err="1" smtClean="0">
                <a:latin typeface="Bahnschrift Light Condensed" pitchFamily="34" charset="0"/>
              </a:rPr>
              <a:t>menempati</a:t>
            </a:r>
            <a:endParaRPr lang="en-US" sz="2800" dirty="0">
              <a:latin typeface="Bahnschrift Light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520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400" b="1" dirty="0" smtClean="0"/>
              <a:t>Structure Job </a:t>
            </a:r>
            <a:r>
              <a:rPr lang="en-US" sz="4400" b="1" dirty="0"/>
              <a:t>V</a:t>
            </a:r>
            <a:r>
              <a:rPr lang="en-US" sz="4400" b="1" dirty="0" smtClean="0"/>
              <a:t>acancy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257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b="1" dirty="0" smtClean="0"/>
              <a:t>Job position</a:t>
            </a:r>
            <a:r>
              <a:rPr lang="en-US" sz="3600" dirty="0" smtClean="0"/>
              <a:t> </a:t>
            </a:r>
            <a:r>
              <a:rPr lang="en-US" sz="3600" dirty="0" err="1" smtClean="0"/>
              <a:t>yaitu</a:t>
            </a:r>
            <a:r>
              <a:rPr lang="en-US" sz="3600" dirty="0" smtClean="0"/>
              <a:t> </a:t>
            </a:r>
            <a:r>
              <a:rPr lang="en-US" sz="3600" dirty="0" err="1" smtClean="0"/>
              <a:t>posisi</a:t>
            </a:r>
            <a:r>
              <a:rPr lang="en-US" sz="3600" dirty="0" smtClean="0"/>
              <a:t> </a:t>
            </a:r>
            <a:r>
              <a:rPr lang="en-US" sz="3600" dirty="0" err="1" smtClean="0"/>
              <a:t>apa</a:t>
            </a:r>
            <a:r>
              <a:rPr lang="en-US" sz="3600" dirty="0" smtClean="0"/>
              <a:t> yang </a:t>
            </a:r>
            <a:r>
              <a:rPr lang="en-US" sz="3600" dirty="0" err="1" smtClean="0"/>
              <a:t>diiklankan</a:t>
            </a:r>
            <a:endParaRPr lang="en-US" sz="3600" dirty="0" smtClean="0"/>
          </a:p>
          <a:p>
            <a:r>
              <a:rPr lang="en-US" sz="3600" b="1" dirty="0" smtClean="0"/>
              <a:t>Job description</a:t>
            </a:r>
            <a:r>
              <a:rPr lang="en-US" sz="3600" dirty="0" smtClean="0"/>
              <a:t> </a:t>
            </a:r>
            <a:r>
              <a:rPr lang="en-US" sz="3600" dirty="0" err="1" smtClean="0"/>
              <a:t>gambaran</a:t>
            </a:r>
            <a:r>
              <a:rPr lang="en-US" sz="3600" dirty="0" smtClean="0"/>
              <a:t> </a:t>
            </a:r>
            <a:r>
              <a:rPr lang="en-US" sz="3600" dirty="0" err="1" smtClean="0"/>
              <a:t>tentang</a:t>
            </a:r>
            <a:r>
              <a:rPr lang="en-US" sz="3600" dirty="0" smtClean="0"/>
              <a:t> </a:t>
            </a:r>
            <a:r>
              <a:rPr lang="en-US" sz="3600" dirty="0" err="1" smtClean="0"/>
              <a:t>pekerjaan</a:t>
            </a:r>
            <a:r>
              <a:rPr lang="en-US" sz="3600" dirty="0" smtClean="0"/>
              <a:t> </a:t>
            </a:r>
          </a:p>
          <a:p>
            <a:r>
              <a:rPr lang="en-US" sz="3600" b="1" dirty="0" smtClean="0"/>
              <a:t>Qualification/Requirement</a:t>
            </a:r>
            <a:r>
              <a:rPr lang="en-US" sz="3600" dirty="0" smtClean="0"/>
              <a:t> </a:t>
            </a:r>
            <a:r>
              <a:rPr lang="en-US" sz="3600" dirty="0" err="1" smtClean="0"/>
              <a:t>yaitu</a:t>
            </a:r>
            <a:r>
              <a:rPr lang="en-US" sz="3600" dirty="0" smtClean="0"/>
              <a:t> </a:t>
            </a:r>
            <a:r>
              <a:rPr lang="en-US" sz="3600" dirty="0" err="1" smtClean="0"/>
              <a:t>persyaratan</a:t>
            </a:r>
            <a:r>
              <a:rPr lang="en-US" sz="3600" dirty="0" smtClean="0"/>
              <a:t> </a:t>
            </a:r>
          </a:p>
          <a:p>
            <a:r>
              <a:rPr lang="en-US" sz="3600" b="1" dirty="0" smtClean="0"/>
              <a:t>Contact</a:t>
            </a:r>
            <a:r>
              <a:rPr lang="en-US" sz="3600" dirty="0" smtClean="0"/>
              <a:t> </a:t>
            </a:r>
            <a:r>
              <a:rPr lang="en-US" sz="3600" dirty="0" err="1" smtClean="0"/>
              <a:t>yaitu</a:t>
            </a:r>
            <a:r>
              <a:rPr lang="en-US" sz="3600" dirty="0" smtClean="0"/>
              <a:t> </a:t>
            </a:r>
            <a:r>
              <a:rPr lang="en-US" sz="3600" dirty="0" err="1" smtClean="0"/>
              <a:t>kontak</a:t>
            </a:r>
            <a:r>
              <a:rPr lang="en-US" sz="3600" dirty="0" smtClean="0"/>
              <a:t> yang </a:t>
            </a:r>
            <a:r>
              <a:rPr lang="en-US" sz="3600" dirty="0" err="1" smtClean="0"/>
              <a:t>dihubungi</a:t>
            </a:r>
            <a:r>
              <a:rPr lang="en-US" sz="3600" dirty="0" smtClean="0"/>
              <a:t> </a:t>
            </a:r>
            <a:r>
              <a:rPr lang="en-US" sz="3600" dirty="0" err="1" smtClean="0"/>
              <a:t>untuk</a:t>
            </a:r>
            <a:r>
              <a:rPr lang="en-US" sz="3600" dirty="0" smtClean="0"/>
              <a:t> </a:t>
            </a:r>
            <a:r>
              <a:rPr lang="en-US" sz="3600" dirty="0" err="1" smtClean="0"/>
              <a:t>melamar</a:t>
            </a:r>
            <a:r>
              <a:rPr lang="en-US" sz="3600" dirty="0" smtClean="0"/>
              <a:t> </a:t>
            </a:r>
            <a:r>
              <a:rPr lang="en-US" sz="3600" dirty="0" err="1" smtClean="0"/>
              <a:t>pekerjaan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468647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988</TotalTime>
  <Words>82</Words>
  <Application>Microsoft Office PowerPoint</Application>
  <PresentationFormat>On-screen Show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Oriel</vt:lpstr>
      <vt:lpstr>JOB VACANCY</vt:lpstr>
      <vt:lpstr>PowerPoint Presentation</vt:lpstr>
      <vt:lpstr>PowerPoint Presentation</vt:lpstr>
      <vt:lpstr>PowerPoint Presentation</vt:lpstr>
      <vt:lpstr>ARE YOU FAMILIAR WITH THESE WORDS?</vt:lpstr>
      <vt:lpstr>WHERE WE FIND A JOB VACANCY</vt:lpstr>
      <vt:lpstr>Examples of job vacany</vt:lpstr>
      <vt:lpstr>PowerPoint Presentation</vt:lpstr>
      <vt:lpstr>Structure Job Vacancy</vt:lpstr>
      <vt:lpstr>PowerPoint Presentation</vt:lpstr>
      <vt:lpstr>What do we need to prepared before applying a job?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14</cp:revision>
  <dcterms:created xsi:type="dcterms:W3CDTF">2021-09-07T12:57:53Z</dcterms:created>
  <dcterms:modified xsi:type="dcterms:W3CDTF">2021-09-27T08:26:08Z</dcterms:modified>
</cp:coreProperties>
</file>