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D4DD46B-10A9-4D3D-B036-784CF29DBB12}" type="datetimeFigureOut">
              <a:rPr lang="id-ID" smtClean="0"/>
              <a:t>09/01/2021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4DD46B-10A9-4D3D-B036-784CF29DBB12}" type="datetimeFigureOut">
              <a:rPr lang="id-ID" smtClean="0"/>
              <a:t>09/01/2021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4DD46B-10A9-4D3D-B036-784CF29DBB12}" type="datetimeFigureOut">
              <a:rPr lang="id-ID" smtClean="0"/>
              <a:t>09/01/2021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D4DD46B-10A9-4D3D-B036-784CF29DBB12}" type="datetimeFigureOut">
              <a:rPr lang="id-ID" smtClean="0"/>
              <a:t>09/01/2021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DD46B-10A9-4D3D-B036-784CF29DBB12}" type="datetimeFigureOut">
              <a:rPr lang="id-ID" smtClean="0"/>
              <a:t>09/01/2021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4DD46B-10A9-4D3D-B036-784CF29DBB12}" type="datetimeFigureOut">
              <a:rPr lang="id-ID" smtClean="0"/>
              <a:t>09/01/2021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D4DD46B-10A9-4D3D-B036-784CF29DBB12}" type="datetimeFigureOut">
              <a:rPr lang="id-ID" smtClean="0"/>
              <a:t>09/01/2021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D4DD46B-10A9-4D3D-B036-784CF29DBB12}" type="datetimeFigureOut">
              <a:rPr lang="id-ID" smtClean="0"/>
              <a:t>09/01/2021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DD46B-10A9-4D3D-B036-784CF29DBB12}" type="datetimeFigureOut">
              <a:rPr lang="id-ID" smtClean="0"/>
              <a:t>09/01/2021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DD46B-10A9-4D3D-B036-784CF29DBB12}" type="datetimeFigureOut">
              <a:rPr lang="id-ID" smtClean="0"/>
              <a:t>09/01/2021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DD46B-10A9-4D3D-B036-784CF29DBB12}" type="datetimeFigureOut">
              <a:rPr lang="id-ID" smtClean="0"/>
              <a:t>09/01/2021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AE358B1-65BD-48D3-812F-2338694C7941}"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DD46B-10A9-4D3D-B036-784CF29DBB12}" type="datetimeFigureOut">
              <a:rPr lang="id-ID" smtClean="0"/>
              <a:t>09/01/2021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358B1-65BD-48D3-812F-2338694C7941}"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a:t>
            </a:r>
            <a:r>
              <a:rPr lang="id-ID" dirty="0"/>
              <a:t>SENI RUPA</a:t>
            </a:r>
          </a:p>
        </p:txBody>
      </p:sp>
      <p:pic>
        <p:nvPicPr>
          <p:cNvPr id="4" name="Content Placeholder 3" descr="1566277127-expressive.jpg"/>
          <p:cNvPicPr>
            <a:picLocks noGrp="1" noChangeAspect="1"/>
          </p:cNvPicPr>
          <p:nvPr>
            <p:ph idx="1"/>
          </p:nvPr>
        </p:nvPicPr>
        <p:blipFill>
          <a:blip r:embed="rId2"/>
          <a:stretch>
            <a:fillRect/>
          </a:stretch>
        </p:blipFill>
        <p:spPr>
          <a:xfrm>
            <a:off x="1143000" y="1934369"/>
            <a:ext cx="6858000" cy="38576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SENI RUPA KONTEMPORER</a:t>
            </a:r>
          </a:p>
        </p:txBody>
      </p:sp>
      <p:sp>
        <p:nvSpPr>
          <p:cNvPr id="3" name="Content Placeholder 2"/>
          <p:cNvSpPr>
            <a:spLocks noGrp="1"/>
          </p:cNvSpPr>
          <p:nvPr>
            <p:ph idx="1"/>
          </p:nvPr>
        </p:nvSpPr>
        <p:spPr/>
        <p:txBody>
          <a:bodyPr/>
          <a:lstStyle/>
          <a:p>
            <a:r>
              <a:rPr lang="id-ID" dirty="0"/>
              <a:t>Jadi seni kontemporer adalah seni yang tidak terikat oleh aturan-aturan zaman dulu dan berkembang sesuai zaman </a:t>
            </a:r>
            <a:r>
              <a:rPr lang="id-ID" dirty="0" smtClean="0"/>
              <a:t>sekarang</a:t>
            </a:r>
          </a:p>
          <a:p>
            <a:r>
              <a:rPr lang="id-ID" dirty="0"/>
              <a:t>Lukisan kontemporer adalah karya yang secara tematik merefleksikan situasi waktu yang sedang dilalui. Misalnya lukisan yang tidak lagi terikat pada Rennaissance. Begitu pula dengan tarian, lebih kreatif dan modern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Ciri-ciri Seni Rupa Kontemporer</a:t>
            </a:r>
            <a:endParaRPr lang="id-ID" dirty="0"/>
          </a:p>
        </p:txBody>
      </p:sp>
      <p:sp>
        <p:nvSpPr>
          <p:cNvPr id="3" name="Content Placeholder 2"/>
          <p:cNvSpPr>
            <a:spLocks noGrp="1"/>
          </p:cNvSpPr>
          <p:nvPr>
            <p:ph idx="1"/>
          </p:nvPr>
        </p:nvSpPr>
        <p:spPr/>
        <p:txBody>
          <a:bodyPr/>
          <a:lstStyle/>
          <a:p>
            <a:r>
              <a:rPr lang="id-ID" dirty="0"/>
              <a:t>Tidak terikat oleh aturan-aturan zaman dulu dan berkembang sesuai </a:t>
            </a:r>
            <a:r>
              <a:rPr lang="id-ID" dirty="0" smtClean="0"/>
              <a:t>zaman.</a:t>
            </a:r>
            <a:endParaRPr lang="id-ID" dirty="0"/>
          </a:p>
          <a:p>
            <a:r>
              <a:rPr lang="id-ID" dirty="0" smtClean="0"/>
              <a:t>Tidak </a:t>
            </a:r>
            <a:r>
              <a:rPr lang="id-ID" dirty="0"/>
              <a:t>adanya sekat antara berbagai disiplin seni, alias meleburnya batas-batas antara seni lukis, patung, grafis, kriya, teater, tari, musik, hingga aksi politik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Seni Rupa Kontemporer</a:t>
            </a:r>
            <a:endParaRPr lang="id-ID" dirty="0"/>
          </a:p>
        </p:txBody>
      </p:sp>
      <p:pic>
        <p:nvPicPr>
          <p:cNvPr id="4" name="Content Placeholder 3" descr="ciri-ciri-seni-rupa-kontemporer.jpg"/>
          <p:cNvPicPr>
            <a:picLocks noGrp="1" noChangeAspect="1"/>
          </p:cNvPicPr>
          <p:nvPr>
            <p:ph idx="1"/>
          </p:nvPr>
        </p:nvPicPr>
        <p:blipFill>
          <a:blip r:embed="rId2"/>
          <a:stretch>
            <a:fillRect/>
          </a:stretch>
        </p:blipFill>
        <p:spPr>
          <a:xfrm>
            <a:off x="546957" y="1600200"/>
            <a:ext cx="8050085"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9058" y="1571612"/>
            <a:ext cx="1169551" cy="369332"/>
          </a:xfrm>
          <a:prstGeom prst="rect">
            <a:avLst/>
          </a:prstGeom>
        </p:spPr>
        <p:txBody>
          <a:bodyPr wrap="none">
            <a:spAutoFit/>
          </a:bodyPr>
          <a:lstStyle/>
          <a:p>
            <a:r>
              <a:rPr lang="id-ID" dirty="0" smtClean="0"/>
              <a:t>SENI RUPA</a:t>
            </a:r>
            <a:endParaRPr lang="id-ID" dirty="0"/>
          </a:p>
        </p:txBody>
      </p:sp>
      <p:sp>
        <p:nvSpPr>
          <p:cNvPr id="7" name="Rectangle 6"/>
          <p:cNvSpPr/>
          <p:nvPr/>
        </p:nvSpPr>
        <p:spPr>
          <a:xfrm>
            <a:off x="857224" y="2500306"/>
            <a:ext cx="2488823" cy="369332"/>
          </a:xfrm>
          <a:prstGeom prst="rect">
            <a:avLst/>
          </a:prstGeom>
        </p:spPr>
        <p:txBody>
          <a:bodyPr wrap="none">
            <a:spAutoFit/>
          </a:bodyPr>
          <a:lstStyle/>
          <a:p>
            <a:r>
              <a:rPr lang="id-ID" dirty="0" smtClean="0"/>
              <a:t>SENI RUPA TRADISIONAL</a:t>
            </a:r>
            <a:endParaRPr lang="id-ID" dirty="0" smtClean="0"/>
          </a:p>
        </p:txBody>
      </p:sp>
      <p:sp>
        <p:nvSpPr>
          <p:cNvPr id="8" name="Rectangle 7"/>
          <p:cNvSpPr/>
          <p:nvPr/>
        </p:nvSpPr>
        <p:spPr>
          <a:xfrm>
            <a:off x="3286116" y="4786322"/>
            <a:ext cx="2687852" cy="369332"/>
          </a:xfrm>
          <a:prstGeom prst="rect">
            <a:avLst/>
          </a:prstGeom>
        </p:spPr>
        <p:txBody>
          <a:bodyPr wrap="square">
            <a:spAutoFit/>
          </a:bodyPr>
          <a:lstStyle/>
          <a:p>
            <a:r>
              <a:rPr lang="id-ID" dirty="0" smtClean="0"/>
              <a:t>SENI RUPA KONTEMPORER</a:t>
            </a:r>
            <a:endParaRPr lang="id-ID" dirty="0"/>
          </a:p>
        </p:txBody>
      </p:sp>
      <p:sp>
        <p:nvSpPr>
          <p:cNvPr id="9" name="Rectangle 8"/>
          <p:cNvSpPr/>
          <p:nvPr/>
        </p:nvSpPr>
        <p:spPr>
          <a:xfrm>
            <a:off x="6143636" y="2500306"/>
            <a:ext cx="2153795" cy="369332"/>
          </a:xfrm>
          <a:prstGeom prst="rect">
            <a:avLst/>
          </a:prstGeom>
        </p:spPr>
        <p:txBody>
          <a:bodyPr wrap="none">
            <a:spAutoFit/>
          </a:bodyPr>
          <a:lstStyle/>
          <a:p>
            <a:r>
              <a:rPr lang="id-ID" dirty="0"/>
              <a:t> SENI RUPA MODERN</a:t>
            </a:r>
          </a:p>
        </p:txBody>
      </p:sp>
      <p:sp>
        <p:nvSpPr>
          <p:cNvPr id="12" name="Left-Right-Up Arrow 11"/>
          <p:cNvSpPr/>
          <p:nvPr/>
        </p:nvSpPr>
        <p:spPr>
          <a:xfrm rot="10800000">
            <a:off x="3714744" y="2285992"/>
            <a:ext cx="1785950" cy="2357454"/>
          </a:xfrm>
          <a:prstGeom prst="leftRigh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SENI RUPA TRADISIONAL</a:t>
            </a:r>
          </a:p>
        </p:txBody>
      </p:sp>
      <p:sp>
        <p:nvSpPr>
          <p:cNvPr id="3" name="Content Placeholder 2"/>
          <p:cNvSpPr>
            <a:spLocks noGrp="1"/>
          </p:cNvSpPr>
          <p:nvPr>
            <p:ph idx="1"/>
          </p:nvPr>
        </p:nvSpPr>
        <p:spPr/>
        <p:txBody>
          <a:bodyPr/>
          <a:lstStyle/>
          <a:p>
            <a:r>
              <a:rPr lang="id-ID" dirty="0"/>
              <a:t>Seni tradisional adalah unsur kesenian yang menjadi bagian hidup masyarakat dalam suatu kaum/puak/suku/bangsa tertentu. Seni tradisional yang ada di suatu daerah berbeda dengan yang ada di daerah lain, meski pun tidak menutup kemungkinan adanya seni tradisional yang mirip antara dua daerah yang berdekatan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Ciri-ciri Seni Rupa Tradisional</a:t>
            </a:r>
            <a:endParaRPr lang="id-ID" dirty="0"/>
          </a:p>
        </p:txBody>
      </p:sp>
      <p:sp>
        <p:nvSpPr>
          <p:cNvPr id="3" name="Content Placeholder 2"/>
          <p:cNvSpPr>
            <a:spLocks noGrp="1"/>
          </p:cNvSpPr>
          <p:nvPr>
            <p:ph idx="1"/>
          </p:nvPr>
        </p:nvSpPr>
        <p:spPr/>
        <p:txBody>
          <a:bodyPr/>
          <a:lstStyle/>
          <a:p>
            <a:r>
              <a:rPr lang="id-ID" dirty="0" smtClean="0"/>
              <a:t>Penciptaannya </a:t>
            </a:r>
            <a:r>
              <a:rPr lang="id-ID" dirty="0"/>
              <a:t>selalu berdasarkan pada filosofi sebuah aktivitas dalam suatu budaya, bisa berupa aktivitas religius maupun </a:t>
            </a:r>
            <a:r>
              <a:rPr lang="id-ID" dirty="0" smtClean="0"/>
              <a:t>seremonial/istanasentris.</a:t>
            </a:r>
            <a:endParaRPr lang="id-ID" dirty="0"/>
          </a:p>
          <a:p>
            <a:r>
              <a:rPr lang="id-ID" dirty="0" smtClean="0"/>
              <a:t>Terikat </a:t>
            </a:r>
            <a:r>
              <a:rPr lang="id-ID" dirty="0"/>
              <a:t>dengan pakem-pakem tertentu.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Seni Rupa Tradisional</a:t>
            </a:r>
            <a:endParaRPr lang="id-ID" dirty="0"/>
          </a:p>
        </p:txBody>
      </p:sp>
      <p:sp>
        <p:nvSpPr>
          <p:cNvPr id="3" name="Content Placeholder 2"/>
          <p:cNvSpPr>
            <a:spLocks noGrp="1"/>
          </p:cNvSpPr>
          <p:nvPr>
            <p:ph idx="1"/>
          </p:nvPr>
        </p:nvSpPr>
        <p:spPr/>
        <p:txBody>
          <a:bodyPr/>
          <a:lstStyle/>
          <a:p>
            <a:r>
              <a:rPr lang="id-ID" dirty="0"/>
              <a:t>Wayang kulit, wayang golek, wayang beber, ornamen pada rumah-rumah tradisional di tiap daerah, batik, songket, dan lain-lain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Seni rupa 3D tradisional</a:t>
            </a:r>
            <a:endParaRPr lang="id-ID" dirty="0"/>
          </a:p>
        </p:txBody>
      </p:sp>
      <p:sp>
        <p:nvSpPr>
          <p:cNvPr id="3" name="Text Placeholder 2"/>
          <p:cNvSpPr>
            <a:spLocks noGrp="1"/>
          </p:cNvSpPr>
          <p:nvPr>
            <p:ph type="body" idx="1"/>
          </p:nvPr>
        </p:nvSpPr>
        <p:spPr/>
        <p:txBody>
          <a:bodyPr/>
          <a:lstStyle/>
          <a:p>
            <a:r>
              <a:rPr lang="id-ID" dirty="0" smtClean="0"/>
              <a:t>wayang</a:t>
            </a:r>
            <a:endParaRPr lang="id-ID" dirty="0"/>
          </a:p>
        </p:txBody>
      </p:sp>
      <p:pic>
        <p:nvPicPr>
          <p:cNvPr id="7" name="Content Placeholder 6" descr="1562034064_Wayang_Purwa.jpg"/>
          <p:cNvPicPr>
            <a:picLocks noGrp="1" noChangeAspect="1"/>
          </p:cNvPicPr>
          <p:nvPr>
            <p:ph sz="half" idx="2"/>
          </p:nvPr>
        </p:nvPicPr>
        <p:blipFill>
          <a:blip r:embed="rId2"/>
          <a:stretch>
            <a:fillRect/>
          </a:stretch>
        </p:blipFill>
        <p:spPr>
          <a:xfrm>
            <a:off x="457200" y="2801999"/>
            <a:ext cx="4040188" cy="2697040"/>
          </a:xfrm>
        </p:spPr>
      </p:pic>
      <p:sp>
        <p:nvSpPr>
          <p:cNvPr id="5" name="Text Placeholder 4"/>
          <p:cNvSpPr>
            <a:spLocks noGrp="1"/>
          </p:cNvSpPr>
          <p:nvPr>
            <p:ph type="body" sz="quarter" idx="3"/>
          </p:nvPr>
        </p:nvSpPr>
        <p:spPr/>
        <p:txBody>
          <a:bodyPr/>
          <a:lstStyle/>
          <a:p>
            <a:r>
              <a:rPr lang="id-ID" dirty="0" smtClean="0"/>
              <a:t>Sigale gale</a:t>
            </a:r>
            <a:endParaRPr lang="id-ID" dirty="0"/>
          </a:p>
        </p:txBody>
      </p:sp>
      <p:pic>
        <p:nvPicPr>
          <p:cNvPr id="8" name="Content Placeholder 7" descr="068932100_1568281354-Sigale1.jpg"/>
          <p:cNvPicPr>
            <a:picLocks noGrp="1" noChangeAspect="1"/>
          </p:cNvPicPr>
          <p:nvPr>
            <p:ph sz="quarter" idx="4"/>
          </p:nvPr>
        </p:nvPicPr>
        <p:blipFill>
          <a:blip r:embed="rId3"/>
          <a:stretch>
            <a:fillRect/>
          </a:stretch>
        </p:blipFill>
        <p:spPr>
          <a:xfrm>
            <a:off x="4645025" y="3013770"/>
            <a:ext cx="4041775" cy="227349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Seni rupa 2D Tradisional</a:t>
            </a:r>
            <a:endParaRPr lang="id-ID" dirty="0"/>
          </a:p>
        </p:txBody>
      </p:sp>
      <p:sp>
        <p:nvSpPr>
          <p:cNvPr id="3" name="Text Placeholder 2"/>
          <p:cNvSpPr>
            <a:spLocks noGrp="1"/>
          </p:cNvSpPr>
          <p:nvPr>
            <p:ph type="body" idx="1"/>
          </p:nvPr>
        </p:nvSpPr>
        <p:spPr/>
        <p:txBody>
          <a:bodyPr/>
          <a:lstStyle/>
          <a:p>
            <a:r>
              <a:rPr lang="id-ID" dirty="0" smtClean="0"/>
              <a:t>Batik</a:t>
            </a:r>
            <a:endParaRPr lang="id-ID" dirty="0"/>
          </a:p>
        </p:txBody>
      </p:sp>
      <p:pic>
        <p:nvPicPr>
          <p:cNvPr id="7" name="Content Placeholder 6" descr="1560492853537-Batik Parang.jpg"/>
          <p:cNvPicPr>
            <a:picLocks noGrp="1" noChangeAspect="1"/>
          </p:cNvPicPr>
          <p:nvPr>
            <p:ph sz="half" idx="2"/>
          </p:nvPr>
        </p:nvPicPr>
        <p:blipFill>
          <a:blip r:embed="rId2"/>
          <a:stretch>
            <a:fillRect/>
          </a:stretch>
        </p:blipFill>
        <p:spPr>
          <a:xfrm>
            <a:off x="457200" y="3013505"/>
            <a:ext cx="4040188" cy="2274027"/>
          </a:xfrm>
        </p:spPr>
      </p:pic>
      <p:sp>
        <p:nvSpPr>
          <p:cNvPr id="5" name="Text Placeholder 4"/>
          <p:cNvSpPr>
            <a:spLocks noGrp="1"/>
          </p:cNvSpPr>
          <p:nvPr>
            <p:ph type="body" sz="quarter" idx="3"/>
          </p:nvPr>
        </p:nvSpPr>
        <p:spPr/>
        <p:txBody>
          <a:bodyPr/>
          <a:lstStyle/>
          <a:p>
            <a:r>
              <a:rPr lang="id-ID" dirty="0" smtClean="0"/>
              <a:t>Gorga</a:t>
            </a:r>
            <a:endParaRPr lang="id-ID" dirty="0"/>
          </a:p>
        </p:txBody>
      </p:sp>
      <p:pic>
        <p:nvPicPr>
          <p:cNvPr id="8" name="Content Placeholder 7" descr="8d2b42243b9400950bf646ca253d2187.png"/>
          <p:cNvPicPr>
            <a:picLocks noGrp="1" noChangeAspect="1"/>
          </p:cNvPicPr>
          <p:nvPr>
            <p:ph sz="quarter" idx="4"/>
          </p:nvPr>
        </p:nvPicPr>
        <p:blipFill>
          <a:blip r:embed="rId3"/>
          <a:stretch>
            <a:fillRect/>
          </a:stretch>
        </p:blipFill>
        <p:spPr>
          <a:xfrm>
            <a:off x="4645025" y="3015500"/>
            <a:ext cx="4041775" cy="22700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SENI RUPA MODERN</a:t>
            </a:r>
          </a:p>
        </p:txBody>
      </p:sp>
      <p:sp>
        <p:nvSpPr>
          <p:cNvPr id="3" name="Content Placeholder 2"/>
          <p:cNvSpPr>
            <a:spLocks noGrp="1"/>
          </p:cNvSpPr>
          <p:nvPr>
            <p:ph idx="1"/>
          </p:nvPr>
        </p:nvSpPr>
        <p:spPr/>
        <p:txBody>
          <a:bodyPr/>
          <a:lstStyle/>
          <a:p>
            <a:r>
              <a:rPr lang="id-ID" dirty="0"/>
              <a:t>Seni rupa modern adalah seni rupa yang tidak terbatas pada kebudayaan suatu adat atau daerah, namun tetap berdasarkan sebuah filosofi dan aliran-aliran seni rupa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Ciri-ciri Seni Rupa Modern</a:t>
            </a:r>
            <a:endParaRPr lang="id-ID" dirty="0"/>
          </a:p>
        </p:txBody>
      </p:sp>
      <p:sp>
        <p:nvSpPr>
          <p:cNvPr id="3" name="Content Placeholder 2"/>
          <p:cNvSpPr>
            <a:spLocks noGrp="1"/>
          </p:cNvSpPr>
          <p:nvPr>
            <p:ph idx="1"/>
          </p:nvPr>
        </p:nvSpPr>
        <p:spPr/>
        <p:txBody>
          <a:bodyPr/>
          <a:lstStyle/>
          <a:p>
            <a:r>
              <a:rPr lang="sv-SE" dirty="0"/>
              <a:t>Konsep penciptaannya tetap berbasis pada sebuah filosofi , tetapi jangkauan penjabaran visualisasinya tidak </a:t>
            </a:r>
            <a:r>
              <a:rPr lang="sv-SE" dirty="0" smtClean="0"/>
              <a:t>terbatas.</a:t>
            </a:r>
            <a:endParaRPr lang="id-ID" dirty="0"/>
          </a:p>
          <a:p>
            <a:r>
              <a:rPr lang="sv-SE" dirty="0" smtClean="0"/>
              <a:t>Tidak </a:t>
            </a:r>
            <a:r>
              <a:rPr lang="sv-SE" dirty="0"/>
              <a:t>terikat pada pakem-pakem tertentu</a:t>
            </a:r>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278</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JENIS SENI RUPA</vt:lpstr>
      <vt:lpstr>Slide 2</vt:lpstr>
      <vt:lpstr>SENI RUPA TRADISIONAL</vt:lpstr>
      <vt:lpstr>Ciri-ciri Seni Rupa Tradisional</vt:lpstr>
      <vt:lpstr>Contoh Seni Rupa Tradisional</vt:lpstr>
      <vt:lpstr>Seni rupa 3D tradisional</vt:lpstr>
      <vt:lpstr>Seni rupa 2D Tradisional</vt:lpstr>
      <vt:lpstr>SENI RUPA MODERN</vt:lpstr>
      <vt:lpstr>Ciri-ciri Seni Rupa Modern</vt:lpstr>
      <vt:lpstr>SENI RUPA KONTEMPORER</vt:lpstr>
      <vt:lpstr>Ciri-ciri Seni Rupa Kontemporer</vt:lpstr>
      <vt:lpstr>Seni Rupa Kontemporer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JENIS SENI RUPA</dc:title>
  <dc:creator>DELL</dc:creator>
  <cp:lastModifiedBy>DELL</cp:lastModifiedBy>
  <cp:revision>3</cp:revision>
  <dcterms:created xsi:type="dcterms:W3CDTF">2021-01-09T10:56:20Z</dcterms:created>
  <dcterms:modified xsi:type="dcterms:W3CDTF">2021-01-09T11:20:04Z</dcterms:modified>
</cp:coreProperties>
</file>