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A937D-8C91-4F52-973E-A0F23D61E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60881-67D8-4D26-B610-17953EB4F5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02357-BBAC-4EF8-938E-10359865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26E82-6D6F-40BD-9970-BD28EA11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B5573-A436-4BDB-A4DC-5145A1BC4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893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0493C-4AF8-4F77-960A-EBFF492F3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73EE30-82DB-42DD-9646-5840F161A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A8AB8-6FA2-4AB7-B51A-0AEEEEA93F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5E76C-770C-4127-AE03-8109383D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447B8-A8D4-4C78-9A94-5129F5266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434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ED125F-11EE-42E6-A43F-259F49868F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984C0A-8B5F-43DF-A225-DC88C2BBD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6CBF2-F1CA-473B-A7D1-BD7217CE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77AA0-168F-4800-BCB7-A071C4CF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96107-22CF-4177-A267-2540F20D3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156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07E77-BF78-4CBE-B685-625BA3A25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03DB2-7C22-4CA6-BA3A-63D891A28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56E7B-ADDB-4D60-A2FA-FF2F3D9D6F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9D9EF-77A4-42CE-A87F-7B22250CE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2FDC6-7D84-4DC2-85BC-A6515F6C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8337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F2D6-421E-455C-9514-EF074DDDA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6D2EF-B0B7-4D18-B5D5-4D30B071D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EBF1A-400B-488B-8829-8FD2FF35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EDB4D-EB5C-4B0E-8274-BCADB74C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35113-CF59-451C-98A8-F75436D9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805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AEB05-B84A-41CC-BC6C-9494DD8B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0061A-2C00-4326-A4FA-8E7B9D3ED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7A274-26AB-4B4A-856F-FE02744FB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E7B34D-20AA-47A1-B0BB-9512C2F231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702A0-C534-4D08-B6A8-55540D34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BA49A-A545-4759-B813-A911F77B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882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D018F-D6B6-4AA0-B036-4A7EDBDA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C8A6A-B710-40FC-A6FD-3BD180174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6BE3F-5661-4F52-AD84-665087CD69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A890C-410D-4E8F-A30F-56F4DEB63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10168E-146F-4F4E-BA36-C4F3FD30E5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103D41-BA73-442D-B3CD-6B319EAE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3562DD-3354-4FFF-8A03-7F4D6524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D519DC-F672-47EA-A6A2-E4A9B2EF2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882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80310-4568-45B6-8BD7-898B2F7A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C1A397-8B4C-470C-95CA-1177BE6FE0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823B8-0798-4CEF-9359-EB112CB6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6B1EFC-53A5-438C-AF96-24EE78604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2038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BA67C6-0C40-4B4F-BA6E-AED6B349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D1E9C-2BA5-455C-9ADE-5A00AD2F1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2C2FD-5944-420B-90D0-B1289A96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992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B042B-67BD-4B97-A31B-7E68F0546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E31FC-D05D-4439-8C34-66E60689D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C328D8-8804-4497-9EDB-33D2105C8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9D080-10CA-493B-9DFE-EE4497D9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90249-8751-41A6-B125-0A369155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F2C35-E7E6-4E16-BBB4-34DA9C6F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859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257D-7DA5-49DC-8691-DE1A39B4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01E6FD-D88D-456C-897F-8C5A37AC8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0E36B-363B-4111-93C0-11EA69EB7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9593E-E1DE-4AA3-8A0A-968008CF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67D5E5-B904-49C4-B9E9-E3039492525F}" type="datetimeFigureOut">
              <a:rPr lang="en-ID" smtClean="0"/>
              <a:t>06/10/2021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B96C7-39BA-409E-965B-CDD495614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829D5-3338-4E6C-B466-7D3CBBA7A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E1DE7C-3EAC-4119-BA9F-9B07C19D84E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317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A95128-71E5-4FB8-9FE7-D5614097EF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D4ACAA1-C112-4261-A11D-45438D4A39FD}"/>
              </a:ext>
            </a:extLst>
          </p:cNvPr>
          <p:cNvSpPr/>
          <p:nvPr userDrawn="1"/>
        </p:nvSpPr>
        <p:spPr>
          <a:xfrm>
            <a:off x="91440" y="222069"/>
            <a:ext cx="12004765" cy="6420394"/>
          </a:xfrm>
          <a:prstGeom prst="roundRect">
            <a:avLst/>
          </a:prstGeom>
          <a:gradFill>
            <a:gsLst>
              <a:gs pos="0">
                <a:srgbClr val="92D050"/>
              </a:gs>
              <a:gs pos="30000">
                <a:schemeClr val="accent4">
                  <a:lumMod val="60000"/>
                  <a:lumOff val="40000"/>
                </a:schemeClr>
              </a:gs>
              <a:gs pos="61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4B5326-355A-4076-A639-1A51C33BEBB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503" y="-236504"/>
            <a:ext cx="1269841" cy="12698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D114895-7CCE-48FE-A41D-57C61219999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263674" y="5695927"/>
            <a:ext cx="1269841" cy="12698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870EC2E-19CE-40DF-8BCC-CFD3C0E4C07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185833" y="-107768"/>
            <a:ext cx="1269841" cy="126984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B97D90B-2E20-4A4E-91F0-9DA00C81252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31075">
            <a:off x="11017076" y="5766777"/>
            <a:ext cx="1269841" cy="126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93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BF96B2-DD42-4777-AE96-F36EDE7E6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1"/>
          </a:xfrm>
        </p:spPr>
        <p:txBody>
          <a:bodyPr/>
          <a:lstStyle/>
          <a:p>
            <a:pPr algn="ctr"/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BDB80A-B6A8-4E25-AD53-7FE2D2929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dirty="0" err="1"/>
              <a:t>Jaringan</a:t>
            </a:r>
            <a:r>
              <a:rPr lang="en-US" sz="3600" dirty="0"/>
              <a:t> </a:t>
            </a:r>
            <a:r>
              <a:rPr lang="en-US" sz="3600" dirty="0" err="1"/>
              <a:t>Komputer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sebuah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yang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dua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komputer</a:t>
            </a:r>
            <a:r>
              <a:rPr lang="en-US" sz="3600" dirty="0"/>
              <a:t> yang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terhubung</a:t>
            </a:r>
            <a:r>
              <a:rPr lang="en-US" sz="3600" dirty="0"/>
              <a:t> </a:t>
            </a:r>
            <a:r>
              <a:rPr lang="en-US" sz="3600" dirty="0" err="1"/>
              <a:t>satu</a:t>
            </a:r>
            <a:r>
              <a:rPr lang="en-US" sz="3600" dirty="0"/>
              <a:t> </a:t>
            </a:r>
            <a:r>
              <a:rPr lang="en-US" sz="3600" dirty="0" err="1"/>
              <a:t>sama</a:t>
            </a:r>
            <a:r>
              <a:rPr lang="en-US" sz="3600" dirty="0"/>
              <a:t> lain </a:t>
            </a:r>
            <a:r>
              <a:rPr lang="en-US" sz="3600" dirty="0" err="1"/>
              <a:t>melalui</a:t>
            </a:r>
            <a:r>
              <a:rPr lang="en-US" sz="3600" dirty="0"/>
              <a:t> media </a:t>
            </a:r>
            <a:r>
              <a:rPr lang="en-US" sz="3600" dirty="0" err="1"/>
              <a:t>transmisi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media </a:t>
            </a:r>
            <a:r>
              <a:rPr lang="en-US" sz="3600" dirty="0" err="1"/>
              <a:t>komunikasi</a:t>
            </a:r>
            <a:r>
              <a:rPr lang="en-US" sz="3600" dirty="0"/>
              <a:t>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dapat</a:t>
            </a:r>
            <a:r>
              <a:rPr lang="en-US" sz="3600" dirty="0"/>
              <a:t>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berbagi</a:t>
            </a:r>
            <a:r>
              <a:rPr lang="en-US" sz="3600" dirty="0"/>
              <a:t> data, </a:t>
            </a:r>
            <a:r>
              <a:rPr lang="en-US" sz="3600" dirty="0" err="1"/>
              <a:t>aplikasi</a:t>
            </a:r>
            <a:r>
              <a:rPr lang="en-US" sz="3600" dirty="0"/>
              <a:t>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berbagi</a:t>
            </a:r>
            <a:r>
              <a:rPr lang="en-US" sz="3600" dirty="0"/>
              <a:t> </a:t>
            </a:r>
            <a:r>
              <a:rPr lang="en-US" sz="3600" dirty="0" err="1"/>
              <a:t>perangkat</a:t>
            </a:r>
            <a:r>
              <a:rPr lang="en-US" sz="3600" dirty="0"/>
              <a:t> </a:t>
            </a:r>
            <a:r>
              <a:rPr lang="en-US" sz="3600" dirty="0" err="1"/>
              <a:t>keras</a:t>
            </a:r>
            <a:r>
              <a:rPr lang="en-US" sz="3600" dirty="0"/>
              <a:t> </a:t>
            </a:r>
            <a:r>
              <a:rPr lang="en-US" sz="3600" dirty="0" err="1"/>
              <a:t>komputer</a:t>
            </a:r>
            <a:r>
              <a:rPr lang="en-US" sz="3600" dirty="0"/>
              <a:t>. </a:t>
            </a:r>
          </a:p>
          <a:p>
            <a:pPr marL="0" indent="0" algn="just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CD03D0-F270-43E0-A47B-3BBA480DC6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778" y="4153001"/>
            <a:ext cx="4047926" cy="202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98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A7556-2AEA-4263-AA96-C76D9862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3339"/>
            <a:ext cx="10515600" cy="5633624"/>
          </a:xfrm>
        </p:spPr>
        <p:txBody>
          <a:bodyPr/>
          <a:lstStyle/>
          <a:p>
            <a:r>
              <a:rPr lang="en-US" sz="2800" dirty="0"/>
              <a:t> Repeater</a:t>
            </a:r>
          </a:p>
          <a:p>
            <a:pPr marL="0" indent="0">
              <a:buNone/>
            </a:pPr>
            <a:r>
              <a:rPr lang="en-US" sz="2800" dirty="0"/>
              <a:t>Repeater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penerima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 dan </a:t>
            </a:r>
            <a:r>
              <a:rPr lang="en-US" sz="2800"/>
              <a:t>kemudian </a:t>
            </a:r>
            <a:r>
              <a:rPr lang="en-US" sz="2800" dirty="0" err="1"/>
              <a:t>Memancarkannya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. Repeater </a:t>
            </a:r>
            <a:r>
              <a:rPr lang="en-US" sz="2800" dirty="0" err="1"/>
              <a:t>dianggap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benda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memperkuat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. Hal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karena</a:t>
            </a:r>
            <a:r>
              <a:rPr lang="en-US" sz="2800" dirty="0"/>
              <a:t> repeater </a:t>
            </a:r>
            <a:r>
              <a:rPr lang="en-US" sz="2800" dirty="0" err="1"/>
              <a:t>menangkap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 dan </a:t>
            </a:r>
            <a:r>
              <a:rPr lang="en-US" sz="2800" dirty="0" err="1"/>
              <a:t>memancarkan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kekuatan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 yang </a:t>
            </a:r>
            <a:r>
              <a:rPr lang="en-US" sz="2800" dirty="0" err="1"/>
              <a:t>asli</a:t>
            </a:r>
            <a:r>
              <a:rPr lang="en-US" sz="2800" dirty="0"/>
              <a:t>. repeater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menguatkan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 agar </a:t>
            </a:r>
            <a:r>
              <a:rPr lang="en-US" sz="2800" dirty="0" err="1"/>
              <a:t>sinyal</a:t>
            </a:r>
            <a:r>
              <a:rPr lang="en-US" sz="2800" dirty="0"/>
              <a:t> yang </a:t>
            </a:r>
            <a:r>
              <a:rPr lang="en-US" sz="2800" dirty="0" err="1"/>
              <a:t>dikirim</a:t>
            </a:r>
            <a:r>
              <a:rPr lang="en-US" sz="2800" dirty="0"/>
              <a:t> </a:t>
            </a:r>
            <a:r>
              <a:rPr lang="en-US" sz="2800" dirty="0" err="1"/>
              <a:t>sekuat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 </a:t>
            </a:r>
            <a:r>
              <a:rPr lang="en-US" sz="2800" dirty="0" err="1"/>
              <a:t>asli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F86C25-0E36-4394-ABA7-9DFD5D8BF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455" y="3755426"/>
            <a:ext cx="2872971" cy="242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0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8955165-56D5-42B2-A87F-BFB14025C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 dirty="0"/>
              <a:t>Router</a:t>
            </a:r>
            <a:endParaRPr lang="en-ID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C5FCD36-0BB6-402D-9E30-429D00707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5300179"/>
          </a:xfrm>
        </p:spPr>
        <p:txBody>
          <a:bodyPr/>
          <a:lstStyle/>
          <a:p>
            <a:pPr marL="0" indent="0">
              <a:buNone/>
            </a:pPr>
            <a:r>
              <a:rPr lang="nn-NO" sz="2800" dirty="0"/>
              <a:t>Router digunakan untuk mengirimkan paket data melalui sebuah </a:t>
            </a: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internet. Proses </a:t>
            </a:r>
            <a:r>
              <a:rPr lang="en-US" sz="2800" dirty="0" err="1"/>
              <a:t>pengiriman</a:t>
            </a:r>
            <a:r>
              <a:rPr lang="en-US" sz="2800" dirty="0"/>
              <a:t> data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routing. </a:t>
            </a:r>
            <a:r>
              <a:rPr lang="en-US" sz="2800" dirty="0" err="1"/>
              <a:t>Selain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router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penghubung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dan </a:t>
            </a:r>
            <a:r>
              <a:rPr lang="en-US" sz="2800" dirty="0" err="1"/>
              <a:t>meneruskan</a:t>
            </a:r>
            <a:r>
              <a:rPr lang="en-US" sz="2800" dirty="0"/>
              <a:t> data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yang lain. Pada </a:t>
            </a:r>
            <a:r>
              <a:rPr lang="en-US" sz="2800" dirty="0" err="1"/>
              <a:t>dasarnya</a:t>
            </a:r>
            <a:r>
              <a:rPr lang="en-US" sz="2800" dirty="0"/>
              <a:t>, router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yang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perangkat</a:t>
            </a:r>
            <a:r>
              <a:rPr lang="en-US" sz="2800" dirty="0"/>
              <a:t> </a:t>
            </a:r>
            <a:r>
              <a:rPr lang="fi-FI" sz="2800" dirty="0"/>
              <a:t>keras dan perangkat lunak. Perangkat keras dan perangkat lunak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routing dan </a:t>
            </a:r>
            <a:r>
              <a:rPr lang="en-US" sz="2800" dirty="0" err="1"/>
              <a:t>penyampaian</a:t>
            </a:r>
            <a:r>
              <a:rPr lang="en-US" sz="2800" dirty="0"/>
              <a:t> </a:t>
            </a:r>
            <a:r>
              <a:rPr lang="en-US" sz="2800" dirty="0" err="1"/>
              <a:t>paket</a:t>
            </a:r>
            <a:r>
              <a:rPr lang="en-US" sz="2800" dirty="0"/>
              <a:t> data.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0D5A85-E903-4C01-B8E7-028972629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408" y="4002156"/>
            <a:ext cx="2602739" cy="198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88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EE365-46A8-4E19-BB82-7F6460E87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137"/>
          </a:xfrm>
        </p:spPr>
        <p:txBody>
          <a:bodyPr/>
          <a:lstStyle/>
          <a:p>
            <a:pPr marL="0" indent="0"/>
            <a:r>
              <a:rPr lang="id-ID" sz="2400" b="1" dirty="0">
                <a:solidFill>
                  <a:srgbClr val="000000"/>
                </a:solidFill>
                <a:latin typeface="Arial" panose="020B0604020202020204" pitchFamily="34" charset="0"/>
              </a:rPr>
              <a:t>Pembagian Jenis Jaringan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d-ID" sz="2400" b="1" dirty="0">
                <a:latin typeface="Helvetica" panose="020B0604020202020204" pitchFamily="34" charset="0"/>
              </a:rPr>
              <a:t>Berdasarkan Jangkauan Geografis</a:t>
            </a:r>
            <a:r>
              <a:rPr lang="en-US" sz="2400" b="1" dirty="0">
                <a:latin typeface="Helvetica" panose="020B0604020202020204" pitchFamily="34" charset="0"/>
              </a:rPr>
              <a:t> </a:t>
            </a:r>
            <a:r>
              <a:rPr lang="en-US" sz="2400" b="1" dirty="0" err="1">
                <a:latin typeface="Helvetica" panose="020B0604020202020204" pitchFamily="34" charset="0"/>
              </a:rPr>
              <a:t>terdiri</a:t>
            </a:r>
            <a:r>
              <a:rPr lang="en-US" sz="2400" b="1" dirty="0">
                <a:latin typeface="Helvetica" panose="020B0604020202020204" pitchFamily="34" charset="0"/>
              </a:rPr>
              <a:t> </a:t>
            </a:r>
            <a:r>
              <a:rPr lang="en-US" sz="2400" b="1" dirty="0" err="1">
                <a:latin typeface="Helvetica" panose="020B0604020202020204" pitchFamily="34" charset="0"/>
              </a:rPr>
              <a:t>dari</a:t>
            </a:r>
            <a:r>
              <a:rPr lang="en-US" sz="2400" b="1" dirty="0">
                <a:latin typeface="Helvetica" panose="020B0604020202020204" pitchFamily="34" charset="0"/>
              </a:rPr>
              <a:t> :</a:t>
            </a:r>
            <a:br>
              <a:rPr lang="id-ID" sz="2400" b="1" dirty="0">
                <a:latin typeface="Helvetica" panose="020B0604020202020204" pitchFamily="34" charset="0"/>
              </a:rPr>
            </a:br>
            <a:r>
              <a:rPr lang="id-ID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br>
              <a:rPr lang="en-US" sz="2400" dirty="0"/>
            </a:b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F8DBB-A35A-46E5-940D-41B4FCBC1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US" sz="2400" b="1" dirty="0">
                <a:latin typeface="Helvetica" panose="020B0604020202020204" pitchFamily="34" charset="0"/>
              </a:rPr>
              <a:t>1. LAN</a:t>
            </a:r>
          </a:p>
          <a:p>
            <a:pPr marL="0" indent="0" algn="just" fontAlgn="base">
              <a:buNone/>
            </a:pPr>
            <a:r>
              <a:rPr lang="id-ID" sz="2400" dirty="0">
                <a:latin typeface="Helvetica" panose="020B0604020202020204" pitchFamily="34" charset="0"/>
              </a:rPr>
              <a:t>Local Area Network atau yang sering disingkat dengan LAN merupakan jaringan yang hanya mencakup wilayah kecil saja, semisal warnet, kantor, atau sekolah. Umumnya jaringan LAN luas areanya tidak jauh dari 1 km persegi.</a:t>
            </a:r>
            <a:endParaRPr lang="en-US" sz="2400" dirty="0">
              <a:latin typeface="Helvetica" panose="020B0604020202020204" pitchFamily="34" charset="0"/>
            </a:endParaRPr>
          </a:p>
          <a:p>
            <a:pPr marL="0" indent="0" algn="just" fontAlgn="base">
              <a:buNone/>
            </a:pPr>
            <a:r>
              <a:rPr lang="en-US" sz="2400" b="1" dirty="0">
                <a:latin typeface="Helvetica" panose="020B0604020202020204" pitchFamily="34" charset="0"/>
              </a:rPr>
              <a:t>2. </a:t>
            </a:r>
            <a:r>
              <a:rPr lang="id-ID" sz="2400" b="1" dirty="0">
                <a:latin typeface="inherit"/>
              </a:rPr>
              <a:t>MAN</a:t>
            </a:r>
            <a:endParaRPr lang="id-ID" sz="2400" dirty="0">
              <a:latin typeface="Helvetica" panose="020B0604020202020204" pitchFamily="34" charset="0"/>
            </a:endParaRPr>
          </a:p>
          <a:p>
            <a:pPr marL="0" indent="0" fontAlgn="base">
              <a:buNone/>
            </a:pPr>
            <a:r>
              <a:rPr lang="id-ID" sz="2400" dirty="0">
                <a:latin typeface="Helvetica" panose="020B0604020202020204" pitchFamily="34" charset="0"/>
              </a:rPr>
              <a:t>Metropolitan Area Network atau MAN merupakan jaringan yang mencakup suatu kota dengan dibekali kecepatan transfer data yang tinggi. Bisa dibilang, jaringan MAN merupakan gabungan dari beberapa jaringan LAN.</a:t>
            </a:r>
            <a:endParaRPr lang="en-US" sz="2400" dirty="0">
              <a:latin typeface="Helvetica" panose="020B0604020202020204" pitchFamily="34" charset="0"/>
            </a:endParaRPr>
          </a:p>
          <a:p>
            <a:pPr marL="0" indent="0" fontAlgn="base">
              <a:buNone/>
            </a:pPr>
            <a:r>
              <a:rPr lang="en-US" sz="2400" b="1" dirty="0">
                <a:latin typeface="inherit"/>
              </a:rPr>
              <a:t>3. </a:t>
            </a:r>
            <a:r>
              <a:rPr lang="id-ID" sz="2400" b="1" dirty="0">
                <a:latin typeface="inherit"/>
              </a:rPr>
              <a:t>WAN</a:t>
            </a:r>
            <a:endParaRPr lang="id-ID" sz="2400" dirty="0">
              <a:latin typeface="Helvetica" panose="020B0604020202020204" pitchFamily="34" charset="0"/>
            </a:endParaRPr>
          </a:p>
          <a:p>
            <a:pPr marL="0" indent="0" fontAlgn="base">
              <a:buNone/>
            </a:pPr>
            <a:r>
              <a:rPr lang="id-ID" sz="2400" dirty="0">
                <a:latin typeface="Helvetica" panose="020B0604020202020204" pitchFamily="34" charset="0"/>
              </a:rPr>
              <a:t>Wide Area Network atau WAN merupakan jaringan yang jangkauannya mencakup daerah geografis yang luas, semisal sebuah negara bahkan benua</a:t>
            </a:r>
            <a:r>
              <a:rPr lang="en-US" sz="2400" dirty="0">
                <a:latin typeface="Helvetica" panose="020B0604020202020204" pitchFamily="34" charset="0"/>
              </a:rPr>
              <a:t>.</a:t>
            </a:r>
            <a:endParaRPr lang="id-ID" sz="2400" dirty="0">
              <a:latin typeface="Helvetica" panose="020B0604020202020204" pitchFamily="34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990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4F92B-37AF-4DEC-B87C-DD9CD18A6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/>
          <a:lstStyle/>
          <a:p>
            <a:r>
              <a:rPr lang="en-US" sz="3200" dirty="0" err="1"/>
              <a:t>Manfaat</a:t>
            </a:r>
            <a:r>
              <a:rPr lang="en-US" sz="3200" dirty="0"/>
              <a:t> </a:t>
            </a:r>
            <a:r>
              <a:rPr lang="en-US" sz="3200" dirty="0" err="1"/>
              <a:t>Jaringan</a:t>
            </a:r>
            <a:r>
              <a:rPr lang="en-US" sz="3200" dirty="0"/>
              <a:t> </a:t>
            </a:r>
            <a:r>
              <a:rPr lang="en-US" sz="3200" dirty="0" err="1"/>
              <a:t>Komputer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Perusahaan , </a:t>
            </a:r>
            <a:r>
              <a:rPr lang="en-US" sz="3200" dirty="0" err="1"/>
              <a:t>Organisasi</a:t>
            </a:r>
            <a:r>
              <a:rPr lang="en-US" sz="3200" dirty="0"/>
              <a:t>, dan </a:t>
            </a:r>
            <a:r>
              <a:rPr lang="en-US" sz="3200" dirty="0" err="1"/>
              <a:t>instansi</a:t>
            </a:r>
            <a:r>
              <a:rPr lang="en-US" sz="3200" dirty="0"/>
              <a:t> 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B26E-8C87-4DAB-AF17-34311E9FD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5050"/>
            <a:ext cx="10515600" cy="501249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dan </a:t>
            </a:r>
            <a:r>
              <a:rPr lang="en-US" dirty="0" err="1"/>
              <a:t>instansi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Mempermudah</a:t>
            </a:r>
            <a:r>
              <a:rPr lang="en-US" dirty="0"/>
              <a:t> sharing 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Menjaga</a:t>
            </a:r>
            <a:r>
              <a:rPr lang="en-US" dirty="0"/>
              <a:t> data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rahasia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Mempermudah</a:t>
            </a:r>
            <a:r>
              <a:rPr lang="en-US" dirty="0"/>
              <a:t> data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rahasia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antardivisi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Mempercepat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Penghematan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Integrasi Data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3396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53DF-3414-4174-925B-A2F9A36E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4226"/>
          </a:xfrm>
        </p:spPr>
        <p:txBody>
          <a:bodyPr/>
          <a:lstStyle/>
          <a:p>
            <a:r>
              <a:rPr lang="en-US" sz="2800" dirty="0" err="1"/>
              <a:t>Manfaat</a:t>
            </a:r>
            <a:r>
              <a:rPr lang="en-US" sz="2800" dirty="0"/>
              <a:t> </a:t>
            </a:r>
            <a:r>
              <a:rPr lang="en-US" sz="2800" dirty="0" err="1"/>
              <a:t>Jaringan</a:t>
            </a:r>
            <a:r>
              <a:rPr lang="en-US" sz="2800" dirty="0"/>
              <a:t> </a:t>
            </a:r>
            <a:r>
              <a:rPr lang="en-US" sz="2800" dirty="0" err="1"/>
              <a:t>Komputer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Masyarakat dan </a:t>
            </a:r>
            <a:r>
              <a:rPr lang="en-US" sz="2800" dirty="0" err="1"/>
              <a:t>Perorangan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1E52B-247B-44E6-B1EB-183EED54E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0515600" cy="491800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/>
              <a:t> dan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  <a:p>
            <a:pPr marL="514350" indent="-514350">
              <a:buAutoNum type="alphaLcPeriod"/>
            </a:pPr>
            <a:r>
              <a:rPr lang="en-US" dirty="0"/>
              <a:t>Email</a:t>
            </a:r>
          </a:p>
          <a:p>
            <a:pPr marL="0" indent="0">
              <a:buNone/>
            </a:pPr>
            <a:r>
              <a:rPr lang="en-US" dirty="0"/>
              <a:t>    Email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menggantikan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dikirim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kantor</a:t>
            </a:r>
            <a:r>
              <a:rPr lang="en-US" dirty="0"/>
              <a:t> pos.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email,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siapapun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akun</a:t>
            </a:r>
            <a:r>
              <a:rPr lang="en-US" dirty="0"/>
              <a:t> email juga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mendaftar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media </a:t>
            </a:r>
            <a:r>
              <a:rPr lang="en-US" dirty="0" err="1"/>
              <a:t>sosial</a:t>
            </a:r>
            <a:r>
              <a:rPr lang="en-US" dirty="0"/>
              <a:t>, e-commerce, dan forum.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361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8588A-9A47-4CF2-A9AD-B89C22AB9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357809"/>
            <a:ext cx="10783957" cy="58191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b. </a:t>
            </a:r>
            <a:r>
              <a:rPr lang="en-US" sz="3200" dirty="0"/>
              <a:t>Media </a:t>
            </a:r>
            <a:r>
              <a:rPr lang="en-US" sz="3200" dirty="0" err="1"/>
              <a:t>Sosial</a:t>
            </a: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adanya</a:t>
            </a:r>
            <a:r>
              <a:rPr lang="en-US" sz="3200" dirty="0"/>
              <a:t> media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maka</a:t>
            </a:r>
            <a:r>
              <a:rPr lang="en-US" sz="3200" dirty="0"/>
              <a:t> </a:t>
            </a:r>
            <a:r>
              <a:rPr lang="en-US" sz="3200" dirty="0" err="1"/>
              <a:t>hampir</a:t>
            </a:r>
            <a:r>
              <a:rPr lang="en-US" sz="3200" dirty="0"/>
              <a:t> </a:t>
            </a:r>
            <a:r>
              <a:rPr lang="en-US" sz="3200" dirty="0" err="1"/>
              <a:t>semua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 </a:t>
            </a:r>
            <a:r>
              <a:rPr lang="en-US" sz="3200" dirty="0" err="1"/>
              <a:t>mengenai</a:t>
            </a:r>
            <a:r>
              <a:rPr lang="en-US" sz="3200" dirty="0"/>
              <a:t> </a:t>
            </a:r>
            <a:r>
              <a:rPr lang="en-US" sz="3200" dirty="0" err="1"/>
              <a:t>teman</a:t>
            </a:r>
            <a:r>
              <a:rPr lang="en-US" sz="3200" dirty="0"/>
              <a:t>, </a:t>
            </a:r>
            <a:r>
              <a:rPr lang="en-US" sz="3200" dirty="0" err="1"/>
              <a:t>rekan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keluarga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diperoleh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mudah</a:t>
            </a:r>
            <a:r>
              <a:rPr lang="en-US" sz="3200" dirty="0"/>
              <a:t> dan </a:t>
            </a:r>
            <a:r>
              <a:rPr lang="en-US" sz="3200" dirty="0" err="1"/>
              <a:t>cepat</a:t>
            </a:r>
            <a:r>
              <a:rPr lang="en-US" sz="3200" dirty="0"/>
              <a:t>.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berita</a:t>
            </a:r>
            <a:r>
              <a:rPr lang="en-US" sz="3200" dirty="0"/>
              <a:t> </a:t>
            </a:r>
            <a:r>
              <a:rPr lang="en-US" sz="3200" dirty="0" err="1"/>
              <a:t>terbaru</a:t>
            </a:r>
            <a:r>
              <a:rPr lang="en-US" sz="3200" dirty="0"/>
              <a:t>, status </a:t>
            </a:r>
            <a:r>
              <a:rPr lang="en-US" sz="3200" dirty="0" err="1"/>
              <a:t>pertemanan</a:t>
            </a:r>
            <a:r>
              <a:rPr lang="en-US" sz="3200" dirty="0"/>
              <a:t>, </a:t>
            </a:r>
            <a:r>
              <a:rPr lang="en-US" sz="3200" dirty="0" err="1"/>
              <a:t>kondisi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hingga</a:t>
            </a:r>
            <a:r>
              <a:rPr lang="en-US" sz="3200" dirty="0"/>
              <a:t> </a:t>
            </a:r>
            <a:r>
              <a:rPr lang="en-US" sz="3200" dirty="0" err="1"/>
              <a:t>melacak</a:t>
            </a:r>
            <a:r>
              <a:rPr lang="en-US" sz="3200" dirty="0"/>
              <a:t> </a:t>
            </a:r>
            <a:r>
              <a:rPr lang="en-US" sz="3200" dirty="0" err="1"/>
              <a:t>lokasi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. Jika </a:t>
            </a:r>
            <a:r>
              <a:rPr lang="en-US" sz="3200" dirty="0" err="1"/>
              <a:t>digunakan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bijak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media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manfaat</a:t>
            </a:r>
            <a:r>
              <a:rPr lang="en-US" sz="3200" dirty="0"/>
              <a:t>  yang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penggunanya</a:t>
            </a:r>
            <a:r>
              <a:rPr lang="en-US" sz="3200" dirty="0"/>
              <a:t>. Media social yang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digunakan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lain Facebook, WhatsApp, Instagram dan Twitter dan lain-lain.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36256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EEE34-6651-4AE5-A49A-AF2589E2C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3339"/>
            <a:ext cx="10515600" cy="56336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c. Chatting</a:t>
            </a:r>
          </a:p>
          <a:p>
            <a:pPr marL="0" indent="0">
              <a:buNone/>
            </a:pPr>
            <a:r>
              <a:rPr lang="en-US" dirty="0"/>
              <a:t>Chatting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percakapan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di </a:t>
            </a:r>
            <a:r>
              <a:rPr lang="en-US" dirty="0" err="1"/>
              <a:t>belahan</a:t>
            </a:r>
            <a:r>
              <a:rPr lang="en-US" dirty="0"/>
              <a:t> dunia </a:t>
            </a:r>
            <a:r>
              <a:rPr lang="en-US" dirty="0" err="1"/>
              <a:t>manapun</a:t>
            </a:r>
            <a:r>
              <a:rPr lang="en-US" dirty="0"/>
              <a:t>. Chatting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pertemanan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berdiskusi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hobi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kegemaran</a:t>
            </a:r>
            <a:r>
              <a:rPr lang="en-US" dirty="0"/>
              <a:t> Bersama.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d. Forum</a:t>
            </a:r>
          </a:p>
          <a:p>
            <a:pPr marL="0" indent="0">
              <a:buNone/>
            </a:pPr>
            <a:r>
              <a:rPr lang="en-US" dirty="0"/>
              <a:t>Forum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bertukar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online. Forum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berkumpul</a:t>
            </a:r>
            <a:r>
              <a:rPr lang="en-US" dirty="0"/>
              <a:t> dan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pecinta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, </a:t>
            </a:r>
            <a:r>
              <a:rPr lang="en-US" dirty="0" err="1"/>
              <a:t>penggemar</a:t>
            </a:r>
            <a:r>
              <a:rPr lang="en-US" dirty="0"/>
              <a:t> film, dan </a:t>
            </a:r>
            <a:r>
              <a:rPr lang="en-US" dirty="0" err="1"/>
              <a:t>pemain</a:t>
            </a:r>
            <a:r>
              <a:rPr lang="en-US" dirty="0"/>
              <a:t> game online.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0011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CA0D3-564F-4BD5-9B9D-AA43F952A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814"/>
            <a:ext cx="10515600" cy="57687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f. E-Commerce</a:t>
            </a:r>
          </a:p>
          <a:p>
            <a:pPr marL="0" indent="0">
              <a:buNone/>
            </a:pPr>
            <a:r>
              <a:rPr lang="en-US" dirty="0"/>
              <a:t>E-commerce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toko</a:t>
            </a:r>
            <a:r>
              <a:rPr lang="en-US" dirty="0"/>
              <a:t> online,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memesan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, </a:t>
            </a:r>
            <a:r>
              <a:rPr lang="en-US" dirty="0" err="1"/>
              <a:t>minuman</a:t>
            </a:r>
            <a:r>
              <a:rPr lang="en-US" dirty="0"/>
              <a:t>, </a:t>
            </a:r>
            <a:r>
              <a:rPr lang="en-US" dirty="0" err="1"/>
              <a:t>transportasi</a:t>
            </a:r>
            <a:r>
              <a:rPr lang="en-US" dirty="0"/>
              <a:t> dan </a:t>
            </a:r>
            <a:r>
              <a:rPr lang="en-US" dirty="0" err="1"/>
              <a:t>pemesanan</a:t>
            </a:r>
            <a:r>
              <a:rPr lang="en-US" dirty="0"/>
              <a:t> hotel.</a:t>
            </a:r>
          </a:p>
          <a:p>
            <a:pPr marL="0" indent="0">
              <a:buNone/>
            </a:pPr>
            <a:r>
              <a:rPr lang="en-US" dirty="0"/>
              <a:t>g. Game Online</a:t>
            </a:r>
          </a:p>
          <a:p>
            <a:pPr marL="0" indent="0">
              <a:buNone/>
            </a:pPr>
            <a:r>
              <a:rPr lang="en-US" dirty="0"/>
              <a:t>Game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,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sekadar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dimainkan</a:t>
            </a:r>
            <a:r>
              <a:rPr lang="en-US" dirty="0"/>
              <a:t> di </a:t>
            </a:r>
            <a:r>
              <a:rPr lang="en-US" dirty="0" err="1"/>
              <a:t>komputer</a:t>
            </a:r>
            <a:r>
              <a:rPr lang="en-US" dirty="0"/>
              <a:t>, game online juga </a:t>
            </a:r>
            <a:r>
              <a:rPr lang="en-US" dirty="0" err="1"/>
              <a:t>sekarang</a:t>
            </a:r>
            <a:r>
              <a:rPr lang="en-US" dirty="0"/>
              <a:t> 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dimainkan</a:t>
            </a:r>
            <a:r>
              <a:rPr lang="en-US" dirty="0"/>
              <a:t> di smartphone.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3207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4A52-2E6F-45C1-90F7-5168E1492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/>
          <a:lstStyle/>
          <a:p>
            <a:r>
              <a:rPr lang="en-US" dirty="0" err="1"/>
              <a:t>Komponen-Komponen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222B-31E3-4706-AA5E-70564BE9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6"/>
            <a:ext cx="10515600" cy="505052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( Hardware )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  :</a:t>
            </a:r>
          </a:p>
          <a:p>
            <a:pPr lvl="1"/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laptop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client dan </a:t>
            </a:r>
            <a:r>
              <a:rPr lang="en-US" dirty="0" err="1"/>
              <a:t>komputer</a:t>
            </a:r>
            <a:r>
              <a:rPr lang="en-US" dirty="0"/>
              <a:t> server.</a:t>
            </a:r>
          </a:p>
          <a:p>
            <a:pPr lvl="1"/>
            <a:r>
              <a:rPr lang="en-US" dirty="0"/>
              <a:t>LAN Adapter </a:t>
            </a:r>
            <a:r>
              <a:rPr lang="en-US" dirty="0" err="1"/>
              <a:t>digunakan</a:t>
            </a:r>
            <a:r>
              <a:rPr lang="en-US" dirty="0"/>
              <a:t> pada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. </a:t>
            </a:r>
            <a:r>
              <a:rPr lang="en-US" dirty="0" err="1"/>
              <a:t>Biasanya</a:t>
            </a:r>
            <a:r>
              <a:rPr lang="en-US" dirty="0"/>
              <a:t> LAN adapter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terpasang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onboard pada motherboard.</a:t>
            </a:r>
          </a:p>
          <a:p>
            <a:pPr lvl="1"/>
            <a:r>
              <a:rPr lang="en-US" dirty="0"/>
              <a:t> </a:t>
            </a:r>
            <a:r>
              <a:rPr lang="en-US" sz="2000" dirty="0"/>
              <a:t>Media </a:t>
            </a:r>
            <a:r>
              <a:rPr lang="en-US" sz="2000" dirty="0" err="1"/>
              <a:t>Transmisi</a:t>
            </a:r>
            <a:r>
              <a:rPr lang="en-US" sz="2000" dirty="0"/>
              <a:t> 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: </a:t>
            </a:r>
            <a:r>
              <a:rPr lang="en-US" sz="2400" dirty="0"/>
              <a:t>Kabel UTP, STP, </a:t>
            </a:r>
            <a:r>
              <a:rPr lang="en-US" sz="2400" dirty="0" err="1"/>
              <a:t>Koaksial</a:t>
            </a:r>
            <a:r>
              <a:rPr lang="en-US" sz="2400" dirty="0"/>
              <a:t>, </a:t>
            </a:r>
            <a:r>
              <a:rPr lang="en-US" sz="2400" dirty="0" err="1"/>
              <a:t>serat</a:t>
            </a:r>
            <a:r>
              <a:rPr lang="en-US" sz="2400" dirty="0"/>
              <a:t> optic</a:t>
            </a:r>
            <a:r>
              <a:rPr lang="en-US" dirty="0"/>
              <a:t>,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nirkabel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gelombang</a:t>
            </a:r>
            <a:r>
              <a:rPr lang="en-US" sz="2400" dirty="0"/>
              <a:t> radio </a:t>
            </a:r>
            <a:r>
              <a:rPr lang="en-US" sz="2400" dirty="0" err="1"/>
              <a:t>frekuensi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4116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CC7DB-4EFD-4AAC-AC8A-7BBE89FB2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662609"/>
            <a:ext cx="10956235" cy="551435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</a:t>
            </a:r>
            <a:r>
              <a:rPr lang="en-US" sz="3200" dirty="0"/>
              <a:t>. </a:t>
            </a:r>
            <a:r>
              <a:rPr lang="en-US" sz="3200" dirty="0" err="1"/>
              <a:t>Perangkat</a:t>
            </a:r>
            <a:r>
              <a:rPr lang="en-US" sz="3200" dirty="0"/>
              <a:t>  </a:t>
            </a:r>
            <a:r>
              <a:rPr lang="en-US" sz="3200" dirty="0" err="1"/>
              <a:t>lunak</a:t>
            </a:r>
            <a:r>
              <a:rPr lang="en-US" sz="3200" dirty="0"/>
              <a:t>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:</a:t>
            </a:r>
          </a:p>
          <a:p>
            <a:pPr lvl="1"/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Operasi</a:t>
            </a:r>
            <a:endParaRPr lang="en-US" sz="3200" dirty="0"/>
          </a:p>
          <a:p>
            <a:pPr lvl="1"/>
            <a:r>
              <a:rPr lang="en-US" sz="3200" dirty="0"/>
              <a:t>Web Browser</a:t>
            </a:r>
          </a:p>
          <a:p>
            <a:pPr lvl="1"/>
            <a:r>
              <a:rPr lang="en-US" sz="3200" dirty="0"/>
              <a:t>Email  Client</a:t>
            </a:r>
          </a:p>
          <a:p>
            <a:pPr lvl="1"/>
            <a:r>
              <a:rPr lang="en-US" sz="3200" dirty="0"/>
              <a:t>Instant Messaging Client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3200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8812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F73C2-A585-4627-950E-FE05EF6ED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835"/>
            <a:ext cx="10515600" cy="567193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3. </a:t>
            </a:r>
            <a:r>
              <a:rPr lang="en-US" sz="3200" dirty="0" err="1"/>
              <a:t>Periferal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Perangkat</a:t>
            </a:r>
            <a:r>
              <a:rPr lang="en-US" sz="3200" dirty="0"/>
              <a:t> </a:t>
            </a:r>
            <a:r>
              <a:rPr lang="en-US" sz="3200" dirty="0" err="1"/>
              <a:t>Jaringan</a:t>
            </a:r>
            <a:endParaRPr lang="en-US" sz="3200" dirty="0"/>
          </a:p>
          <a:p>
            <a:r>
              <a:rPr lang="en-US" sz="2400" b="1" dirty="0"/>
              <a:t>Hub/Switch</a:t>
            </a:r>
          </a:p>
          <a:p>
            <a:pPr marL="0" indent="0">
              <a:buNone/>
            </a:pPr>
            <a:r>
              <a:rPr lang="en-US" sz="2400" dirty="0"/>
              <a:t>Hub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penghubung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. 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/>
              <a:t>hub juga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sambungan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IP </a:t>
            </a:r>
            <a:r>
              <a:rPr lang="en-US" sz="2400" dirty="0" err="1"/>
              <a:t>lokal</a:t>
            </a:r>
            <a:r>
              <a:rPr lang="en-US" sz="2400" dirty="0"/>
              <a:t>.  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BD0963-1FD9-4499-91C0-46AD0BA14A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534" y="3429000"/>
            <a:ext cx="3189561" cy="262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42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744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Helvetica</vt:lpstr>
      <vt:lpstr>inherit</vt:lpstr>
      <vt:lpstr>Office Theme</vt:lpstr>
      <vt:lpstr>Jaringan Komputer</vt:lpstr>
      <vt:lpstr>Manfaat Jaringan Komputer bagi Perusahaan , Organisasi, dan instansi </vt:lpstr>
      <vt:lpstr>Manfaat Jaringan Komputer bagi Masyarakat dan Perorangan</vt:lpstr>
      <vt:lpstr>PowerPoint Presentation</vt:lpstr>
      <vt:lpstr>PowerPoint Presentation</vt:lpstr>
      <vt:lpstr>PowerPoint Presentation</vt:lpstr>
      <vt:lpstr>Komponen-Komponen Jaringan </vt:lpstr>
      <vt:lpstr>PowerPoint Presentation</vt:lpstr>
      <vt:lpstr>PowerPoint Presentation</vt:lpstr>
      <vt:lpstr>PowerPoint Presentation</vt:lpstr>
      <vt:lpstr>Router</vt:lpstr>
      <vt:lpstr>Pembagian Jenis Jaringan Berdasarkan Jangkauan Geografis terdiri dari :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Windows User</cp:lastModifiedBy>
  <cp:revision>74</cp:revision>
  <dcterms:created xsi:type="dcterms:W3CDTF">2020-10-05T04:09:08Z</dcterms:created>
  <dcterms:modified xsi:type="dcterms:W3CDTF">2021-10-06T07:17:08Z</dcterms:modified>
</cp:coreProperties>
</file>