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DD059D-8017-45C9-B682-19B325AF400D}" type="datetimeFigureOut">
              <a:rPr lang="id-ID" smtClean="0"/>
              <a:pPr/>
              <a:t>14/05/2021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A27081-1D82-47DB-8683-C74A7D8B859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86742" cy="2357454"/>
          </a:xfrm>
        </p:spPr>
        <p:txBody>
          <a:bodyPr>
            <a:noAutofit/>
          </a:bodyPr>
          <a:lstStyle/>
          <a:p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Bahasa Mandarin</a:t>
            </a:r>
            <a:r>
              <a:rPr lang="id-ID" sz="5000" b="1" dirty="0" smtClean="0"/>
              <a:t/>
            </a:r>
            <a:br>
              <a:rPr lang="id-ID" sz="5000" b="1" dirty="0" smtClean="0"/>
            </a:br>
            <a:r>
              <a:rPr lang="zh-CN" altLang="en-US" sz="5000" b="1" dirty="0" smtClean="0"/>
              <a:t>中文</a:t>
            </a:r>
            <a:r>
              <a:rPr lang="en-US" altLang="zh-CN" sz="5000" b="1" dirty="0" smtClean="0"/>
              <a:t/>
            </a:r>
            <a:br>
              <a:rPr lang="en-US" altLang="zh-CN" sz="5000" b="1" dirty="0" smtClean="0"/>
            </a:b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hōng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latin typeface="Times New Roman" pitchFamily="18" charset="0"/>
                <a:cs typeface="Times New Roman" pitchFamily="18" charset="0"/>
              </a:rPr>
              <a:t>wén</a:t>
            </a:r>
            <a:endParaRPr lang="id-ID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900254"/>
          </a:xfrm>
        </p:spPr>
        <p:txBody>
          <a:bodyPr>
            <a:noAutofit/>
          </a:bodyPr>
          <a:lstStyle/>
          <a:p>
            <a:r>
              <a:rPr lang="en-US" altLang="zh-CN" sz="3400" dirty="0" err="1" smtClean="0"/>
              <a:t>Jadwal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Kegiatan</a:t>
            </a:r>
            <a:endParaRPr lang="en-US" altLang="zh-CN" sz="3400" dirty="0" smtClean="0"/>
          </a:p>
          <a:p>
            <a:r>
              <a:rPr lang="zh-CN" altLang="en-US" sz="3400" b="1" dirty="0" smtClean="0"/>
              <a:t>活动的时间表</a:t>
            </a:r>
            <a:endParaRPr lang="en-US" altLang="zh-CN" sz="3400" b="1" dirty="0" smtClean="0"/>
          </a:p>
          <a:p>
            <a:r>
              <a:rPr lang="en-US" sz="3400" dirty="0" smtClean="0"/>
              <a:t>h</a:t>
            </a:r>
            <a:r>
              <a:rPr lang="id-ID" sz="3400" dirty="0" smtClean="0"/>
              <a:t>uó</a:t>
            </a:r>
            <a:r>
              <a:rPr lang="en-US" sz="3400" dirty="0" smtClean="0"/>
              <a:t> </a:t>
            </a:r>
            <a:r>
              <a:rPr lang="id-ID" sz="3400" dirty="0" smtClean="0"/>
              <a:t>dòng de shí</a:t>
            </a:r>
            <a:r>
              <a:rPr lang="en-US" sz="3400" dirty="0" smtClean="0"/>
              <a:t> </a:t>
            </a:r>
            <a:r>
              <a:rPr lang="id-ID" sz="3400" dirty="0" smtClean="0"/>
              <a:t>jiān biǎo</a:t>
            </a:r>
            <a:endParaRPr lang="id-ID" sz="3400" dirty="0"/>
          </a:p>
        </p:txBody>
      </p:sp>
    </p:spTree>
  </p:cSld>
  <p:clrMapOvr>
    <a:masterClrMapping/>
  </p:clrMapOvr>
  <p:transition spd="slow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Daring</a:t>
            </a:r>
            <a:endParaRPr lang="id-ID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935480"/>
            <a:ext cx="8972520" cy="470823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000" b="1" dirty="0" smtClean="0"/>
              <a:t>这是我的错</a:t>
            </a:r>
            <a:r>
              <a:rPr lang="zh-CN" altLang="en-US" sz="3000" dirty="0" smtClean="0"/>
              <a:t> </a:t>
            </a:r>
            <a:r>
              <a:rPr lang="en-US" altLang="zh-CN" sz="3000" dirty="0" smtClean="0"/>
              <a:t>z</a:t>
            </a:r>
            <a:r>
              <a:rPr lang="id-ID" sz="3000" dirty="0" smtClean="0"/>
              <a:t>hè shì wǒ de cuò</a:t>
            </a:r>
            <a:r>
              <a:rPr lang="id-ID" sz="2800" dirty="0" smtClean="0"/>
              <a:t> </a:t>
            </a:r>
            <a:r>
              <a:rPr lang="en-US" altLang="zh-CN" sz="3000" dirty="0" err="1" smtClean="0"/>
              <a:t>Ini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kesalahan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endParaRPr lang="en-US" altLang="zh-CN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000" b="1" dirty="0"/>
              <a:t>我知道我错</a:t>
            </a:r>
            <a:r>
              <a:rPr lang="zh-CN" altLang="en-US" sz="3000" b="1" dirty="0" smtClean="0"/>
              <a:t>了</a:t>
            </a:r>
            <a:r>
              <a:rPr lang="zh-CN" altLang="en-US" sz="3000" dirty="0" smtClean="0"/>
              <a:t> </a:t>
            </a:r>
            <a:r>
              <a:rPr lang="id-ID" sz="3000" dirty="0" smtClean="0"/>
              <a:t>wǒ zhī</a:t>
            </a:r>
            <a:r>
              <a:rPr lang="en-US" sz="3000" dirty="0" smtClean="0"/>
              <a:t> </a:t>
            </a:r>
            <a:r>
              <a:rPr lang="id-ID" sz="3000" dirty="0" smtClean="0"/>
              <a:t>dào wǒ cuò</a:t>
            </a:r>
            <a:r>
              <a:rPr lang="en-US" sz="3000" dirty="0" smtClean="0"/>
              <a:t> </a:t>
            </a:r>
            <a:r>
              <a:rPr lang="id-ID" sz="3000" dirty="0" smtClean="0"/>
              <a:t>le</a:t>
            </a:r>
            <a:r>
              <a:rPr lang="id-ID" sz="28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tahu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salah</a:t>
            </a:r>
            <a:endParaRPr lang="en-US" altLang="zh-CN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000" b="1" dirty="0"/>
              <a:t>请你原谅</a:t>
            </a:r>
            <a:r>
              <a:rPr lang="zh-CN" altLang="en-US" sz="3000" b="1" dirty="0" smtClean="0"/>
              <a:t>我</a:t>
            </a:r>
            <a:r>
              <a:rPr lang="zh-CN" altLang="en-US" sz="3000" dirty="0" smtClean="0"/>
              <a:t> </a:t>
            </a:r>
            <a:r>
              <a:rPr lang="id-ID" sz="3000" dirty="0" smtClean="0"/>
              <a:t>qǐng nǐ yuán</a:t>
            </a:r>
            <a:r>
              <a:rPr lang="en-US" sz="3000" dirty="0" smtClean="0"/>
              <a:t> </a:t>
            </a:r>
            <a:r>
              <a:rPr lang="id-ID" sz="3000" dirty="0" smtClean="0"/>
              <a:t>liàng wǒ </a:t>
            </a:r>
            <a:r>
              <a:rPr lang="en-US" altLang="zh-CN" sz="3000" dirty="0" err="1" smtClean="0"/>
              <a:t>Mohon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kamu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maafkan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endParaRPr lang="en-US" altLang="zh-CN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000" b="1" dirty="0"/>
              <a:t>我会改</a:t>
            </a:r>
            <a:r>
              <a:rPr lang="zh-CN" altLang="en-US" sz="3000" b="1" dirty="0" smtClean="0"/>
              <a:t>的</a:t>
            </a:r>
            <a:r>
              <a:rPr lang="zh-CN" altLang="en-US" sz="3000" dirty="0" smtClean="0"/>
              <a:t> </a:t>
            </a:r>
            <a:r>
              <a:rPr lang="id-ID" sz="3000" dirty="0" smtClean="0"/>
              <a:t>wǒ huì gǎi de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akan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koreksi</a:t>
            </a:r>
            <a:endParaRPr lang="en-US" altLang="zh-CN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000" b="1" dirty="0"/>
              <a:t>我不是故意</a:t>
            </a:r>
            <a:r>
              <a:rPr lang="zh-CN" altLang="en-US" sz="3000" b="1" dirty="0" smtClean="0"/>
              <a:t>的</a:t>
            </a:r>
            <a:r>
              <a:rPr lang="zh-CN" altLang="en-US" sz="3000" dirty="0" smtClean="0"/>
              <a:t> </a:t>
            </a:r>
            <a:r>
              <a:rPr lang="id-ID" sz="3000" dirty="0" smtClean="0"/>
              <a:t>wǒ bù</a:t>
            </a:r>
            <a:r>
              <a:rPr lang="en-US" sz="3000" dirty="0" smtClean="0"/>
              <a:t> </a:t>
            </a:r>
            <a:r>
              <a:rPr lang="id-ID" sz="3000" dirty="0" smtClean="0"/>
              <a:t>shì gù</a:t>
            </a:r>
            <a:r>
              <a:rPr lang="en-US" sz="3000" dirty="0" smtClean="0"/>
              <a:t> </a:t>
            </a:r>
            <a:r>
              <a:rPr lang="id-ID" sz="3000" dirty="0" smtClean="0"/>
              <a:t>yì de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tidak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sengaja</a:t>
            </a:r>
            <a:endParaRPr lang="en-US" altLang="zh-CN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000" b="1" dirty="0"/>
              <a:t>实</a:t>
            </a:r>
            <a:r>
              <a:rPr lang="zh-CN" altLang="en-US" sz="3000" b="1" dirty="0" smtClean="0"/>
              <a:t>在过</a:t>
            </a:r>
            <a:r>
              <a:rPr lang="zh-CN" altLang="en-US" sz="3000" b="1" dirty="0"/>
              <a:t>意不</a:t>
            </a:r>
            <a:r>
              <a:rPr lang="zh-CN" altLang="en-US" sz="3000" b="1" dirty="0" smtClean="0"/>
              <a:t>起</a:t>
            </a:r>
            <a:r>
              <a:rPr lang="zh-CN" altLang="en-US" sz="3000" dirty="0" smtClean="0"/>
              <a:t> </a:t>
            </a:r>
            <a:r>
              <a:rPr lang="id-ID" sz="3000" dirty="0" smtClean="0"/>
              <a:t>shí</a:t>
            </a:r>
            <a:r>
              <a:rPr lang="en-US" sz="3000" dirty="0" smtClean="0"/>
              <a:t> </a:t>
            </a:r>
            <a:r>
              <a:rPr lang="id-ID" sz="3000" dirty="0" smtClean="0"/>
              <a:t>zài</a:t>
            </a:r>
            <a:r>
              <a:rPr lang="en-US" sz="3000" dirty="0" smtClean="0"/>
              <a:t> </a:t>
            </a:r>
            <a:r>
              <a:rPr lang="id-ID" sz="3000" dirty="0" smtClean="0"/>
              <a:t>guò yì bù qǐ </a:t>
            </a:r>
            <a:r>
              <a:rPr lang="en-US" sz="3000" dirty="0" err="1" smtClean="0"/>
              <a:t>Sungguh</a:t>
            </a:r>
            <a:r>
              <a:rPr lang="en-US" sz="3000" dirty="0" smtClean="0"/>
              <a:t> </a:t>
            </a:r>
            <a:r>
              <a:rPr lang="en-US" sz="3000" dirty="0" err="1" smtClean="0"/>
              <a:t>tidak</a:t>
            </a:r>
            <a:r>
              <a:rPr lang="en-US" sz="3000" dirty="0" smtClean="0"/>
              <a:t> </a:t>
            </a:r>
            <a:r>
              <a:rPr lang="en-US" sz="3000" dirty="0" err="1" smtClean="0"/>
              <a:t>enak</a:t>
            </a:r>
            <a:r>
              <a:rPr lang="en-US" sz="3000" dirty="0" smtClean="0"/>
              <a:t> </a:t>
            </a:r>
            <a:r>
              <a:rPr lang="en-US" sz="3000" dirty="0" err="1" smtClean="0"/>
              <a:t>hati</a:t>
            </a:r>
            <a:endParaRPr lang="id-ID" sz="3000" dirty="0"/>
          </a:p>
        </p:txBody>
      </p:sp>
    </p:spTree>
  </p:cSld>
  <p:clrMapOvr>
    <a:masterClrMapping/>
  </p:clrMapOvr>
  <p:transition spd="slow">
    <p:wedge/>
    <p:sndAc>
      <p:stSnd>
        <p:snd r:embed="rId2" name="hammer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18418"/>
          </a:xfrm>
        </p:spPr>
        <p:txBody>
          <a:bodyPr>
            <a:normAutofit/>
          </a:bodyPr>
          <a:lstStyle/>
          <a:p>
            <a:r>
              <a:rPr lang="en-US" altLang="zh-CN" b="1" dirty="0" err="1" smtClean="0">
                <a:solidFill>
                  <a:srgbClr val="00B0F0"/>
                </a:solidFill>
              </a:rPr>
              <a:t>Jadwal</a:t>
            </a:r>
            <a:r>
              <a:rPr lang="en-US" altLang="zh-CN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时</a:t>
            </a:r>
            <a:r>
              <a:rPr lang="zh-CN" altLang="en-US" b="1" dirty="0">
                <a:solidFill>
                  <a:srgbClr val="00B0F0"/>
                </a:solidFill>
              </a:rPr>
              <a:t>间</a:t>
            </a:r>
            <a:r>
              <a:rPr lang="zh-CN" altLang="en-US" b="1" dirty="0" smtClean="0">
                <a:solidFill>
                  <a:srgbClr val="00B0F0"/>
                </a:solidFill>
              </a:rPr>
              <a:t>表 </a:t>
            </a:r>
            <a:r>
              <a:rPr lang="en-US" altLang="zh-CN" b="1" dirty="0" smtClean="0">
                <a:solidFill>
                  <a:srgbClr val="00B0F0"/>
                </a:solidFill>
              </a:rPr>
              <a:t>s</a:t>
            </a:r>
            <a:r>
              <a:rPr lang="id-ID" b="1" dirty="0" smtClean="0">
                <a:solidFill>
                  <a:srgbClr val="00B0F0"/>
                </a:solidFill>
              </a:rPr>
              <a:t>hí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id-ID" b="1" dirty="0" smtClean="0">
                <a:solidFill>
                  <a:srgbClr val="00B0F0"/>
                </a:solidFill>
              </a:rPr>
              <a:t>jiān biǎo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zh-CN" altLang="en-US" sz="2800" dirty="0"/>
              <a:t>时间</a:t>
            </a:r>
            <a:r>
              <a:rPr lang="zh-CN" altLang="en-US" sz="2800" dirty="0" smtClean="0"/>
              <a:t>表是一个场地、个人、组织等展示以其名下的各项活动、事件发生的</a:t>
            </a:r>
            <a:r>
              <a:rPr lang="zh-CN" altLang="en-US" sz="2800" dirty="0"/>
              <a:t>先</a:t>
            </a:r>
            <a:r>
              <a:rPr lang="zh-CN" altLang="en-US" sz="2800" dirty="0" smtClean="0"/>
              <a:t>后次序的列表、其中一定反映它们与时间的相互关系。</a:t>
            </a:r>
            <a:endParaRPr lang="en-US" altLang="zh-CN" sz="2800" dirty="0" smtClean="0"/>
          </a:p>
          <a:p>
            <a:pPr marL="0" indent="360363">
              <a:buNone/>
            </a:pPr>
            <a:r>
              <a:rPr lang="en-US" sz="2800" dirty="0" smtClean="0"/>
              <a:t>s</a:t>
            </a:r>
            <a:r>
              <a:rPr lang="id-ID" sz="2800" dirty="0" smtClean="0"/>
              <a:t>hí</a:t>
            </a:r>
            <a:r>
              <a:rPr lang="en-US" sz="2800" dirty="0" smtClean="0"/>
              <a:t> </a:t>
            </a:r>
            <a:r>
              <a:rPr lang="id-ID" sz="2800" dirty="0" smtClean="0"/>
              <a:t>jiān biǎo shì yī</a:t>
            </a:r>
            <a:r>
              <a:rPr lang="en-US" sz="2800" dirty="0" smtClean="0"/>
              <a:t> </a:t>
            </a:r>
            <a:r>
              <a:rPr lang="id-ID" sz="2800" dirty="0" smtClean="0"/>
              <a:t>gè chǎng</a:t>
            </a:r>
            <a:r>
              <a:rPr lang="en-US" sz="2800" dirty="0" smtClean="0"/>
              <a:t> </a:t>
            </a:r>
            <a:r>
              <a:rPr lang="id-ID" sz="2800" dirty="0" smtClean="0"/>
              <a:t>dì, gè</a:t>
            </a:r>
            <a:r>
              <a:rPr lang="en-US" sz="2800" dirty="0" smtClean="0"/>
              <a:t> </a:t>
            </a:r>
            <a:r>
              <a:rPr lang="id-ID" sz="2800" dirty="0" smtClean="0"/>
              <a:t>rén, zǔ</a:t>
            </a:r>
            <a:r>
              <a:rPr lang="en-US" sz="2800" dirty="0" smtClean="0"/>
              <a:t> </a:t>
            </a:r>
            <a:r>
              <a:rPr lang="id-ID" sz="2800" dirty="0" smtClean="0"/>
              <a:t>zhī děng zhǎn</a:t>
            </a:r>
            <a:r>
              <a:rPr lang="en-US" sz="2800" dirty="0" smtClean="0"/>
              <a:t> </a:t>
            </a:r>
            <a:r>
              <a:rPr lang="id-ID" sz="2800" dirty="0" smtClean="0"/>
              <a:t>shì yǐ qí míng xià de gè xiàng huó</a:t>
            </a:r>
            <a:r>
              <a:rPr lang="en-US" sz="2800" dirty="0" smtClean="0"/>
              <a:t> </a:t>
            </a:r>
            <a:r>
              <a:rPr lang="id-ID" sz="2800" dirty="0" smtClean="0"/>
              <a:t>dòng, shì</a:t>
            </a:r>
            <a:r>
              <a:rPr lang="en-US" sz="2800" dirty="0" smtClean="0"/>
              <a:t> </a:t>
            </a:r>
            <a:r>
              <a:rPr lang="id-ID" sz="2800" dirty="0" smtClean="0"/>
              <a:t>jiàn fā</a:t>
            </a:r>
            <a:r>
              <a:rPr lang="en-US" sz="2800" dirty="0" smtClean="0"/>
              <a:t> </a:t>
            </a:r>
            <a:r>
              <a:rPr lang="id-ID" sz="2800" dirty="0" smtClean="0"/>
              <a:t>shēng de xiān</a:t>
            </a:r>
            <a:r>
              <a:rPr lang="en-US" sz="2800" dirty="0" smtClean="0"/>
              <a:t> </a:t>
            </a:r>
            <a:r>
              <a:rPr lang="id-ID" sz="2800" dirty="0" smtClean="0"/>
              <a:t>hòu cì</a:t>
            </a:r>
            <a:r>
              <a:rPr lang="en-US" sz="2800" dirty="0" smtClean="0"/>
              <a:t> </a:t>
            </a:r>
            <a:r>
              <a:rPr lang="id-ID" sz="2800" dirty="0" smtClean="0"/>
              <a:t>xù dì liè</a:t>
            </a:r>
            <a:r>
              <a:rPr lang="en-US" sz="2800" dirty="0" smtClean="0"/>
              <a:t> </a:t>
            </a:r>
            <a:r>
              <a:rPr lang="id-ID" sz="2800" dirty="0" smtClean="0"/>
              <a:t>biǎo, qí</a:t>
            </a:r>
            <a:r>
              <a:rPr lang="en-US" sz="2800" dirty="0" smtClean="0"/>
              <a:t> </a:t>
            </a:r>
            <a:r>
              <a:rPr lang="id-ID" sz="2800" dirty="0" smtClean="0"/>
              <a:t>zhōng yī</a:t>
            </a:r>
            <a:r>
              <a:rPr lang="en-US" sz="2800" dirty="0" smtClean="0"/>
              <a:t> </a:t>
            </a:r>
            <a:r>
              <a:rPr lang="id-ID" sz="2800" dirty="0" smtClean="0"/>
              <a:t>dìng fǎn</a:t>
            </a:r>
            <a:r>
              <a:rPr lang="en-US" sz="2800" dirty="0" smtClean="0"/>
              <a:t> </a:t>
            </a:r>
            <a:r>
              <a:rPr lang="id-ID" sz="2800" dirty="0" smtClean="0"/>
              <a:t>yìng tā</a:t>
            </a:r>
            <a:r>
              <a:rPr lang="en-US" sz="2800" dirty="0" smtClean="0"/>
              <a:t> </a:t>
            </a:r>
            <a:r>
              <a:rPr lang="id-ID" sz="2800" dirty="0" smtClean="0"/>
              <a:t>men yǔ shí</a:t>
            </a:r>
            <a:r>
              <a:rPr lang="en-US" sz="2800" dirty="0" smtClean="0"/>
              <a:t> </a:t>
            </a:r>
            <a:r>
              <a:rPr lang="id-ID" sz="2800" dirty="0" smtClean="0"/>
              <a:t>jiān de xiāng</a:t>
            </a:r>
            <a:r>
              <a:rPr lang="en-US" sz="2800" dirty="0" smtClean="0"/>
              <a:t> </a:t>
            </a:r>
            <a:r>
              <a:rPr lang="id-ID" sz="2800" dirty="0" smtClean="0"/>
              <a:t>hù guān</a:t>
            </a:r>
            <a:r>
              <a:rPr lang="en-US" sz="2800" dirty="0" smtClean="0"/>
              <a:t> </a:t>
            </a:r>
            <a:r>
              <a:rPr lang="id-ID" sz="2800" dirty="0" smtClean="0"/>
              <a:t>xì</a:t>
            </a:r>
            <a:r>
              <a:rPr lang="en-US" sz="2800" dirty="0" smtClean="0"/>
              <a:t>.</a:t>
            </a:r>
          </a:p>
          <a:p>
            <a:pPr marL="0" indent="360363">
              <a:buNone/>
            </a:pPr>
            <a:r>
              <a:rPr lang="id-ID" sz="2800" dirty="0" smtClean="0"/>
              <a:t>Jadwal adalah daftar tempat, individu, organisasi, dll, yang menunjukkan kegiatan atas nama mereka dan urutan peristiwa yang terjadi dan harus mencerminkan hubungan mereka dengan waktu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endParaRPr lang="en-US" altLang="zh-CN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Jadwal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Kegiatan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en-US" sz="3200" dirty="0" err="1" smtClean="0"/>
              <a:t>Jadwal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susunan</a:t>
            </a:r>
            <a:r>
              <a:rPr lang="en-US" sz="3200" dirty="0" smtClean="0"/>
              <a:t> </a:t>
            </a:r>
            <a:r>
              <a:rPr lang="en-US" sz="3200" dirty="0" err="1" smtClean="0"/>
              <a:t>ataupun</a:t>
            </a:r>
            <a:r>
              <a:rPr lang="en-US" sz="3200" dirty="0" smtClean="0"/>
              <a:t> </a:t>
            </a:r>
            <a:r>
              <a:rPr lang="en-US" sz="3200" dirty="0" err="1" smtClean="0"/>
              <a:t>urutan</a:t>
            </a:r>
            <a:r>
              <a:rPr lang="en-US" sz="3200" dirty="0" smtClean="0"/>
              <a:t> </a:t>
            </a:r>
            <a:r>
              <a:rPr lang="en-US" sz="3200" dirty="0" err="1"/>
              <a:t>s</a:t>
            </a:r>
            <a:r>
              <a:rPr lang="en-US" sz="3200" dirty="0" err="1" smtClean="0"/>
              <a:t>etiap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.</a:t>
            </a:r>
            <a:endParaRPr lang="id-ID" sz="3200" dirty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Cara </a:t>
            </a:r>
            <a:r>
              <a:rPr lang="en-US" b="1" dirty="0" err="1" smtClean="0">
                <a:solidFill>
                  <a:srgbClr val="00B0F0"/>
                </a:solidFill>
              </a:rPr>
              <a:t>Membuat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Jadwal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Kegiatan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3000" dirty="0" err="1" smtClean="0"/>
              <a:t>Catat</a:t>
            </a:r>
            <a:r>
              <a:rPr lang="en-US" sz="3000" dirty="0" smtClean="0"/>
              <a:t> </a:t>
            </a:r>
            <a:r>
              <a:rPr lang="en-US" sz="3000" dirty="0" err="1" smtClean="0"/>
              <a:t>durasi</a:t>
            </a:r>
            <a:r>
              <a:rPr lang="en-US" sz="3000" dirty="0" smtClean="0"/>
              <a:t>/</a:t>
            </a:r>
            <a:r>
              <a:rPr lang="en-US" sz="3000" dirty="0" err="1" smtClean="0"/>
              <a:t>waktu</a:t>
            </a:r>
            <a:r>
              <a:rPr lang="en-US" sz="3000" dirty="0" smtClean="0"/>
              <a:t> </a:t>
            </a:r>
            <a:r>
              <a:rPr lang="en-US" sz="3000" dirty="0" err="1" smtClean="0"/>
              <a:t>mengerjakan</a:t>
            </a:r>
            <a:r>
              <a:rPr lang="en-US" sz="3000" dirty="0" smtClean="0"/>
              <a:t> </a:t>
            </a:r>
            <a:r>
              <a:rPr lang="en-US" sz="3000" dirty="0" err="1" smtClean="0"/>
              <a:t>kegiatan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agenda/</a:t>
            </a:r>
            <a:r>
              <a:rPr lang="en-US" sz="3000" dirty="0" err="1" smtClean="0"/>
              <a:t>buku</a:t>
            </a:r>
            <a:r>
              <a:rPr lang="en-US" sz="3000" dirty="0" smtClean="0"/>
              <a:t> </a:t>
            </a:r>
            <a:r>
              <a:rPr lang="en-US" sz="3000" dirty="0" err="1" smtClean="0"/>
              <a:t>catatan</a:t>
            </a:r>
            <a:r>
              <a:rPr lang="en-US" sz="3000" dirty="0" smtClean="0"/>
              <a:t>/</a:t>
            </a:r>
            <a:r>
              <a:rPr lang="en-US" sz="3000" dirty="0" err="1" smtClean="0"/>
              <a:t>aplikasi</a:t>
            </a:r>
            <a:r>
              <a:rPr lang="en-US" sz="30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3000" dirty="0" err="1" smtClean="0"/>
              <a:t>Tuliskan</a:t>
            </a:r>
            <a:r>
              <a:rPr lang="en-US" sz="3000" dirty="0" smtClean="0"/>
              <a:t> </a:t>
            </a:r>
            <a:r>
              <a:rPr lang="en-US" sz="3000" dirty="0" err="1" smtClean="0"/>
              <a:t>tanggal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hari</a:t>
            </a:r>
            <a:r>
              <a:rPr lang="en-US" sz="3000" dirty="0" smtClean="0"/>
              <a:t>.</a:t>
            </a:r>
            <a:endParaRPr lang="en-US" sz="3000" dirty="0"/>
          </a:p>
          <a:p>
            <a:pPr marL="514350" indent="-514350">
              <a:buAutoNum type="arabicPeriod"/>
            </a:pPr>
            <a:r>
              <a:rPr lang="en-US" sz="3000" dirty="0" err="1" smtClean="0"/>
              <a:t>Tuliskan</a:t>
            </a:r>
            <a:r>
              <a:rPr lang="en-US" sz="3000" dirty="0" smtClean="0"/>
              <a:t> </a:t>
            </a:r>
            <a:r>
              <a:rPr lang="en-US" sz="3000" dirty="0" err="1" smtClean="0"/>
              <a:t>kegiatan</a:t>
            </a:r>
            <a:r>
              <a:rPr lang="en-US" sz="3000" dirty="0" smtClean="0"/>
              <a:t> yang </a:t>
            </a:r>
            <a:r>
              <a:rPr lang="en-US" sz="3000" dirty="0" err="1" smtClean="0"/>
              <a:t>akan</a:t>
            </a:r>
            <a:r>
              <a:rPr lang="en-US" sz="3000" dirty="0" smtClean="0"/>
              <a:t> </a:t>
            </a:r>
            <a:r>
              <a:rPr lang="en-US" sz="3000" dirty="0" err="1" smtClean="0"/>
              <a:t>dilakukan</a:t>
            </a:r>
            <a:r>
              <a:rPr lang="en-US" sz="3000" dirty="0"/>
              <a:t> </a:t>
            </a:r>
            <a:r>
              <a:rPr lang="en-US" sz="3000" dirty="0" smtClean="0"/>
              <a:t>(</a:t>
            </a:r>
            <a:r>
              <a:rPr lang="en-US" sz="3000" dirty="0" err="1" smtClean="0"/>
              <a:t>tuliskan</a:t>
            </a:r>
            <a:r>
              <a:rPr lang="en-US" sz="3000" dirty="0" smtClean="0"/>
              <a:t> </a:t>
            </a:r>
            <a:r>
              <a:rPr lang="en-US" sz="3000" dirty="0" err="1" smtClean="0"/>
              <a:t>kegiatan</a:t>
            </a:r>
            <a:r>
              <a:rPr lang="en-US" sz="3000" dirty="0" smtClean="0"/>
              <a:t> </a:t>
            </a:r>
            <a:r>
              <a:rPr lang="en-US" sz="3000" dirty="0" err="1" smtClean="0"/>
              <a:t>apa</a:t>
            </a:r>
            <a:r>
              <a:rPr lang="en-US" sz="3000" dirty="0" smtClean="0"/>
              <a:t> yang </a:t>
            </a:r>
            <a:r>
              <a:rPr lang="en-US" sz="3000" dirty="0" err="1" smtClean="0"/>
              <a:t>harus</a:t>
            </a:r>
            <a:r>
              <a:rPr lang="en-US" sz="3000" dirty="0" smtClean="0"/>
              <a:t> </a:t>
            </a:r>
            <a:r>
              <a:rPr lang="en-US" sz="3000" dirty="0" err="1" smtClean="0"/>
              <a:t>dikerjakan</a:t>
            </a:r>
            <a:r>
              <a:rPr lang="en-US" sz="3000" dirty="0" smtClean="0"/>
              <a:t> </a:t>
            </a:r>
            <a:r>
              <a:rPr lang="en-US" sz="3000" dirty="0" err="1" smtClean="0"/>
              <a:t>lebih</a:t>
            </a:r>
            <a:r>
              <a:rPr lang="en-US" sz="3000" dirty="0" smtClean="0"/>
              <a:t> </a:t>
            </a:r>
            <a:r>
              <a:rPr lang="en-US" sz="3000" dirty="0" err="1" smtClean="0"/>
              <a:t>dulu</a:t>
            </a:r>
            <a:r>
              <a:rPr lang="en-US" sz="3000" dirty="0" smtClean="0"/>
              <a:t>).</a:t>
            </a:r>
            <a:endParaRPr lang="en-US" sz="3000" dirty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Contoh</a:t>
            </a:r>
            <a:r>
              <a:rPr lang="en-US" dirty="0" smtClean="0"/>
              <a:t> </a:t>
            </a:r>
            <a:endParaRPr lang="id-ID" dirty="0"/>
          </a:p>
        </p:txBody>
      </p:sp>
      <p:pic>
        <p:nvPicPr>
          <p:cNvPr id="4" name="Content Placeholder 3" descr="IMG_20200530_07263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7829" y="1153022"/>
            <a:ext cx="8913327" cy="5562126"/>
          </a:xfrm>
        </p:spPr>
      </p:pic>
    </p:spTree>
  </p:cSld>
  <p:clrMapOvr>
    <a:masterClrMapping/>
  </p:clrMapOvr>
  <p:transition spd="slow">
    <p:wedge/>
    <p:sndAc>
      <p:stSnd>
        <p:snd r:embed="rId2" name="camera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Contoh</a:t>
            </a:r>
            <a:r>
              <a:rPr lang="en-US" dirty="0" smtClean="0"/>
              <a:t> </a:t>
            </a:r>
            <a:endParaRPr lang="id-ID" dirty="0"/>
          </a:p>
        </p:txBody>
      </p:sp>
      <p:pic>
        <p:nvPicPr>
          <p:cNvPr id="6" name="Content Placeholder 5" descr="IMG_20200530_10182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7" y="1388372"/>
            <a:ext cx="7643865" cy="5189598"/>
          </a:xfrm>
        </p:spPr>
      </p:pic>
    </p:spTree>
  </p:cSld>
  <p:clrMapOvr>
    <a:masterClrMapping/>
  </p:clrMapOvr>
  <p:transition spd="slow">
    <p:pull dir="d"/>
    <p:sndAc>
      <p:stSnd>
        <p:snd r:embed="rId2" name="camera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90"/>
            <a:ext cx="8072494" cy="1000108"/>
          </a:xfrm>
        </p:spPr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Kosakata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生词 </a:t>
            </a:r>
            <a:r>
              <a:rPr lang="en-US" altLang="zh-CN" b="1" dirty="0" smtClean="0">
                <a:solidFill>
                  <a:srgbClr val="00B0F0"/>
                </a:solidFill>
              </a:rPr>
              <a:t>s</a:t>
            </a:r>
            <a:r>
              <a:rPr lang="id-ID" b="1" dirty="0" smtClean="0">
                <a:solidFill>
                  <a:srgbClr val="00B0F0"/>
                </a:solidFill>
              </a:rPr>
              <a:t>hēng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id-ID" b="1" dirty="0" smtClean="0">
                <a:solidFill>
                  <a:srgbClr val="00B0F0"/>
                </a:solidFill>
              </a:rPr>
              <a:t>cí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18" y="1500174"/>
            <a:ext cx="8686800" cy="5000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600" b="1" dirty="0"/>
              <a:t>时</a:t>
            </a:r>
            <a:r>
              <a:rPr lang="zh-CN" altLang="en-US" sz="3600" b="1" dirty="0" smtClean="0"/>
              <a:t>间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s</a:t>
            </a:r>
            <a:r>
              <a:rPr lang="id-ID" sz="3600" dirty="0" smtClean="0"/>
              <a:t>hí</a:t>
            </a:r>
            <a:r>
              <a:rPr lang="en-US" sz="3600" dirty="0" smtClean="0"/>
              <a:t> </a:t>
            </a:r>
            <a:r>
              <a:rPr lang="id-ID" sz="3600" dirty="0" smtClean="0"/>
              <a:t>jiān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waktu</a:t>
            </a:r>
            <a:r>
              <a:rPr lang="en-US" altLang="zh-CN" sz="36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 smtClean="0"/>
              <a:t>活动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huó</a:t>
            </a:r>
            <a:r>
              <a:rPr lang="en-US" sz="3600" dirty="0" smtClean="0"/>
              <a:t> </a:t>
            </a:r>
            <a:r>
              <a:rPr lang="id-ID" sz="3600" dirty="0" smtClean="0"/>
              <a:t>dòng </a:t>
            </a:r>
            <a:r>
              <a:rPr lang="en-US" altLang="zh-CN" sz="3600" dirty="0" err="1" smtClean="0"/>
              <a:t>kegiatan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 smtClean="0"/>
              <a:t>时间表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s</a:t>
            </a:r>
            <a:r>
              <a:rPr lang="id-ID" sz="3600" dirty="0" smtClean="0"/>
              <a:t>hí</a:t>
            </a:r>
            <a:r>
              <a:rPr lang="en-US" sz="3600" dirty="0" smtClean="0"/>
              <a:t> </a:t>
            </a:r>
            <a:r>
              <a:rPr lang="id-ID" sz="3600" dirty="0" smtClean="0"/>
              <a:t>jiān biǎo</a:t>
            </a:r>
            <a:r>
              <a:rPr lang="en-US" sz="3600" dirty="0" smtClean="0"/>
              <a:t> </a:t>
            </a:r>
            <a:r>
              <a:rPr lang="en-US" sz="3600" dirty="0" err="1" smtClean="0"/>
              <a:t>Jadwal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/>
              <a:t>读</a:t>
            </a:r>
            <a:r>
              <a:rPr lang="zh-CN" altLang="en-US" sz="3600" b="1" dirty="0" smtClean="0"/>
              <a:t>书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dú</a:t>
            </a:r>
            <a:r>
              <a:rPr lang="en-US" sz="3600" dirty="0" smtClean="0"/>
              <a:t> </a:t>
            </a:r>
            <a:r>
              <a:rPr lang="id-ID" sz="3600" dirty="0" smtClean="0"/>
              <a:t>shū </a:t>
            </a:r>
            <a:r>
              <a:rPr lang="en-US" altLang="zh-CN" sz="3600" dirty="0" err="1" smtClean="0"/>
              <a:t>Belajar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/>
              <a:t>做作</a:t>
            </a:r>
            <a:r>
              <a:rPr lang="zh-CN" altLang="en-US" sz="3600" b="1" dirty="0" smtClean="0"/>
              <a:t>业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zuò zuo yè</a:t>
            </a:r>
            <a:r>
              <a:rPr lang="en-US" sz="3600" dirty="0" smtClean="0"/>
              <a:t> </a:t>
            </a:r>
            <a:r>
              <a:rPr lang="en-US" altLang="zh-CN" sz="3600" dirty="0" err="1" smtClean="0"/>
              <a:t>Mengerjakan</a:t>
            </a:r>
            <a:r>
              <a:rPr lang="en-US" altLang="zh-CN" sz="3600" dirty="0" smtClean="0"/>
              <a:t> pr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/>
              <a:t>睡</a:t>
            </a:r>
            <a:r>
              <a:rPr lang="zh-CN" altLang="en-US" sz="3600" b="1" dirty="0" smtClean="0"/>
              <a:t>觉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shuì</a:t>
            </a:r>
            <a:r>
              <a:rPr lang="en-US" sz="3600" dirty="0" smtClean="0"/>
              <a:t> </a:t>
            </a:r>
            <a:r>
              <a:rPr lang="id-ID" sz="3600" dirty="0" smtClean="0"/>
              <a:t>jiào </a:t>
            </a:r>
            <a:r>
              <a:rPr lang="en-US" altLang="zh-CN" sz="3600" dirty="0" err="1" smtClean="0"/>
              <a:t>Tidur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/>
              <a:t>打网</a:t>
            </a:r>
            <a:r>
              <a:rPr lang="zh-CN" altLang="en-US" sz="3600" b="1" dirty="0" smtClean="0"/>
              <a:t>球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dǎ</a:t>
            </a:r>
            <a:r>
              <a:rPr lang="en-US" sz="3600" dirty="0" smtClean="0"/>
              <a:t> </a:t>
            </a:r>
            <a:r>
              <a:rPr lang="id-ID" sz="3600" dirty="0" smtClean="0"/>
              <a:t>wǎng</a:t>
            </a:r>
            <a:r>
              <a:rPr lang="en-US" sz="3600" dirty="0" smtClean="0"/>
              <a:t> </a:t>
            </a:r>
            <a:r>
              <a:rPr lang="id-ID" sz="3600" dirty="0" smtClean="0"/>
              <a:t>qiú </a:t>
            </a:r>
            <a:r>
              <a:rPr lang="en-US" altLang="zh-CN" sz="3600" dirty="0" err="1" smtClean="0"/>
              <a:t>Bermain</a:t>
            </a:r>
            <a:r>
              <a:rPr lang="en-US" altLang="zh-CN" sz="3600" dirty="0" smtClean="0"/>
              <a:t> bola </a:t>
            </a:r>
            <a:r>
              <a:rPr lang="en-US" altLang="zh-CN" sz="3600" dirty="0" err="1" smtClean="0"/>
              <a:t>tenis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b="1" dirty="0" smtClean="0"/>
              <a:t>弹钢琴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dàn gāng</a:t>
            </a:r>
            <a:r>
              <a:rPr lang="en-US" sz="3600" dirty="0" smtClean="0"/>
              <a:t> </a:t>
            </a:r>
            <a:r>
              <a:rPr lang="id-ID" sz="3600" dirty="0" smtClean="0"/>
              <a:t>qín </a:t>
            </a:r>
            <a:r>
              <a:rPr lang="en-US" altLang="zh-CN" sz="3600" dirty="0" err="1" smtClean="0"/>
              <a:t>Bermain</a:t>
            </a:r>
            <a:r>
              <a:rPr lang="en-US" altLang="zh-CN" sz="3600" dirty="0" smtClean="0"/>
              <a:t> piano</a:t>
            </a:r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8"/>
            <a:ext cx="8229600" cy="7858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Kosakata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生词 </a:t>
            </a:r>
            <a:r>
              <a:rPr lang="en-US" altLang="zh-CN" b="1" dirty="0" smtClean="0">
                <a:solidFill>
                  <a:srgbClr val="00B0F0"/>
                </a:solidFill>
              </a:rPr>
              <a:t>s</a:t>
            </a:r>
            <a:r>
              <a:rPr lang="id-ID" b="1" dirty="0" smtClean="0">
                <a:solidFill>
                  <a:srgbClr val="00B0F0"/>
                </a:solidFill>
              </a:rPr>
              <a:t>hēng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id-ID" b="1" dirty="0" smtClean="0">
                <a:solidFill>
                  <a:srgbClr val="00B0F0"/>
                </a:solidFill>
              </a:rPr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50006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zh-CN" altLang="en-US" sz="3600" b="1" dirty="0" smtClean="0"/>
              <a:t> 游泳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yóu</a:t>
            </a:r>
            <a:r>
              <a:rPr lang="en-US" sz="3600" dirty="0" smtClean="0"/>
              <a:t> </a:t>
            </a:r>
            <a:r>
              <a:rPr lang="id-ID" sz="3600" dirty="0" smtClean="0"/>
              <a:t>yǒng</a:t>
            </a:r>
            <a:r>
              <a:rPr lang="zh-CN" altLang="en-US" sz="3600" dirty="0" smtClean="0"/>
              <a:t> </a:t>
            </a:r>
            <a:r>
              <a:rPr lang="en-US" altLang="zh-CN" sz="3600" dirty="0" err="1" smtClean="0"/>
              <a:t>Berenang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zh-CN" altLang="en-US" sz="3600" b="1" dirty="0" smtClean="0"/>
              <a:t> 学中文 </a:t>
            </a:r>
            <a:r>
              <a:rPr lang="id-ID" sz="3600" dirty="0" smtClean="0"/>
              <a:t>xué zhōng</a:t>
            </a:r>
            <a:r>
              <a:rPr lang="en-US" sz="3600" dirty="0" smtClean="0"/>
              <a:t> </a:t>
            </a:r>
            <a:r>
              <a:rPr lang="id-ID" sz="3600" dirty="0" smtClean="0"/>
              <a:t>wén </a:t>
            </a:r>
            <a:r>
              <a:rPr lang="en-US" altLang="zh-CN" sz="3600" dirty="0" err="1" smtClean="0"/>
              <a:t>Belajar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bahasa</a:t>
            </a:r>
            <a:r>
              <a:rPr lang="en-US" altLang="zh-CN" sz="3600" dirty="0" smtClean="0"/>
              <a:t>  Mandarin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zh-CN" altLang="en-US" sz="3600" b="1" dirty="0" smtClean="0"/>
              <a:t> 看电影 </a:t>
            </a:r>
            <a:r>
              <a:rPr lang="id-ID" sz="3600" dirty="0" smtClean="0"/>
              <a:t>kàn diàn</a:t>
            </a:r>
            <a:r>
              <a:rPr lang="en-US" sz="3600" dirty="0" smtClean="0"/>
              <a:t> </a:t>
            </a:r>
            <a:r>
              <a:rPr lang="id-ID" sz="3600" dirty="0" smtClean="0"/>
              <a:t>yǐng</a:t>
            </a:r>
            <a:r>
              <a:rPr lang="en-US" sz="3600" dirty="0" smtClean="0"/>
              <a:t> </a:t>
            </a:r>
            <a:r>
              <a:rPr lang="en-US" altLang="zh-CN" sz="3600" dirty="0" err="1" smtClean="0"/>
              <a:t>Menonton</a:t>
            </a:r>
            <a:r>
              <a:rPr lang="en-US" altLang="zh-CN" sz="3600" dirty="0" smtClean="0"/>
              <a:t> film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sz="3600" b="1" dirty="0" smtClean="0"/>
              <a:t> 去教堂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q</a:t>
            </a:r>
            <a:r>
              <a:rPr lang="id-ID" sz="3600" dirty="0" smtClean="0"/>
              <a:t>ù jiào</a:t>
            </a:r>
            <a:r>
              <a:rPr lang="en-US" sz="3600" dirty="0" smtClean="0"/>
              <a:t> </a:t>
            </a:r>
            <a:r>
              <a:rPr lang="id-ID" sz="3600" dirty="0" smtClean="0"/>
              <a:t>táng </a:t>
            </a:r>
            <a:r>
              <a:rPr lang="en-US" altLang="zh-CN" sz="3600" dirty="0" err="1" smtClean="0"/>
              <a:t>Pergi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ke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gereja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sz="3600" b="1" dirty="0" smtClean="0"/>
              <a:t> 吃晚饭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chī wǎn</a:t>
            </a:r>
            <a:r>
              <a:rPr lang="en-US" sz="3600" dirty="0" smtClean="0"/>
              <a:t> </a:t>
            </a:r>
            <a:r>
              <a:rPr lang="id-ID" sz="3600" dirty="0" smtClean="0"/>
              <a:t>fàn </a:t>
            </a:r>
            <a:r>
              <a:rPr lang="en-US" altLang="zh-CN" sz="3600" dirty="0" err="1" smtClean="0"/>
              <a:t>Makan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malam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sz="3600" b="1" dirty="0" smtClean="0"/>
              <a:t> 一起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yī</a:t>
            </a:r>
            <a:r>
              <a:rPr lang="en-US" sz="3600" dirty="0" smtClean="0"/>
              <a:t> </a:t>
            </a:r>
            <a:r>
              <a:rPr lang="id-ID" sz="3600" dirty="0" smtClean="0"/>
              <a:t>qǐ </a:t>
            </a:r>
            <a:r>
              <a:rPr lang="en-US" altLang="zh-CN" sz="3600" dirty="0" err="1" smtClean="0"/>
              <a:t>Bersama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sz="3600" b="1" dirty="0" smtClean="0"/>
              <a:t> 明天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míng</a:t>
            </a:r>
            <a:r>
              <a:rPr lang="en-US" sz="3600" dirty="0" smtClean="0"/>
              <a:t> </a:t>
            </a:r>
            <a:r>
              <a:rPr lang="id-ID" sz="3600" dirty="0" smtClean="0"/>
              <a:t>tiān </a:t>
            </a:r>
            <a:r>
              <a:rPr lang="en-US" altLang="zh-CN" sz="3600" dirty="0" err="1" smtClean="0"/>
              <a:t>Besok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sz="3600" b="1" dirty="0" smtClean="0"/>
              <a:t> 课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kè</a:t>
            </a:r>
            <a:r>
              <a:rPr lang="zh-CN" altLang="en-US" sz="3600" dirty="0" smtClean="0"/>
              <a:t> </a:t>
            </a:r>
            <a:r>
              <a:rPr lang="en-US" altLang="zh-CN" sz="3600" dirty="0" err="1" smtClean="0"/>
              <a:t>Pelajaran</a:t>
            </a:r>
            <a:endParaRPr lang="en-US" altLang="zh-CN" sz="36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514"/>
            <a:ext cx="8043890" cy="939784"/>
          </a:xfrm>
        </p:spPr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</a:rPr>
              <a:t>K</a:t>
            </a:r>
            <a:r>
              <a:rPr lang="en-US" altLang="zh-CN" b="1" dirty="0" err="1" smtClean="0">
                <a:solidFill>
                  <a:srgbClr val="00B0F0"/>
                </a:solidFill>
              </a:rPr>
              <a:t>osakata</a:t>
            </a:r>
            <a:r>
              <a:rPr lang="en-US" altLang="zh-CN" b="1" dirty="0" smtClean="0">
                <a:solidFill>
                  <a:srgbClr val="00B0F0"/>
                </a:solidFill>
              </a:rPr>
              <a:t> </a:t>
            </a:r>
            <a:r>
              <a:rPr lang="zh-CN" altLang="en-US" b="1" dirty="0" smtClean="0">
                <a:solidFill>
                  <a:srgbClr val="00B0F0"/>
                </a:solidFill>
              </a:rPr>
              <a:t>生词 </a:t>
            </a:r>
            <a:r>
              <a:rPr lang="id-ID" b="1" dirty="0" smtClean="0">
                <a:solidFill>
                  <a:srgbClr val="00B0F0"/>
                </a:solidFill>
              </a:rPr>
              <a:t>Shēngcí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28786"/>
            <a:ext cx="8686800" cy="51149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一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yī </a:t>
            </a:r>
            <a:r>
              <a:rPr lang="en-US" altLang="zh-CN" sz="3600" dirty="0" err="1" smtClean="0"/>
              <a:t>Senin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二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èr </a:t>
            </a:r>
            <a:r>
              <a:rPr lang="en-US" altLang="zh-CN" sz="3600" dirty="0" err="1" smtClean="0"/>
              <a:t>Selasa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三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sān </a:t>
            </a:r>
            <a:r>
              <a:rPr lang="en-US" altLang="zh-CN" sz="3600" dirty="0" err="1" smtClean="0"/>
              <a:t>Rabu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四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sì </a:t>
            </a:r>
            <a:r>
              <a:rPr lang="en-US" altLang="zh-CN" sz="3600" dirty="0" err="1" smtClean="0"/>
              <a:t>Kamis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五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 wǔ</a:t>
            </a:r>
            <a:r>
              <a:rPr lang="en-US" sz="3600" dirty="0" smtClean="0"/>
              <a:t> </a:t>
            </a:r>
            <a:r>
              <a:rPr lang="en-US" altLang="zh-CN" sz="3600" dirty="0" err="1" smtClean="0"/>
              <a:t>Jumat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六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liù</a:t>
            </a:r>
            <a:r>
              <a:rPr lang="en-US" sz="3600" dirty="0" smtClean="0"/>
              <a:t> </a:t>
            </a:r>
            <a:r>
              <a:rPr lang="en-US" altLang="zh-CN" sz="3600" dirty="0" err="1" smtClean="0"/>
              <a:t>Sabtu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zh-CN" altLang="en-US" sz="3600" b="1" dirty="0" smtClean="0"/>
              <a:t> 星</a:t>
            </a:r>
            <a:r>
              <a:rPr lang="zh-CN" altLang="en-US" sz="3600" b="1" dirty="0"/>
              <a:t>期</a:t>
            </a:r>
            <a:r>
              <a:rPr lang="zh-CN" altLang="en-US" sz="3600" b="1" dirty="0" smtClean="0"/>
              <a:t>天</a:t>
            </a:r>
            <a:r>
              <a:rPr lang="zh-CN" altLang="en-US" sz="3600" dirty="0" smtClean="0"/>
              <a:t> </a:t>
            </a:r>
            <a:r>
              <a:rPr lang="id-ID" sz="3600" dirty="0" smtClean="0"/>
              <a:t>xīng</a:t>
            </a:r>
            <a:r>
              <a:rPr lang="en-US" sz="3600" dirty="0" smtClean="0"/>
              <a:t> </a:t>
            </a:r>
            <a:r>
              <a:rPr lang="id-ID" sz="3600" dirty="0" smtClean="0"/>
              <a:t>qī</a:t>
            </a:r>
            <a:r>
              <a:rPr lang="en-US" sz="3600" dirty="0" smtClean="0"/>
              <a:t> </a:t>
            </a:r>
            <a:r>
              <a:rPr lang="id-ID" sz="3600" dirty="0" smtClean="0"/>
              <a:t>tiān</a:t>
            </a:r>
            <a:r>
              <a:rPr lang="en-US" sz="3600" dirty="0" smtClean="0"/>
              <a:t> </a:t>
            </a:r>
            <a:r>
              <a:rPr lang="en-US" altLang="zh-CN" sz="3600" dirty="0" err="1" smtClean="0"/>
              <a:t>Minggu</a:t>
            </a:r>
            <a:endParaRPr lang="id-ID" sz="3600" dirty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493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中文  zhōng wén</vt:lpstr>
      <vt:lpstr>Jadwal 时间表 shí jiān biǎo</vt:lpstr>
      <vt:lpstr>Jadwal Kegiatan</vt:lpstr>
      <vt:lpstr>Cara Membuat Jadwal Kegiatan</vt:lpstr>
      <vt:lpstr>Contoh </vt:lpstr>
      <vt:lpstr>Contoh </vt:lpstr>
      <vt:lpstr>Kosakata 生词 shēng cí</vt:lpstr>
      <vt:lpstr>Kosakata 生词 shēng cí</vt:lpstr>
      <vt:lpstr>Kosakata 生词 Shēngcí</vt:lpstr>
      <vt:lpstr>Kosakata Daring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中文</dc:title>
  <dc:creator>ASUS</dc:creator>
  <cp:lastModifiedBy>ASUS</cp:lastModifiedBy>
  <cp:revision>26</cp:revision>
  <dcterms:created xsi:type="dcterms:W3CDTF">2020-05-29T23:33:38Z</dcterms:created>
  <dcterms:modified xsi:type="dcterms:W3CDTF">2021-05-14T11:10:12Z</dcterms:modified>
</cp:coreProperties>
</file>