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FBA6B-4D0F-414F-8C65-5773274D45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b="1" dirty="0"/>
              <a:t>Persamaan garis </a:t>
            </a:r>
            <a:r>
              <a:rPr lang="id-ID" sz="5300" b="1" dirty="0"/>
              <a:t>singgung lingkaran</a:t>
            </a:r>
            <a:endParaRPr lang="id-ID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9CEF87-A9F7-4390-98BC-5775BE0DD7D8}"/>
              </a:ext>
            </a:extLst>
          </p:cNvPr>
          <p:cNvSpPr txBox="1"/>
          <p:nvPr/>
        </p:nvSpPr>
        <p:spPr>
          <a:xfrm>
            <a:off x="3776870" y="4518991"/>
            <a:ext cx="5724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/>
              <a:t>By. SITI SYARAH MAULYDIA,M.Pd</a:t>
            </a:r>
          </a:p>
        </p:txBody>
      </p:sp>
    </p:spTree>
    <p:extLst>
      <p:ext uri="{BB962C8B-B14F-4D97-AF65-F5344CB8AC3E}">
        <p14:creationId xmlns:p14="http://schemas.microsoft.com/office/powerpoint/2010/main" val="1409246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bbon: Tilted Up 1">
            <a:extLst>
              <a:ext uri="{FF2B5EF4-FFF2-40B4-BE49-F238E27FC236}">
                <a16:creationId xmlns:a16="http://schemas.microsoft.com/office/drawing/2014/main" id="{85573D51-B397-4076-99BA-E706D78125A9}"/>
              </a:ext>
            </a:extLst>
          </p:cNvPr>
          <p:cNvSpPr/>
          <p:nvPr/>
        </p:nvSpPr>
        <p:spPr>
          <a:xfrm>
            <a:off x="2411896" y="569844"/>
            <a:ext cx="7142922" cy="1086678"/>
          </a:xfrm>
          <a:prstGeom prst="ribbon2">
            <a:avLst>
              <a:gd name="adj1" fmla="val 16667"/>
              <a:gd name="adj2" fmla="val 6447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Persamaan Garis Singgung Lingkaran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4A2C906-5FAC-4C17-9D39-751042EB959D}"/>
              </a:ext>
            </a:extLst>
          </p:cNvPr>
          <p:cNvSpPr/>
          <p:nvPr/>
        </p:nvSpPr>
        <p:spPr>
          <a:xfrm>
            <a:off x="821635" y="2372139"/>
            <a:ext cx="2239617" cy="5300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/>
              <a:t>Rumus 2.7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2ABA3B-9497-4CD6-A0DD-3EABE23CB202}"/>
                  </a:ext>
                </a:extLst>
              </p:cNvPr>
              <p:cNvSpPr txBox="1"/>
              <p:nvPr/>
            </p:nvSpPr>
            <p:spPr>
              <a:xfrm>
                <a:off x="821635" y="3246783"/>
                <a:ext cx="967408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sz="2400" dirty="0"/>
                  <a:t>Persamaan garis lurus yang menyinggung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id-ID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id-ID" sz="2400" dirty="0"/>
                  <a:t> di titik singgung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id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sz="2400" dirty="0"/>
                  <a:t>) adalah :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2ABA3B-9497-4CD6-A0DD-3EABE23CB2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635" y="3246783"/>
                <a:ext cx="9674087" cy="830997"/>
              </a:xfrm>
              <a:prstGeom prst="rect">
                <a:avLst/>
              </a:prstGeom>
              <a:blipFill>
                <a:blip r:embed="rId2"/>
                <a:stretch>
                  <a:fillRect l="-1008" t="-5882" r="-945" b="-1617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D1A8E858-B1DA-4A43-BDE6-C2A00D7830AB}"/>
                  </a:ext>
                </a:extLst>
              </p:cNvPr>
              <p:cNvSpPr/>
              <p:nvPr/>
            </p:nvSpPr>
            <p:spPr>
              <a:xfrm>
                <a:off x="4406347" y="4378691"/>
                <a:ext cx="3379305" cy="1007165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d-ID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d-ID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d-ID" sz="3200" dirty="0"/>
              </a:p>
            </p:txBody>
          </p:sp>
        </mc:Choice>
        <mc:Fallback xmlns="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D1A8E858-B1DA-4A43-BDE6-C2A00D7830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347" y="4378691"/>
                <a:ext cx="3379305" cy="1007165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312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3C36566-92D0-448A-A30C-08D0DFEC3B64}"/>
              </a:ext>
            </a:extLst>
          </p:cNvPr>
          <p:cNvSpPr/>
          <p:nvPr/>
        </p:nvSpPr>
        <p:spPr>
          <a:xfrm>
            <a:off x="1060174" y="415283"/>
            <a:ext cx="2239617" cy="5300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/>
              <a:t>Rumus 2.8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E755EF-CE5D-4881-9896-21580FC39CBA}"/>
                  </a:ext>
                </a:extLst>
              </p:cNvPr>
              <p:cNvSpPr txBox="1"/>
              <p:nvPr/>
            </p:nvSpPr>
            <p:spPr>
              <a:xfrm>
                <a:off x="1060174" y="1289927"/>
                <a:ext cx="967408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sz="2400" dirty="0"/>
                  <a:t>Persamaan garis lurus yang menyinggung lingkaran dengan pusat (a,b) dan jari-jari R di titik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id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sz="2400" dirty="0"/>
                  <a:t>) adalah :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E755EF-CE5D-4881-9896-21580FC39C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174" y="1289927"/>
                <a:ext cx="9674087" cy="830997"/>
              </a:xfrm>
              <a:prstGeom prst="rect">
                <a:avLst/>
              </a:prstGeom>
              <a:blipFill>
                <a:blip r:embed="rId2"/>
                <a:stretch>
                  <a:fillRect l="-1008" t="-5882" r="-945" b="-1617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CE09F1D3-2805-406A-ACEE-537205CEDDB1}"/>
                  </a:ext>
                </a:extLst>
              </p:cNvPr>
              <p:cNvSpPr/>
              <p:nvPr/>
            </p:nvSpPr>
            <p:spPr>
              <a:xfrm>
                <a:off x="1921565" y="2421835"/>
                <a:ext cx="7951304" cy="1007165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)+(</m:t>
                      </m:r>
                      <m:sSub>
                        <m:sSubPr>
                          <m:ctrlPr>
                            <a:rPr lang="id-ID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id-ID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d-ID" sz="3200" dirty="0"/>
              </a:p>
            </p:txBody>
          </p:sp>
        </mc:Choice>
        <mc:Fallback xmlns="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CE09F1D3-2805-406A-ACEE-537205CEDD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565" y="2421835"/>
                <a:ext cx="7951304" cy="1007165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D0962F2-ADC3-419D-B230-946BFE1FCC1F}"/>
                  </a:ext>
                </a:extLst>
              </p:cNvPr>
              <p:cNvSpPr txBox="1"/>
              <p:nvPr/>
            </p:nvSpPr>
            <p:spPr>
              <a:xfrm>
                <a:off x="1060174" y="3729911"/>
                <a:ext cx="967408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sz="2400" dirty="0"/>
                  <a:t>Jika persamaan lingkaran dalam bentuk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𝐴𝑥</m:t>
                    </m:r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𝐵𝑦</m:t>
                    </m:r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=0, </m:t>
                    </m:r>
                  </m:oMath>
                </a14:m>
                <a:r>
                  <a:rPr lang="id-ID" sz="2400" dirty="0"/>
                  <a:t>maka persamaan garis singgung lingkaran di titik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id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sz="2400" dirty="0"/>
                  <a:t>) adalah :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D0962F2-ADC3-419D-B230-946BFE1FCC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174" y="3729911"/>
                <a:ext cx="9674087" cy="830997"/>
              </a:xfrm>
              <a:prstGeom prst="rect">
                <a:avLst/>
              </a:prstGeom>
              <a:blipFill>
                <a:blip r:embed="rId4"/>
                <a:stretch>
                  <a:fillRect l="-1008" t="-5882" r="-945" b="-1617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347FF681-1148-4339-BE74-4604B974107B}"/>
                  </a:ext>
                </a:extLst>
              </p:cNvPr>
              <p:cNvSpPr/>
              <p:nvPr/>
            </p:nvSpPr>
            <p:spPr>
              <a:xfrm>
                <a:off x="1424608" y="4861819"/>
                <a:ext cx="8945217" cy="1007165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d-ID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id-ID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d-ID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sz="3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d-ID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id-ID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d-ID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d-ID" sz="3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d-ID" sz="3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id-ID" sz="3200" dirty="0"/>
              </a:p>
            </p:txBody>
          </p:sp>
        </mc:Choice>
        <mc:Fallback xmlns="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347FF681-1148-4339-BE74-4604B97410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4608" y="4861819"/>
                <a:ext cx="8945217" cy="1007165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2046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7F4BEDA-A83D-43D3-B5E9-669C20925270}"/>
              </a:ext>
            </a:extLst>
          </p:cNvPr>
          <p:cNvSpPr/>
          <p:nvPr/>
        </p:nvSpPr>
        <p:spPr>
          <a:xfrm>
            <a:off x="7315200" y="556591"/>
            <a:ext cx="2411896" cy="834887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/>
              <a:t> Contoh No.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BA128E-A7B9-4820-B6C5-13EEBD557E1D}"/>
                  </a:ext>
                </a:extLst>
              </p:cNvPr>
              <p:cNvSpPr txBox="1"/>
              <p:nvPr/>
            </p:nvSpPr>
            <p:spPr>
              <a:xfrm>
                <a:off x="1431235" y="2001078"/>
                <a:ext cx="9276522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garis yang menyinggung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−3)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r>
                  <a:rPr lang="id-ID" dirty="0"/>
                  <a:t> di titik (-5,7).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Titik (-5,7)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=−5 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𝑑𝑎𝑛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</m:t>
                    </m:r>
                  </m:oMath>
                </a14:m>
                <a:endParaRPr lang="id-ID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)+(</m:t>
                      </m:r>
                      <m:sSub>
                        <m:sSubPr>
                          <m:ctrlPr>
                            <a:rPr lang="id-ID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id-ID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−3)=25</m:t>
                      </m:r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(−5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+2)(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+2)+(7−3)(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−3)=25</m:t>
                      </m:r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                       −3(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+2)+4(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−3)=25</m:t>
                      </m:r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                            −3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−6+4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−12=25</m:t>
                      </m:r>
                    </m:oMath>
                  </m:oMathPara>
                </a14:m>
                <a:endParaRPr lang="id-ID" dirty="0"/>
              </a:p>
              <a:p>
                <a:pPr/>
                <a:r>
                  <a:rPr lang="id-ID" sz="1800" b="0" dirty="0"/>
                  <a:t>                      </a:t>
                </a:r>
                <a14:m>
                  <m:oMath xmlns:m="http://schemas.openxmlformats.org/officeDocument/2006/math"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 3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+18+25=0</m:t>
                    </m:r>
                  </m:oMath>
                </a14:m>
                <a:endParaRPr lang="id-ID" dirty="0"/>
              </a:p>
              <a:p>
                <a:pPr/>
                <a:r>
                  <a:rPr lang="id-ID" sz="1800" b="0" dirty="0"/>
                  <a:t>          		         </a:t>
                </a:r>
                <a14:m>
                  <m:oMath xmlns:m="http://schemas.openxmlformats.org/officeDocument/2006/math"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 3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+43=0 </m:t>
                    </m:r>
                  </m:oMath>
                </a14:m>
                <a:endParaRPr lang="id-ID" dirty="0"/>
              </a:p>
              <a:p>
                <a:pPr/>
                <a:endParaRPr lang="id-ID" dirty="0"/>
              </a:p>
              <a:p>
                <a:r>
                  <a:rPr lang="id-ID" b="1" dirty="0"/>
                  <a:t>Jadi, persamaan garis singgungnya adalah </a:t>
                </a:r>
                <a14:m>
                  <m:oMath xmlns:m="http://schemas.openxmlformats.org/officeDocument/2006/math"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𝟒𝟑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id-ID" b="1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BA128E-A7B9-4820-B6C5-13EEBD557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235" y="2001078"/>
                <a:ext cx="9276522" cy="3693319"/>
              </a:xfrm>
              <a:prstGeom prst="rect">
                <a:avLst/>
              </a:prstGeom>
              <a:blipFill>
                <a:blip r:embed="rId2"/>
                <a:stretch>
                  <a:fillRect l="-591" t="-825" b="-165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4413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7F4BEDA-A83D-43D3-B5E9-669C20925270}"/>
              </a:ext>
            </a:extLst>
          </p:cNvPr>
          <p:cNvSpPr/>
          <p:nvPr/>
        </p:nvSpPr>
        <p:spPr>
          <a:xfrm>
            <a:off x="7315200" y="556591"/>
            <a:ext cx="2411896" cy="834887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/>
              <a:t> Contoh No.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BA128E-A7B9-4820-B6C5-13EEBD557E1D}"/>
                  </a:ext>
                </a:extLst>
              </p:cNvPr>
              <p:cNvSpPr txBox="1"/>
              <p:nvPr/>
            </p:nvSpPr>
            <p:spPr>
              <a:xfrm>
                <a:off x="1431235" y="2001078"/>
                <a:ext cx="9276522" cy="37720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garis yang menyinggung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+10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+1=0</m:t>
                    </m:r>
                  </m:oMath>
                </a14:m>
                <a:r>
                  <a:rPr lang="id-ID" dirty="0"/>
                  <a:t> di titik (5,-2).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Titik (5,-2)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 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𝑑𝑎𝑛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id-ID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</m:oMath>
                </a14:m>
                <a:endParaRPr lang="id-ID" b="0" dirty="0">
                  <a:ea typeface="Cambria Math" panose="02040503050406030204" pitchFamily="18" charset="0"/>
                </a:endParaRPr>
              </a:p>
              <a:p>
                <a:pPr/>
                <a:r>
                  <a:rPr lang="id-ID" dirty="0"/>
                  <a:t>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id-ID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id-ID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+(−2)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(−2)</m:t>
                      </m:r>
                      <m:d>
                        <m:d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id-ID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(10)</m:t>
                      </m:r>
                      <m:d>
                        <m:d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id-ID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id-ID" dirty="0"/>
              </a:p>
              <a:p>
                <a:pPr/>
                <a:r>
                  <a:rPr lang="id-ID" b="0" dirty="0"/>
                  <a:t>                   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5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5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5−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−10+5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id-ID" dirty="0"/>
              </a:p>
              <a:p>
                <a:pPr/>
                <a:r>
                  <a:rPr lang="id-ID" b="0" dirty="0"/>
                  <a:t>								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14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id-ID" dirty="0"/>
              </a:p>
              <a:p>
                <a:endParaRPr lang="id-ID" b="1" dirty="0"/>
              </a:p>
              <a:p>
                <a:r>
                  <a:rPr lang="id-ID" b="1" dirty="0"/>
                  <a:t>Jadi, persamaan garis singgungnya adalah </a:t>
                </a:r>
                <a14:m>
                  <m:oMath xmlns:m="http://schemas.openxmlformats.org/officeDocument/2006/math"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𝟏𝟒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id-ID" b="1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BA128E-A7B9-4820-B6C5-13EEBD557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235" y="2001078"/>
                <a:ext cx="9276522" cy="3772058"/>
              </a:xfrm>
              <a:prstGeom prst="rect">
                <a:avLst/>
              </a:prstGeom>
              <a:blipFill>
                <a:blip r:embed="rId2"/>
                <a:stretch>
                  <a:fillRect l="-591" t="-808" r="-329" b="-161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8409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B24A2FBC-BC95-44E6-9FAF-094FC3B5C089}"/>
              </a:ext>
            </a:extLst>
          </p:cNvPr>
          <p:cNvSpPr/>
          <p:nvPr/>
        </p:nvSpPr>
        <p:spPr>
          <a:xfrm>
            <a:off x="4797287" y="689111"/>
            <a:ext cx="3193774" cy="781878"/>
          </a:xfrm>
          <a:prstGeom prst="flowChartProces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400" b="1" dirty="0"/>
              <a:t>Latihan</a:t>
            </a:r>
          </a:p>
        </p:txBody>
      </p:sp>
      <p:sp>
        <p:nvSpPr>
          <p:cNvPr id="3" name="Star: 7 Points 2">
            <a:extLst>
              <a:ext uri="{FF2B5EF4-FFF2-40B4-BE49-F238E27FC236}">
                <a16:creationId xmlns:a16="http://schemas.microsoft.com/office/drawing/2014/main" id="{13AA8713-EDCB-4A8A-A0ED-A1879955F6BB}"/>
              </a:ext>
            </a:extLst>
          </p:cNvPr>
          <p:cNvSpPr/>
          <p:nvPr/>
        </p:nvSpPr>
        <p:spPr>
          <a:xfrm>
            <a:off x="1272209" y="1789042"/>
            <a:ext cx="609600" cy="477078"/>
          </a:xfrm>
          <a:prstGeom prst="star7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D9DF53E-4CB7-4168-AC89-E86EC17D324A}"/>
                  </a:ext>
                </a:extLst>
              </p:cNvPr>
              <p:cNvSpPr/>
              <p:nvPr/>
            </p:nvSpPr>
            <p:spPr>
              <a:xfrm>
                <a:off x="2120348" y="1736033"/>
                <a:ext cx="8613913" cy="583096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id-ID" dirty="0"/>
                  <a:t>Tentukan persamaan garis yang menyinggung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=289</m:t>
                    </m:r>
                  </m:oMath>
                </a14:m>
                <a:r>
                  <a:rPr lang="id-ID" dirty="0"/>
                  <a:t> di titik (-8,-15)</a:t>
                </a: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D9DF53E-4CB7-4168-AC89-E86EC17D32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348" y="1736033"/>
                <a:ext cx="8613913" cy="583096"/>
              </a:xfrm>
              <a:prstGeom prst="rect">
                <a:avLst/>
              </a:prstGeom>
              <a:blipFill>
                <a:blip r:embed="rId2"/>
                <a:stretch>
                  <a:fillRect l="-56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tar: 7 Points 4">
            <a:extLst>
              <a:ext uri="{FF2B5EF4-FFF2-40B4-BE49-F238E27FC236}">
                <a16:creationId xmlns:a16="http://schemas.microsoft.com/office/drawing/2014/main" id="{3A8A487E-D3E5-4B94-A805-2F92ADC25BDF}"/>
              </a:ext>
            </a:extLst>
          </p:cNvPr>
          <p:cNvSpPr/>
          <p:nvPr/>
        </p:nvSpPr>
        <p:spPr>
          <a:xfrm>
            <a:off x="1272209" y="2620615"/>
            <a:ext cx="609600" cy="477078"/>
          </a:xfrm>
          <a:prstGeom prst="star7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CF18441-1C69-4A89-BA3B-544F707D36A1}"/>
                  </a:ext>
                </a:extLst>
              </p:cNvPr>
              <p:cNvSpPr/>
              <p:nvPr/>
            </p:nvSpPr>
            <p:spPr>
              <a:xfrm>
                <a:off x="2120348" y="2498033"/>
                <a:ext cx="8613913" cy="72224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/>
                <a:r>
                  <a:rPr lang="id-ID" dirty="0"/>
                  <a:t>Tentukan dua buah persamaan garis yang menyinggung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=169</m:t>
                    </m:r>
                  </m:oMath>
                </a14:m>
                <a:r>
                  <a:rPr lang="id-ID" dirty="0"/>
                  <a:t> di titik pada lingkaran dengan absis -5.</a:t>
                </a: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CF18441-1C69-4A89-BA3B-544F707D36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348" y="2498033"/>
                <a:ext cx="8613913" cy="722243"/>
              </a:xfrm>
              <a:prstGeom prst="rect">
                <a:avLst/>
              </a:prstGeom>
              <a:blipFill>
                <a:blip r:embed="rId3"/>
                <a:stretch>
                  <a:fillRect l="-565" r="-495" b="-75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tar: 7 Points 6">
            <a:extLst>
              <a:ext uri="{FF2B5EF4-FFF2-40B4-BE49-F238E27FC236}">
                <a16:creationId xmlns:a16="http://schemas.microsoft.com/office/drawing/2014/main" id="{DD79ECBC-DE56-48AA-AC99-C48BB2E3368A}"/>
              </a:ext>
            </a:extLst>
          </p:cNvPr>
          <p:cNvSpPr/>
          <p:nvPr/>
        </p:nvSpPr>
        <p:spPr>
          <a:xfrm>
            <a:off x="1272209" y="3521762"/>
            <a:ext cx="609600" cy="477078"/>
          </a:xfrm>
          <a:prstGeom prst="star7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4D9549A-ED9F-45F6-A23C-76194E0F3DC4}"/>
                  </a:ext>
                </a:extLst>
              </p:cNvPr>
              <p:cNvSpPr/>
              <p:nvPr/>
            </p:nvSpPr>
            <p:spPr>
              <a:xfrm>
                <a:off x="2120348" y="3399180"/>
                <a:ext cx="8613913" cy="72224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/>
                <a:r>
                  <a:rPr lang="id-ID" dirty="0"/>
                  <a:t>Tentukan dua buah persamaan garis singgung lingkaran di titik dengan ordinat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id-ID" dirty="0"/>
                  <a:t> jika persamaan lingkarannya adalah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id-ID" dirty="0"/>
                  <a:t>.</a:t>
                </a: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4D9549A-ED9F-45F6-A23C-76194E0F3D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348" y="3399180"/>
                <a:ext cx="8613913" cy="722243"/>
              </a:xfrm>
              <a:prstGeom prst="rect">
                <a:avLst/>
              </a:prstGeom>
              <a:blipFill>
                <a:blip r:embed="rId4"/>
                <a:stretch>
                  <a:fillRect l="-565" r="-495" b="-15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tar: 7 Points 8">
            <a:extLst>
              <a:ext uri="{FF2B5EF4-FFF2-40B4-BE49-F238E27FC236}">
                <a16:creationId xmlns:a16="http://schemas.microsoft.com/office/drawing/2014/main" id="{61ECC9F0-9261-40CB-9696-AA275F7FF719}"/>
              </a:ext>
            </a:extLst>
          </p:cNvPr>
          <p:cNvSpPr/>
          <p:nvPr/>
        </p:nvSpPr>
        <p:spPr>
          <a:xfrm>
            <a:off x="1272209" y="4353336"/>
            <a:ext cx="609600" cy="477078"/>
          </a:xfrm>
          <a:prstGeom prst="star7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C718461-3623-414A-B69C-E5E32ED59C67}"/>
                  </a:ext>
                </a:extLst>
              </p:cNvPr>
              <p:cNvSpPr/>
              <p:nvPr/>
            </p:nvSpPr>
            <p:spPr>
              <a:xfrm>
                <a:off x="2120348" y="4300327"/>
                <a:ext cx="8613913" cy="583096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/>
                <a:r>
                  <a:rPr lang="id-ID" dirty="0"/>
                  <a:t>Tentukan persamaan garis yang menyinggung lingkaran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+8)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+10)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id-ID" dirty="0"/>
                  <a:t> di titik  (-12,-7)</a:t>
                </a:r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C718461-3623-414A-B69C-E5E32ED59C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348" y="4300327"/>
                <a:ext cx="8613913" cy="583096"/>
              </a:xfrm>
              <a:prstGeom prst="rect">
                <a:avLst/>
              </a:prstGeom>
              <a:blipFill>
                <a:blip r:embed="rId5"/>
                <a:stretch>
                  <a:fillRect l="-565" t="-9184" r="-495" b="-2040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tar: 7 Points 10">
            <a:extLst>
              <a:ext uri="{FF2B5EF4-FFF2-40B4-BE49-F238E27FC236}">
                <a16:creationId xmlns:a16="http://schemas.microsoft.com/office/drawing/2014/main" id="{3E437246-D2AD-41B1-A053-4EAB794CF478}"/>
              </a:ext>
            </a:extLst>
          </p:cNvPr>
          <p:cNvSpPr/>
          <p:nvPr/>
        </p:nvSpPr>
        <p:spPr>
          <a:xfrm>
            <a:off x="1272209" y="5108710"/>
            <a:ext cx="609600" cy="477078"/>
          </a:xfrm>
          <a:prstGeom prst="star7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3DD486C-BE0E-480D-A5AE-A2BE4CCBD6D7}"/>
                  </a:ext>
                </a:extLst>
              </p:cNvPr>
              <p:cNvSpPr/>
              <p:nvPr/>
            </p:nvSpPr>
            <p:spPr>
              <a:xfrm>
                <a:off x="2120348" y="5055701"/>
                <a:ext cx="8613913" cy="583096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/>
                <a:r>
                  <a:rPr lang="id-ID" dirty="0"/>
                  <a:t>Tentukan persamaan garis yang menyinggung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−289=0</m:t>
                    </m:r>
                  </m:oMath>
                </a14:m>
                <a:r>
                  <a:rPr lang="id-ID" dirty="0"/>
                  <a:t> di titik (0,-17)</a:t>
                </a: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3DD486C-BE0E-480D-A5AE-A2BE4CCBD6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348" y="5055701"/>
                <a:ext cx="8613913" cy="583096"/>
              </a:xfrm>
              <a:prstGeom prst="rect">
                <a:avLst/>
              </a:prstGeom>
              <a:blipFill>
                <a:blip r:embed="rId6"/>
                <a:stretch>
                  <a:fillRect l="-565" t="-9184" r="-495" b="-2040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886159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130</TotalTime>
  <Words>516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Gill Sans MT</vt:lpstr>
      <vt:lpstr>Gallery</vt:lpstr>
      <vt:lpstr>Persamaan garis singgung lingkaran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Persamaan garis singgung lingkaran</dc:title>
  <dc:creator>win8</dc:creator>
  <cp:lastModifiedBy>win8</cp:lastModifiedBy>
  <cp:revision>13</cp:revision>
  <dcterms:created xsi:type="dcterms:W3CDTF">2021-02-04T16:49:25Z</dcterms:created>
  <dcterms:modified xsi:type="dcterms:W3CDTF">2021-02-05T15:46:15Z</dcterms:modified>
</cp:coreProperties>
</file>