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0" r:id="rId4"/>
    <p:sldId id="262" r:id="rId5"/>
    <p:sldId id="258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7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19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50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41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6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9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83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7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225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47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37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A7130-0FDF-4237-B381-0C7E1C900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sz="7200" b="1" dirty="0"/>
              <a:t>Irisan kerucut</a:t>
            </a:r>
            <a:br>
              <a:rPr lang="id-ID" dirty="0"/>
            </a:br>
            <a:r>
              <a:rPr lang="id-ID" b="1" dirty="0"/>
              <a:t>“parabola”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B56B9-7E62-4773-80D5-BC10C6C79222}"/>
              </a:ext>
            </a:extLst>
          </p:cNvPr>
          <p:cNvSpPr txBox="1"/>
          <p:nvPr/>
        </p:nvSpPr>
        <p:spPr>
          <a:xfrm>
            <a:off x="4028661" y="4823787"/>
            <a:ext cx="551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MAULYDIA,M.Pd</a:t>
            </a:r>
          </a:p>
        </p:txBody>
      </p:sp>
    </p:spTree>
    <p:extLst>
      <p:ext uri="{BB962C8B-B14F-4D97-AF65-F5344CB8AC3E}">
        <p14:creationId xmlns:p14="http://schemas.microsoft.com/office/powerpoint/2010/main" val="380627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72209" y="1438864"/>
            <a:ext cx="2305878" cy="54333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94AF3-C3F7-4B10-85C6-17580F8CC902}"/>
              </a:ext>
            </a:extLst>
          </p:cNvPr>
          <p:cNvSpPr txBox="1"/>
          <p:nvPr/>
        </p:nvSpPr>
        <p:spPr>
          <a:xfrm>
            <a:off x="1683026" y="2173357"/>
            <a:ext cx="8945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Jika puncak parabola P (a,b) maka rumus-rumusnya diperoleh sebagai berikut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83026" y="3145658"/>
              <a:ext cx="8662504" cy="12620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411896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1919356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91363646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31812716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Fokus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Direktriks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(p , 0)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x = -p +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(0 , p)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y = -p + 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8975825"/>
                  </p:ext>
                </p:extLst>
              </p:nvPr>
            </p:nvGraphicFramePr>
            <p:xfrm>
              <a:off x="1683026" y="3145658"/>
              <a:ext cx="8662504" cy="12620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411896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1919356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91363646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318127164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Fokus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Direktriks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253" t="-153226" r="-260101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(p , 0)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x = -p +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253" t="-257377" r="-260101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(0 , p)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y = -p + 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1CF182E3-E1C1-4286-A472-FEF0E4B56354}"/>
              </a:ext>
            </a:extLst>
          </p:cNvPr>
          <p:cNvSpPr/>
          <p:nvPr/>
        </p:nvSpPr>
        <p:spPr>
          <a:xfrm>
            <a:off x="3392556" y="477076"/>
            <a:ext cx="5526156" cy="5433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/>
              <a:t>Parabola dengan Puncak P (a,b)</a:t>
            </a:r>
          </a:p>
        </p:txBody>
      </p:sp>
    </p:spTree>
    <p:extLst>
      <p:ext uri="{BB962C8B-B14F-4D97-AF65-F5344CB8AC3E}">
        <p14:creationId xmlns:p14="http://schemas.microsoft.com/office/powerpoint/2010/main" val="24307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puncak, fokus dan direktriks dari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−5)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−6)</m:t>
                    </m:r>
                  </m:oMath>
                </a14:m>
                <a:r>
                  <a:rPr lang="id-ID" dirty="0"/>
                  <a:t>. Kemudian, gambarkan grafiknya.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Diketahui		: a = 5</a:t>
                </a:r>
              </a:p>
              <a:p>
                <a:r>
                  <a:rPr lang="id-ID" dirty="0"/>
                  <a:t>			 b = 6</a:t>
                </a:r>
              </a:p>
              <a:p>
                <a:r>
                  <a:rPr lang="id-ID" dirty="0"/>
                  <a:t>			 4p = 12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id-ID" dirty="0"/>
              </a:p>
              <a:p>
                <a:r>
                  <a:rPr lang="id-ID" dirty="0"/>
                  <a:t>Puncak = (a , b) = (5 , 6)</a:t>
                </a:r>
              </a:p>
              <a:p>
                <a:r>
                  <a:rPr lang="id-ID" dirty="0"/>
                  <a:t>Fokus   = (0 , p) + (a , b)</a:t>
                </a:r>
              </a:p>
              <a:p>
                <a:r>
                  <a:rPr lang="id-ID" dirty="0"/>
                  <a:t>	    = (0 , 3) + (5 , 6)</a:t>
                </a:r>
              </a:p>
              <a:p>
                <a:r>
                  <a:rPr lang="id-ID" dirty="0"/>
                  <a:t>	    = (5, 9)</a:t>
                </a:r>
              </a:p>
              <a:p>
                <a:r>
                  <a:rPr lang="id-ID" dirty="0"/>
                  <a:t>Direktriks, y = -p + b</a:t>
                </a:r>
              </a:p>
              <a:p>
                <a:r>
                  <a:rPr lang="id-ID" dirty="0"/>
                  <a:t>		  y = -3 + 6 </a:t>
                </a:r>
              </a:p>
              <a:p>
                <a:r>
                  <a:rPr lang="id-ID" dirty="0"/>
                  <a:t>		  y = 3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524315"/>
              </a:xfrm>
              <a:prstGeom prst="rect">
                <a:avLst/>
              </a:prstGeom>
              <a:blipFill>
                <a:blip r:embed="rId2"/>
                <a:stretch>
                  <a:fillRect l="-494" t="-80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5F7CF227-40F4-4C11-914B-94B5C7D1FB98}"/>
              </a:ext>
            </a:extLst>
          </p:cNvPr>
          <p:cNvGrpSpPr/>
          <p:nvPr/>
        </p:nvGrpSpPr>
        <p:grpSpPr>
          <a:xfrm>
            <a:off x="5711686" y="2107162"/>
            <a:ext cx="4678012" cy="3538260"/>
            <a:chOff x="8547652" y="3299864"/>
            <a:chExt cx="2796204" cy="174921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D8B3265-4136-41BB-BE25-3F0403F6B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90990" y="3429002"/>
              <a:ext cx="0" cy="162007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7CDD4FD-3B6B-4D97-BFBE-A9DB8E31301A}"/>
                </a:ext>
              </a:extLst>
            </p:cNvPr>
            <p:cNvCxnSpPr>
              <a:cxnSpLocks/>
            </p:cNvCxnSpPr>
            <p:nvPr/>
          </p:nvCxnSpPr>
          <p:spPr>
            <a:xfrm>
              <a:off x="8547652" y="4636603"/>
              <a:ext cx="23787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0CAFFF-ED9A-4DF9-A397-518612D84BB9}"/>
                </a:ext>
              </a:extLst>
            </p:cNvPr>
            <p:cNvSpPr txBox="1"/>
            <p:nvPr/>
          </p:nvSpPr>
          <p:spPr>
            <a:xfrm>
              <a:off x="10946297" y="4524502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32B78-22A0-4C7D-A412-E595ECCDD919}"/>
                </a:ext>
              </a:extLst>
            </p:cNvPr>
            <p:cNvSpPr txBox="1"/>
            <p:nvPr/>
          </p:nvSpPr>
          <p:spPr>
            <a:xfrm>
              <a:off x="9130750" y="3299864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73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81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parabola dengan puncak (2 , 2) dan fokus (5 , 2)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Diketahui		: Puncak = (2 , 2)</a:t>
                </a:r>
              </a:p>
              <a:p>
                <a:r>
                  <a:rPr lang="id-ID" dirty="0"/>
                  <a:t>			    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			 Fokus   = (5 , 2)</a:t>
                </a:r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dirty="0"/>
                  <a:t> (p , 0) + (a , b) = (p , 0) + (2 , 2)</a:t>
                </a:r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+2=5 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id-ID" dirty="0"/>
                  <a:t>       </a:t>
                </a:r>
                <a14:m>
                  <m:oMath xmlns:m="http://schemas.openxmlformats.org/officeDocument/2006/math">
                    <m:r>
                      <a:rPr lang="id-ID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id-ID" dirty="0"/>
              </a:p>
              <a:p>
                <a:r>
                  <a:rPr lang="id-ID" dirty="0"/>
                  <a:t>Maka, persamaan parabolanya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819974"/>
              </a:xfrm>
              <a:prstGeom prst="rect">
                <a:avLst/>
              </a:prstGeom>
              <a:blipFill>
                <a:blip r:embed="rId2"/>
                <a:stretch>
                  <a:fillRect l="-494" t="-75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88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72209" y="1438864"/>
            <a:ext cx="2305878" cy="54333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D94AF3-C3F7-4B10-85C6-17580F8CC902}"/>
                  </a:ext>
                </a:extLst>
              </p:cNvPr>
              <p:cNvSpPr txBox="1"/>
              <p:nvPr/>
            </p:nvSpPr>
            <p:spPr>
              <a:xfrm>
                <a:off x="1179443" y="2173357"/>
                <a:ext cx="103234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/>
                  <a:t>Persamaan garis lurus yang menyinggung parabola di titik singgung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400" dirty="0"/>
                  <a:t> adalah: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D94AF3-C3F7-4B10-85C6-17580F8CC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2173357"/>
                <a:ext cx="10323443" cy="461665"/>
              </a:xfrm>
              <a:prstGeom prst="rect">
                <a:avLst/>
              </a:prstGeom>
              <a:blipFill>
                <a:blip r:embed="rId2"/>
                <a:stretch>
                  <a:fillRect l="-885" t="-10667" b="-30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05183" y="2947727"/>
              <a:ext cx="8981634" cy="213080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494155">
                      <a:extLst>
                        <a:ext uri="{9D8B030D-6E8A-4147-A177-3AD203B41FA5}">
                          <a16:colId xmlns:a16="http://schemas.microsoft.com/office/drawing/2014/main" val="1806982523"/>
                        </a:ext>
                      </a:extLst>
                    </a:gridCol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(0 , 0)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𝒑𝒙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174087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𝒑𝒚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9277383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(a , b)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05183" y="2947727"/>
              <a:ext cx="8981634" cy="213080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494155">
                      <a:extLst>
                        <a:ext uri="{9D8B030D-6E8A-4147-A177-3AD203B41FA5}">
                          <a16:colId xmlns:a16="http://schemas.microsoft.com/office/drawing/2014/main" val="1806982523"/>
                        </a:ext>
                      </a:extLst>
                    </a:gridCol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403162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(0 , 0)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141791" r="-118617" b="-3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141791" r="-602" b="-3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1740873"/>
                      </a:ext>
                    </a:extLst>
                  </a:tr>
                  <a:tr h="403162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245455" r="-118617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245455" r="-602" b="-2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9277383"/>
                      </a:ext>
                    </a:extLst>
                  </a:tr>
                  <a:tr h="403162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(a , b)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340299" r="-118617" b="-1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340299" r="-602" b="-1134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403162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446970" r="-118617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446970" r="-602" b="-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B2D9B89D-33C3-4634-9169-6A3AE237A60B}"/>
              </a:ext>
            </a:extLst>
          </p:cNvPr>
          <p:cNvSpPr/>
          <p:nvPr/>
        </p:nvSpPr>
        <p:spPr>
          <a:xfrm>
            <a:off x="3578087" y="318052"/>
            <a:ext cx="5035826" cy="5433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Garis Singgung Parabola</a:t>
            </a:r>
          </a:p>
        </p:txBody>
      </p:sp>
    </p:spTree>
    <p:extLst>
      <p:ext uri="{BB962C8B-B14F-4D97-AF65-F5344CB8AC3E}">
        <p14:creationId xmlns:p14="http://schemas.microsoft.com/office/powerpoint/2010/main" val="47558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lurus yang menyinggung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dirty="0"/>
                  <a:t> di titik (2,4).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(2,4)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dirty="0"/>
                  <a:t> 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Sehingga,</a:t>
                </a:r>
              </a:p>
              <a:p>
                <a:r>
                  <a:rPr lang="id-ID" b="1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=2(2)(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=4(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+8=0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endParaRPr lang="id-ID" dirty="0"/>
              </a:p>
              <a:p>
                <a:endParaRPr lang="id-ID" b="1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  <a:p>
                <a:endParaRPr lang="id-ID" b="1" dirty="0"/>
              </a:p>
              <a:p>
                <a:endParaRPr lang="id-ID" b="1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801314"/>
              </a:xfrm>
              <a:prstGeom prst="rect">
                <a:avLst/>
              </a:prstGeom>
              <a:blipFill>
                <a:blip r:embed="rId2"/>
                <a:stretch>
                  <a:fillRect l="-494" t="-7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88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13252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076035"/>
                <a:ext cx="987287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lurus yang menyinggung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=8(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id-ID" dirty="0"/>
                  <a:t> di titik (7,6).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(7,6)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=8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id-ID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id-ID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id-ID" b="0" dirty="0">
                    <a:ea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>
                    <a:ea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Sehingga,</a:t>
                </a:r>
              </a:p>
              <a:p>
                <a:r>
                  <a:rPr lang="id-ID" b="1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)=2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(6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−2)=2(2)(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+7−2(5))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−2)=4(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−8=4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+8−12=0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  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076035"/>
                <a:ext cx="9872870" cy="5078313"/>
              </a:xfrm>
              <a:prstGeom prst="rect">
                <a:avLst/>
              </a:prstGeom>
              <a:blipFill>
                <a:blip r:embed="rId2"/>
                <a:stretch>
                  <a:fillRect l="-494" t="-720" b="-96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9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208</TotalTime>
  <Words>752</Words>
  <Application>Microsoft Office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Gill Sans MT</vt:lpstr>
      <vt:lpstr>Gallery</vt:lpstr>
      <vt:lpstr>Irisan kerucut “parabola”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“parabola”</dc:title>
  <dc:creator>win8</dc:creator>
  <cp:lastModifiedBy>win8</cp:lastModifiedBy>
  <cp:revision>19</cp:revision>
  <dcterms:created xsi:type="dcterms:W3CDTF">2021-03-01T09:46:54Z</dcterms:created>
  <dcterms:modified xsi:type="dcterms:W3CDTF">2021-03-04T04:44:00Z</dcterms:modified>
</cp:coreProperties>
</file>