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017BA5-0928-4524-A287-0BE8412460D5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016583-56A5-480D-9BEB-F8F4CC75A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1430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INTRODUCTION 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76600"/>
            <a:ext cx="6172200" cy="1371600"/>
          </a:xfrm>
        </p:spPr>
        <p:txBody>
          <a:bodyPr/>
          <a:lstStyle/>
          <a:p>
            <a:r>
              <a:rPr lang="en-US" dirty="0" smtClean="0"/>
              <a:t>				</a:t>
            </a:r>
            <a:r>
              <a:rPr lang="en-US" sz="2000" dirty="0" smtClean="0"/>
              <a:t>BY : MS. INDAH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DEFINITION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What is introduction?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Introduction is an expression to know one’s identity. 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5344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Comic Sans MS" pitchFamily="66" charset="0"/>
              </a:rPr>
              <a:t>MAIN POINTS</a:t>
            </a:r>
            <a:endParaRPr lang="en-US" sz="44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How to create a good introduction?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The thing you should know is about the 3 main points in conveying a material;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opening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main idea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closing</a:t>
            </a:r>
          </a:p>
          <a:p>
            <a:pPr marL="457200" indent="-457200">
              <a:buAutoNum type="alphaUcPeriod"/>
            </a:pPr>
            <a:endParaRPr lang="en-US" dirty="0" smtClean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Comic Sans MS" pitchFamily="66" charset="0"/>
              </a:rPr>
              <a:t>	A. OPENING </a:t>
            </a:r>
          </a:p>
          <a:p>
            <a:pPr marL="457200" indent="-457200">
              <a:buNone/>
            </a:pPr>
            <a:r>
              <a:rPr lang="en-US" dirty="0" smtClean="0">
                <a:latin typeface="Comic Sans MS" pitchFamily="66" charset="0"/>
              </a:rPr>
              <a:t>	You should start by saying greeting. Greeting has two type, formal and informal.</a:t>
            </a:r>
          </a:p>
          <a:p>
            <a:pPr marL="457200" indent="-457200">
              <a:buNone/>
            </a:pPr>
            <a:r>
              <a:rPr lang="en-US" dirty="0" smtClean="0">
                <a:latin typeface="Comic Sans MS" pitchFamily="66" charset="0"/>
              </a:rPr>
              <a:t>	In formal    : good morning/day/afternoon/evening</a:t>
            </a:r>
          </a:p>
          <a:p>
            <a:pPr marL="457200" indent="-457200">
              <a:buNone/>
            </a:pPr>
            <a:r>
              <a:rPr lang="en-US" dirty="0" smtClean="0">
                <a:latin typeface="Comic Sans MS" pitchFamily="66" charset="0"/>
              </a:rPr>
              <a:t>	In informal : hello, hi….</a:t>
            </a:r>
          </a:p>
          <a:p>
            <a:pPr marL="457200" indent="-457200">
              <a:buAutoNum type="alphaUcPeriod"/>
            </a:pPr>
            <a:endParaRPr lang="en-US" sz="28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	B. Main idea</a:t>
            </a:r>
          </a:p>
          <a:p>
            <a:pPr>
              <a:buNone/>
            </a:pPr>
            <a:r>
              <a:rPr lang="en-US" dirty="0" smtClean="0"/>
              <a:t>	Is the essence of the material to be delivered in the introduction such as; </a:t>
            </a:r>
          </a:p>
          <a:p>
            <a:pPr>
              <a:buFontTx/>
              <a:buChar char="-"/>
            </a:pPr>
            <a:r>
              <a:rPr lang="en-US" dirty="0" smtClean="0"/>
              <a:t>Name</a:t>
            </a:r>
          </a:p>
          <a:p>
            <a:pPr>
              <a:buFontTx/>
              <a:buChar char="-"/>
            </a:pPr>
            <a:r>
              <a:rPr lang="en-US" dirty="0" smtClean="0"/>
              <a:t>Place/date born</a:t>
            </a:r>
          </a:p>
          <a:p>
            <a:pPr>
              <a:buFontTx/>
              <a:buChar char="-"/>
            </a:pPr>
            <a:r>
              <a:rPr lang="en-US" dirty="0" smtClean="0"/>
              <a:t>Age</a:t>
            </a:r>
          </a:p>
          <a:p>
            <a:pPr>
              <a:buFontTx/>
              <a:buChar char="-"/>
            </a:pPr>
            <a:r>
              <a:rPr lang="en-US" dirty="0" smtClean="0"/>
              <a:t>Address</a:t>
            </a:r>
          </a:p>
          <a:p>
            <a:pPr>
              <a:buFontTx/>
              <a:buChar char="-"/>
            </a:pPr>
            <a:r>
              <a:rPr lang="en-US" dirty="0" smtClean="0"/>
              <a:t>Status </a:t>
            </a:r>
          </a:p>
          <a:p>
            <a:pPr>
              <a:buFontTx/>
              <a:buChar char="-"/>
            </a:pPr>
            <a:r>
              <a:rPr lang="en-US" dirty="0" smtClean="0"/>
              <a:t>Religion </a:t>
            </a:r>
          </a:p>
          <a:p>
            <a:pPr>
              <a:buFontTx/>
              <a:buChar char="-"/>
            </a:pPr>
            <a:r>
              <a:rPr lang="en-US" dirty="0" smtClean="0"/>
              <a:t>Blood code</a:t>
            </a:r>
          </a:p>
          <a:p>
            <a:pPr>
              <a:buFontTx/>
              <a:buChar char="-"/>
            </a:pPr>
            <a:r>
              <a:rPr lang="en-US" dirty="0" smtClean="0"/>
              <a:t>Hobby </a:t>
            </a:r>
          </a:p>
          <a:p>
            <a:pPr>
              <a:buFontTx/>
              <a:buChar char="-"/>
            </a:pPr>
            <a:r>
              <a:rPr lang="en-US" dirty="0" smtClean="0"/>
              <a:t>Family background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82000" cy="6629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a. Name 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Full name : origin name 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Nick name : popular name 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Ex : A : What’s your name, miss?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	    B : My name is </a:t>
            </a:r>
            <a:r>
              <a:rPr lang="en-US" sz="5900" dirty="0" err="1" smtClean="0">
                <a:latin typeface="Comic Sans MS" pitchFamily="66" charset="0"/>
                <a:ea typeface="BatangChe" pitchFamily="49" charset="-127"/>
              </a:rPr>
              <a:t>Rina</a:t>
            </a:r>
            <a:endParaRPr lang="en-US" sz="5900" dirty="0" smtClean="0">
              <a:latin typeface="Comic Sans MS" pitchFamily="66" charset="0"/>
              <a:ea typeface="BatangChe" pitchFamily="49" charset="-127"/>
            </a:endParaRPr>
          </a:p>
          <a:p>
            <a:pPr>
              <a:buNone/>
            </a:pPr>
            <a:endParaRPr lang="en-US" sz="5900" dirty="0" smtClean="0">
              <a:latin typeface="Comic Sans MS" pitchFamily="66" charset="0"/>
              <a:ea typeface="BatangChe" pitchFamily="49" charset="-127"/>
            </a:endParaRP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b. Place/Date born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The preposition “in” to place, “on” to date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Ex : 1. A : Where were you born?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	        B : I was born in Bandung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	    2. A : When were you born?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	        B : On August 1980</a:t>
            </a:r>
          </a:p>
          <a:p>
            <a:pPr>
              <a:buNone/>
            </a:pPr>
            <a:endParaRPr lang="en-US" sz="5900" dirty="0" smtClean="0">
              <a:latin typeface="Comic Sans MS" pitchFamily="66" charset="0"/>
              <a:ea typeface="BatangChe" pitchFamily="49" charset="-127"/>
            </a:endParaRP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c. Age 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Ex : A : How old are you?</a:t>
            </a:r>
          </a:p>
          <a:p>
            <a:pPr>
              <a:buNone/>
            </a:pPr>
            <a:r>
              <a:rPr lang="en-US" sz="5900" dirty="0" smtClean="0">
                <a:latin typeface="Comic Sans MS" pitchFamily="66" charset="0"/>
                <a:ea typeface="BatangChe" pitchFamily="49" charset="-127"/>
              </a:rPr>
              <a:t>	   B : I’m nine</a:t>
            </a:r>
          </a:p>
          <a:p>
            <a:pPr>
              <a:buNone/>
            </a:pPr>
            <a:r>
              <a:rPr lang="en-US" sz="3400" dirty="0" smtClean="0"/>
              <a:t>	   </a:t>
            </a:r>
          </a:p>
          <a:p>
            <a:pPr>
              <a:buNone/>
            </a:pPr>
            <a:r>
              <a:rPr lang="en-US" dirty="0" smtClean="0"/>
              <a:t>	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82000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d. Address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Asking address or place of origin 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Ex : 1. A : Where do you live?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	 B : I live on </a:t>
            </a:r>
            <a:r>
              <a:rPr lang="en-US" sz="2600" dirty="0" err="1" smtClean="0">
                <a:latin typeface="Comic Sans MS" pitchFamily="66" charset="0"/>
              </a:rPr>
              <a:t>Wingko</a:t>
            </a:r>
            <a:r>
              <a:rPr lang="en-US" sz="2600" dirty="0" smtClean="0">
                <a:latin typeface="Comic Sans MS" pitchFamily="66" charset="0"/>
              </a:rPr>
              <a:t> Street no 5, Medan 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     2. A : Where are you come from?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	  B : I am from Banjarmasin</a:t>
            </a:r>
          </a:p>
          <a:p>
            <a:pPr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e. Status 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Comic Sans MS" pitchFamily="66" charset="0"/>
              </a:rPr>
              <a:t>Marital status/Relationship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Comic Sans MS" pitchFamily="66" charset="0"/>
              </a:rPr>
              <a:t>Occupation/Job 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Ex : 1.  A : What is your marital status?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         B : I am married/single/widow/widower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     2. A : what are you?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         B : I am a student/an architect/a civil servant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     3. A : What is your job/occupation?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		 B  : I am a teacher      				 </a:t>
            </a:r>
          </a:p>
          <a:p>
            <a:pPr>
              <a:buNone/>
            </a:pPr>
            <a:r>
              <a:rPr lang="en-US" dirty="0" smtClean="0"/>
              <a:t> 	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3820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f. Religion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 : A : What is your religion?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    B : I am a Christian/Moslem/</a:t>
            </a:r>
            <a:r>
              <a:rPr lang="en-US" dirty="0" err="1" smtClean="0">
                <a:latin typeface="Comic Sans MS" pitchFamily="66" charset="0"/>
              </a:rPr>
              <a:t>Hindoo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Buddist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g. Blood code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 : A : What is your blood code?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	    B  : My blood code is O/A/B/AB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h. Hobby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 : A : What is your hobby?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    B :  My hobby is travelling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. Family Background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It’s a good idea to open the introduction by saying “ I would like to tell my family….”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C. Closing</a:t>
            </a:r>
          </a:p>
          <a:p>
            <a:pPr>
              <a:buNone/>
            </a:pPr>
            <a:r>
              <a:rPr lang="en-US" dirty="0" smtClean="0"/>
              <a:t>Is a cover sentence or often called leave taking</a:t>
            </a:r>
          </a:p>
          <a:p>
            <a:pPr>
              <a:buNone/>
            </a:pPr>
            <a:r>
              <a:rPr lang="en-US" dirty="0" smtClean="0"/>
              <a:t>Ex : I think it’s enough. Thank you for your attention. </a:t>
            </a:r>
            <a:r>
              <a:rPr lang="en-US" smtClean="0"/>
              <a:t>Nice to see you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132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INTRODUCTION </vt:lpstr>
      <vt:lpstr>DEFINITION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</dc:title>
  <dc:creator>acer</dc:creator>
  <cp:lastModifiedBy>acer</cp:lastModifiedBy>
  <cp:revision>20</cp:revision>
  <dcterms:created xsi:type="dcterms:W3CDTF">2020-07-06T02:53:40Z</dcterms:created>
  <dcterms:modified xsi:type="dcterms:W3CDTF">2020-07-08T17:12:36Z</dcterms:modified>
</cp:coreProperties>
</file>