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A017BA5-0928-4524-A287-0BE8412460D5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8016583-56A5-480D-9BEB-F8F4CC75A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7BA5-0928-4524-A287-0BE8412460D5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6583-56A5-480D-9BEB-F8F4CC75A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7BA5-0928-4524-A287-0BE8412460D5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6583-56A5-480D-9BEB-F8F4CC75A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A017BA5-0928-4524-A287-0BE8412460D5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8016583-56A5-480D-9BEB-F8F4CC75AE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A017BA5-0928-4524-A287-0BE8412460D5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8016583-56A5-480D-9BEB-F8F4CC75A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7BA5-0928-4524-A287-0BE8412460D5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6583-56A5-480D-9BEB-F8F4CC75AE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7BA5-0928-4524-A287-0BE8412460D5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6583-56A5-480D-9BEB-F8F4CC75AE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A017BA5-0928-4524-A287-0BE8412460D5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8016583-56A5-480D-9BEB-F8F4CC75AE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7BA5-0928-4524-A287-0BE8412460D5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6583-56A5-480D-9BEB-F8F4CC75A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A017BA5-0928-4524-A287-0BE8412460D5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8016583-56A5-480D-9BEB-F8F4CC75AE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A017BA5-0928-4524-A287-0BE8412460D5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8016583-56A5-480D-9BEB-F8F4CC75AE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A017BA5-0928-4524-A287-0BE8412460D5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8016583-56A5-480D-9BEB-F8F4CC75A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1143000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Arial Black" pitchFamily="34" charset="0"/>
              </a:rPr>
              <a:t>INTRODUCTION </a:t>
            </a:r>
            <a:endParaRPr lang="en-US" sz="4400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276600"/>
            <a:ext cx="6172200" cy="1371600"/>
          </a:xfrm>
        </p:spPr>
        <p:txBody>
          <a:bodyPr/>
          <a:lstStyle/>
          <a:p>
            <a:r>
              <a:rPr lang="en-US" dirty="0" smtClean="0"/>
              <a:t>				</a:t>
            </a:r>
            <a:r>
              <a:rPr lang="en-US" sz="2000" dirty="0" smtClean="0"/>
              <a:t>BY : MS. INDAH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DEFINITION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What is introduction?</a:t>
            </a:r>
          </a:p>
          <a:p>
            <a:pPr>
              <a:buNone/>
            </a:pPr>
            <a:r>
              <a:rPr lang="en-US" sz="3200" dirty="0" smtClean="0">
                <a:latin typeface="Comic Sans MS" pitchFamily="66" charset="0"/>
              </a:rPr>
              <a:t>Introduction is an expression to know one’s identity. </a:t>
            </a:r>
          </a:p>
          <a:p>
            <a:pPr>
              <a:buNone/>
            </a:pPr>
            <a:r>
              <a:rPr lang="en-US" sz="3200" dirty="0" smtClean="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534400" cy="6553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b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en-US" sz="4400" b="1" dirty="0" smtClean="0">
                <a:latin typeface="Comic Sans MS" pitchFamily="66" charset="0"/>
              </a:rPr>
              <a:t>MAIN POINTS</a:t>
            </a:r>
            <a:endParaRPr lang="en-US" sz="4400" b="1" dirty="0" smtClean="0">
              <a:latin typeface="Comic Sans MS" pitchFamily="66" charset="0"/>
            </a:endParaRPr>
          </a:p>
          <a:p>
            <a:pPr>
              <a:buNone/>
            </a:pPr>
            <a:endParaRPr lang="en-US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b="1" dirty="0" smtClean="0">
                <a:latin typeface="Comic Sans MS" pitchFamily="66" charset="0"/>
              </a:rPr>
              <a:t>How to create a good introduction?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The thing you should know is about the 3 main points in conveying a material; 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~ opening 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~ main idea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~ closing</a:t>
            </a:r>
          </a:p>
          <a:p>
            <a:pPr marL="457200" indent="-457200">
              <a:buAutoNum type="alphaUcPeriod"/>
            </a:pPr>
            <a:endParaRPr lang="en-US" dirty="0" smtClean="0">
              <a:latin typeface="Comic Sans MS" pitchFamily="66" charset="0"/>
            </a:endParaRPr>
          </a:p>
          <a:p>
            <a:pPr marL="457200" indent="-457200">
              <a:buNone/>
            </a:pPr>
            <a:r>
              <a:rPr lang="en-US" dirty="0" smtClean="0">
                <a:latin typeface="Comic Sans MS" pitchFamily="66" charset="0"/>
              </a:rPr>
              <a:t>	A. OPENING </a:t>
            </a:r>
          </a:p>
          <a:p>
            <a:pPr marL="457200" indent="-457200">
              <a:buNone/>
            </a:pPr>
            <a:r>
              <a:rPr lang="en-US" dirty="0" smtClean="0">
                <a:latin typeface="Comic Sans MS" pitchFamily="66" charset="0"/>
              </a:rPr>
              <a:t>	You should start by saying greeting. Greeting has two type, formal and informal.</a:t>
            </a:r>
          </a:p>
          <a:p>
            <a:pPr marL="457200" indent="-457200">
              <a:buNone/>
            </a:pPr>
            <a:r>
              <a:rPr lang="en-US" dirty="0" smtClean="0">
                <a:latin typeface="Comic Sans MS" pitchFamily="66" charset="0"/>
              </a:rPr>
              <a:t>	In formal    : good morning/day/afternoon/evening</a:t>
            </a:r>
          </a:p>
          <a:p>
            <a:pPr marL="457200" indent="-457200">
              <a:buNone/>
            </a:pPr>
            <a:r>
              <a:rPr lang="en-US" dirty="0" smtClean="0">
                <a:latin typeface="Comic Sans MS" pitchFamily="66" charset="0"/>
              </a:rPr>
              <a:t>	In informal : hello, hi….</a:t>
            </a:r>
          </a:p>
          <a:p>
            <a:pPr marL="457200" indent="-457200">
              <a:buAutoNum type="alphaUcPeriod"/>
            </a:pPr>
            <a:endParaRPr lang="en-US" sz="2800" dirty="0" smtClean="0">
              <a:latin typeface="Comic Sans MS" pitchFamily="66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58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	B. Main idea</a:t>
            </a:r>
          </a:p>
          <a:p>
            <a:pPr>
              <a:buNone/>
            </a:pPr>
            <a:r>
              <a:rPr lang="en-US" dirty="0" smtClean="0"/>
              <a:t>	Is the essence of the material to be delivered in the introduction such as; </a:t>
            </a:r>
          </a:p>
          <a:p>
            <a:pPr>
              <a:buFontTx/>
              <a:buChar char="-"/>
            </a:pPr>
            <a:r>
              <a:rPr lang="en-US" dirty="0" smtClean="0"/>
              <a:t>Name</a:t>
            </a:r>
          </a:p>
          <a:p>
            <a:pPr>
              <a:buFontTx/>
              <a:buChar char="-"/>
            </a:pPr>
            <a:r>
              <a:rPr lang="en-US" dirty="0" smtClean="0"/>
              <a:t>Place/date born</a:t>
            </a:r>
          </a:p>
          <a:p>
            <a:pPr>
              <a:buFontTx/>
              <a:buChar char="-"/>
            </a:pPr>
            <a:r>
              <a:rPr lang="en-US" dirty="0" smtClean="0"/>
              <a:t>Age</a:t>
            </a:r>
          </a:p>
          <a:p>
            <a:pPr>
              <a:buFontTx/>
              <a:buChar char="-"/>
            </a:pPr>
            <a:r>
              <a:rPr lang="en-US" dirty="0" smtClean="0"/>
              <a:t>Address</a:t>
            </a:r>
          </a:p>
          <a:p>
            <a:pPr>
              <a:buFontTx/>
              <a:buChar char="-"/>
            </a:pPr>
            <a:r>
              <a:rPr lang="en-US" dirty="0" smtClean="0"/>
              <a:t>Status </a:t>
            </a:r>
          </a:p>
          <a:p>
            <a:pPr>
              <a:buFontTx/>
              <a:buChar char="-"/>
            </a:pPr>
            <a:r>
              <a:rPr lang="en-US" dirty="0" smtClean="0"/>
              <a:t>Religion </a:t>
            </a:r>
          </a:p>
          <a:p>
            <a:pPr>
              <a:buFontTx/>
              <a:buChar char="-"/>
            </a:pPr>
            <a:r>
              <a:rPr lang="en-US" dirty="0" smtClean="0"/>
              <a:t>Blood code</a:t>
            </a:r>
          </a:p>
          <a:p>
            <a:pPr>
              <a:buFontTx/>
              <a:buChar char="-"/>
            </a:pPr>
            <a:r>
              <a:rPr lang="en-US" dirty="0" smtClean="0"/>
              <a:t>Hobby </a:t>
            </a:r>
          </a:p>
          <a:p>
            <a:pPr>
              <a:buFontTx/>
              <a:buChar char="-"/>
            </a:pPr>
            <a:r>
              <a:rPr lang="en-US" dirty="0" smtClean="0"/>
              <a:t>Family background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382000" cy="66294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5900" dirty="0" smtClean="0">
                <a:latin typeface="Comic Sans MS" pitchFamily="66" charset="0"/>
                <a:ea typeface="BatangChe" pitchFamily="49" charset="-127"/>
              </a:rPr>
              <a:t>a. Name </a:t>
            </a:r>
          </a:p>
          <a:p>
            <a:pPr>
              <a:buNone/>
            </a:pPr>
            <a:r>
              <a:rPr lang="en-US" sz="5900" dirty="0" smtClean="0">
                <a:latin typeface="Comic Sans MS" pitchFamily="66" charset="0"/>
                <a:ea typeface="BatangChe" pitchFamily="49" charset="-127"/>
              </a:rPr>
              <a:t>Full name : origin name </a:t>
            </a:r>
          </a:p>
          <a:p>
            <a:pPr>
              <a:buNone/>
            </a:pPr>
            <a:r>
              <a:rPr lang="en-US" sz="5900" dirty="0" smtClean="0">
                <a:latin typeface="Comic Sans MS" pitchFamily="66" charset="0"/>
                <a:ea typeface="BatangChe" pitchFamily="49" charset="-127"/>
              </a:rPr>
              <a:t>Nick name : popular name </a:t>
            </a:r>
          </a:p>
          <a:p>
            <a:pPr>
              <a:buNone/>
            </a:pPr>
            <a:r>
              <a:rPr lang="en-US" sz="5900" dirty="0" smtClean="0">
                <a:latin typeface="Comic Sans MS" pitchFamily="66" charset="0"/>
                <a:ea typeface="BatangChe" pitchFamily="49" charset="-127"/>
              </a:rPr>
              <a:t>Ex : A : What’s your name, miss?</a:t>
            </a:r>
          </a:p>
          <a:p>
            <a:pPr>
              <a:buNone/>
            </a:pPr>
            <a:r>
              <a:rPr lang="en-US" sz="5900" dirty="0" smtClean="0">
                <a:latin typeface="Comic Sans MS" pitchFamily="66" charset="0"/>
                <a:ea typeface="BatangChe" pitchFamily="49" charset="-127"/>
              </a:rPr>
              <a:t>	    B : My name is </a:t>
            </a:r>
            <a:r>
              <a:rPr lang="en-US" sz="5900" dirty="0" err="1" smtClean="0">
                <a:latin typeface="Comic Sans MS" pitchFamily="66" charset="0"/>
                <a:ea typeface="BatangChe" pitchFamily="49" charset="-127"/>
              </a:rPr>
              <a:t>Rina</a:t>
            </a:r>
            <a:endParaRPr lang="en-US" sz="5900" dirty="0" smtClean="0">
              <a:latin typeface="Comic Sans MS" pitchFamily="66" charset="0"/>
              <a:ea typeface="BatangChe" pitchFamily="49" charset="-127"/>
            </a:endParaRPr>
          </a:p>
          <a:p>
            <a:pPr>
              <a:buNone/>
            </a:pPr>
            <a:endParaRPr lang="en-US" sz="5900" dirty="0" smtClean="0">
              <a:latin typeface="Comic Sans MS" pitchFamily="66" charset="0"/>
              <a:ea typeface="BatangChe" pitchFamily="49" charset="-127"/>
            </a:endParaRPr>
          </a:p>
          <a:p>
            <a:pPr>
              <a:buNone/>
            </a:pPr>
            <a:r>
              <a:rPr lang="en-US" sz="5900" dirty="0" smtClean="0">
                <a:latin typeface="Comic Sans MS" pitchFamily="66" charset="0"/>
                <a:ea typeface="BatangChe" pitchFamily="49" charset="-127"/>
              </a:rPr>
              <a:t>b. Place/Date born</a:t>
            </a:r>
          </a:p>
          <a:p>
            <a:pPr>
              <a:buNone/>
            </a:pPr>
            <a:r>
              <a:rPr lang="en-US" sz="5900" dirty="0" smtClean="0">
                <a:latin typeface="Comic Sans MS" pitchFamily="66" charset="0"/>
                <a:ea typeface="BatangChe" pitchFamily="49" charset="-127"/>
              </a:rPr>
              <a:t>The preposition “in” to place, “on” to date</a:t>
            </a:r>
          </a:p>
          <a:p>
            <a:pPr>
              <a:buNone/>
            </a:pPr>
            <a:r>
              <a:rPr lang="en-US" sz="5900" dirty="0" smtClean="0">
                <a:latin typeface="Comic Sans MS" pitchFamily="66" charset="0"/>
                <a:ea typeface="BatangChe" pitchFamily="49" charset="-127"/>
              </a:rPr>
              <a:t>Ex : 1. A : Where were you born?</a:t>
            </a:r>
          </a:p>
          <a:p>
            <a:pPr>
              <a:buNone/>
            </a:pPr>
            <a:r>
              <a:rPr lang="en-US" sz="5900" dirty="0" smtClean="0">
                <a:latin typeface="Comic Sans MS" pitchFamily="66" charset="0"/>
                <a:ea typeface="BatangChe" pitchFamily="49" charset="-127"/>
              </a:rPr>
              <a:t>	        B : I was born in Bandung</a:t>
            </a:r>
          </a:p>
          <a:p>
            <a:pPr>
              <a:buNone/>
            </a:pPr>
            <a:r>
              <a:rPr lang="en-US" sz="5900" dirty="0" smtClean="0">
                <a:latin typeface="Comic Sans MS" pitchFamily="66" charset="0"/>
                <a:ea typeface="BatangChe" pitchFamily="49" charset="-127"/>
              </a:rPr>
              <a:t>	    2. A : When were you born?</a:t>
            </a:r>
          </a:p>
          <a:p>
            <a:pPr>
              <a:buNone/>
            </a:pPr>
            <a:r>
              <a:rPr lang="en-US" sz="5900" dirty="0" smtClean="0">
                <a:latin typeface="Comic Sans MS" pitchFamily="66" charset="0"/>
                <a:ea typeface="BatangChe" pitchFamily="49" charset="-127"/>
              </a:rPr>
              <a:t>	        B : On August 1980</a:t>
            </a:r>
          </a:p>
          <a:p>
            <a:pPr>
              <a:buNone/>
            </a:pPr>
            <a:endParaRPr lang="en-US" sz="5900" dirty="0" smtClean="0">
              <a:latin typeface="Comic Sans MS" pitchFamily="66" charset="0"/>
              <a:ea typeface="BatangChe" pitchFamily="49" charset="-127"/>
            </a:endParaRPr>
          </a:p>
          <a:p>
            <a:pPr>
              <a:buNone/>
            </a:pPr>
            <a:r>
              <a:rPr lang="en-US" sz="5900" dirty="0" smtClean="0">
                <a:latin typeface="Comic Sans MS" pitchFamily="66" charset="0"/>
                <a:ea typeface="BatangChe" pitchFamily="49" charset="-127"/>
              </a:rPr>
              <a:t>c. Age </a:t>
            </a:r>
          </a:p>
          <a:p>
            <a:pPr>
              <a:buNone/>
            </a:pPr>
            <a:r>
              <a:rPr lang="en-US" sz="5900" dirty="0" smtClean="0">
                <a:latin typeface="Comic Sans MS" pitchFamily="66" charset="0"/>
                <a:ea typeface="BatangChe" pitchFamily="49" charset="-127"/>
              </a:rPr>
              <a:t>Ex : A : How old are you?</a:t>
            </a:r>
          </a:p>
          <a:p>
            <a:pPr>
              <a:buNone/>
            </a:pPr>
            <a:r>
              <a:rPr lang="en-US" sz="5900" dirty="0" smtClean="0">
                <a:latin typeface="Comic Sans MS" pitchFamily="66" charset="0"/>
                <a:ea typeface="BatangChe" pitchFamily="49" charset="-127"/>
              </a:rPr>
              <a:t>	   B : I’m nine</a:t>
            </a:r>
          </a:p>
          <a:p>
            <a:pPr>
              <a:buNone/>
            </a:pPr>
            <a:r>
              <a:rPr lang="en-US" sz="3400" dirty="0" smtClean="0"/>
              <a:t>	   </a:t>
            </a:r>
          </a:p>
          <a:p>
            <a:pPr>
              <a:buNone/>
            </a:pPr>
            <a:r>
              <a:rPr lang="en-US" dirty="0" smtClean="0"/>
              <a:t>	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382000" cy="6553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600" dirty="0" smtClean="0">
                <a:latin typeface="Comic Sans MS" pitchFamily="66" charset="0"/>
              </a:rPr>
              <a:t>d. Address</a:t>
            </a:r>
          </a:p>
          <a:p>
            <a:pPr>
              <a:buNone/>
            </a:pPr>
            <a:r>
              <a:rPr lang="en-US" sz="2600" dirty="0" smtClean="0">
                <a:latin typeface="Comic Sans MS" pitchFamily="66" charset="0"/>
              </a:rPr>
              <a:t>Asking address or place of origin </a:t>
            </a:r>
          </a:p>
          <a:p>
            <a:pPr>
              <a:buNone/>
            </a:pPr>
            <a:r>
              <a:rPr lang="en-US" sz="2600" dirty="0" smtClean="0">
                <a:latin typeface="Comic Sans MS" pitchFamily="66" charset="0"/>
              </a:rPr>
              <a:t>Ex : 1. A : Where do you live?</a:t>
            </a:r>
          </a:p>
          <a:p>
            <a:pPr>
              <a:buNone/>
            </a:pPr>
            <a:r>
              <a:rPr lang="en-US" sz="2600" dirty="0" smtClean="0">
                <a:latin typeface="Comic Sans MS" pitchFamily="66" charset="0"/>
              </a:rPr>
              <a:t>		 B : I live on </a:t>
            </a:r>
            <a:r>
              <a:rPr lang="en-US" sz="2600" dirty="0" err="1" smtClean="0">
                <a:latin typeface="Comic Sans MS" pitchFamily="66" charset="0"/>
              </a:rPr>
              <a:t>Wingko</a:t>
            </a:r>
            <a:r>
              <a:rPr lang="en-US" sz="2600" dirty="0" smtClean="0">
                <a:latin typeface="Comic Sans MS" pitchFamily="66" charset="0"/>
              </a:rPr>
              <a:t> Street no 5, Medan </a:t>
            </a:r>
          </a:p>
          <a:p>
            <a:pPr>
              <a:buNone/>
            </a:pPr>
            <a:r>
              <a:rPr lang="en-US" sz="2600" dirty="0" smtClean="0">
                <a:latin typeface="Comic Sans MS" pitchFamily="66" charset="0"/>
              </a:rPr>
              <a:t>	     2. A : Where are you come from?</a:t>
            </a:r>
          </a:p>
          <a:p>
            <a:pPr>
              <a:buNone/>
            </a:pPr>
            <a:r>
              <a:rPr lang="en-US" sz="2600" dirty="0" smtClean="0">
                <a:latin typeface="Comic Sans MS" pitchFamily="66" charset="0"/>
              </a:rPr>
              <a:t>		  B : I am from Banjarmasin</a:t>
            </a:r>
          </a:p>
          <a:p>
            <a:pPr>
              <a:buNone/>
            </a:pPr>
            <a:endParaRPr lang="en-US" sz="26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600" dirty="0" smtClean="0">
                <a:latin typeface="Comic Sans MS" pitchFamily="66" charset="0"/>
              </a:rPr>
              <a:t>e. Status </a:t>
            </a:r>
          </a:p>
          <a:p>
            <a:pPr>
              <a:buFontTx/>
              <a:buChar char="-"/>
            </a:pPr>
            <a:r>
              <a:rPr lang="en-US" sz="2600" dirty="0" smtClean="0">
                <a:latin typeface="Comic Sans MS" pitchFamily="66" charset="0"/>
              </a:rPr>
              <a:t>Marital status/Relationship</a:t>
            </a:r>
          </a:p>
          <a:p>
            <a:pPr>
              <a:buFontTx/>
              <a:buChar char="-"/>
            </a:pPr>
            <a:r>
              <a:rPr lang="en-US" sz="2600" dirty="0" smtClean="0">
                <a:latin typeface="Comic Sans MS" pitchFamily="66" charset="0"/>
              </a:rPr>
              <a:t>Occupation/Job </a:t>
            </a:r>
          </a:p>
          <a:p>
            <a:pPr>
              <a:buNone/>
            </a:pPr>
            <a:r>
              <a:rPr lang="en-US" sz="2600" dirty="0" smtClean="0">
                <a:latin typeface="Comic Sans MS" pitchFamily="66" charset="0"/>
              </a:rPr>
              <a:t>Ex : 1.  A : What is your marital status?</a:t>
            </a:r>
          </a:p>
          <a:p>
            <a:pPr>
              <a:buNone/>
            </a:pPr>
            <a:r>
              <a:rPr lang="en-US" sz="2600" dirty="0" smtClean="0">
                <a:latin typeface="Comic Sans MS" pitchFamily="66" charset="0"/>
              </a:rPr>
              <a:t>	         B : I am married/single/widow/widower</a:t>
            </a:r>
          </a:p>
          <a:p>
            <a:pPr>
              <a:buNone/>
            </a:pPr>
            <a:r>
              <a:rPr lang="en-US" sz="2600" dirty="0" smtClean="0">
                <a:latin typeface="Comic Sans MS" pitchFamily="66" charset="0"/>
              </a:rPr>
              <a:t>	     2. A : what are you?</a:t>
            </a:r>
          </a:p>
          <a:p>
            <a:pPr>
              <a:buNone/>
            </a:pPr>
            <a:r>
              <a:rPr lang="en-US" sz="2600" dirty="0" smtClean="0">
                <a:latin typeface="Comic Sans MS" pitchFamily="66" charset="0"/>
              </a:rPr>
              <a:t>	         B : I am a student/an architect/a civil servant</a:t>
            </a:r>
          </a:p>
          <a:p>
            <a:pPr>
              <a:buNone/>
            </a:pPr>
            <a:r>
              <a:rPr lang="en-US" sz="2600" dirty="0" smtClean="0">
                <a:latin typeface="Comic Sans MS" pitchFamily="66" charset="0"/>
              </a:rPr>
              <a:t>	     3. A : What is your job/occupation?</a:t>
            </a:r>
          </a:p>
          <a:p>
            <a:pPr>
              <a:buNone/>
            </a:pPr>
            <a:r>
              <a:rPr lang="en-US" sz="2600" dirty="0" smtClean="0">
                <a:latin typeface="Comic Sans MS" pitchFamily="66" charset="0"/>
              </a:rPr>
              <a:t>		 B  : I am a teacher      				 </a:t>
            </a:r>
          </a:p>
          <a:p>
            <a:pPr>
              <a:buNone/>
            </a:pPr>
            <a:r>
              <a:rPr lang="en-US" dirty="0" smtClean="0"/>
              <a:t> 	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382000" cy="6705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f. Religion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Ex : A : What is your religion?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	    B : I am a Christian/Moslem/</a:t>
            </a:r>
            <a:r>
              <a:rPr lang="en-US" dirty="0" err="1" smtClean="0">
                <a:latin typeface="Comic Sans MS" pitchFamily="66" charset="0"/>
              </a:rPr>
              <a:t>Hindoo</a:t>
            </a:r>
            <a:r>
              <a:rPr lang="en-US" dirty="0" smtClean="0">
                <a:latin typeface="Comic Sans MS" pitchFamily="66" charset="0"/>
              </a:rPr>
              <a:t>/</a:t>
            </a:r>
            <a:r>
              <a:rPr lang="en-US" dirty="0" err="1" smtClean="0">
                <a:latin typeface="Comic Sans MS" pitchFamily="66" charset="0"/>
              </a:rPr>
              <a:t>Buddist</a:t>
            </a:r>
            <a:r>
              <a:rPr lang="en-US" dirty="0" smtClean="0">
                <a:latin typeface="Comic Sans MS" pitchFamily="66" charset="0"/>
              </a:rPr>
              <a:t> </a:t>
            </a:r>
          </a:p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g. Blood code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Ex : A : What is your blood code?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 	    B  : My blood code is O/A/B/AB</a:t>
            </a:r>
          </a:p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h. Hobby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Ex : A : What is your hobby?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	    B :  My hobby is travelling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		</a:t>
            </a:r>
          </a:p>
          <a:p>
            <a:pPr>
              <a:buNone/>
            </a:pPr>
            <a:r>
              <a:rPr lang="en-US" dirty="0" err="1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. Family Background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It’s a good idea to open the introduction by saying “ I would like to tell my family….” 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	 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305800" cy="62453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C. Closing</a:t>
            </a:r>
          </a:p>
          <a:p>
            <a:pPr>
              <a:buNone/>
            </a:pPr>
            <a:r>
              <a:rPr lang="en-US" dirty="0" smtClean="0"/>
              <a:t>Is a cover sentence or often called leave taking</a:t>
            </a:r>
          </a:p>
          <a:p>
            <a:pPr>
              <a:buNone/>
            </a:pPr>
            <a:r>
              <a:rPr lang="en-US" dirty="0" smtClean="0"/>
              <a:t>Ex : I think it’s enough. Thank you for your attention. </a:t>
            </a:r>
            <a:r>
              <a:rPr lang="en-US" smtClean="0"/>
              <a:t>Nice to see you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</TotalTime>
  <Words>132</Words>
  <Application>Microsoft Office PowerPoint</Application>
  <PresentationFormat>On-screen Show (4:3)</PresentationFormat>
  <Paragraphs>83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INTRODUCTION </vt:lpstr>
      <vt:lpstr>DEFINITION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</dc:title>
  <dc:creator>acer</dc:creator>
  <cp:lastModifiedBy>acer</cp:lastModifiedBy>
  <cp:revision>20</cp:revision>
  <dcterms:created xsi:type="dcterms:W3CDTF">2020-07-06T02:53:40Z</dcterms:created>
  <dcterms:modified xsi:type="dcterms:W3CDTF">2020-07-08T17:12:36Z</dcterms:modified>
</cp:coreProperties>
</file>